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8"/>
  </p:notesMasterIdLst>
  <p:sldIdLst>
    <p:sldId id="318" r:id="rId2"/>
    <p:sldId id="319" r:id="rId3"/>
    <p:sldId id="264" r:id="rId4"/>
    <p:sldId id="284" r:id="rId5"/>
    <p:sldId id="280" r:id="rId6"/>
    <p:sldId id="278" r:id="rId7"/>
    <p:sldId id="268" r:id="rId8"/>
    <p:sldId id="270" r:id="rId9"/>
    <p:sldId id="285" r:id="rId10"/>
    <p:sldId id="314" r:id="rId11"/>
    <p:sldId id="282" r:id="rId12"/>
    <p:sldId id="273" r:id="rId13"/>
    <p:sldId id="286" r:id="rId14"/>
    <p:sldId id="275" r:id="rId15"/>
    <p:sldId id="315" r:id="rId16"/>
    <p:sldId id="316" r:id="rId17"/>
    <p:sldId id="287" r:id="rId18"/>
    <p:sldId id="263" r:id="rId19"/>
    <p:sldId id="296" r:id="rId20"/>
    <p:sldId id="297" r:id="rId21"/>
    <p:sldId id="289" r:id="rId22"/>
    <p:sldId id="298" r:id="rId23"/>
    <p:sldId id="299" r:id="rId24"/>
    <p:sldId id="300" r:id="rId25"/>
    <p:sldId id="307" r:id="rId26"/>
    <p:sldId id="308" r:id="rId27"/>
    <p:sldId id="309" r:id="rId28"/>
    <p:sldId id="310" r:id="rId29"/>
    <p:sldId id="311" r:id="rId30"/>
    <p:sldId id="306" r:id="rId31"/>
    <p:sldId id="301" r:id="rId32"/>
    <p:sldId id="302" r:id="rId33"/>
    <p:sldId id="303" r:id="rId34"/>
    <p:sldId id="304" r:id="rId35"/>
    <p:sldId id="305" r:id="rId36"/>
    <p:sldId id="265" r:id="rId37"/>
  </p:sldIdLst>
  <p:sldSz cx="12190413" cy="6859588"/>
  <p:notesSz cx="6858000" cy="9144000"/>
  <p:defaultTex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5930" algn="l" defTabSz="1218565" rtl="0" eaLnBrk="1" latinLnBrk="0" hangingPunct="1">
      <a:defRPr sz="2400" kern="1200">
        <a:solidFill>
          <a:schemeClr val="tx1"/>
        </a:solidFill>
        <a:latin typeface="+mn-lt"/>
        <a:ea typeface="+mn-ea"/>
        <a:cs typeface="+mn-cs"/>
      </a:defRPr>
    </a:lvl8pPr>
    <a:lvl9pPr marL="4875530" algn="l" defTabSz="1218565"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0">
          <p15:clr>
            <a:srgbClr val="A4A3A4"/>
          </p15:clr>
        </p15:guide>
        <p15:guide id="2" orient="horz" pos="3492">
          <p15:clr>
            <a:srgbClr val="A4A3A4"/>
          </p15:clr>
        </p15:guide>
        <p15:guide id="3" orient="horz" pos="3733">
          <p15:clr>
            <a:srgbClr val="A4A3A4"/>
          </p15:clr>
        </p15:guide>
        <p15:guide id="4" pos="3787">
          <p15:clr>
            <a:srgbClr val="A4A3A4"/>
          </p15:clr>
        </p15:guide>
        <p15:guide id="5" pos="7692">
          <p15:clr>
            <a:srgbClr val="A4A3A4"/>
          </p15:clr>
        </p15:guide>
      </p15:sldGuideLst>
    </p:ext>
    <p:ext uri="{2D200454-40CA-4A62-9FC3-DE9A4176ACB9}">
      <p15:notesGuideLst xmlns:p15="http://schemas.microsoft.com/office/powerpoint/2012/main">
        <p15:guide id="1" orient="horz" pos="2839">
          <p15:clr>
            <a:srgbClr val="A4A3A4"/>
          </p15:clr>
        </p15:guide>
        <p15:guide id="2" pos="213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D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 autoAdjust="0"/>
    <p:restoredTop sz="93664" autoAdjust="0"/>
  </p:normalViewPr>
  <p:slideViewPr>
    <p:cSldViewPr>
      <p:cViewPr varScale="1">
        <p:scale>
          <a:sx n="58" d="100"/>
          <a:sy n="58" d="100"/>
        </p:scale>
        <p:origin x="1404" y="60"/>
      </p:cViewPr>
      <p:guideLst>
        <p:guide orient="horz" pos="2130"/>
        <p:guide orient="horz" pos="3492"/>
        <p:guide orient="horz" pos="3733"/>
        <p:guide pos="3787"/>
        <p:guide pos="7692"/>
      </p:guideLst>
    </p:cSldViewPr>
  </p:slideViewPr>
  <p:notesTextViewPr>
    <p:cViewPr>
      <p:scale>
        <a:sx n="100" d="100"/>
        <a:sy n="100" d="100"/>
      </p:scale>
      <p:origin x="0" y="0"/>
    </p:cViewPr>
  </p:notesTextViewPr>
  <p:sorterViewPr>
    <p:cViewPr>
      <p:scale>
        <a:sx n="57" d="100"/>
        <a:sy n="57" d="100"/>
      </p:scale>
      <p:origin x="0" y="0"/>
    </p:cViewPr>
  </p:sorterViewPr>
  <p:notesViewPr>
    <p:cSldViewPr showGuides="1">
      <p:cViewPr varScale="1">
        <p:scale>
          <a:sx n="54" d="100"/>
          <a:sy n="54" d="100"/>
        </p:scale>
        <p:origin x="-2928" y="-84"/>
      </p:cViewPr>
      <p:guideLst>
        <p:guide orient="horz" pos="2839"/>
        <p:guide pos="213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25EEFF-2679-467A-B247-40FD39B65F2F}" type="datetimeFigureOut">
              <a:rPr lang="zh-CN" altLang="en-US" smtClean="0"/>
              <a:pPr/>
              <a:t>2017/6/25 Sunday</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CC75BC-847C-4F83-9AE3-DC3F6F592ECA}"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1218565" rtl="0" eaLnBrk="1" latinLnBrk="0" hangingPunct="1">
      <a:defRPr sz="1600" kern="1200">
        <a:solidFill>
          <a:schemeClr val="tx1"/>
        </a:solidFill>
        <a:latin typeface="+mn-lt"/>
        <a:ea typeface="+mn-ea"/>
        <a:cs typeface="+mn-cs"/>
      </a:defRPr>
    </a:lvl1pPr>
    <a:lvl2pPr marL="609600" algn="l" defTabSz="1218565" rtl="0" eaLnBrk="1" latinLnBrk="0" hangingPunct="1">
      <a:defRPr sz="1600" kern="1200">
        <a:solidFill>
          <a:schemeClr val="tx1"/>
        </a:solidFill>
        <a:latin typeface="+mn-lt"/>
        <a:ea typeface="+mn-ea"/>
        <a:cs typeface="+mn-cs"/>
      </a:defRPr>
    </a:lvl2pPr>
    <a:lvl3pPr marL="1219200" algn="l" defTabSz="1218565" rtl="0" eaLnBrk="1" latinLnBrk="0" hangingPunct="1">
      <a:defRPr sz="1600" kern="1200">
        <a:solidFill>
          <a:schemeClr val="tx1"/>
        </a:solidFill>
        <a:latin typeface="+mn-lt"/>
        <a:ea typeface="+mn-ea"/>
        <a:cs typeface="+mn-cs"/>
      </a:defRPr>
    </a:lvl3pPr>
    <a:lvl4pPr marL="1828165" algn="l" defTabSz="1218565" rtl="0" eaLnBrk="1" latinLnBrk="0" hangingPunct="1">
      <a:defRPr sz="1600" kern="1200">
        <a:solidFill>
          <a:schemeClr val="tx1"/>
        </a:solidFill>
        <a:latin typeface="+mn-lt"/>
        <a:ea typeface="+mn-ea"/>
        <a:cs typeface="+mn-cs"/>
      </a:defRPr>
    </a:lvl4pPr>
    <a:lvl5pPr marL="2437765" algn="l" defTabSz="1218565" rtl="0" eaLnBrk="1" latinLnBrk="0" hangingPunct="1">
      <a:defRPr sz="1600" kern="1200">
        <a:solidFill>
          <a:schemeClr val="tx1"/>
        </a:solidFill>
        <a:latin typeface="+mn-lt"/>
        <a:ea typeface="+mn-ea"/>
        <a:cs typeface="+mn-cs"/>
      </a:defRPr>
    </a:lvl5pPr>
    <a:lvl6pPr marL="3047365" algn="l" defTabSz="1218565" rtl="0" eaLnBrk="1" latinLnBrk="0" hangingPunct="1">
      <a:defRPr sz="1600" kern="1200">
        <a:solidFill>
          <a:schemeClr val="tx1"/>
        </a:solidFill>
        <a:latin typeface="+mn-lt"/>
        <a:ea typeface="+mn-ea"/>
        <a:cs typeface="+mn-cs"/>
      </a:defRPr>
    </a:lvl6pPr>
    <a:lvl7pPr marL="3656965" algn="l" defTabSz="1218565" rtl="0" eaLnBrk="1" latinLnBrk="0" hangingPunct="1">
      <a:defRPr sz="1600" kern="1200">
        <a:solidFill>
          <a:schemeClr val="tx1"/>
        </a:solidFill>
        <a:latin typeface="+mn-lt"/>
        <a:ea typeface="+mn-ea"/>
        <a:cs typeface="+mn-cs"/>
      </a:defRPr>
    </a:lvl7pPr>
    <a:lvl8pPr marL="4265930" algn="l" defTabSz="1218565" rtl="0" eaLnBrk="1" latinLnBrk="0" hangingPunct="1">
      <a:defRPr sz="1600" kern="1200">
        <a:solidFill>
          <a:schemeClr val="tx1"/>
        </a:solidFill>
        <a:latin typeface="+mn-lt"/>
        <a:ea typeface="+mn-ea"/>
        <a:cs typeface="+mn-cs"/>
      </a:defRPr>
    </a:lvl8pPr>
    <a:lvl9pPr marL="487553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36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CC75BC-847C-4F83-9AE3-DC3F6F592ECA}" type="slidenum">
              <a:rPr lang="zh-CN" altLang="en-US" smtClean="0"/>
              <a:pPr/>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562" y="3887100"/>
            <a:ext cx="8533289" cy="1753006"/>
          </a:xfrm>
          <a:prstGeom prst="rect">
            <a:avLst/>
          </a:prstGeo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5930" indent="0" algn="ctr">
              <a:buNone/>
              <a:defRPr>
                <a:solidFill>
                  <a:schemeClr val="tx1">
                    <a:tint val="75000"/>
                  </a:schemeClr>
                </a:solidFill>
              </a:defRPr>
            </a:lvl8pPr>
            <a:lvl9pPr marL="487553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609521" y="6357823"/>
            <a:ext cx="2844430" cy="365210"/>
          </a:xfrm>
          <a:prstGeom prst="rect">
            <a:avLst/>
          </a:prstGeom>
        </p:spPr>
        <p:txBody>
          <a:bodyPr/>
          <a:lstStyle/>
          <a:p>
            <a:fld id="{530820CF-B880-4189-942D-D702A7CBA730}" type="datetimeFigureOut">
              <a:rPr lang="zh-CN" altLang="en-US" smtClean="0"/>
              <a:pPr/>
              <a:t>2017/6/25 Sunday</a:t>
            </a:fld>
            <a:endParaRPr lang="zh-CN" altLang="en-US"/>
          </a:p>
        </p:txBody>
      </p:sp>
      <p:sp>
        <p:nvSpPr>
          <p:cNvPr id="5" name="页脚占位符 4"/>
          <p:cNvSpPr>
            <a:spLocks noGrp="1"/>
          </p:cNvSpPr>
          <p:nvPr>
            <p:ph type="ftr" sz="quarter" idx="11"/>
          </p:nvPr>
        </p:nvSpPr>
        <p:spPr>
          <a:xfrm>
            <a:off x="4165058" y="6357823"/>
            <a:ext cx="3860298" cy="365210"/>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6463" y="6357823"/>
            <a:ext cx="2844430" cy="365210"/>
          </a:xfrm>
          <a:prstGeom prst="rect">
            <a:avLst/>
          </a:prstGeom>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521" y="6357822"/>
            <a:ext cx="2844430" cy="365210"/>
          </a:xfrm>
          <a:prstGeom prst="rect">
            <a:avLst/>
          </a:prstGeom>
        </p:spPr>
        <p:txBody>
          <a:bodyPr lIns="121917" tIns="60958" rIns="121917" bIns="60958"/>
          <a:lstStyle/>
          <a:p>
            <a:fld id="{530820CF-B880-4189-942D-D702A7CBA730}" type="datetimeFigureOut">
              <a:rPr lang="zh-CN" altLang="en-US" smtClean="0"/>
              <a:pPr/>
              <a:t>2017/6/25 Sunday</a:t>
            </a:fld>
            <a:endParaRPr lang="zh-CN" altLang="en-US"/>
          </a:p>
        </p:txBody>
      </p:sp>
      <p:sp>
        <p:nvSpPr>
          <p:cNvPr id="3" name="页脚占位符 2"/>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4" name="灯片编号占位符 3"/>
          <p:cNvSpPr>
            <a:spLocks noGrp="1"/>
          </p:cNvSpPr>
          <p:nvPr>
            <p:ph type="sldNum" sz="quarter" idx="12"/>
          </p:nvPr>
        </p:nvSpPr>
        <p:spPr>
          <a:xfrm>
            <a:off x="8736463" y="6357822"/>
            <a:ext cx="2844430" cy="365210"/>
          </a:xfrm>
          <a:prstGeom prst="rect">
            <a:avLst/>
          </a:prstGeom>
        </p:spPr>
        <p:txBody>
          <a:bodyPr lIns="121917" tIns="60958" rIns="121917" bIns="60958"/>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0413" cy="6859588"/>
          </a:xfrm>
          <a:prstGeom prst="rect">
            <a:avLst/>
          </a:prstGeom>
          <a:pattFill prst="smConfetti">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3" name="文本占位符 2"/>
          <p:cNvSpPr>
            <a:spLocks noGrp="1"/>
          </p:cNvSpPr>
          <p:nvPr>
            <p:ph type="body" sz="quarter" idx="10" hasCustomPrompt="1"/>
          </p:nvPr>
        </p:nvSpPr>
        <p:spPr>
          <a:xfrm>
            <a:off x="719308" y="452774"/>
            <a:ext cx="5366199" cy="654742"/>
          </a:xfrm>
          <a:prstGeom prst="rect">
            <a:avLst/>
          </a:prstGeom>
        </p:spPr>
        <p:txBody>
          <a:bodyPr>
            <a:noAutofit/>
          </a:bodyPr>
          <a:lstStyle>
            <a:lvl1pPr marL="0" indent="0" algn="l" defTabSz="1218565" rtl="0" eaLnBrk="1" latinLnBrk="0" hangingPunct="1">
              <a:spcBef>
                <a:spcPct val="20000"/>
              </a:spcBef>
              <a:buFont typeface="Arial" panose="020B0604020202020204" pitchFamily="34" charset="0"/>
              <a:buNone/>
              <a:defRPr lang="zh-CN" altLang="en-US" sz="3200" b="1" kern="1200" dirty="0">
                <a:solidFill>
                  <a:schemeClr val="accent1"/>
                </a:solidFill>
                <a:latin typeface="微软雅黑" panose="020B0503020204020204" pitchFamily="34" charset="-122"/>
                <a:ea typeface="微软雅黑" panose="020B0503020204020204" pitchFamily="34" charset="-122"/>
                <a:cs typeface="+mn-cs"/>
              </a:defRPr>
            </a:lvl1pPr>
          </a:lstStyle>
          <a:p>
            <a:pPr lvl="0"/>
            <a:r>
              <a:rPr lang="zh-CN" altLang="en-US" dirty="0"/>
              <a:t>点击添加标题</a:t>
            </a:r>
          </a:p>
        </p:txBody>
      </p:sp>
      <p:pic>
        <p:nvPicPr>
          <p:cNvPr id="7" name="Picture 3" descr="C:\Users\Administrator\Desktop\线稿长城0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65215" y="-890686"/>
            <a:ext cx="4825198" cy="221990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istrator\Desktop\线稿长城1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43678" y="147601"/>
            <a:ext cx="936104" cy="8171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Administrator\Desktop\党政机关\素材\党徽\Nipic_5916570_20120618220329321399.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270407" y="219265"/>
            <a:ext cx="1058518" cy="960574"/>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userDrawn="1"/>
        </p:nvSpPr>
        <p:spPr>
          <a:xfrm>
            <a:off x="-169490" y="1229269"/>
            <a:ext cx="7295861" cy="94823"/>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sp>
        <p:nvSpPr>
          <p:cNvPr id="7" name="文本占位符 2"/>
          <p:cNvSpPr>
            <a:spLocks noGrp="1"/>
          </p:cNvSpPr>
          <p:nvPr>
            <p:ph type="body" sz="quarter" idx="10" hasCustomPrompt="1"/>
          </p:nvPr>
        </p:nvSpPr>
        <p:spPr>
          <a:xfrm>
            <a:off x="719308" y="452774"/>
            <a:ext cx="5366199" cy="654742"/>
          </a:xfrm>
          <a:prstGeom prst="rect">
            <a:avLst/>
          </a:prstGeom>
        </p:spPr>
        <p:txBody>
          <a:bodyPr>
            <a:noAutofit/>
          </a:bodyPr>
          <a:lstStyle>
            <a:lvl1pPr marL="0" indent="0" algn="l" defTabSz="1218565" rtl="0" eaLnBrk="1" latinLnBrk="0" hangingPunct="1">
              <a:spcBef>
                <a:spcPct val="20000"/>
              </a:spcBef>
              <a:buFont typeface="Arial" panose="020B0604020202020204" pitchFamily="34" charset="0"/>
              <a:buNone/>
              <a:defRPr lang="zh-CN" altLang="en-US" sz="3200" b="1" kern="1200" dirty="0">
                <a:solidFill>
                  <a:schemeClr val="accent1"/>
                </a:solidFill>
                <a:latin typeface="微软雅黑" panose="020B0503020204020204" pitchFamily="34" charset="-122"/>
                <a:ea typeface="微软雅黑" panose="020B0503020204020204" pitchFamily="34" charset="-122"/>
                <a:cs typeface="+mn-cs"/>
              </a:defRPr>
            </a:lvl1pPr>
          </a:lstStyle>
          <a:p>
            <a:pPr lvl="0"/>
            <a:r>
              <a:rPr lang="zh-CN" altLang="en-US" dirty="0"/>
              <a:t>点击添加标题</a:t>
            </a:r>
          </a:p>
        </p:txBody>
      </p:sp>
      <p:pic>
        <p:nvPicPr>
          <p:cNvPr id="8" name="Picture 3" descr="C:\Users\Administrator\Desktop\线稿长城0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65215" y="-890686"/>
            <a:ext cx="4825198" cy="22199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Administrator\Desktop\线稿长城1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43678" y="147601"/>
            <a:ext cx="936104" cy="8171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Administrator\Desktop\党政机关\素材\党徽\Nipic_5916570_20120618220329321399.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270407" y="219265"/>
            <a:ext cx="1058518" cy="960574"/>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userDrawn="1"/>
        </p:nvSpPr>
        <p:spPr>
          <a:xfrm>
            <a:off x="-169490" y="1229269"/>
            <a:ext cx="7295861" cy="94823"/>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标题和内容">
    <p:spTree>
      <p:nvGrpSpPr>
        <p:cNvPr id="1" name=""/>
        <p:cNvGrpSpPr/>
        <p:nvPr/>
      </p:nvGrpSpPr>
      <p:grpSpPr>
        <a:xfrm>
          <a:off x="0" y="0"/>
          <a:ext cx="0" cy="0"/>
          <a:chOff x="0" y="0"/>
          <a:chExt cx="0" cy="0"/>
        </a:xfrm>
      </p:grpSpPr>
      <p:sp>
        <p:nvSpPr>
          <p:cNvPr id="7" name="文本占位符 2"/>
          <p:cNvSpPr>
            <a:spLocks noGrp="1"/>
          </p:cNvSpPr>
          <p:nvPr>
            <p:ph type="body" sz="quarter" idx="10" hasCustomPrompt="1"/>
          </p:nvPr>
        </p:nvSpPr>
        <p:spPr>
          <a:xfrm>
            <a:off x="719308" y="452774"/>
            <a:ext cx="5366199" cy="654742"/>
          </a:xfrm>
          <a:prstGeom prst="rect">
            <a:avLst/>
          </a:prstGeom>
        </p:spPr>
        <p:txBody>
          <a:bodyPr>
            <a:noAutofit/>
          </a:bodyPr>
          <a:lstStyle>
            <a:lvl1pPr marL="0" indent="0" algn="l" defTabSz="1218565" rtl="0" eaLnBrk="1" latinLnBrk="0" hangingPunct="1">
              <a:spcBef>
                <a:spcPct val="20000"/>
              </a:spcBef>
              <a:buFont typeface="Arial" panose="020B0604020202020204" pitchFamily="34" charset="0"/>
              <a:buNone/>
              <a:defRPr lang="zh-CN" altLang="en-US" sz="3200" b="1" kern="1200" dirty="0">
                <a:solidFill>
                  <a:schemeClr val="accent1"/>
                </a:solidFill>
                <a:latin typeface="微软雅黑" panose="020B0503020204020204" pitchFamily="34" charset="-122"/>
                <a:ea typeface="微软雅黑" panose="020B0503020204020204" pitchFamily="34" charset="-122"/>
                <a:cs typeface="+mn-cs"/>
              </a:defRPr>
            </a:lvl1pPr>
          </a:lstStyle>
          <a:p>
            <a:pPr lvl="0"/>
            <a:r>
              <a:rPr lang="zh-CN" altLang="en-US" dirty="0"/>
              <a:t>点击添加标题</a:t>
            </a:r>
          </a:p>
        </p:txBody>
      </p:sp>
      <p:pic>
        <p:nvPicPr>
          <p:cNvPr id="8" name="Picture 3" descr="C:\Users\Administrator\Desktop\线稿长城0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65215" y="-890686"/>
            <a:ext cx="4825198" cy="22199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Administrator\Desktop\线稿长城1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43678" y="147601"/>
            <a:ext cx="936104" cy="8171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Administrator\Desktop\党政机关\素材\党徽\Nipic_5916570_20120618220329321399.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270407" y="219265"/>
            <a:ext cx="1058518" cy="960574"/>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userDrawn="1"/>
        </p:nvSpPr>
        <p:spPr>
          <a:xfrm>
            <a:off x="-169490" y="1229269"/>
            <a:ext cx="7295861" cy="94823"/>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文本占位符 2"/>
          <p:cNvSpPr>
            <a:spLocks noGrp="1"/>
          </p:cNvSpPr>
          <p:nvPr>
            <p:ph type="body" sz="quarter" idx="10" hasCustomPrompt="1"/>
          </p:nvPr>
        </p:nvSpPr>
        <p:spPr>
          <a:xfrm>
            <a:off x="719308" y="452774"/>
            <a:ext cx="5366199" cy="654742"/>
          </a:xfrm>
          <a:prstGeom prst="rect">
            <a:avLst/>
          </a:prstGeom>
        </p:spPr>
        <p:txBody>
          <a:bodyPr>
            <a:noAutofit/>
          </a:bodyPr>
          <a:lstStyle>
            <a:lvl1pPr marL="0" indent="0" algn="l" defTabSz="1218565" rtl="0" eaLnBrk="1" latinLnBrk="0" hangingPunct="1">
              <a:spcBef>
                <a:spcPct val="20000"/>
              </a:spcBef>
              <a:buFont typeface="Arial" panose="020B0604020202020204" pitchFamily="34" charset="0"/>
              <a:buNone/>
              <a:defRPr lang="zh-CN" altLang="en-US" sz="3200" b="1" kern="1200" dirty="0">
                <a:solidFill>
                  <a:schemeClr val="accent1"/>
                </a:solidFill>
                <a:latin typeface="微软雅黑" panose="020B0503020204020204" pitchFamily="34" charset="-122"/>
                <a:ea typeface="微软雅黑" panose="020B0503020204020204" pitchFamily="34" charset="-122"/>
                <a:cs typeface="+mn-cs"/>
              </a:defRPr>
            </a:lvl1pPr>
          </a:lstStyle>
          <a:p>
            <a:pPr lvl="0"/>
            <a:r>
              <a:rPr lang="zh-CN" altLang="en-US" dirty="0"/>
              <a:t>点击添加标题</a:t>
            </a:r>
          </a:p>
        </p:txBody>
      </p:sp>
      <p:pic>
        <p:nvPicPr>
          <p:cNvPr id="8" name="Picture 3" descr="C:\Users\Administrator\Desktop\线稿长城00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365215" y="-890686"/>
            <a:ext cx="4825198" cy="221990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Users\Administrator\Desktop\线稿长城1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343678" y="147601"/>
            <a:ext cx="936104" cy="8171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Administrator\Desktop\党政机关\素材\党徽\Nipic_5916570_20120618220329321399.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270407" y="219265"/>
            <a:ext cx="1058518" cy="960574"/>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userDrawn="1"/>
        </p:nvSpPr>
        <p:spPr>
          <a:xfrm>
            <a:off x="-169490" y="1229269"/>
            <a:ext cx="7295861" cy="94823"/>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2" descr="C:\Users\Administrator\Desktop\线稿长城1.jp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a:stretch>
            <a:fillRect/>
          </a:stretch>
        </p:blipFill>
        <p:spPr bwMode="auto">
          <a:xfrm>
            <a:off x="-1" y="-14065"/>
            <a:ext cx="12190413" cy="687365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ctr" defTabSz="1218565"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00" kern="1200">
          <a:solidFill>
            <a:schemeClr val="tx1"/>
          </a:solidFill>
          <a:latin typeface="+mn-lt"/>
          <a:ea typeface="+mn-ea"/>
          <a:cs typeface="+mn-cs"/>
        </a:defRPr>
      </a:lvl2pPr>
      <a:lvl3pPr marL="1523365"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29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4pPr>
      <a:lvl5pPr marL="27425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5pPr>
      <a:lvl6pPr marL="33521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6pPr>
      <a:lvl7pPr marL="3961765"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7pPr>
      <a:lvl8pPr marL="4570730"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8pPr>
      <a:lvl9pPr marL="5180330" indent="-304800" algn="l" defTabSz="1218565" rtl="0" eaLnBrk="1" latinLnBrk="0" hangingPunct="1">
        <a:spcBef>
          <a:spcPct val="20000"/>
        </a:spcBef>
        <a:buFont typeface="Arial" panose="020B0604020202020204" pitchFamily="34" charset="0"/>
        <a:buChar char="•"/>
        <a:defRPr sz="2600"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165" algn="l" defTabSz="1218565" rtl="0" eaLnBrk="1" latinLnBrk="0" hangingPunct="1">
        <a:defRPr sz="2400" kern="1200">
          <a:solidFill>
            <a:schemeClr val="tx1"/>
          </a:solidFill>
          <a:latin typeface="+mn-lt"/>
          <a:ea typeface="+mn-ea"/>
          <a:cs typeface="+mn-cs"/>
        </a:defRPr>
      </a:lvl4pPr>
      <a:lvl5pPr marL="2437765" algn="l" defTabSz="1218565" rtl="0" eaLnBrk="1" latinLnBrk="0" hangingPunct="1">
        <a:defRPr sz="2400" kern="1200">
          <a:solidFill>
            <a:schemeClr val="tx1"/>
          </a:solidFill>
          <a:latin typeface="+mn-lt"/>
          <a:ea typeface="+mn-ea"/>
          <a:cs typeface="+mn-cs"/>
        </a:defRPr>
      </a:lvl5pPr>
      <a:lvl6pPr marL="3047365" algn="l" defTabSz="1218565" rtl="0" eaLnBrk="1" latinLnBrk="0" hangingPunct="1">
        <a:defRPr sz="2400" kern="1200">
          <a:solidFill>
            <a:schemeClr val="tx1"/>
          </a:solidFill>
          <a:latin typeface="+mn-lt"/>
          <a:ea typeface="+mn-ea"/>
          <a:cs typeface="+mn-cs"/>
        </a:defRPr>
      </a:lvl6pPr>
      <a:lvl7pPr marL="3656965" algn="l" defTabSz="1218565" rtl="0" eaLnBrk="1" latinLnBrk="0" hangingPunct="1">
        <a:defRPr sz="2400" kern="1200">
          <a:solidFill>
            <a:schemeClr val="tx1"/>
          </a:solidFill>
          <a:latin typeface="+mn-lt"/>
          <a:ea typeface="+mn-ea"/>
          <a:cs typeface="+mn-cs"/>
        </a:defRPr>
      </a:lvl7pPr>
      <a:lvl8pPr marL="4265930" algn="l" defTabSz="1218565" rtl="0" eaLnBrk="1" latinLnBrk="0" hangingPunct="1">
        <a:defRPr sz="2400" kern="1200">
          <a:solidFill>
            <a:schemeClr val="tx1"/>
          </a:solidFill>
          <a:latin typeface="+mn-lt"/>
          <a:ea typeface="+mn-ea"/>
          <a:cs typeface="+mn-cs"/>
        </a:defRPr>
      </a:lvl8pPr>
      <a:lvl9pPr marL="487553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225" y="1480820"/>
            <a:ext cx="12233910" cy="5337175"/>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954419" y="3311916"/>
            <a:ext cx="4271010" cy="512445"/>
          </a:xfrm>
          <a:prstGeom prst="rect">
            <a:avLst/>
          </a:prstGeom>
          <a:noFill/>
          <a:effectLst/>
        </p:spPr>
        <p:txBody>
          <a:bodyPr wrap="none" lIns="121891" tIns="60945" rIns="121891" bIns="60945" rtlCol="0">
            <a:spAutoFit/>
          </a:bodyPr>
          <a:lstStyle/>
          <a:p>
            <a:r>
              <a:rPr lang="en-US" altLang="zh-CN" b="1" dirty="0">
                <a:solidFill>
                  <a:schemeClr val="accent1"/>
                </a:solidFill>
                <a:latin typeface="微软雅黑" panose="020B0503020204020204" pitchFamily="34" charset="-122"/>
                <a:ea typeface="微软雅黑" panose="020B0503020204020204" pitchFamily="34" charset="-122"/>
              </a:rPr>
              <a:t>Communist Party of China</a:t>
            </a:r>
          </a:p>
        </p:txBody>
      </p:sp>
      <p:sp>
        <p:nvSpPr>
          <p:cNvPr id="35" name="TextBox 34"/>
          <p:cNvSpPr txBox="1"/>
          <p:nvPr/>
        </p:nvSpPr>
        <p:spPr>
          <a:xfrm>
            <a:off x="1201420" y="2527300"/>
            <a:ext cx="4567555" cy="1002030"/>
          </a:xfrm>
          <a:prstGeom prst="rect">
            <a:avLst/>
          </a:prstGeom>
          <a:noFill/>
          <a:effectLst/>
        </p:spPr>
        <p:txBody>
          <a:bodyPr wrap="square" lIns="121891" tIns="60945" rIns="121891" bIns="60945" rtlCol="0">
            <a:spAutoFit/>
          </a:bodyPr>
          <a:lstStyle/>
          <a:p>
            <a:pPr algn="ctr"/>
            <a:r>
              <a:rPr lang="zh-CN" altLang="en-US" sz="5400" b="1" dirty="0">
                <a:solidFill>
                  <a:schemeClr val="accent1"/>
                </a:solidFill>
                <a:latin typeface="微软雅黑" panose="020B0503020204020204" pitchFamily="34" charset="-122"/>
                <a:ea typeface="微软雅黑" panose="020B0503020204020204" pitchFamily="34" charset="-122"/>
              </a:rPr>
              <a:t>中国共产党</a:t>
            </a:r>
            <a:endParaRPr lang="en-US" altLang="zh-CN" sz="5400" b="1" dirty="0">
              <a:solidFill>
                <a:schemeClr val="accent1"/>
              </a:solidFill>
              <a:latin typeface="微软雅黑" panose="020B0503020204020204" pitchFamily="34" charset="-122"/>
              <a:ea typeface="微软雅黑" panose="020B0503020204020204" pitchFamily="34" charset="-122"/>
            </a:endParaRPr>
          </a:p>
        </p:txBody>
      </p:sp>
      <p:sp>
        <p:nvSpPr>
          <p:cNvPr id="48" name="文本框 8"/>
          <p:cNvSpPr txBox="1"/>
          <p:nvPr/>
        </p:nvSpPr>
        <p:spPr>
          <a:xfrm>
            <a:off x="4747260" y="2098675"/>
            <a:ext cx="6896100" cy="1949450"/>
          </a:xfrm>
          <a:prstGeom prst="rect">
            <a:avLst/>
          </a:prstGeom>
          <a:noFill/>
        </p:spPr>
        <p:txBody>
          <a:bodyPr wrap="square" lIns="121891" tIns="60945" rIns="121891" bIns="60945" rtlCol="0">
            <a:spAutoFit/>
          </a:bodyPr>
          <a:lstStyle/>
          <a:p>
            <a:pPr algn="ctr"/>
            <a:r>
              <a:rPr lang="zh-CN" altLang="en-US" sz="12000" b="1" dirty="0">
                <a:solidFill>
                  <a:schemeClr val="accent1"/>
                </a:solidFill>
                <a:latin typeface="黑体" panose="02010600030101010101" charset="-122"/>
                <a:ea typeface="黑体" panose="02010600030101010101" charset="-122"/>
              </a:rPr>
              <a:t>两学一做</a:t>
            </a:r>
            <a:endParaRPr lang="zh-CN" altLang="en-US" sz="12000" b="1" dirty="0">
              <a:solidFill>
                <a:schemeClr val="accent1"/>
              </a:solidFill>
              <a:latin typeface="微软雅黑" panose="020B0503020204020204" pitchFamily="34" charset="-122"/>
              <a:ea typeface="微软雅黑" panose="020B0503020204020204" pitchFamily="34" charset="-122"/>
            </a:endParaRPr>
          </a:p>
        </p:txBody>
      </p:sp>
      <p:pic>
        <p:nvPicPr>
          <p:cNvPr id="4"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12693" y="4661360"/>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3" descr="C:\Users\Administrator\Desktop\党政机关\素材\党徽\Nipic_5916570_2012061822032932139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0940" y="360680"/>
            <a:ext cx="2228850" cy="202311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8"/>
          <p:cNvSpPr txBox="1"/>
          <p:nvPr/>
        </p:nvSpPr>
        <p:spPr>
          <a:xfrm>
            <a:off x="2887345" y="3824605"/>
            <a:ext cx="6823710" cy="1130300"/>
          </a:xfrm>
          <a:prstGeom prst="rect">
            <a:avLst/>
          </a:prstGeom>
          <a:noFill/>
        </p:spPr>
        <p:txBody>
          <a:bodyPr wrap="square" lIns="121891" tIns="60945" rIns="121891" bIns="60945" rtlCol="0">
            <a:spAutoFit/>
          </a:bodyPr>
          <a:lstStyle/>
          <a:p>
            <a:pPr algn="dist"/>
            <a:r>
              <a:rPr lang="zh-CN" altLang="en-US" sz="3200" b="1" dirty="0">
                <a:solidFill>
                  <a:schemeClr val="accent1"/>
                </a:solidFill>
                <a:latin typeface="微软雅黑" panose="020B0503020204020204" pitchFamily="34" charset="-122"/>
                <a:ea typeface="微软雅黑" panose="020B0503020204020204" pitchFamily="34" charset="-122"/>
                <a:sym typeface="+mn-ea"/>
              </a:rPr>
              <a:t>学党章常规 学系列讲话 做合格党员</a:t>
            </a:r>
            <a:endParaRPr lang="zh-CN" altLang="en-US" sz="3200" b="1" dirty="0">
              <a:solidFill>
                <a:schemeClr val="accent1"/>
              </a:solidFill>
              <a:latin typeface="微软雅黑" panose="020B0503020204020204" pitchFamily="34" charset="-122"/>
              <a:ea typeface="微软雅黑" panose="020B0503020204020204" pitchFamily="34" charset="-122"/>
            </a:endParaRPr>
          </a:p>
          <a:p>
            <a:pPr algn="dist"/>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pic>
        <p:nvPicPr>
          <p:cNvPr id="6"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54298" y="5156025"/>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1+#ppt_w/2"/>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10" presetClass="entr" presetSubtype="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2200"/>
                                        <p:tgtEl>
                                          <p:spTgt spid="35"/>
                                        </p:tgtEl>
                                      </p:cBhvr>
                                    </p:animEffect>
                                  </p:childTnLst>
                                </p:cTn>
                              </p:par>
                              <p:par>
                                <p:cTn id="13" presetID="2" presetClass="entr" presetSubtype="2" decel="59000" fill="hold" grpId="0" nodeType="withEffect">
                                  <p:stCondLst>
                                    <p:cond delay="1750"/>
                                  </p:stCondLst>
                                  <p:iterate type="lt">
                                    <p:tmPct val="6400"/>
                                  </p:iterate>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250" fill="hold"/>
                                        <p:tgtEl>
                                          <p:spTgt spid="31"/>
                                        </p:tgtEl>
                                        <p:attrNameLst>
                                          <p:attrName>ppt_x</p:attrName>
                                        </p:attrNameLst>
                                      </p:cBhvr>
                                      <p:tavLst>
                                        <p:tav tm="0">
                                          <p:val>
                                            <p:strVal val="1+#ppt_w/2"/>
                                          </p:val>
                                        </p:tav>
                                        <p:tav tm="100000">
                                          <p:val>
                                            <p:strVal val="#ppt_x"/>
                                          </p:val>
                                        </p:tav>
                                      </p:tavLst>
                                    </p:anim>
                                    <p:anim calcmode="lin" valueType="num">
                                      <p:cBhvr additive="base">
                                        <p:cTn id="16" dur="1250" fill="hold"/>
                                        <p:tgtEl>
                                          <p:spTgt spid="31"/>
                                        </p:tgtEl>
                                        <p:attrNameLst>
                                          <p:attrName>ppt_y</p:attrName>
                                        </p:attrNameLst>
                                      </p:cBhvr>
                                      <p:tavLst>
                                        <p:tav tm="0">
                                          <p:val>
                                            <p:strVal val="#ppt_y"/>
                                          </p:val>
                                        </p:tav>
                                        <p:tav tm="100000">
                                          <p:val>
                                            <p:strVal val="#ppt_y"/>
                                          </p:val>
                                        </p:tav>
                                      </p:tavLst>
                                    </p:anim>
                                  </p:childTnLst>
                                </p:cTn>
                              </p:par>
                            </p:childTnLst>
                          </p:cTn>
                        </p:par>
                        <p:par>
                          <p:cTn id="17" fill="hold">
                            <p:stCondLst>
                              <p:cond delay="6840"/>
                            </p:stCondLst>
                            <p:childTnLst>
                              <p:par>
                                <p:cTn id="18" presetID="22" presetClass="entr" presetSubtype="8"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wipe(left)">
                                      <p:cBhvr>
                                        <p:cTn id="20" dur="1300"/>
                                        <p:tgtEl>
                                          <p:spTgt spid="48"/>
                                        </p:tgtEl>
                                      </p:cBhvr>
                                    </p:animEffect>
                                  </p:childTnLst>
                                </p:cTn>
                              </p:par>
                              <p:par>
                                <p:cTn id="21" presetID="10" presetClass="entr" presetSubtype="0" fill="hold" nodeType="with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1700"/>
                                        <p:tgtEl>
                                          <p:spTgt spid="54"/>
                                        </p:tgtEl>
                                      </p:cBhvr>
                                    </p:animEffect>
                                  </p:childTnLst>
                                </p:cTn>
                              </p:par>
                            </p:childTnLst>
                          </p:cTn>
                        </p:par>
                        <p:par>
                          <p:cTn id="24" fill="hold">
                            <p:stCondLst>
                              <p:cond delay="834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1300"/>
                                        <p:tgtEl>
                                          <p:spTgt spid="5"/>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100"/>
                                        <p:tgtEl>
                                          <p:spTgt spid="17"/>
                                        </p:tgtEl>
                                      </p:cBhvr>
                                    </p:animEffect>
                                  </p:childTnLst>
                                </p:cTn>
                              </p:par>
                            </p:childTnLst>
                          </p:cTn>
                        </p:par>
                        <p:par>
                          <p:cTn id="31" fill="hold">
                            <p:stCondLst>
                              <p:cond delay="9840"/>
                            </p:stCondLst>
                            <p:childTnLst>
                              <p:par>
                                <p:cTn id="32" presetID="2" presetClass="entr" presetSubtype="6"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2000" fill="hold"/>
                                        <p:tgtEl>
                                          <p:spTgt spid="6"/>
                                        </p:tgtEl>
                                        <p:attrNameLst>
                                          <p:attrName>ppt_x</p:attrName>
                                        </p:attrNameLst>
                                      </p:cBhvr>
                                      <p:tavLst>
                                        <p:tav tm="0">
                                          <p:val>
                                            <p:strVal val="1+#ppt_w/2"/>
                                          </p:val>
                                        </p:tav>
                                        <p:tav tm="100000">
                                          <p:val>
                                            <p:strVal val="#ppt_x"/>
                                          </p:val>
                                        </p:tav>
                                      </p:tavLst>
                                    </p:anim>
                                    <p:anim calcmode="lin" valueType="num">
                                      <p:cBhvr additive="base">
                                        <p:cTn id="35"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p:bldP spid="35" grpId="0" bldLvl="0" animBg="1"/>
      <p:bldP spid="48"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10" y="452774"/>
            <a:ext cx="6335879" cy="864296"/>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总体要求：基础在学   关键在做</a:t>
            </a:r>
          </a:p>
        </p:txBody>
      </p:sp>
      <p:grpSp>
        <p:nvGrpSpPr>
          <p:cNvPr id="3" name="组合 2"/>
          <p:cNvGrpSpPr/>
          <p:nvPr/>
        </p:nvGrpSpPr>
        <p:grpSpPr>
          <a:xfrm>
            <a:off x="4357020" y="2072180"/>
            <a:ext cx="908430" cy="737139"/>
            <a:chOff x="3203848" y="2049767"/>
            <a:chExt cx="681411" cy="552726"/>
          </a:xfrm>
          <a:effectLst>
            <a:outerShdw blurRad="50800" dist="38100" dir="2700000" algn="tl" rotWithShape="0">
              <a:prstClr val="black">
                <a:alpha val="40000"/>
              </a:prstClr>
            </a:outerShdw>
          </a:effectLst>
        </p:grpSpPr>
        <p:sp>
          <p:nvSpPr>
            <p:cNvPr id="75" name="矩形 7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rgbClr val="C00000"/>
                </a:solidFill>
              </a:endParaRPr>
            </a:p>
          </p:txBody>
        </p:sp>
        <p:cxnSp>
          <p:nvCxnSpPr>
            <p:cNvPr id="76" name="直接连接符 75"/>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3"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rgbClr val="C00000"/>
                  </a:solidFill>
                  <a:latin typeface="Impact" panose="020B0806030902050204" pitchFamily="34" charset="0"/>
                  <a:ea typeface="微软雅黑" panose="020B0503020204020204" pitchFamily="34" charset="-122"/>
                </a:rPr>
                <a:t>01</a:t>
              </a:r>
              <a:endParaRPr lang="zh-CN" altLang="en-US" sz="3700" dirty="0">
                <a:solidFill>
                  <a:srgbClr val="C00000"/>
                </a:solidFill>
                <a:latin typeface="Impact" panose="020B0806030902050204" pitchFamily="34" charset="0"/>
                <a:ea typeface="微软雅黑" panose="020B0503020204020204" pitchFamily="34" charset="-122"/>
              </a:endParaRPr>
            </a:p>
          </p:txBody>
        </p:sp>
      </p:grpSp>
      <p:sp>
        <p:nvSpPr>
          <p:cNvPr id="74" name="矩形 73"/>
          <p:cNvSpPr/>
          <p:nvPr/>
        </p:nvSpPr>
        <p:spPr>
          <a:xfrm>
            <a:off x="5362643" y="2076702"/>
            <a:ext cx="6482235"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进一步坚定理想信念，提高党性觉悟</a:t>
            </a:r>
          </a:p>
        </p:txBody>
      </p:sp>
      <p:grpSp>
        <p:nvGrpSpPr>
          <p:cNvPr id="42" name="组合 41"/>
          <p:cNvGrpSpPr/>
          <p:nvPr/>
        </p:nvGrpSpPr>
        <p:grpSpPr>
          <a:xfrm>
            <a:off x="4357020" y="3027417"/>
            <a:ext cx="908430" cy="737139"/>
            <a:chOff x="3203848" y="2049767"/>
            <a:chExt cx="681411" cy="552726"/>
          </a:xfrm>
          <a:effectLst>
            <a:outerShdw blurRad="50800" dist="38100" dir="2700000" algn="tl" rotWithShape="0">
              <a:prstClr val="black">
                <a:alpha val="40000"/>
              </a:prstClr>
            </a:outerShdw>
          </a:effectLst>
        </p:grpSpPr>
        <p:sp>
          <p:nvSpPr>
            <p:cNvPr id="44" name="矩形 43"/>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rgbClr val="C00000"/>
                </a:solidFill>
              </a:endParaRPr>
            </a:p>
          </p:txBody>
        </p:sp>
        <p:cxnSp>
          <p:nvCxnSpPr>
            <p:cNvPr id="45" name="直接连接符 44"/>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7"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rgbClr val="C00000"/>
                  </a:solidFill>
                  <a:latin typeface="Impact" panose="020B0806030902050204" pitchFamily="34" charset="0"/>
                  <a:ea typeface="微软雅黑" panose="020B0503020204020204" pitchFamily="34" charset="-122"/>
                </a:rPr>
                <a:t>02</a:t>
              </a:r>
              <a:endParaRPr lang="zh-CN" altLang="en-US" sz="3700" dirty="0">
                <a:solidFill>
                  <a:srgbClr val="C00000"/>
                </a:solidFill>
                <a:latin typeface="Impact" panose="020B0806030902050204" pitchFamily="34" charset="0"/>
                <a:ea typeface="微软雅黑" panose="020B0503020204020204" pitchFamily="34" charset="-122"/>
              </a:endParaRPr>
            </a:p>
          </p:txBody>
        </p:sp>
      </p:grpSp>
      <p:sp>
        <p:nvSpPr>
          <p:cNvPr id="43" name="矩形 42"/>
          <p:cNvSpPr/>
          <p:nvPr/>
        </p:nvSpPr>
        <p:spPr>
          <a:xfrm>
            <a:off x="5362643" y="3031939"/>
            <a:ext cx="6482235"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进一步增强政治意识、大局意识、核心意识、看齐意识，坚定正确政治方向</a:t>
            </a:r>
          </a:p>
        </p:txBody>
      </p:sp>
      <p:grpSp>
        <p:nvGrpSpPr>
          <p:cNvPr id="49" name="组合 48"/>
          <p:cNvGrpSpPr/>
          <p:nvPr/>
        </p:nvGrpSpPr>
        <p:grpSpPr>
          <a:xfrm>
            <a:off x="4357020" y="3982654"/>
            <a:ext cx="908430" cy="737139"/>
            <a:chOff x="3203848" y="2049767"/>
            <a:chExt cx="681411" cy="552726"/>
          </a:xfrm>
          <a:effectLst>
            <a:outerShdw blurRad="50800" dist="38100" dir="2700000" algn="tl" rotWithShape="0">
              <a:prstClr val="black">
                <a:alpha val="40000"/>
              </a:prstClr>
            </a:outerShdw>
          </a:effectLst>
        </p:grpSpPr>
        <p:sp>
          <p:nvSpPr>
            <p:cNvPr id="51" name="矩形 5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rgbClr val="C00000"/>
                </a:solidFill>
              </a:endParaRPr>
            </a:p>
          </p:txBody>
        </p:sp>
        <p:cxnSp>
          <p:nvCxnSpPr>
            <p:cNvPr id="52" name="直接连接符 5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4"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rgbClr val="C00000"/>
                  </a:solidFill>
                  <a:latin typeface="Impact" panose="020B0806030902050204" pitchFamily="34" charset="0"/>
                  <a:ea typeface="微软雅黑" panose="020B0503020204020204" pitchFamily="34" charset="-122"/>
                </a:rPr>
                <a:t>03</a:t>
              </a:r>
              <a:endParaRPr lang="zh-CN" altLang="en-US" sz="3700" dirty="0">
                <a:solidFill>
                  <a:srgbClr val="C00000"/>
                </a:solidFill>
                <a:latin typeface="Impact" panose="020B0806030902050204" pitchFamily="34" charset="0"/>
                <a:ea typeface="微软雅黑" panose="020B0503020204020204" pitchFamily="34" charset="-122"/>
              </a:endParaRPr>
            </a:p>
          </p:txBody>
        </p:sp>
      </p:grpSp>
      <p:sp>
        <p:nvSpPr>
          <p:cNvPr id="50" name="矩形 49"/>
          <p:cNvSpPr/>
          <p:nvPr/>
        </p:nvSpPr>
        <p:spPr>
          <a:xfrm>
            <a:off x="5362643" y="3987176"/>
            <a:ext cx="6482235"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进一步树立清风正气，严守政治纪律政治规矩</a:t>
            </a:r>
          </a:p>
        </p:txBody>
      </p:sp>
      <p:grpSp>
        <p:nvGrpSpPr>
          <p:cNvPr id="56" name="组合 55"/>
          <p:cNvGrpSpPr/>
          <p:nvPr/>
        </p:nvGrpSpPr>
        <p:grpSpPr>
          <a:xfrm>
            <a:off x="4357020" y="4937890"/>
            <a:ext cx="908430" cy="737139"/>
            <a:chOff x="3203848" y="2049767"/>
            <a:chExt cx="681411" cy="552726"/>
          </a:xfrm>
          <a:effectLst>
            <a:outerShdw blurRad="50800" dist="38100" dir="2700000" algn="tl" rotWithShape="0">
              <a:prstClr val="black">
                <a:alpha val="40000"/>
              </a:prstClr>
            </a:outerShdw>
          </a:effectLst>
        </p:grpSpPr>
        <p:sp>
          <p:nvSpPr>
            <p:cNvPr id="58" name="矩形 57"/>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rgbClr val="C00000"/>
                </a:solidFill>
              </a:endParaRPr>
            </a:p>
          </p:txBody>
        </p:sp>
        <p:cxnSp>
          <p:nvCxnSpPr>
            <p:cNvPr id="59" name="直接连接符 58"/>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rgbClr val="C00000"/>
                  </a:solidFill>
                  <a:latin typeface="Impact" panose="020B0806030902050204" pitchFamily="34" charset="0"/>
                  <a:ea typeface="微软雅黑" panose="020B0503020204020204" pitchFamily="34" charset="-122"/>
                </a:rPr>
                <a:t>04</a:t>
              </a:r>
              <a:endParaRPr lang="zh-CN" altLang="en-US" sz="3700" dirty="0">
                <a:solidFill>
                  <a:srgbClr val="C00000"/>
                </a:solidFill>
                <a:latin typeface="Impact" panose="020B0806030902050204" pitchFamily="34" charset="0"/>
                <a:ea typeface="微软雅黑" panose="020B0503020204020204" pitchFamily="34" charset="-122"/>
              </a:endParaRPr>
            </a:p>
          </p:txBody>
        </p:sp>
      </p:grpSp>
      <p:sp>
        <p:nvSpPr>
          <p:cNvPr id="57" name="矩形 56"/>
          <p:cNvSpPr/>
          <p:nvPr/>
        </p:nvSpPr>
        <p:spPr>
          <a:xfrm>
            <a:off x="5362643" y="4942412"/>
            <a:ext cx="6482235"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进一步坚定理想信念，提高党性觉悟</a:t>
            </a:r>
          </a:p>
        </p:txBody>
      </p:sp>
      <p:sp>
        <p:nvSpPr>
          <p:cNvPr id="31" name="矩形 30"/>
          <p:cNvSpPr/>
          <p:nvPr/>
        </p:nvSpPr>
        <p:spPr>
          <a:xfrm>
            <a:off x="815307" y="4986397"/>
            <a:ext cx="2915023" cy="725098"/>
          </a:xfrm>
          <a:prstGeom prst="rect">
            <a:avLst/>
          </a:prstGeom>
        </p:spPr>
        <p:txBody>
          <a:bodyPr wrap="square" lIns="121891" tIns="60945" rIns="121891" bIns="60945">
            <a:spAutoFit/>
          </a:bodyPr>
          <a:lstStyle/>
          <a:p>
            <a:pPr algn="ctr">
              <a:lnSpc>
                <a:spcPct val="150000"/>
              </a:lnSpc>
            </a:pPr>
            <a:r>
              <a:rPr lang="zh-CN" altLang="en-US" sz="2600" b="1" dirty="0">
                <a:solidFill>
                  <a:schemeClr val="accent1"/>
                </a:solidFill>
                <a:latin typeface="+mj-ea"/>
                <a:ea typeface="+mj-ea"/>
              </a:rPr>
              <a:t>实现四个进一步</a:t>
            </a:r>
          </a:p>
        </p:txBody>
      </p:sp>
      <p:pic>
        <p:nvPicPr>
          <p:cNvPr id="32"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3945" y="1809700"/>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组合 32"/>
          <p:cNvGrpSpPr/>
          <p:nvPr/>
        </p:nvGrpSpPr>
        <p:grpSpPr>
          <a:xfrm>
            <a:off x="611083" y="3751934"/>
            <a:ext cx="3258693" cy="1169475"/>
            <a:chOff x="386364" y="2643758"/>
            <a:chExt cx="2444338" cy="876903"/>
          </a:xfrm>
        </p:grpSpPr>
        <p:cxnSp>
          <p:nvCxnSpPr>
            <p:cNvPr id="34" name="直接连接符 33"/>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6"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2" presetClass="entr" presetSubtype="4"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ppt_x"/>
                                              </p:val>
                                            </p:tav>
                                            <p:tav tm="100000">
                                              <p:val>
                                                <p:strVal val="#ppt_x"/>
                                              </p:val>
                                            </p:tav>
                                          </p:tavLst>
                                        </p:anim>
                                        <p:anim calcmode="lin" valueType="num">
                                          <p:cBhvr additive="base">
                                            <p:cTn id="11" dur="500" fill="hold"/>
                                            <p:tgtEl>
                                              <p:spTgt spid="3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horizontal)">
                                          <p:cBhvr>
                                            <p:cTn id="15" dur="1500"/>
                                            <p:tgtEl>
                                              <p:spTgt spid="31"/>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500"/>
                                            <p:tgtEl>
                                              <p:spTgt spid="3"/>
                                            </p:tgtEl>
                                          </p:cBhvr>
                                        </p:animEffect>
                                        <p:anim calcmode="lin" valueType="num">
                                          <p:cBhvr>
                                            <p:cTn id="20" dur="1500" fill="hold"/>
                                            <p:tgtEl>
                                              <p:spTgt spid="3"/>
                                            </p:tgtEl>
                                            <p:attrNameLst>
                                              <p:attrName>ppt_x</p:attrName>
                                            </p:attrNameLst>
                                          </p:cBhvr>
                                          <p:tavLst>
                                            <p:tav tm="0">
                                              <p:val>
                                                <p:strVal val="#ppt_x"/>
                                              </p:val>
                                            </p:tav>
                                            <p:tav tm="100000">
                                              <p:val>
                                                <p:strVal val="#ppt_x"/>
                                              </p:val>
                                            </p:tav>
                                          </p:tavLst>
                                        </p:anim>
                                        <p:anim calcmode="lin" valueType="num">
                                          <p:cBhvr>
                                            <p:cTn id="21" dur="15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 presetClass="entr" presetSubtype="2" fill="hold" grpId="0" nodeType="afterEffect" p14:presetBounceEnd="33000">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14:bounceEnd="33000">
                                          <p:cBhvr additive="base">
                                            <p:cTn id="25" dur="1500" fill="hold"/>
                                            <p:tgtEl>
                                              <p:spTgt spid="74"/>
                                            </p:tgtEl>
                                            <p:attrNameLst>
                                              <p:attrName>ppt_x</p:attrName>
                                            </p:attrNameLst>
                                          </p:cBhvr>
                                          <p:tavLst>
                                            <p:tav tm="0">
                                              <p:val>
                                                <p:strVal val="1+#ppt_w/2"/>
                                              </p:val>
                                            </p:tav>
                                            <p:tav tm="100000">
                                              <p:val>
                                                <p:strVal val="#ppt_x"/>
                                              </p:val>
                                            </p:tav>
                                          </p:tavLst>
                                        </p:anim>
                                        <p:anim calcmode="lin" valueType="num" p14:bounceEnd="33000">
                                          <p:cBhvr additive="base">
                                            <p:cTn id="26" dur="1500" fill="hold"/>
                                            <p:tgtEl>
                                              <p:spTgt spid="74"/>
                                            </p:tgtEl>
                                            <p:attrNameLst>
                                              <p:attrName>ppt_y</p:attrName>
                                            </p:attrNameLst>
                                          </p:cBhvr>
                                          <p:tavLst>
                                            <p:tav tm="0">
                                              <p:val>
                                                <p:strVal val="#ppt_y"/>
                                              </p:val>
                                            </p:tav>
                                            <p:tav tm="100000">
                                              <p:val>
                                                <p:strVal val="#ppt_y"/>
                                              </p:val>
                                            </p:tav>
                                          </p:tavLst>
                                        </p:anim>
                                      </p:childTnLst>
                                    </p:cTn>
                                  </p:par>
                                </p:childTnLst>
                              </p:cTn>
                            </p:par>
                            <p:par>
                              <p:cTn id="27" fill="hold">
                                <p:stCondLst>
                                  <p:cond delay="5000"/>
                                </p:stCondLst>
                                <p:childTnLst>
                                  <p:par>
                                    <p:cTn id="28" presetID="42" presetClass="entr" presetSubtype="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1500"/>
                                            <p:tgtEl>
                                              <p:spTgt spid="42"/>
                                            </p:tgtEl>
                                          </p:cBhvr>
                                        </p:animEffect>
                                        <p:anim calcmode="lin" valueType="num">
                                          <p:cBhvr>
                                            <p:cTn id="31" dur="1500" fill="hold"/>
                                            <p:tgtEl>
                                              <p:spTgt spid="42"/>
                                            </p:tgtEl>
                                            <p:attrNameLst>
                                              <p:attrName>ppt_x</p:attrName>
                                            </p:attrNameLst>
                                          </p:cBhvr>
                                          <p:tavLst>
                                            <p:tav tm="0">
                                              <p:val>
                                                <p:strVal val="#ppt_x"/>
                                              </p:val>
                                            </p:tav>
                                            <p:tav tm="100000">
                                              <p:val>
                                                <p:strVal val="#ppt_x"/>
                                              </p:val>
                                            </p:tav>
                                          </p:tavLst>
                                        </p:anim>
                                        <p:anim calcmode="lin" valueType="num">
                                          <p:cBhvr>
                                            <p:cTn id="32" dur="1500" fill="hold"/>
                                            <p:tgtEl>
                                              <p:spTgt spid="42"/>
                                            </p:tgtEl>
                                            <p:attrNameLst>
                                              <p:attrName>ppt_y</p:attrName>
                                            </p:attrNameLst>
                                          </p:cBhvr>
                                          <p:tavLst>
                                            <p:tav tm="0">
                                              <p:val>
                                                <p:strVal val="#ppt_y+.1"/>
                                              </p:val>
                                            </p:tav>
                                            <p:tav tm="100000">
                                              <p:val>
                                                <p:strVal val="#ppt_y"/>
                                              </p:val>
                                            </p:tav>
                                          </p:tavLst>
                                        </p:anim>
                                      </p:childTnLst>
                                    </p:cTn>
                                  </p:par>
                                </p:childTnLst>
                              </p:cTn>
                            </p:par>
                            <p:par>
                              <p:cTn id="33" fill="hold">
                                <p:stCondLst>
                                  <p:cond delay="6500"/>
                                </p:stCondLst>
                                <p:childTnLst>
                                  <p:par>
                                    <p:cTn id="34" presetID="2" presetClass="entr" presetSubtype="2" fill="hold" grpId="0" nodeType="afterEffect" p14:presetBounceEnd="33000">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14:bounceEnd="33000">
                                          <p:cBhvr additive="base">
                                            <p:cTn id="36" dur="1500" fill="hold"/>
                                            <p:tgtEl>
                                              <p:spTgt spid="43"/>
                                            </p:tgtEl>
                                            <p:attrNameLst>
                                              <p:attrName>ppt_x</p:attrName>
                                            </p:attrNameLst>
                                          </p:cBhvr>
                                          <p:tavLst>
                                            <p:tav tm="0">
                                              <p:val>
                                                <p:strVal val="1+#ppt_w/2"/>
                                              </p:val>
                                            </p:tav>
                                            <p:tav tm="100000">
                                              <p:val>
                                                <p:strVal val="#ppt_x"/>
                                              </p:val>
                                            </p:tav>
                                          </p:tavLst>
                                        </p:anim>
                                        <p:anim calcmode="lin" valueType="num" p14:bounceEnd="33000">
                                          <p:cBhvr additive="base">
                                            <p:cTn id="37" dur="1500" fill="hold"/>
                                            <p:tgtEl>
                                              <p:spTgt spid="43"/>
                                            </p:tgtEl>
                                            <p:attrNameLst>
                                              <p:attrName>ppt_y</p:attrName>
                                            </p:attrNameLst>
                                          </p:cBhvr>
                                          <p:tavLst>
                                            <p:tav tm="0">
                                              <p:val>
                                                <p:strVal val="#ppt_y"/>
                                              </p:val>
                                            </p:tav>
                                            <p:tav tm="100000">
                                              <p:val>
                                                <p:strVal val="#ppt_y"/>
                                              </p:val>
                                            </p:tav>
                                          </p:tavLst>
                                        </p:anim>
                                      </p:childTnLst>
                                    </p:cTn>
                                  </p:par>
                                </p:childTnLst>
                              </p:cTn>
                            </p:par>
                            <p:par>
                              <p:cTn id="38" fill="hold">
                                <p:stCondLst>
                                  <p:cond delay="8000"/>
                                </p:stCondLst>
                                <p:childTnLst>
                                  <p:par>
                                    <p:cTn id="39" presetID="42" presetClass="entr" presetSubtype="0"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1500"/>
                                            <p:tgtEl>
                                              <p:spTgt spid="49"/>
                                            </p:tgtEl>
                                          </p:cBhvr>
                                        </p:animEffect>
                                        <p:anim calcmode="lin" valueType="num">
                                          <p:cBhvr>
                                            <p:cTn id="42" dur="1500" fill="hold"/>
                                            <p:tgtEl>
                                              <p:spTgt spid="49"/>
                                            </p:tgtEl>
                                            <p:attrNameLst>
                                              <p:attrName>ppt_x</p:attrName>
                                            </p:attrNameLst>
                                          </p:cBhvr>
                                          <p:tavLst>
                                            <p:tav tm="0">
                                              <p:val>
                                                <p:strVal val="#ppt_x"/>
                                              </p:val>
                                            </p:tav>
                                            <p:tav tm="100000">
                                              <p:val>
                                                <p:strVal val="#ppt_x"/>
                                              </p:val>
                                            </p:tav>
                                          </p:tavLst>
                                        </p:anim>
                                        <p:anim calcmode="lin" valueType="num">
                                          <p:cBhvr>
                                            <p:cTn id="43" dur="1500" fill="hold"/>
                                            <p:tgtEl>
                                              <p:spTgt spid="49"/>
                                            </p:tgtEl>
                                            <p:attrNameLst>
                                              <p:attrName>ppt_y</p:attrName>
                                            </p:attrNameLst>
                                          </p:cBhvr>
                                          <p:tavLst>
                                            <p:tav tm="0">
                                              <p:val>
                                                <p:strVal val="#ppt_y+.1"/>
                                              </p:val>
                                            </p:tav>
                                            <p:tav tm="100000">
                                              <p:val>
                                                <p:strVal val="#ppt_y"/>
                                              </p:val>
                                            </p:tav>
                                          </p:tavLst>
                                        </p:anim>
                                      </p:childTnLst>
                                    </p:cTn>
                                  </p:par>
                                </p:childTnLst>
                              </p:cTn>
                            </p:par>
                            <p:par>
                              <p:cTn id="44" fill="hold">
                                <p:stCondLst>
                                  <p:cond delay="9500"/>
                                </p:stCondLst>
                                <p:childTnLst>
                                  <p:par>
                                    <p:cTn id="45" presetID="2" presetClass="entr" presetSubtype="2" fill="hold" grpId="0" nodeType="afterEffect" p14:presetBounceEnd="33000">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14:bounceEnd="33000">
                                          <p:cBhvr additive="base">
                                            <p:cTn id="47" dur="1500" fill="hold"/>
                                            <p:tgtEl>
                                              <p:spTgt spid="50"/>
                                            </p:tgtEl>
                                            <p:attrNameLst>
                                              <p:attrName>ppt_x</p:attrName>
                                            </p:attrNameLst>
                                          </p:cBhvr>
                                          <p:tavLst>
                                            <p:tav tm="0">
                                              <p:val>
                                                <p:strVal val="1+#ppt_w/2"/>
                                              </p:val>
                                            </p:tav>
                                            <p:tav tm="100000">
                                              <p:val>
                                                <p:strVal val="#ppt_x"/>
                                              </p:val>
                                            </p:tav>
                                          </p:tavLst>
                                        </p:anim>
                                        <p:anim calcmode="lin" valueType="num" p14:bounceEnd="33000">
                                          <p:cBhvr additive="base">
                                            <p:cTn id="48" dur="1500" fill="hold"/>
                                            <p:tgtEl>
                                              <p:spTgt spid="50"/>
                                            </p:tgtEl>
                                            <p:attrNameLst>
                                              <p:attrName>ppt_y</p:attrName>
                                            </p:attrNameLst>
                                          </p:cBhvr>
                                          <p:tavLst>
                                            <p:tav tm="0">
                                              <p:val>
                                                <p:strVal val="#ppt_y"/>
                                              </p:val>
                                            </p:tav>
                                            <p:tav tm="100000">
                                              <p:val>
                                                <p:strVal val="#ppt_y"/>
                                              </p:val>
                                            </p:tav>
                                          </p:tavLst>
                                        </p:anim>
                                      </p:childTnLst>
                                    </p:cTn>
                                  </p:par>
                                </p:childTnLst>
                              </p:cTn>
                            </p:par>
                            <p:par>
                              <p:cTn id="49" fill="hold">
                                <p:stCondLst>
                                  <p:cond delay="11000"/>
                                </p:stCondLst>
                                <p:childTnLst>
                                  <p:par>
                                    <p:cTn id="50" presetID="42" presetClass="entr" presetSubtype="0"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1500"/>
                                            <p:tgtEl>
                                              <p:spTgt spid="56"/>
                                            </p:tgtEl>
                                          </p:cBhvr>
                                        </p:animEffect>
                                        <p:anim calcmode="lin" valueType="num">
                                          <p:cBhvr>
                                            <p:cTn id="53" dur="1500" fill="hold"/>
                                            <p:tgtEl>
                                              <p:spTgt spid="56"/>
                                            </p:tgtEl>
                                            <p:attrNameLst>
                                              <p:attrName>ppt_x</p:attrName>
                                            </p:attrNameLst>
                                          </p:cBhvr>
                                          <p:tavLst>
                                            <p:tav tm="0">
                                              <p:val>
                                                <p:strVal val="#ppt_x"/>
                                              </p:val>
                                            </p:tav>
                                            <p:tav tm="100000">
                                              <p:val>
                                                <p:strVal val="#ppt_x"/>
                                              </p:val>
                                            </p:tav>
                                          </p:tavLst>
                                        </p:anim>
                                        <p:anim calcmode="lin" valueType="num">
                                          <p:cBhvr>
                                            <p:cTn id="54" dur="1500" fill="hold"/>
                                            <p:tgtEl>
                                              <p:spTgt spid="56"/>
                                            </p:tgtEl>
                                            <p:attrNameLst>
                                              <p:attrName>ppt_y</p:attrName>
                                            </p:attrNameLst>
                                          </p:cBhvr>
                                          <p:tavLst>
                                            <p:tav tm="0">
                                              <p:val>
                                                <p:strVal val="#ppt_y+.1"/>
                                              </p:val>
                                            </p:tav>
                                            <p:tav tm="100000">
                                              <p:val>
                                                <p:strVal val="#ppt_y"/>
                                              </p:val>
                                            </p:tav>
                                          </p:tavLst>
                                        </p:anim>
                                      </p:childTnLst>
                                    </p:cTn>
                                  </p:par>
                                </p:childTnLst>
                              </p:cTn>
                            </p:par>
                            <p:par>
                              <p:cTn id="55" fill="hold">
                                <p:stCondLst>
                                  <p:cond delay="12500"/>
                                </p:stCondLst>
                                <p:childTnLst>
                                  <p:par>
                                    <p:cTn id="56" presetID="2" presetClass="entr" presetSubtype="2" fill="hold" grpId="0" nodeType="afterEffect" p14:presetBounceEnd="33000">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14:bounceEnd="33000">
                                          <p:cBhvr additive="base">
                                            <p:cTn id="58" dur="1500" fill="hold"/>
                                            <p:tgtEl>
                                              <p:spTgt spid="57"/>
                                            </p:tgtEl>
                                            <p:attrNameLst>
                                              <p:attrName>ppt_x</p:attrName>
                                            </p:attrNameLst>
                                          </p:cBhvr>
                                          <p:tavLst>
                                            <p:tav tm="0">
                                              <p:val>
                                                <p:strVal val="1+#ppt_w/2"/>
                                              </p:val>
                                            </p:tav>
                                            <p:tav tm="100000">
                                              <p:val>
                                                <p:strVal val="#ppt_x"/>
                                              </p:val>
                                            </p:tav>
                                          </p:tavLst>
                                        </p:anim>
                                        <p:anim calcmode="lin" valueType="num" p14:bounceEnd="33000">
                                          <p:cBhvr additive="base">
                                            <p:cTn id="59" dur="1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43" grpId="0" animBg="1"/>
          <p:bldP spid="50" grpId="0" animBg="1"/>
          <p:bldP spid="57" grpId="0" animBg="1"/>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2" presetClass="entr" presetSubtype="4"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 calcmode="lin" valueType="num">
                                          <p:cBhvr additive="base">
                                            <p:cTn id="10" dur="500" fill="hold"/>
                                            <p:tgtEl>
                                              <p:spTgt spid="33"/>
                                            </p:tgtEl>
                                            <p:attrNameLst>
                                              <p:attrName>ppt_x</p:attrName>
                                            </p:attrNameLst>
                                          </p:cBhvr>
                                          <p:tavLst>
                                            <p:tav tm="0">
                                              <p:val>
                                                <p:strVal val="#ppt_x"/>
                                              </p:val>
                                            </p:tav>
                                            <p:tav tm="100000">
                                              <p:val>
                                                <p:strVal val="#ppt_x"/>
                                              </p:val>
                                            </p:tav>
                                          </p:tavLst>
                                        </p:anim>
                                        <p:anim calcmode="lin" valueType="num">
                                          <p:cBhvr additive="base">
                                            <p:cTn id="11" dur="500" fill="hold"/>
                                            <p:tgtEl>
                                              <p:spTgt spid="3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horizontal)">
                                          <p:cBhvr>
                                            <p:cTn id="15" dur="1500"/>
                                            <p:tgtEl>
                                              <p:spTgt spid="31"/>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500"/>
                                            <p:tgtEl>
                                              <p:spTgt spid="3"/>
                                            </p:tgtEl>
                                          </p:cBhvr>
                                        </p:animEffect>
                                        <p:anim calcmode="lin" valueType="num">
                                          <p:cBhvr>
                                            <p:cTn id="20" dur="1500" fill="hold"/>
                                            <p:tgtEl>
                                              <p:spTgt spid="3"/>
                                            </p:tgtEl>
                                            <p:attrNameLst>
                                              <p:attrName>ppt_x</p:attrName>
                                            </p:attrNameLst>
                                          </p:cBhvr>
                                          <p:tavLst>
                                            <p:tav tm="0">
                                              <p:val>
                                                <p:strVal val="#ppt_x"/>
                                              </p:val>
                                            </p:tav>
                                            <p:tav tm="100000">
                                              <p:val>
                                                <p:strVal val="#ppt_x"/>
                                              </p:val>
                                            </p:tav>
                                          </p:tavLst>
                                        </p:anim>
                                        <p:anim calcmode="lin" valueType="num">
                                          <p:cBhvr>
                                            <p:cTn id="21" dur="15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 presetClass="entr" presetSubtype="2" fill="hold" grpId="0"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additive="base">
                                            <p:cTn id="25" dur="1500" fill="hold"/>
                                            <p:tgtEl>
                                              <p:spTgt spid="74"/>
                                            </p:tgtEl>
                                            <p:attrNameLst>
                                              <p:attrName>ppt_x</p:attrName>
                                            </p:attrNameLst>
                                          </p:cBhvr>
                                          <p:tavLst>
                                            <p:tav tm="0">
                                              <p:val>
                                                <p:strVal val="1+#ppt_w/2"/>
                                              </p:val>
                                            </p:tav>
                                            <p:tav tm="100000">
                                              <p:val>
                                                <p:strVal val="#ppt_x"/>
                                              </p:val>
                                            </p:tav>
                                          </p:tavLst>
                                        </p:anim>
                                        <p:anim calcmode="lin" valueType="num">
                                          <p:cBhvr additive="base">
                                            <p:cTn id="26" dur="1500" fill="hold"/>
                                            <p:tgtEl>
                                              <p:spTgt spid="74"/>
                                            </p:tgtEl>
                                            <p:attrNameLst>
                                              <p:attrName>ppt_y</p:attrName>
                                            </p:attrNameLst>
                                          </p:cBhvr>
                                          <p:tavLst>
                                            <p:tav tm="0">
                                              <p:val>
                                                <p:strVal val="#ppt_y"/>
                                              </p:val>
                                            </p:tav>
                                            <p:tav tm="100000">
                                              <p:val>
                                                <p:strVal val="#ppt_y"/>
                                              </p:val>
                                            </p:tav>
                                          </p:tavLst>
                                        </p:anim>
                                      </p:childTnLst>
                                    </p:cTn>
                                  </p:par>
                                </p:childTnLst>
                              </p:cTn>
                            </p:par>
                            <p:par>
                              <p:cTn id="27" fill="hold">
                                <p:stCondLst>
                                  <p:cond delay="5000"/>
                                </p:stCondLst>
                                <p:childTnLst>
                                  <p:par>
                                    <p:cTn id="28" presetID="42" presetClass="entr" presetSubtype="0" fill="hold" nodeType="after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fade">
                                          <p:cBhvr>
                                            <p:cTn id="30" dur="1500"/>
                                            <p:tgtEl>
                                              <p:spTgt spid="42"/>
                                            </p:tgtEl>
                                          </p:cBhvr>
                                        </p:animEffect>
                                        <p:anim calcmode="lin" valueType="num">
                                          <p:cBhvr>
                                            <p:cTn id="31" dur="1500" fill="hold"/>
                                            <p:tgtEl>
                                              <p:spTgt spid="42"/>
                                            </p:tgtEl>
                                            <p:attrNameLst>
                                              <p:attrName>ppt_x</p:attrName>
                                            </p:attrNameLst>
                                          </p:cBhvr>
                                          <p:tavLst>
                                            <p:tav tm="0">
                                              <p:val>
                                                <p:strVal val="#ppt_x"/>
                                              </p:val>
                                            </p:tav>
                                            <p:tav tm="100000">
                                              <p:val>
                                                <p:strVal val="#ppt_x"/>
                                              </p:val>
                                            </p:tav>
                                          </p:tavLst>
                                        </p:anim>
                                        <p:anim calcmode="lin" valueType="num">
                                          <p:cBhvr>
                                            <p:cTn id="32" dur="1500" fill="hold"/>
                                            <p:tgtEl>
                                              <p:spTgt spid="42"/>
                                            </p:tgtEl>
                                            <p:attrNameLst>
                                              <p:attrName>ppt_y</p:attrName>
                                            </p:attrNameLst>
                                          </p:cBhvr>
                                          <p:tavLst>
                                            <p:tav tm="0">
                                              <p:val>
                                                <p:strVal val="#ppt_y+.1"/>
                                              </p:val>
                                            </p:tav>
                                            <p:tav tm="100000">
                                              <p:val>
                                                <p:strVal val="#ppt_y"/>
                                              </p:val>
                                            </p:tav>
                                          </p:tavLst>
                                        </p:anim>
                                      </p:childTnLst>
                                    </p:cTn>
                                  </p:par>
                                </p:childTnLst>
                              </p:cTn>
                            </p:par>
                            <p:par>
                              <p:cTn id="33" fill="hold">
                                <p:stCondLst>
                                  <p:cond delay="6500"/>
                                </p:stCondLst>
                                <p:childTnLst>
                                  <p:par>
                                    <p:cTn id="34" presetID="2" presetClass="entr" presetSubtype="2"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1500" fill="hold"/>
                                            <p:tgtEl>
                                              <p:spTgt spid="43"/>
                                            </p:tgtEl>
                                            <p:attrNameLst>
                                              <p:attrName>ppt_x</p:attrName>
                                            </p:attrNameLst>
                                          </p:cBhvr>
                                          <p:tavLst>
                                            <p:tav tm="0">
                                              <p:val>
                                                <p:strVal val="1+#ppt_w/2"/>
                                              </p:val>
                                            </p:tav>
                                            <p:tav tm="100000">
                                              <p:val>
                                                <p:strVal val="#ppt_x"/>
                                              </p:val>
                                            </p:tav>
                                          </p:tavLst>
                                        </p:anim>
                                        <p:anim calcmode="lin" valueType="num">
                                          <p:cBhvr additive="base">
                                            <p:cTn id="37" dur="1500" fill="hold"/>
                                            <p:tgtEl>
                                              <p:spTgt spid="43"/>
                                            </p:tgtEl>
                                            <p:attrNameLst>
                                              <p:attrName>ppt_y</p:attrName>
                                            </p:attrNameLst>
                                          </p:cBhvr>
                                          <p:tavLst>
                                            <p:tav tm="0">
                                              <p:val>
                                                <p:strVal val="#ppt_y"/>
                                              </p:val>
                                            </p:tav>
                                            <p:tav tm="100000">
                                              <p:val>
                                                <p:strVal val="#ppt_y"/>
                                              </p:val>
                                            </p:tav>
                                          </p:tavLst>
                                        </p:anim>
                                      </p:childTnLst>
                                    </p:cTn>
                                  </p:par>
                                </p:childTnLst>
                              </p:cTn>
                            </p:par>
                            <p:par>
                              <p:cTn id="38" fill="hold">
                                <p:stCondLst>
                                  <p:cond delay="8000"/>
                                </p:stCondLst>
                                <p:childTnLst>
                                  <p:par>
                                    <p:cTn id="39" presetID="42" presetClass="entr" presetSubtype="0"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1500"/>
                                            <p:tgtEl>
                                              <p:spTgt spid="49"/>
                                            </p:tgtEl>
                                          </p:cBhvr>
                                        </p:animEffect>
                                        <p:anim calcmode="lin" valueType="num">
                                          <p:cBhvr>
                                            <p:cTn id="42" dur="1500" fill="hold"/>
                                            <p:tgtEl>
                                              <p:spTgt spid="49"/>
                                            </p:tgtEl>
                                            <p:attrNameLst>
                                              <p:attrName>ppt_x</p:attrName>
                                            </p:attrNameLst>
                                          </p:cBhvr>
                                          <p:tavLst>
                                            <p:tav tm="0">
                                              <p:val>
                                                <p:strVal val="#ppt_x"/>
                                              </p:val>
                                            </p:tav>
                                            <p:tav tm="100000">
                                              <p:val>
                                                <p:strVal val="#ppt_x"/>
                                              </p:val>
                                            </p:tav>
                                          </p:tavLst>
                                        </p:anim>
                                        <p:anim calcmode="lin" valueType="num">
                                          <p:cBhvr>
                                            <p:cTn id="43" dur="1500" fill="hold"/>
                                            <p:tgtEl>
                                              <p:spTgt spid="49"/>
                                            </p:tgtEl>
                                            <p:attrNameLst>
                                              <p:attrName>ppt_y</p:attrName>
                                            </p:attrNameLst>
                                          </p:cBhvr>
                                          <p:tavLst>
                                            <p:tav tm="0">
                                              <p:val>
                                                <p:strVal val="#ppt_y+.1"/>
                                              </p:val>
                                            </p:tav>
                                            <p:tav tm="100000">
                                              <p:val>
                                                <p:strVal val="#ppt_y"/>
                                              </p:val>
                                            </p:tav>
                                          </p:tavLst>
                                        </p:anim>
                                      </p:childTnLst>
                                    </p:cTn>
                                  </p:par>
                                </p:childTnLst>
                              </p:cTn>
                            </p:par>
                            <p:par>
                              <p:cTn id="44" fill="hold">
                                <p:stCondLst>
                                  <p:cond delay="9500"/>
                                </p:stCondLst>
                                <p:childTnLst>
                                  <p:par>
                                    <p:cTn id="45" presetID="2" presetClass="entr" presetSubtype="2"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1500" fill="hold"/>
                                            <p:tgtEl>
                                              <p:spTgt spid="50"/>
                                            </p:tgtEl>
                                            <p:attrNameLst>
                                              <p:attrName>ppt_x</p:attrName>
                                            </p:attrNameLst>
                                          </p:cBhvr>
                                          <p:tavLst>
                                            <p:tav tm="0">
                                              <p:val>
                                                <p:strVal val="1+#ppt_w/2"/>
                                              </p:val>
                                            </p:tav>
                                            <p:tav tm="100000">
                                              <p:val>
                                                <p:strVal val="#ppt_x"/>
                                              </p:val>
                                            </p:tav>
                                          </p:tavLst>
                                        </p:anim>
                                        <p:anim calcmode="lin" valueType="num">
                                          <p:cBhvr additive="base">
                                            <p:cTn id="48" dur="1500" fill="hold"/>
                                            <p:tgtEl>
                                              <p:spTgt spid="50"/>
                                            </p:tgtEl>
                                            <p:attrNameLst>
                                              <p:attrName>ppt_y</p:attrName>
                                            </p:attrNameLst>
                                          </p:cBhvr>
                                          <p:tavLst>
                                            <p:tav tm="0">
                                              <p:val>
                                                <p:strVal val="#ppt_y"/>
                                              </p:val>
                                            </p:tav>
                                            <p:tav tm="100000">
                                              <p:val>
                                                <p:strVal val="#ppt_y"/>
                                              </p:val>
                                            </p:tav>
                                          </p:tavLst>
                                        </p:anim>
                                      </p:childTnLst>
                                    </p:cTn>
                                  </p:par>
                                </p:childTnLst>
                              </p:cTn>
                            </p:par>
                            <p:par>
                              <p:cTn id="49" fill="hold">
                                <p:stCondLst>
                                  <p:cond delay="11000"/>
                                </p:stCondLst>
                                <p:childTnLst>
                                  <p:par>
                                    <p:cTn id="50" presetID="42" presetClass="entr" presetSubtype="0" fill="hold" nodeType="afterEffect">
                                      <p:stCondLst>
                                        <p:cond delay="0"/>
                                      </p:stCondLst>
                                      <p:childTnLst>
                                        <p:set>
                                          <p:cBhvr>
                                            <p:cTn id="51" dur="1" fill="hold">
                                              <p:stCondLst>
                                                <p:cond delay="0"/>
                                              </p:stCondLst>
                                            </p:cTn>
                                            <p:tgtEl>
                                              <p:spTgt spid="56"/>
                                            </p:tgtEl>
                                            <p:attrNameLst>
                                              <p:attrName>style.visibility</p:attrName>
                                            </p:attrNameLst>
                                          </p:cBhvr>
                                          <p:to>
                                            <p:strVal val="visible"/>
                                          </p:to>
                                        </p:set>
                                        <p:animEffect transition="in" filter="fade">
                                          <p:cBhvr>
                                            <p:cTn id="52" dur="1500"/>
                                            <p:tgtEl>
                                              <p:spTgt spid="56"/>
                                            </p:tgtEl>
                                          </p:cBhvr>
                                        </p:animEffect>
                                        <p:anim calcmode="lin" valueType="num">
                                          <p:cBhvr>
                                            <p:cTn id="53" dur="1500" fill="hold"/>
                                            <p:tgtEl>
                                              <p:spTgt spid="56"/>
                                            </p:tgtEl>
                                            <p:attrNameLst>
                                              <p:attrName>ppt_x</p:attrName>
                                            </p:attrNameLst>
                                          </p:cBhvr>
                                          <p:tavLst>
                                            <p:tav tm="0">
                                              <p:val>
                                                <p:strVal val="#ppt_x"/>
                                              </p:val>
                                            </p:tav>
                                            <p:tav tm="100000">
                                              <p:val>
                                                <p:strVal val="#ppt_x"/>
                                              </p:val>
                                            </p:tav>
                                          </p:tavLst>
                                        </p:anim>
                                        <p:anim calcmode="lin" valueType="num">
                                          <p:cBhvr>
                                            <p:cTn id="54" dur="1500" fill="hold"/>
                                            <p:tgtEl>
                                              <p:spTgt spid="56"/>
                                            </p:tgtEl>
                                            <p:attrNameLst>
                                              <p:attrName>ppt_y</p:attrName>
                                            </p:attrNameLst>
                                          </p:cBhvr>
                                          <p:tavLst>
                                            <p:tav tm="0">
                                              <p:val>
                                                <p:strVal val="#ppt_y+.1"/>
                                              </p:val>
                                            </p:tav>
                                            <p:tav tm="100000">
                                              <p:val>
                                                <p:strVal val="#ppt_y"/>
                                              </p:val>
                                            </p:tav>
                                          </p:tavLst>
                                        </p:anim>
                                      </p:childTnLst>
                                    </p:cTn>
                                  </p:par>
                                </p:childTnLst>
                              </p:cTn>
                            </p:par>
                            <p:par>
                              <p:cTn id="55" fill="hold">
                                <p:stCondLst>
                                  <p:cond delay="12500"/>
                                </p:stCondLst>
                                <p:childTnLst>
                                  <p:par>
                                    <p:cTn id="56" presetID="2" presetClass="entr" presetSubtype="2" fill="hold" grpId="0" nodeType="afterEffect">
                                      <p:stCondLst>
                                        <p:cond delay="0"/>
                                      </p:stCondLst>
                                      <p:childTnLst>
                                        <p:set>
                                          <p:cBhvr>
                                            <p:cTn id="57" dur="1" fill="hold">
                                              <p:stCondLst>
                                                <p:cond delay="0"/>
                                              </p:stCondLst>
                                            </p:cTn>
                                            <p:tgtEl>
                                              <p:spTgt spid="57"/>
                                            </p:tgtEl>
                                            <p:attrNameLst>
                                              <p:attrName>style.visibility</p:attrName>
                                            </p:attrNameLst>
                                          </p:cBhvr>
                                          <p:to>
                                            <p:strVal val="visible"/>
                                          </p:to>
                                        </p:set>
                                        <p:anim calcmode="lin" valueType="num">
                                          <p:cBhvr additive="base">
                                            <p:cTn id="58" dur="1500" fill="hold"/>
                                            <p:tgtEl>
                                              <p:spTgt spid="57"/>
                                            </p:tgtEl>
                                            <p:attrNameLst>
                                              <p:attrName>ppt_x</p:attrName>
                                            </p:attrNameLst>
                                          </p:cBhvr>
                                          <p:tavLst>
                                            <p:tav tm="0">
                                              <p:val>
                                                <p:strVal val="1+#ppt_w/2"/>
                                              </p:val>
                                            </p:tav>
                                            <p:tav tm="100000">
                                              <p:val>
                                                <p:strVal val="#ppt_x"/>
                                              </p:val>
                                            </p:tav>
                                          </p:tavLst>
                                        </p:anim>
                                        <p:anim calcmode="lin" valueType="num">
                                          <p:cBhvr additive="base">
                                            <p:cTn id="59" dur="1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43" grpId="0" animBg="1"/>
          <p:bldP spid="50" grpId="0" animBg="1"/>
          <p:bldP spid="57" grpId="0" animBg="1"/>
          <p:bldP spid="3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5823159"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总体要求：带着问题学   针对问题改</a:t>
            </a:r>
          </a:p>
        </p:txBody>
      </p:sp>
      <p:sp>
        <p:nvSpPr>
          <p:cNvPr id="64" name="矩形 63"/>
          <p:cNvSpPr/>
          <p:nvPr/>
        </p:nvSpPr>
        <p:spPr>
          <a:xfrm>
            <a:off x="363172" y="1919503"/>
            <a:ext cx="4680036" cy="633123"/>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3200" b="1" dirty="0">
                <a:solidFill>
                  <a:schemeClr val="accent1"/>
                </a:solidFill>
              </a:rPr>
              <a:t>着力解决：</a:t>
            </a:r>
            <a:r>
              <a:rPr lang="zh-CN" altLang="en-US" b="1" dirty="0">
                <a:solidFill>
                  <a:schemeClr val="tx1"/>
                </a:solidFill>
              </a:rPr>
              <a:t>一些党员</a:t>
            </a:r>
          </a:p>
        </p:txBody>
      </p:sp>
      <p:sp>
        <p:nvSpPr>
          <p:cNvPr id="70" name="矩形 69"/>
          <p:cNvSpPr/>
          <p:nvPr/>
        </p:nvSpPr>
        <p:spPr>
          <a:xfrm>
            <a:off x="1325838" y="2856091"/>
            <a:ext cx="2753407"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1900" dirty="0">
                <a:solidFill>
                  <a:schemeClr val="tx1"/>
                </a:solidFill>
              </a:rPr>
              <a:t>理想信念模糊动摇问题</a:t>
            </a:r>
          </a:p>
        </p:txBody>
      </p:sp>
      <p:grpSp>
        <p:nvGrpSpPr>
          <p:cNvPr id="124" name="组合 123"/>
          <p:cNvGrpSpPr/>
          <p:nvPr/>
        </p:nvGrpSpPr>
        <p:grpSpPr>
          <a:xfrm>
            <a:off x="367895" y="2851570"/>
            <a:ext cx="908430" cy="737139"/>
            <a:chOff x="3203848" y="2049767"/>
            <a:chExt cx="681411" cy="552726"/>
          </a:xfrm>
          <a:effectLst>
            <a:outerShdw blurRad="50800" dist="38100" dir="2700000" algn="tl" rotWithShape="0">
              <a:prstClr val="black">
                <a:alpha val="40000"/>
              </a:prstClr>
            </a:outerShdw>
          </a:effectLst>
        </p:grpSpPr>
        <p:sp>
          <p:nvSpPr>
            <p:cNvPr id="125" name="矩形 12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26" name="直接连接符 125"/>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8"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01</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129" name="矩形 128"/>
          <p:cNvSpPr/>
          <p:nvPr/>
        </p:nvSpPr>
        <p:spPr>
          <a:xfrm>
            <a:off x="5165765" y="2856091"/>
            <a:ext cx="2753407"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党的意识淡化问题</a:t>
            </a:r>
          </a:p>
        </p:txBody>
      </p:sp>
      <p:grpSp>
        <p:nvGrpSpPr>
          <p:cNvPr id="131" name="组合 130"/>
          <p:cNvGrpSpPr/>
          <p:nvPr/>
        </p:nvGrpSpPr>
        <p:grpSpPr>
          <a:xfrm>
            <a:off x="4207822" y="2851570"/>
            <a:ext cx="908430" cy="737139"/>
            <a:chOff x="3203848" y="2049767"/>
            <a:chExt cx="681411" cy="552726"/>
          </a:xfrm>
          <a:effectLst>
            <a:outerShdw blurRad="50800" dist="38100" dir="2700000" algn="tl" rotWithShape="0">
              <a:prstClr val="black">
                <a:alpha val="40000"/>
              </a:prstClr>
            </a:outerShdw>
          </a:effectLst>
        </p:grpSpPr>
        <p:sp>
          <p:nvSpPr>
            <p:cNvPr id="132" name="矩形 131"/>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33" name="直接连接符 132"/>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5"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02</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136" name="矩形 135"/>
          <p:cNvSpPr/>
          <p:nvPr/>
        </p:nvSpPr>
        <p:spPr>
          <a:xfrm>
            <a:off x="1325838" y="3736963"/>
            <a:ext cx="2753407"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宗旨观念淡薄问题</a:t>
            </a:r>
          </a:p>
        </p:txBody>
      </p:sp>
      <p:grpSp>
        <p:nvGrpSpPr>
          <p:cNvPr id="137" name="组合 136"/>
          <p:cNvGrpSpPr/>
          <p:nvPr/>
        </p:nvGrpSpPr>
        <p:grpSpPr>
          <a:xfrm>
            <a:off x="367895" y="3732441"/>
            <a:ext cx="908430" cy="737139"/>
            <a:chOff x="3203848" y="2049767"/>
            <a:chExt cx="681411" cy="552726"/>
          </a:xfrm>
          <a:effectLst>
            <a:outerShdw blurRad="50800" dist="38100" dir="2700000" algn="tl" rotWithShape="0">
              <a:prstClr val="black">
                <a:alpha val="40000"/>
              </a:prstClr>
            </a:outerShdw>
          </a:effectLst>
        </p:grpSpPr>
        <p:sp>
          <p:nvSpPr>
            <p:cNvPr id="138" name="矩形 137"/>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39" name="直接连接符 138"/>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1"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03</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142" name="矩形 141"/>
          <p:cNvSpPr/>
          <p:nvPr/>
        </p:nvSpPr>
        <p:spPr>
          <a:xfrm>
            <a:off x="5165765" y="3736963"/>
            <a:ext cx="2753407"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精神不振问题</a:t>
            </a:r>
          </a:p>
        </p:txBody>
      </p:sp>
      <p:grpSp>
        <p:nvGrpSpPr>
          <p:cNvPr id="143" name="组合 142"/>
          <p:cNvGrpSpPr/>
          <p:nvPr/>
        </p:nvGrpSpPr>
        <p:grpSpPr>
          <a:xfrm>
            <a:off x="4207822" y="3732441"/>
            <a:ext cx="908430" cy="737139"/>
            <a:chOff x="3203848" y="2049767"/>
            <a:chExt cx="681411" cy="552726"/>
          </a:xfrm>
          <a:effectLst>
            <a:outerShdw blurRad="50800" dist="38100" dir="2700000" algn="tl" rotWithShape="0">
              <a:prstClr val="black">
                <a:alpha val="40000"/>
              </a:prstClr>
            </a:outerShdw>
          </a:effectLst>
        </p:grpSpPr>
        <p:sp>
          <p:nvSpPr>
            <p:cNvPr id="145" name="矩形 14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46" name="直接连接符 145"/>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8"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04</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149" name="矩形 148"/>
          <p:cNvSpPr/>
          <p:nvPr/>
        </p:nvSpPr>
        <p:spPr>
          <a:xfrm>
            <a:off x="1325838" y="4617835"/>
            <a:ext cx="2753407" cy="72809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dirty="0">
                <a:solidFill>
                  <a:schemeClr val="tx1"/>
                </a:solidFill>
              </a:rPr>
              <a:t>道德不端问题</a:t>
            </a:r>
          </a:p>
        </p:txBody>
      </p:sp>
      <p:grpSp>
        <p:nvGrpSpPr>
          <p:cNvPr id="150" name="组合 149"/>
          <p:cNvGrpSpPr/>
          <p:nvPr/>
        </p:nvGrpSpPr>
        <p:grpSpPr>
          <a:xfrm>
            <a:off x="367895" y="4613313"/>
            <a:ext cx="908430" cy="737139"/>
            <a:chOff x="3203848" y="2049767"/>
            <a:chExt cx="681411" cy="552726"/>
          </a:xfrm>
          <a:effectLst>
            <a:outerShdw blurRad="50800" dist="38100" dir="2700000" algn="tl" rotWithShape="0">
              <a:prstClr val="black">
                <a:alpha val="40000"/>
              </a:prstClr>
            </a:outerShdw>
          </a:effectLst>
        </p:grpSpPr>
        <p:sp>
          <p:nvSpPr>
            <p:cNvPr id="151" name="矩形 15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52" name="直接连接符 15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54"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05</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179" name="矩形 178"/>
          <p:cNvSpPr/>
          <p:nvPr/>
        </p:nvSpPr>
        <p:spPr>
          <a:xfrm>
            <a:off x="4293601" y="4673393"/>
            <a:ext cx="3625572" cy="728098"/>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endParaRPr lang="zh-CN" altLang="en-US" sz="2200" dirty="0">
              <a:solidFill>
                <a:schemeClr val="tx1"/>
              </a:solidFill>
            </a:endParaRPr>
          </a:p>
        </p:txBody>
      </p:sp>
      <p:sp>
        <p:nvSpPr>
          <p:cNvPr id="39" name="矩形 38"/>
          <p:cNvSpPr/>
          <p:nvPr/>
        </p:nvSpPr>
        <p:spPr>
          <a:xfrm>
            <a:off x="8418520" y="4793602"/>
            <a:ext cx="2915023" cy="725098"/>
          </a:xfrm>
          <a:prstGeom prst="rect">
            <a:avLst/>
          </a:prstGeom>
        </p:spPr>
        <p:txBody>
          <a:bodyPr wrap="square" lIns="121891" tIns="60945" rIns="121891" bIns="60945">
            <a:spAutoFit/>
          </a:bodyPr>
          <a:lstStyle/>
          <a:p>
            <a:pPr algn="ctr">
              <a:lnSpc>
                <a:spcPct val="150000"/>
              </a:lnSpc>
            </a:pPr>
            <a:r>
              <a:rPr lang="zh-CN" altLang="en-US" sz="2600" b="1" dirty="0">
                <a:solidFill>
                  <a:schemeClr val="accent1"/>
                </a:solidFill>
                <a:latin typeface="+mj-ea"/>
                <a:ea typeface="+mj-ea"/>
              </a:rPr>
              <a:t>解决五个问题</a:t>
            </a:r>
          </a:p>
        </p:txBody>
      </p:sp>
      <p:pic>
        <p:nvPicPr>
          <p:cNvPr id="40"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7158" y="1616905"/>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组合 40"/>
          <p:cNvGrpSpPr/>
          <p:nvPr/>
        </p:nvGrpSpPr>
        <p:grpSpPr>
          <a:xfrm>
            <a:off x="8214296" y="3559139"/>
            <a:ext cx="3258693" cy="1169475"/>
            <a:chOff x="386364" y="2643758"/>
            <a:chExt cx="2444338" cy="876903"/>
          </a:xfrm>
        </p:grpSpPr>
        <p:cxnSp>
          <p:nvCxnSpPr>
            <p:cNvPr id="42" name="直接连接符 41"/>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44"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2" presetClass="entr" presetSubtype="4"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ppt_x"/>
                                          </p:val>
                                        </p:tav>
                                        <p:tav tm="100000">
                                          <p:val>
                                            <p:strVal val="#ppt_x"/>
                                          </p:val>
                                        </p:tav>
                                      </p:tavLst>
                                    </p:anim>
                                    <p:anim calcmode="lin" valueType="num">
                                      <p:cBhvr additive="base">
                                        <p:cTn id="11" dur="500" fill="hold"/>
                                        <p:tgtEl>
                                          <p:spTgt spid="4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randombar(horizontal)">
                                      <p:cBhvr>
                                        <p:cTn id="15" dur="1500"/>
                                        <p:tgtEl>
                                          <p:spTgt spid="39"/>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1500"/>
                                        <p:tgtEl>
                                          <p:spTgt spid="64"/>
                                        </p:tgtEl>
                                      </p:cBhvr>
                                    </p:animEffect>
                                  </p:childTnLst>
                                </p:cTn>
                              </p:par>
                            </p:childTnLst>
                          </p:cTn>
                        </p:par>
                        <p:par>
                          <p:cTn id="20" fill="hold">
                            <p:stCondLst>
                              <p:cond delay="3500"/>
                            </p:stCondLst>
                            <p:childTnLst>
                              <p:par>
                                <p:cTn id="21" presetID="31" presetClass="entr" presetSubtype="0" fill="hold" nodeType="afterEffect">
                                  <p:stCondLst>
                                    <p:cond delay="0"/>
                                  </p:stCondLst>
                                  <p:childTnLst>
                                    <p:set>
                                      <p:cBhvr>
                                        <p:cTn id="22" dur="1" fill="hold">
                                          <p:stCondLst>
                                            <p:cond delay="0"/>
                                          </p:stCondLst>
                                        </p:cTn>
                                        <p:tgtEl>
                                          <p:spTgt spid="124"/>
                                        </p:tgtEl>
                                        <p:attrNameLst>
                                          <p:attrName>style.visibility</p:attrName>
                                        </p:attrNameLst>
                                      </p:cBhvr>
                                      <p:to>
                                        <p:strVal val="visible"/>
                                      </p:to>
                                    </p:set>
                                    <p:anim calcmode="lin" valueType="num">
                                      <p:cBhvr>
                                        <p:cTn id="23" dur="1250" fill="hold"/>
                                        <p:tgtEl>
                                          <p:spTgt spid="124"/>
                                        </p:tgtEl>
                                        <p:attrNameLst>
                                          <p:attrName>ppt_w</p:attrName>
                                        </p:attrNameLst>
                                      </p:cBhvr>
                                      <p:tavLst>
                                        <p:tav tm="0">
                                          <p:val>
                                            <p:fltVal val="0"/>
                                          </p:val>
                                        </p:tav>
                                        <p:tav tm="100000">
                                          <p:val>
                                            <p:strVal val="#ppt_w"/>
                                          </p:val>
                                        </p:tav>
                                      </p:tavLst>
                                    </p:anim>
                                    <p:anim calcmode="lin" valueType="num">
                                      <p:cBhvr>
                                        <p:cTn id="24" dur="1250" fill="hold"/>
                                        <p:tgtEl>
                                          <p:spTgt spid="124"/>
                                        </p:tgtEl>
                                        <p:attrNameLst>
                                          <p:attrName>ppt_h</p:attrName>
                                        </p:attrNameLst>
                                      </p:cBhvr>
                                      <p:tavLst>
                                        <p:tav tm="0">
                                          <p:val>
                                            <p:fltVal val="0"/>
                                          </p:val>
                                        </p:tav>
                                        <p:tav tm="100000">
                                          <p:val>
                                            <p:strVal val="#ppt_h"/>
                                          </p:val>
                                        </p:tav>
                                      </p:tavLst>
                                    </p:anim>
                                    <p:anim calcmode="lin" valueType="num">
                                      <p:cBhvr>
                                        <p:cTn id="25" dur="1250" fill="hold"/>
                                        <p:tgtEl>
                                          <p:spTgt spid="124"/>
                                        </p:tgtEl>
                                        <p:attrNameLst>
                                          <p:attrName>style.rotation</p:attrName>
                                        </p:attrNameLst>
                                      </p:cBhvr>
                                      <p:tavLst>
                                        <p:tav tm="0">
                                          <p:val>
                                            <p:fltVal val="90"/>
                                          </p:val>
                                        </p:tav>
                                        <p:tav tm="100000">
                                          <p:val>
                                            <p:fltVal val="0"/>
                                          </p:val>
                                        </p:tav>
                                      </p:tavLst>
                                    </p:anim>
                                    <p:animEffect transition="in" filter="fade">
                                      <p:cBhvr>
                                        <p:cTn id="26" dur="1250"/>
                                        <p:tgtEl>
                                          <p:spTgt spid="124"/>
                                        </p:tgtEl>
                                      </p:cBhvr>
                                    </p:animEffect>
                                  </p:childTnLst>
                                </p:cTn>
                              </p:par>
                            </p:childTnLst>
                          </p:cTn>
                        </p:par>
                        <p:par>
                          <p:cTn id="27" fill="hold">
                            <p:stCondLst>
                              <p:cond delay="5000"/>
                            </p:stCondLst>
                            <p:childTnLst>
                              <p:par>
                                <p:cTn id="28" presetID="42" presetClass="entr" presetSubtype="0" fill="hold" grpId="0"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1250"/>
                                        <p:tgtEl>
                                          <p:spTgt spid="70"/>
                                        </p:tgtEl>
                                      </p:cBhvr>
                                    </p:animEffect>
                                    <p:anim calcmode="lin" valueType="num">
                                      <p:cBhvr>
                                        <p:cTn id="31" dur="1250" fill="hold"/>
                                        <p:tgtEl>
                                          <p:spTgt spid="70"/>
                                        </p:tgtEl>
                                        <p:attrNameLst>
                                          <p:attrName>ppt_x</p:attrName>
                                        </p:attrNameLst>
                                      </p:cBhvr>
                                      <p:tavLst>
                                        <p:tav tm="0">
                                          <p:val>
                                            <p:strVal val="#ppt_x"/>
                                          </p:val>
                                        </p:tav>
                                        <p:tav tm="100000">
                                          <p:val>
                                            <p:strVal val="#ppt_x"/>
                                          </p:val>
                                        </p:tav>
                                      </p:tavLst>
                                    </p:anim>
                                    <p:anim calcmode="lin" valueType="num">
                                      <p:cBhvr>
                                        <p:cTn id="32" dur="1250" fill="hold"/>
                                        <p:tgtEl>
                                          <p:spTgt spid="70"/>
                                        </p:tgtEl>
                                        <p:attrNameLst>
                                          <p:attrName>ppt_y</p:attrName>
                                        </p:attrNameLst>
                                      </p:cBhvr>
                                      <p:tavLst>
                                        <p:tav tm="0">
                                          <p:val>
                                            <p:strVal val="#ppt_y+.1"/>
                                          </p:val>
                                        </p:tav>
                                        <p:tav tm="100000">
                                          <p:val>
                                            <p:strVal val="#ppt_y"/>
                                          </p:val>
                                        </p:tav>
                                      </p:tavLst>
                                    </p:anim>
                                  </p:childTnLst>
                                </p:cTn>
                              </p:par>
                            </p:childTnLst>
                          </p:cTn>
                        </p:par>
                        <p:par>
                          <p:cTn id="33" fill="hold">
                            <p:stCondLst>
                              <p:cond delay="6500"/>
                            </p:stCondLst>
                            <p:childTnLst>
                              <p:par>
                                <p:cTn id="34" presetID="31" presetClass="entr" presetSubtype="0" fill="hold" nodeType="afterEffect">
                                  <p:stCondLst>
                                    <p:cond delay="0"/>
                                  </p:stCondLst>
                                  <p:childTnLst>
                                    <p:set>
                                      <p:cBhvr>
                                        <p:cTn id="35" dur="1" fill="hold">
                                          <p:stCondLst>
                                            <p:cond delay="0"/>
                                          </p:stCondLst>
                                        </p:cTn>
                                        <p:tgtEl>
                                          <p:spTgt spid="131"/>
                                        </p:tgtEl>
                                        <p:attrNameLst>
                                          <p:attrName>style.visibility</p:attrName>
                                        </p:attrNameLst>
                                      </p:cBhvr>
                                      <p:to>
                                        <p:strVal val="visible"/>
                                      </p:to>
                                    </p:set>
                                    <p:anim calcmode="lin" valueType="num">
                                      <p:cBhvr>
                                        <p:cTn id="36" dur="1250" fill="hold"/>
                                        <p:tgtEl>
                                          <p:spTgt spid="131"/>
                                        </p:tgtEl>
                                        <p:attrNameLst>
                                          <p:attrName>ppt_w</p:attrName>
                                        </p:attrNameLst>
                                      </p:cBhvr>
                                      <p:tavLst>
                                        <p:tav tm="0">
                                          <p:val>
                                            <p:fltVal val="0"/>
                                          </p:val>
                                        </p:tav>
                                        <p:tav tm="100000">
                                          <p:val>
                                            <p:strVal val="#ppt_w"/>
                                          </p:val>
                                        </p:tav>
                                      </p:tavLst>
                                    </p:anim>
                                    <p:anim calcmode="lin" valueType="num">
                                      <p:cBhvr>
                                        <p:cTn id="37" dur="1250" fill="hold"/>
                                        <p:tgtEl>
                                          <p:spTgt spid="131"/>
                                        </p:tgtEl>
                                        <p:attrNameLst>
                                          <p:attrName>ppt_h</p:attrName>
                                        </p:attrNameLst>
                                      </p:cBhvr>
                                      <p:tavLst>
                                        <p:tav tm="0">
                                          <p:val>
                                            <p:fltVal val="0"/>
                                          </p:val>
                                        </p:tav>
                                        <p:tav tm="100000">
                                          <p:val>
                                            <p:strVal val="#ppt_h"/>
                                          </p:val>
                                        </p:tav>
                                      </p:tavLst>
                                    </p:anim>
                                    <p:anim calcmode="lin" valueType="num">
                                      <p:cBhvr>
                                        <p:cTn id="38" dur="1250" fill="hold"/>
                                        <p:tgtEl>
                                          <p:spTgt spid="131"/>
                                        </p:tgtEl>
                                        <p:attrNameLst>
                                          <p:attrName>style.rotation</p:attrName>
                                        </p:attrNameLst>
                                      </p:cBhvr>
                                      <p:tavLst>
                                        <p:tav tm="0">
                                          <p:val>
                                            <p:fltVal val="90"/>
                                          </p:val>
                                        </p:tav>
                                        <p:tav tm="100000">
                                          <p:val>
                                            <p:fltVal val="0"/>
                                          </p:val>
                                        </p:tav>
                                      </p:tavLst>
                                    </p:anim>
                                    <p:animEffect transition="in" filter="fade">
                                      <p:cBhvr>
                                        <p:cTn id="39" dur="1250"/>
                                        <p:tgtEl>
                                          <p:spTgt spid="131"/>
                                        </p:tgtEl>
                                      </p:cBhvr>
                                    </p:animEffect>
                                  </p:childTnLst>
                                </p:cTn>
                              </p:par>
                            </p:childTnLst>
                          </p:cTn>
                        </p:par>
                        <p:par>
                          <p:cTn id="40" fill="hold">
                            <p:stCondLst>
                              <p:cond delay="8000"/>
                            </p:stCondLst>
                            <p:childTnLst>
                              <p:par>
                                <p:cTn id="41" presetID="42" presetClass="entr" presetSubtype="0" fill="hold" grpId="0" nodeType="afterEffect">
                                  <p:stCondLst>
                                    <p:cond delay="0"/>
                                  </p:stCondLst>
                                  <p:childTnLst>
                                    <p:set>
                                      <p:cBhvr>
                                        <p:cTn id="42" dur="1" fill="hold">
                                          <p:stCondLst>
                                            <p:cond delay="0"/>
                                          </p:stCondLst>
                                        </p:cTn>
                                        <p:tgtEl>
                                          <p:spTgt spid="129"/>
                                        </p:tgtEl>
                                        <p:attrNameLst>
                                          <p:attrName>style.visibility</p:attrName>
                                        </p:attrNameLst>
                                      </p:cBhvr>
                                      <p:to>
                                        <p:strVal val="visible"/>
                                      </p:to>
                                    </p:set>
                                    <p:animEffect transition="in" filter="fade">
                                      <p:cBhvr>
                                        <p:cTn id="43" dur="1250"/>
                                        <p:tgtEl>
                                          <p:spTgt spid="129"/>
                                        </p:tgtEl>
                                      </p:cBhvr>
                                    </p:animEffect>
                                    <p:anim calcmode="lin" valueType="num">
                                      <p:cBhvr>
                                        <p:cTn id="44" dur="1250" fill="hold"/>
                                        <p:tgtEl>
                                          <p:spTgt spid="129"/>
                                        </p:tgtEl>
                                        <p:attrNameLst>
                                          <p:attrName>ppt_x</p:attrName>
                                        </p:attrNameLst>
                                      </p:cBhvr>
                                      <p:tavLst>
                                        <p:tav tm="0">
                                          <p:val>
                                            <p:strVal val="#ppt_x"/>
                                          </p:val>
                                        </p:tav>
                                        <p:tav tm="100000">
                                          <p:val>
                                            <p:strVal val="#ppt_x"/>
                                          </p:val>
                                        </p:tav>
                                      </p:tavLst>
                                    </p:anim>
                                    <p:anim calcmode="lin" valueType="num">
                                      <p:cBhvr>
                                        <p:cTn id="45" dur="1250" fill="hold"/>
                                        <p:tgtEl>
                                          <p:spTgt spid="129"/>
                                        </p:tgtEl>
                                        <p:attrNameLst>
                                          <p:attrName>ppt_y</p:attrName>
                                        </p:attrNameLst>
                                      </p:cBhvr>
                                      <p:tavLst>
                                        <p:tav tm="0">
                                          <p:val>
                                            <p:strVal val="#ppt_y+.1"/>
                                          </p:val>
                                        </p:tav>
                                        <p:tav tm="100000">
                                          <p:val>
                                            <p:strVal val="#ppt_y"/>
                                          </p:val>
                                        </p:tav>
                                      </p:tavLst>
                                    </p:anim>
                                  </p:childTnLst>
                                </p:cTn>
                              </p:par>
                            </p:childTnLst>
                          </p:cTn>
                        </p:par>
                        <p:par>
                          <p:cTn id="46" fill="hold">
                            <p:stCondLst>
                              <p:cond delay="9500"/>
                            </p:stCondLst>
                            <p:childTnLst>
                              <p:par>
                                <p:cTn id="47" presetID="31" presetClass="entr" presetSubtype="0" fill="hold" nodeType="afterEffect">
                                  <p:stCondLst>
                                    <p:cond delay="0"/>
                                  </p:stCondLst>
                                  <p:childTnLst>
                                    <p:set>
                                      <p:cBhvr>
                                        <p:cTn id="48" dur="1" fill="hold">
                                          <p:stCondLst>
                                            <p:cond delay="0"/>
                                          </p:stCondLst>
                                        </p:cTn>
                                        <p:tgtEl>
                                          <p:spTgt spid="137"/>
                                        </p:tgtEl>
                                        <p:attrNameLst>
                                          <p:attrName>style.visibility</p:attrName>
                                        </p:attrNameLst>
                                      </p:cBhvr>
                                      <p:to>
                                        <p:strVal val="visible"/>
                                      </p:to>
                                    </p:set>
                                    <p:anim calcmode="lin" valueType="num">
                                      <p:cBhvr>
                                        <p:cTn id="49" dur="1250" fill="hold"/>
                                        <p:tgtEl>
                                          <p:spTgt spid="137"/>
                                        </p:tgtEl>
                                        <p:attrNameLst>
                                          <p:attrName>ppt_w</p:attrName>
                                        </p:attrNameLst>
                                      </p:cBhvr>
                                      <p:tavLst>
                                        <p:tav tm="0">
                                          <p:val>
                                            <p:fltVal val="0"/>
                                          </p:val>
                                        </p:tav>
                                        <p:tav tm="100000">
                                          <p:val>
                                            <p:strVal val="#ppt_w"/>
                                          </p:val>
                                        </p:tav>
                                      </p:tavLst>
                                    </p:anim>
                                    <p:anim calcmode="lin" valueType="num">
                                      <p:cBhvr>
                                        <p:cTn id="50" dur="1250" fill="hold"/>
                                        <p:tgtEl>
                                          <p:spTgt spid="137"/>
                                        </p:tgtEl>
                                        <p:attrNameLst>
                                          <p:attrName>ppt_h</p:attrName>
                                        </p:attrNameLst>
                                      </p:cBhvr>
                                      <p:tavLst>
                                        <p:tav tm="0">
                                          <p:val>
                                            <p:fltVal val="0"/>
                                          </p:val>
                                        </p:tav>
                                        <p:tav tm="100000">
                                          <p:val>
                                            <p:strVal val="#ppt_h"/>
                                          </p:val>
                                        </p:tav>
                                      </p:tavLst>
                                    </p:anim>
                                    <p:anim calcmode="lin" valueType="num">
                                      <p:cBhvr>
                                        <p:cTn id="51" dur="1250" fill="hold"/>
                                        <p:tgtEl>
                                          <p:spTgt spid="137"/>
                                        </p:tgtEl>
                                        <p:attrNameLst>
                                          <p:attrName>style.rotation</p:attrName>
                                        </p:attrNameLst>
                                      </p:cBhvr>
                                      <p:tavLst>
                                        <p:tav tm="0">
                                          <p:val>
                                            <p:fltVal val="90"/>
                                          </p:val>
                                        </p:tav>
                                        <p:tav tm="100000">
                                          <p:val>
                                            <p:fltVal val="0"/>
                                          </p:val>
                                        </p:tav>
                                      </p:tavLst>
                                    </p:anim>
                                    <p:animEffect transition="in" filter="fade">
                                      <p:cBhvr>
                                        <p:cTn id="52" dur="1250"/>
                                        <p:tgtEl>
                                          <p:spTgt spid="137"/>
                                        </p:tgtEl>
                                      </p:cBhvr>
                                    </p:animEffect>
                                  </p:childTnLst>
                                </p:cTn>
                              </p:par>
                            </p:childTnLst>
                          </p:cTn>
                        </p:par>
                        <p:par>
                          <p:cTn id="53" fill="hold">
                            <p:stCondLst>
                              <p:cond delay="11000"/>
                            </p:stCondLst>
                            <p:childTnLst>
                              <p:par>
                                <p:cTn id="54" presetID="42" presetClass="entr" presetSubtype="0" fill="hold" grpId="0" nodeType="afterEffect">
                                  <p:stCondLst>
                                    <p:cond delay="0"/>
                                  </p:stCondLst>
                                  <p:childTnLst>
                                    <p:set>
                                      <p:cBhvr>
                                        <p:cTn id="55" dur="1" fill="hold">
                                          <p:stCondLst>
                                            <p:cond delay="0"/>
                                          </p:stCondLst>
                                        </p:cTn>
                                        <p:tgtEl>
                                          <p:spTgt spid="136"/>
                                        </p:tgtEl>
                                        <p:attrNameLst>
                                          <p:attrName>style.visibility</p:attrName>
                                        </p:attrNameLst>
                                      </p:cBhvr>
                                      <p:to>
                                        <p:strVal val="visible"/>
                                      </p:to>
                                    </p:set>
                                    <p:animEffect transition="in" filter="fade">
                                      <p:cBhvr>
                                        <p:cTn id="56" dur="1250"/>
                                        <p:tgtEl>
                                          <p:spTgt spid="136"/>
                                        </p:tgtEl>
                                      </p:cBhvr>
                                    </p:animEffect>
                                    <p:anim calcmode="lin" valueType="num">
                                      <p:cBhvr>
                                        <p:cTn id="57" dur="1250" fill="hold"/>
                                        <p:tgtEl>
                                          <p:spTgt spid="136"/>
                                        </p:tgtEl>
                                        <p:attrNameLst>
                                          <p:attrName>ppt_x</p:attrName>
                                        </p:attrNameLst>
                                      </p:cBhvr>
                                      <p:tavLst>
                                        <p:tav tm="0">
                                          <p:val>
                                            <p:strVal val="#ppt_x"/>
                                          </p:val>
                                        </p:tav>
                                        <p:tav tm="100000">
                                          <p:val>
                                            <p:strVal val="#ppt_x"/>
                                          </p:val>
                                        </p:tav>
                                      </p:tavLst>
                                    </p:anim>
                                    <p:anim calcmode="lin" valueType="num">
                                      <p:cBhvr>
                                        <p:cTn id="58" dur="1250" fill="hold"/>
                                        <p:tgtEl>
                                          <p:spTgt spid="136"/>
                                        </p:tgtEl>
                                        <p:attrNameLst>
                                          <p:attrName>ppt_y</p:attrName>
                                        </p:attrNameLst>
                                      </p:cBhvr>
                                      <p:tavLst>
                                        <p:tav tm="0">
                                          <p:val>
                                            <p:strVal val="#ppt_y+.1"/>
                                          </p:val>
                                        </p:tav>
                                        <p:tav tm="100000">
                                          <p:val>
                                            <p:strVal val="#ppt_y"/>
                                          </p:val>
                                        </p:tav>
                                      </p:tavLst>
                                    </p:anim>
                                  </p:childTnLst>
                                </p:cTn>
                              </p:par>
                            </p:childTnLst>
                          </p:cTn>
                        </p:par>
                        <p:par>
                          <p:cTn id="59" fill="hold">
                            <p:stCondLst>
                              <p:cond delay="12500"/>
                            </p:stCondLst>
                            <p:childTnLst>
                              <p:par>
                                <p:cTn id="60" presetID="31" presetClass="entr" presetSubtype="0" fill="hold" nodeType="afterEffect">
                                  <p:stCondLst>
                                    <p:cond delay="0"/>
                                  </p:stCondLst>
                                  <p:childTnLst>
                                    <p:set>
                                      <p:cBhvr>
                                        <p:cTn id="61" dur="1" fill="hold">
                                          <p:stCondLst>
                                            <p:cond delay="0"/>
                                          </p:stCondLst>
                                        </p:cTn>
                                        <p:tgtEl>
                                          <p:spTgt spid="143"/>
                                        </p:tgtEl>
                                        <p:attrNameLst>
                                          <p:attrName>style.visibility</p:attrName>
                                        </p:attrNameLst>
                                      </p:cBhvr>
                                      <p:to>
                                        <p:strVal val="visible"/>
                                      </p:to>
                                    </p:set>
                                    <p:anim calcmode="lin" valueType="num">
                                      <p:cBhvr>
                                        <p:cTn id="62" dur="1250" fill="hold"/>
                                        <p:tgtEl>
                                          <p:spTgt spid="143"/>
                                        </p:tgtEl>
                                        <p:attrNameLst>
                                          <p:attrName>ppt_w</p:attrName>
                                        </p:attrNameLst>
                                      </p:cBhvr>
                                      <p:tavLst>
                                        <p:tav tm="0">
                                          <p:val>
                                            <p:fltVal val="0"/>
                                          </p:val>
                                        </p:tav>
                                        <p:tav tm="100000">
                                          <p:val>
                                            <p:strVal val="#ppt_w"/>
                                          </p:val>
                                        </p:tav>
                                      </p:tavLst>
                                    </p:anim>
                                    <p:anim calcmode="lin" valueType="num">
                                      <p:cBhvr>
                                        <p:cTn id="63" dur="1250" fill="hold"/>
                                        <p:tgtEl>
                                          <p:spTgt spid="143"/>
                                        </p:tgtEl>
                                        <p:attrNameLst>
                                          <p:attrName>ppt_h</p:attrName>
                                        </p:attrNameLst>
                                      </p:cBhvr>
                                      <p:tavLst>
                                        <p:tav tm="0">
                                          <p:val>
                                            <p:fltVal val="0"/>
                                          </p:val>
                                        </p:tav>
                                        <p:tav tm="100000">
                                          <p:val>
                                            <p:strVal val="#ppt_h"/>
                                          </p:val>
                                        </p:tav>
                                      </p:tavLst>
                                    </p:anim>
                                    <p:anim calcmode="lin" valueType="num">
                                      <p:cBhvr>
                                        <p:cTn id="64" dur="1250" fill="hold"/>
                                        <p:tgtEl>
                                          <p:spTgt spid="143"/>
                                        </p:tgtEl>
                                        <p:attrNameLst>
                                          <p:attrName>style.rotation</p:attrName>
                                        </p:attrNameLst>
                                      </p:cBhvr>
                                      <p:tavLst>
                                        <p:tav tm="0">
                                          <p:val>
                                            <p:fltVal val="90"/>
                                          </p:val>
                                        </p:tav>
                                        <p:tav tm="100000">
                                          <p:val>
                                            <p:fltVal val="0"/>
                                          </p:val>
                                        </p:tav>
                                      </p:tavLst>
                                    </p:anim>
                                    <p:animEffect transition="in" filter="fade">
                                      <p:cBhvr>
                                        <p:cTn id="65" dur="1250"/>
                                        <p:tgtEl>
                                          <p:spTgt spid="143"/>
                                        </p:tgtEl>
                                      </p:cBhvr>
                                    </p:animEffect>
                                  </p:childTnLst>
                                </p:cTn>
                              </p:par>
                            </p:childTnLst>
                          </p:cTn>
                        </p:par>
                        <p:par>
                          <p:cTn id="66" fill="hold">
                            <p:stCondLst>
                              <p:cond delay="14000"/>
                            </p:stCondLst>
                            <p:childTnLst>
                              <p:par>
                                <p:cTn id="67" presetID="42" presetClass="entr" presetSubtype="0" fill="hold" grpId="0" nodeType="afterEffect">
                                  <p:stCondLst>
                                    <p:cond delay="0"/>
                                  </p:stCondLst>
                                  <p:childTnLst>
                                    <p:set>
                                      <p:cBhvr>
                                        <p:cTn id="68" dur="1" fill="hold">
                                          <p:stCondLst>
                                            <p:cond delay="0"/>
                                          </p:stCondLst>
                                        </p:cTn>
                                        <p:tgtEl>
                                          <p:spTgt spid="142"/>
                                        </p:tgtEl>
                                        <p:attrNameLst>
                                          <p:attrName>style.visibility</p:attrName>
                                        </p:attrNameLst>
                                      </p:cBhvr>
                                      <p:to>
                                        <p:strVal val="visible"/>
                                      </p:to>
                                    </p:set>
                                    <p:animEffect transition="in" filter="fade">
                                      <p:cBhvr>
                                        <p:cTn id="69" dur="1250"/>
                                        <p:tgtEl>
                                          <p:spTgt spid="142"/>
                                        </p:tgtEl>
                                      </p:cBhvr>
                                    </p:animEffect>
                                    <p:anim calcmode="lin" valueType="num">
                                      <p:cBhvr>
                                        <p:cTn id="70" dur="1250" fill="hold"/>
                                        <p:tgtEl>
                                          <p:spTgt spid="142"/>
                                        </p:tgtEl>
                                        <p:attrNameLst>
                                          <p:attrName>ppt_x</p:attrName>
                                        </p:attrNameLst>
                                      </p:cBhvr>
                                      <p:tavLst>
                                        <p:tav tm="0">
                                          <p:val>
                                            <p:strVal val="#ppt_x"/>
                                          </p:val>
                                        </p:tav>
                                        <p:tav tm="100000">
                                          <p:val>
                                            <p:strVal val="#ppt_x"/>
                                          </p:val>
                                        </p:tav>
                                      </p:tavLst>
                                    </p:anim>
                                    <p:anim calcmode="lin" valueType="num">
                                      <p:cBhvr>
                                        <p:cTn id="71" dur="1250" fill="hold"/>
                                        <p:tgtEl>
                                          <p:spTgt spid="142"/>
                                        </p:tgtEl>
                                        <p:attrNameLst>
                                          <p:attrName>ppt_y</p:attrName>
                                        </p:attrNameLst>
                                      </p:cBhvr>
                                      <p:tavLst>
                                        <p:tav tm="0">
                                          <p:val>
                                            <p:strVal val="#ppt_y+.1"/>
                                          </p:val>
                                        </p:tav>
                                        <p:tav tm="100000">
                                          <p:val>
                                            <p:strVal val="#ppt_y"/>
                                          </p:val>
                                        </p:tav>
                                      </p:tavLst>
                                    </p:anim>
                                  </p:childTnLst>
                                </p:cTn>
                              </p:par>
                            </p:childTnLst>
                          </p:cTn>
                        </p:par>
                        <p:par>
                          <p:cTn id="72" fill="hold">
                            <p:stCondLst>
                              <p:cond delay="15500"/>
                            </p:stCondLst>
                            <p:childTnLst>
                              <p:par>
                                <p:cTn id="73" presetID="31" presetClass="entr" presetSubtype="0" fill="hold" nodeType="afterEffect">
                                  <p:stCondLst>
                                    <p:cond delay="0"/>
                                  </p:stCondLst>
                                  <p:childTnLst>
                                    <p:set>
                                      <p:cBhvr>
                                        <p:cTn id="74" dur="1" fill="hold">
                                          <p:stCondLst>
                                            <p:cond delay="0"/>
                                          </p:stCondLst>
                                        </p:cTn>
                                        <p:tgtEl>
                                          <p:spTgt spid="150"/>
                                        </p:tgtEl>
                                        <p:attrNameLst>
                                          <p:attrName>style.visibility</p:attrName>
                                        </p:attrNameLst>
                                      </p:cBhvr>
                                      <p:to>
                                        <p:strVal val="visible"/>
                                      </p:to>
                                    </p:set>
                                    <p:anim calcmode="lin" valueType="num">
                                      <p:cBhvr>
                                        <p:cTn id="75" dur="1250" fill="hold"/>
                                        <p:tgtEl>
                                          <p:spTgt spid="150"/>
                                        </p:tgtEl>
                                        <p:attrNameLst>
                                          <p:attrName>ppt_w</p:attrName>
                                        </p:attrNameLst>
                                      </p:cBhvr>
                                      <p:tavLst>
                                        <p:tav tm="0">
                                          <p:val>
                                            <p:fltVal val="0"/>
                                          </p:val>
                                        </p:tav>
                                        <p:tav tm="100000">
                                          <p:val>
                                            <p:strVal val="#ppt_w"/>
                                          </p:val>
                                        </p:tav>
                                      </p:tavLst>
                                    </p:anim>
                                    <p:anim calcmode="lin" valueType="num">
                                      <p:cBhvr>
                                        <p:cTn id="76" dur="1250" fill="hold"/>
                                        <p:tgtEl>
                                          <p:spTgt spid="150"/>
                                        </p:tgtEl>
                                        <p:attrNameLst>
                                          <p:attrName>ppt_h</p:attrName>
                                        </p:attrNameLst>
                                      </p:cBhvr>
                                      <p:tavLst>
                                        <p:tav tm="0">
                                          <p:val>
                                            <p:fltVal val="0"/>
                                          </p:val>
                                        </p:tav>
                                        <p:tav tm="100000">
                                          <p:val>
                                            <p:strVal val="#ppt_h"/>
                                          </p:val>
                                        </p:tav>
                                      </p:tavLst>
                                    </p:anim>
                                    <p:anim calcmode="lin" valueType="num">
                                      <p:cBhvr>
                                        <p:cTn id="77" dur="1250" fill="hold"/>
                                        <p:tgtEl>
                                          <p:spTgt spid="150"/>
                                        </p:tgtEl>
                                        <p:attrNameLst>
                                          <p:attrName>style.rotation</p:attrName>
                                        </p:attrNameLst>
                                      </p:cBhvr>
                                      <p:tavLst>
                                        <p:tav tm="0">
                                          <p:val>
                                            <p:fltVal val="90"/>
                                          </p:val>
                                        </p:tav>
                                        <p:tav tm="100000">
                                          <p:val>
                                            <p:fltVal val="0"/>
                                          </p:val>
                                        </p:tav>
                                      </p:tavLst>
                                    </p:anim>
                                    <p:animEffect transition="in" filter="fade">
                                      <p:cBhvr>
                                        <p:cTn id="78" dur="1250"/>
                                        <p:tgtEl>
                                          <p:spTgt spid="150"/>
                                        </p:tgtEl>
                                      </p:cBhvr>
                                    </p:animEffect>
                                  </p:childTnLst>
                                </p:cTn>
                              </p:par>
                            </p:childTnLst>
                          </p:cTn>
                        </p:par>
                        <p:par>
                          <p:cTn id="79" fill="hold">
                            <p:stCondLst>
                              <p:cond delay="17000"/>
                            </p:stCondLst>
                            <p:childTnLst>
                              <p:par>
                                <p:cTn id="80" presetID="42" presetClass="entr" presetSubtype="0" fill="hold" grpId="0" nodeType="afterEffect">
                                  <p:stCondLst>
                                    <p:cond delay="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1250"/>
                                        <p:tgtEl>
                                          <p:spTgt spid="149"/>
                                        </p:tgtEl>
                                      </p:cBhvr>
                                    </p:animEffect>
                                    <p:anim calcmode="lin" valueType="num">
                                      <p:cBhvr>
                                        <p:cTn id="83" dur="1250" fill="hold"/>
                                        <p:tgtEl>
                                          <p:spTgt spid="149"/>
                                        </p:tgtEl>
                                        <p:attrNameLst>
                                          <p:attrName>ppt_x</p:attrName>
                                        </p:attrNameLst>
                                      </p:cBhvr>
                                      <p:tavLst>
                                        <p:tav tm="0">
                                          <p:val>
                                            <p:strVal val="#ppt_x"/>
                                          </p:val>
                                        </p:tav>
                                        <p:tav tm="100000">
                                          <p:val>
                                            <p:strVal val="#ppt_x"/>
                                          </p:val>
                                        </p:tav>
                                      </p:tavLst>
                                    </p:anim>
                                    <p:anim calcmode="lin" valueType="num">
                                      <p:cBhvr>
                                        <p:cTn id="84" dur="1250" fill="hold"/>
                                        <p:tgtEl>
                                          <p:spTgt spid="149"/>
                                        </p:tgtEl>
                                        <p:attrNameLst>
                                          <p:attrName>ppt_y</p:attrName>
                                        </p:attrNameLst>
                                      </p:cBhvr>
                                      <p:tavLst>
                                        <p:tav tm="0">
                                          <p:val>
                                            <p:strVal val="#ppt_y+.1"/>
                                          </p:val>
                                        </p:tav>
                                        <p:tav tm="100000">
                                          <p:val>
                                            <p:strVal val="#ppt_y"/>
                                          </p:val>
                                        </p:tav>
                                      </p:tavLst>
                                    </p:anim>
                                  </p:childTnLst>
                                </p:cTn>
                              </p:par>
                            </p:childTnLst>
                          </p:cTn>
                        </p:par>
                        <p:par>
                          <p:cTn id="85" fill="hold">
                            <p:stCondLst>
                              <p:cond delay="18500"/>
                            </p:stCondLst>
                            <p:childTnLst>
                              <p:par>
                                <p:cTn id="86" presetID="6" presetClass="entr" presetSubtype="16" fill="hold" grpId="0" nodeType="afterEffect">
                                  <p:stCondLst>
                                    <p:cond delay="0"/>
                                  </p:stCondLst>
                                  <p:childTnLst>
                                    <p:set>
                                      <p:cBhvr>
                                        <p:cTn id="87" dur="1" fill="hold">
                                          <p:stCondLst>
                                            <p:cond delay="0"/>
                                          </p:stCondLst>
                                        </p:cTn>
                                        <p:tgtEl>
                                          <p:spTgt spid="179"/>
                                        </p:tgtEl>
                                        <p:attrNameLst>
                                          <p:attrName>style.visibility</p:attrName>
                                        </p:attrNameLst>
                                      </p:cBhvr>
                                      <p:to>
                                        <p:strVal val="visible"/>
                                      </p:to>
                                    </p:set>
                                    <p:animEffect transition="in" filter="circle(in)">
                                      <p:cBhvr>
                                        <p:cTn id="88" dur="20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0" grpId="0" animBg="1"/>
      <p:bldP spid="129" grpId="0" animBg="1"/>
      <p:bldP spid="136" grpId="0" animBg="1"/>
      <p:bldP spid="142" grpId="0" animBg="1"/>
      <p:bldP spid="149" grpId="0" animBg="1"/>
      <p:bldP spid="179" grpId="0" animBg="1"/>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10" y="452774"/>
            <a:ext cx="6145591"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总体要求：做到五个坚持</a:t>
            </a:r>
          </a:p>
        </p:txBody>
      </p:sp>
      <p:grpSp>
        <p:nvGrpSpPr>
          <p:cNvPr id="10" name="组合 9"/>
          <p:cNvGrpSpPr/>
          <p:nvPr/>
        </p:nvGrpSpPr>
        <p:grpSpPr>
          <a:xfrm>
            <a:off x="4847231" y="1888138"/>
            <a:ext cx="6047884" cy="742269"/>
            <a:chOff x="3635896" y="1415775"/>
            <a:chExt cx="4536504" cy="556573"/>
          </a:xfrm>
        </p:grpSpPr>
        <p:grpSp>
          <p:nvGrpSpPr>
            <p:cNvPr id="46" name="组合 45"/>
            <p:cNvGrpSpPr/>
            <p:nvPr/>
          </p:nvGrpSpPr>
          <p:grpSpPr>
            <a:xfrm>
              <a:off x="3635896" y="1419622"/>
              <a:ext cx="681411" cy="552726"/>
              <a:chOff x="3203848" y="2049767"/>
              <a:chExt cx="681411" cy="552726"/>
            </a:xfrm>
            <a:effectLst>
              <a:outerShdw blurRad="50800" dist="38100" dir="2700000" algn="tl" rotWithShape="0">
                <a:prstClr val="black">
                  <a:alpha val="40000"/>
                </a:prstClr>
              </a:outerShdw>
            </a:effectLst>
          </p:grpSpPr>
          <p:sp>
            <p:nvSpPr>
              <p:cNvPr id="47" name="矩形 46"/>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48" name="直接连接符 47"/>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0" name="TextBox 14"/>
              <p:cNvSpPr txBox="1"/>
              <p:nvPr/>
            </p:nvSpPr>
            <p:spPr>
              <a:xfrm>
                <a:off x="3203848" y="2064520"/>
                <a:ext cx="681411" cy="496176"/>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01</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sp>
          <p:nvSpPr>
            <p:cNvPr id="97" name="矩形 96"/>
            <p:cNvSpPr/>
            <p:nvPr/>
          </p:nvSpPr>
          <p:spPr>
            <a:xfrm>
              <a:off x="4444128" y="1415775"/>
              <a:ext cx="3728272" cy="545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2200" spc="-200" dirty="0">
                  <a:solidFill>
                    <a:schemeClr val="tx1"/>
                  </a:solidFill>
                </a:rPr>
                <a:t>坚持正面教育为主，用科学理论武装头脑</a:t>
              </a:r>
            </a:p>
          </p:txBody>
        </p:sp>
      </p:grpSp>
      <p:grpSp>
        <p:nvGrpSpPr>
          <p:cNvPr id="13" name="组合 12"/>
          <p:cNvGrpSpPr/>
          <p:nvPr/>
        </p:nvGrpSpPr>
        <p:grpSpPr>
          <a:xfrm>
            <a:off x="4847231" y="3616941"/>
            <a:ext cx="6047884" cy="737139"/>
            <a:chOff x="3635896" y="2752796"/>
            <a:chExt cx="4536504" cy="552726"/>
          </a:xfrm>
        </p:grpSpPr>
        <p:sp>
          <p:nvSpPr>
            <p:cNvPr id="99" name="矩形 98"/>
            <p:cNvSpPr/>
            <p:nvPr/>
          </p:nvSpPr>
          <p:spPr>
            <a:xfrm>
              <a:off x="4444128" y="2759575"/>
              <a:ext cx="3728272" cy="545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spc="-200" dirty="0">
                  <a:solidFill>
                    <a:schemeClr val="tx1"/>
                  </a:solidFill>
                </a:rPr>
                <a:t>坚持问题导向，注重实效</a:t>
              </a:r>
            </a:p>
          </p:txBody>
        </p:sp>
        <p:grpSp>
          <p:nvGrpSpPr>
            <p:cNvPr id="111" name="组合 110"/>
            <p:cNvGrpSpPr/>
            <p:nvPr/>
          </p:nvGrpSpPr>
          <p:grpSpPr>
            <a:xfrm>
              <a:off x="3635896" y="2752796"/>
              <a:ext cx="681411" cy="552726"/>
              <a:chOff x="3203848" y="2049767"/>
              <a:chExt cx="681411" cy="552726"/>
            </a:xfrm>
            <a:effectLst>
              <a:outerShdw blurRad="50800" dist="38100" dir="2700000" algn="tl" rotWithShape="0">
                <a:prstClr val="black">
                  <a:alpha val="40000"/>
                </a:prstClr>
              </a:outerShdw>
            </a:effectLst>
          </p:grpSpPr>
          <p:sp>
            <p:nvSpPr>
              <p:cNvPr id="115" name="矩形 11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16" name="直接连接符 115"/>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1"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03</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grpSp>
      <p:grpSp>
        <p:nvGrpSpPr>
          <p:cNvPr id="14" name="组合 13"/>
          <p:cNvGrpSpPr/>
          <p:nvPr/>
        </p:nvGrpSpPr>
        <p:grpSpPr>
          <a:xfrm>
            <a:off x="4847231" y="4478779"/>
            <a:ext cx="6047884" cy="746977"/>
            <a:chOff x="3635896" y="3419382"/>
            <a:chExt cx="4536504" cy="560103"/>
          </a:xfrm>
        </p:grpSpPr>
        <p:sp>
          <p:nvSpPr>
            <p:cNvPr id="100" name="矩形 99"/>
            <p:cNvSpPr/>
            <p:nvPr/>
          </p:nvSpPr>
          <p:spPr>
            <a:xfrm>
              <a:off x="4444128" y="3433538"/>
              <a:ext cx="3728272" cy="545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spc="-200" dirty="0">
                  <a:solidFill>
                    <a:schemeClr val="tx1"/>
                  </a:solidFill>
                </a:rPr>
                <a:t>坚持领导带头，以上率下</a:t>
              </a:r>
            </a:p>
          </p:txBody>
        </p:sp>
        <p:grpSp>
          <p:nvGrpSpPr>
            <p:cNvPr id="122" name="组合 121"/>
            <p:cNvGrpSpPr/>
            <p:nvPr/>
          </p:nvGrpSpPr>
          <p:grpSpPr>
            <a:xfrm>
              <a:off x="3635896" y="3419382"/>
              <a:ext cx="681411" cy="552726"/>
              <a:chOff x="3203848" y="2049767"/>
              <a:chExt cx="681411" cy="552726"/>
            </a:xfrm>
            <a:effectLst>
              <a:outerShdw blurRad="50800" dist="38100" dir="2700000" algn="tl" rotWithShape="0">
                <a:prstClr val="black">
                  <a:alpha val="40000"/>
                </a:prstClr>
              </a:outerShdw>
            </a:effectLst>
          </p:grpSpPr>
          <p:sp>
            <p:nvSpPr>
              <p:cNvPr id="123" name="矩形 122"/>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24" name="直接连接符 123"/>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6"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04</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grpSp>
      <p:grpSp>
        <p:nvGrpSpPr>
          <p:cNvPr id="15" name="组合 14"/>
          <p:cNvGrpSpPr/>
          <p:nvPr/>
        </p:nvGrpSpPr>
        <p:grpSpPr>
          <a:xfrm>
            <a:off x="4847231" y="5350453"/>
            <a:ext cx="6047884" cy="746396"/>
            <a:chOff x="3635896" y="4093781"/>
            <a:chExt cx="4536504" cy="559667"/>
          </a:xfrm>
        </p:grpSpPr>
        <p:sp>
          <p:nvSpPr>
            <p:cNvPr id="101" name="矩形 100"/>
            <p:cNvSpPr/>
            <p:nvPr/>
          </p:nvSpPr>
          <p:spPr>
            <a:xfrm>
              <a:off x="4444128" y="4107501"/>
              <a:ext cx="3728272" cy="545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spc="-200" dirty="0">
                  <a:solidFill>
                    <a:schemeClr val="tx1"/>
                  </a:solidFill>
                </a:rPr>
                <a:t>坚持从实际出发，分类指导</a:t>
              </a:r>
            </a:p>
          </p:txBody>
        </p:sp>
        <p:grpSp>
          <p:nvGrpSpPr>
            <p:cNvPr id="127" name="组合 126"/>
            <p:cNvGrpSpPr/>
            <p:nvPr/>
          </p:nvGrpSpPr>
          <p:grpSpPr>
            <a:xfrm>
              <a:off x="3635896" y="4093781"/>
              <a:ext cx="681411" cy="552726"/>
              <a:chOff x="3203848" y="2049767"/>
              <a:chExt cx="681411" cy="552726"/>
            </a:xfrm>
            <a:effectLst>
              <a:outerShdw blurRad="50800" dist="38100" dir="2700000" algn="tl" rotWithShape="0">
                <a:prstClr val="black">
                  <a:alpha val="40000"/>
                </a:prstClr>
              </a:outerShdw>
            </a:effectLst>
          </p:grpSpPr>
          <p:sp>
            <p:nvSpPr>
              <p:cNvPr id="128" name="矩形 127"/>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29" name="直接连接符 128"/>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1"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05</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grpSp>
      <p:grpSp>
        <p:nvGrpSpPr>
          <p:cNvPr id="11" name="组合 10"/>
          <p:cNvGrpSpPr/>
          <p:nvPr/>
        </p:nvGrpSpPr>
        <p:grpSpPr>
          <a:xfrm>
            <a:off x="4847231" y="2755104"/>
            <a:ext cx="6047884" cy="737139"/>
            <a:chOff x="3635896" y="2082222"/>
            <a:chExt cx="4536504" cy="552726"/>
          </a:xfrm>
        </p:grpSpPr>
        <p:sp>
          <p:nvSpPr>
            <p:cNvPr id="98" name="矩形 97"/>
            <p:cNvSpPr/>
            <p:nvPr/>
          </p:nvSpPr>
          <p:spPr>
            <a:xfrm>
              <a:off x="4444128" y="2085612"/>
              <a:ext cx="3728272" cy="545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200" spc="-200" dirty="0">
                  <a:solidFill>
                    <a:schemeClr val="tx1"/>
                  </a:solidFill>
                </a:rPr>
                <a:t>坚持学用结合，知行合一</a:t>
              </a:r>
            </a:p>
          </p:txBody>
        </p:sp>
        <p:grpSp>
          <p:nvGrpSpPr>
            <p:cNvPr id="132" name="组合 131"/>
            <p:cNvGrpSpPr/>
            <p:nvPr/>
          </p:nvGrpSpPr>
          <p:grpSpPr>
            <a:xfrm>
              <a:off x="3635896" y="2082222"/>
              <a:ext cx="681411" cy="552726"/>
              <a:chOff x="3203848" y="2049767"/>
              <a:chExt cx="681411" cy="552726"/>
            </a:xfrm>
            <a:effectLst>
              <a:outerShdw blurRad="50800" dist="38100" dir="2700000" algn="tl" rotWithShape="0">
                <a:prstClr val="black">
                  <a:alpha val="40000"/>
                </a:prstClr>
              </a:outerShdw>
            </a:effectLst>
          </p:grpSpPr>
          <p:sp>
            <p:nvSpPr>
              <p:cNvPr id="133" name="矩形 132"/>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700">
                  <a:solidFill>
                    <a:schemeClr val="accent1"/>
                  </a:solidFill>
                </a:endParaRPr>
              </a:p>
            </p:txBody>
          </p:sp>
          <p:cxnSp>
            <p:nvCxnSpPr>
              <p:cNvPr id="134" name="直接连接符 133"/>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6" name="TextBox 14"/>
              <p:cNvSpPr txBox="1"/>
              <p:nvPr/>
            </p:nvSpPr>
            <p:spPr>
              <a:xfrm>
                <a:off x="3203848" y="2064520"/>
                <a:ext cx="681411" cy="496175"/>
              </a:xfrm>
              <a:prstGeom prst="rect">
                <a:avLst/>
              </a:prstGeom>
              <a:noFill/>
            </p:spPr>
            <p:txBody>
              <a:bodyPr wrap="square" rtlCol="0">
                <a:spAutoFit/>
              </a:bodyPr>
              <a:lstStyle/>
              <a:p>
                <a:pPr algn="ctr"/>
                <a:r>
                  <a:rPr lang="en-US" altLang="zh-CN" sz="3700" dirty="0">
                    <a:solidFill>
                      <a:schemeClr val="accent1"/>
                    </a:solidFill>
                    <a:latin typeface="Impact" panose="020B0806030902050204" pitchFamily="34" charset="0"/>
                    <a:ea typeface="微软雅黑" panose="020B0503020204020204" pitchFamily="34" charset="-122"/>
                  </a:rPr>
                  <a:t>02</a:t>
                </a:r>
                <a:endParaRPr lang="zh-CN" altLang="en-US" sz="3700" dirty="0">
                  <a:solidFill>
                    <a:schemeClr val="accent1"/>
                  </a:solidFill>
                  <a:latin typeface="Impact" panose="020B0806030902050204" pitchFamily="34" charset="0"/>
                  <a:ea typeface="微软雅黑" panose="020B0503020204020204" pitchFamily="34" charset="-122"/>
                </a:endParaRPr>
              </a:p>
            </p:txBody>
          </p:sp>
        </p:grpSp>
      </p:grpSp>
      <p:sp>
        <p:nvSpPr>
          <p:cNvPr id="63" name="矩形 62"/>
          <p:cNvSpPr/>
          <p:nvPr/>
        </p:nvSpPr>
        <p:spPr>
          <a:xfrm>
            <a:off x="827535" y="5003805"/>
            <a:ext cx="2915023" cy="725098"/>
          </a:xfrm>
          <a:prstGeom prst="rect">
            <a:avLst/>
          </a:prstGeom>
        </p:spPr>
        <p:txBody>
          <a:bodyPr wrap="square" lIns="121891" tIns="60945" rIns="121891" bIns="60945">
            <a:spAutoFit/>
          </a:bodyPr>
          <a:lstStyle/>
          <a:p>
            <a:pPr algn="ctr">
              <a:lnSpc>
                <a:spcPct val="150000"/>
              </a:lnSpc>
            </a:pPr>
            <a:r>
              <a:rPr lang="zh-CN" altLang="en-US" sz="2600" b="1" dirty="0">
                <a:solidFill>
                  <a:schemeClr val="accent1"/>
                </a:solidFill>
                <a:latin typeface="+mj-ea"/>
                <a:ea typeface="+mj-ea"/>
              </a:rPr>
              <a:t>五个坚持</a:t>
            </a:r>
          </a:p>
        </p:txBody>
      </p:sp>
      <p:pic>
        <p:nvPicPr>
          <p:cNvPr id="64"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96173" y="1827108"/>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组合 64"/>
          <p:cNvGrpSpPr/>
          <p:nvPr/>
        </p:nvGrpSpPr>
        <p:grpSpPr>
          <a:xfrm>
            <a:off x="623311" y="3769342"/>
            <a:ext cx="3258693" cy="1169475"/>
            <a:chOff x="386364" y="2643758"/>
            <a:chExt cx="2444338" cy="876903"/>
          </a:xfrm>
        </p:grpSpPr>
        <p:cxnSp>
          <p:nvCxnSpPr>
            <p:cNvPr id="66" name="直接连接符 65"/>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8"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2" presetClass="entr" presetSubtype="4"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 calcmode="lin" valueType="num">
                                          <p:cBhvr additive="base">
                                            <p:cTn id="10" dur="500" fill="hold"/>
                                            <p:tgtEl>
                                              <p:spTgt spid="65"/>
                                            </p:tgtEl>
                                            <p:attrNameLst>
                                              <p:attrName>ppt_x</p:attrName>
                                            </p:attrNameLst>
                                          </p:cBhvr>
                                          <p:tavLst>
                                            <p:tav tm="0">
                                              <p:val>
                                                <p:strVal val="#ppt_x"/>
                                              </p:val>
                                            </p:tav>
                                            <p:tav tm="100000">
                                              <p:val>
                                                <p:strVal val="#ppt_x"/>
                                              </p:val>
                                            </p:tav>
                                          </p:tavLst>
                                        </p:anim>
                                        <p:anim calcmode="lin" valueType="num">
                                          <p:cBhvr additive="base">
                                            <p:cTn id="11" dur="500" fill="hold"/>
                                            <p:tgtEl>
                                              <p:spTgt spid="65"/>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randombar(horizontal)">
                                          <p:cBhvr>
                                            <p:cTn id="15" dur="1500"/>
                                            <p:tgtEl>
                                              <p:spTgt spid="63"/>
                                            </p:tgtEl>
                                          </p:cBhvr>
                                        </p:animEffect>
                                      </p:childTnLst>
                                    </p:cTn>
                                  </p:par>
                                </p:childTnLst>
                              </p:cTn>
                            </p:par>
                            <p:par>
                              <p:cTn id="16" fill="hold">
                                <p:stCondLst>
                                  <p:cond delay="2000"/>
                                </p:stCondLst>
                                <p:childTnLst>
                                  <p:par>
                                    <p:cTn id="17" presetID="2" presetClass="entr" presetSubtype="4" fill="hold" nodeType="afterEffect" p14:presetBounceEnd="23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23000">
                                          <p:cBhvr additive="base">
                                            <p:cTn id="19" dur="1500" fill="hold"/>
                                            <p:tgtEl>
                                              <p:spTgt spid="10"/>
                                            </p:tgtEl>
                                            <p:attrNameLst>
                                              <p:attrName>ppt_x</p:attrName>
                                            </p:attrNameLst>
                                          </p:cBhvr>
                                          <p:tavLst>
                                            <p:tav tm="0">
                                              <p:val>
                                                <p:strVal val="#ppt_x"/>
                                              </p:val>
                                            </p:tav>
                                            <p:tav tm="100000">
                                              <p:val>
                                                <p:strVal val="#ppt_x"/>
                                              </p:val>
                                            </p:tav>
                                          </p:tavLst>
                                        </p:anim>
                                        <p:anim calcmode="lin" valueType="num" p14:bounceEnd="23000">
                                          <p:cBhvr additive="base">
                                            <p:cTn id="20" dur="1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23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23000">
                                          <p:cBhvr additive="base">
                                            <p:cTn id="23" dur="1500" fill="hold"/>
                                            <p:tgtEl>
                                              <p:spTgt spid="13"/>
                                            </p:tgtEl>
                                            <p:attrNameLst>
                                              <p:attrName>ppt_x</p:attrName>
                                            </p:attrNameLst>
                                          </p:cBhvr>
                                          <p:tavLst>
                                            <p:tav tm="0">
                                              <p:val>
                                                <p:strVal val="#ppt_x"/>
                                              </p:val>
                                            </p:tav>
                                            <p:tav tm="100000">
                                              <p:val>
                                                <p:strVal val="#ppt_x"/>
                                              </p:val>
                                            </p:tav>
                                          </p:tavLst>
                                        </p:anim>
                                        <p:anim calcmode="lin" valueType="num" p14:bounceEnd="23000">
                                          <p:cBhvr additive="base">
                                            <p:cTn id="24" dur="1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23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23000">
                                          <p:cBhvr additive="base">
                                            <p:cTn id="27" dur="1500" fill="hold"/>
                                            <p:tgtEl>
                                              <p:spTgt spid="14"/>
                                            </p:tgtEl>
                                            <p:attrNameLst>
                                              <p:attrName>ppt_x</p:attrName>
                                            </p:attrNameLst>
                                          </p:cBhvr>
                                          <p:tavLst>
                                            <p:tav tm="0">
                                              <p:val>
                                                <p:strVal val="#ppt_x"/>
                                              </p:val>
                                            </p:tav>
                                            <p:tav tm="100000">
                                              <p:val>
                                                <p:strVal val="#ppt_x"/>
                                              </p:val>
                                            </p:tav>
                                          </p:tavLst>
                                        </p:anim>
                                        <p:anim calcmode="lin" valueType="num" p14:bounceEnd="23000">
                                          <p:cBhvr additive="base">
                                            <p:cTn id="28" dur="1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23000">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14:bounceEnd="23000">
                                          <p:cBhvr additive="base">
                                            <p:cTn id="31" dur="1500" fill="hold"/>
                                            <p:tgtEl>
                                              <p:spTgt spid="15"/>
                                            </p:tgtEl>
                                            <p:attrNameLst>
                                              <p:attrName>ppt_x</p:attrName>
                                            </p:attrNameLst>
                                          </p:cBhvr>
                                          <p:tavLst>
                                            <p:tav tm="0">
                                              <p:val>
                                                <p:strVal val="#ppt_x"/>
                                              </p:val>
                                            </p:tav>
                                            <p:tav tm="100000">
                                              <p:val>
                                                <p:strVal val="#ppt_x"/>
                                              </p:val>
                                            </p:tav>
                                          </p:tavLst>
                                        </p:anim>
                                        <p:anim calcmode="lin" valueType="num" p14:bounceEnd="23000">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23000">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14:bounceEnd="23000">
                                          <p:cBhvr additive="base">
                                            <p:cTn id="35" dur="1500" fill="hold"/>
                                            <p:tgtEl>
                                              <p:spTgt spid="11"/>
                                            </p:tgtEl>
                                            <p:attrNameLst>
                                              <p:attrName>ppt_x</p:attrName>
                                            </p:attrNameLst>
                                          </p:cBhvr>
                                          <p:tavLst>
                                            <p:tav tm="0">
                                              <p:val>
                                                <p:strVal val="#ppt_x"/>
                                              </p:val>
                                            </p:tav>
                                            <p:tav tm="100000">
                                              <p:val>
                                                <p:strVal val="#ppt_x"/>
                                              </p:val>
                                            </p:tav>
                                          </p:tavLst>
                                        </p:anim>
                                        <p:anim calcmode="lin" valueType="num" p14:bounceEnd="23000">
                                          <p:cBhvr additive="base">
                                            <p:cTn id="36"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2" presetClass="entr" presetSubtype="4"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 calcmode="lin" valueType="num">
                                          <p:cBhvr additive="base">
                                            <p:cTn id="10" dur="500" fill="hold"/>
                                            <p:tgtEl>
                                              <p:spTgt spid="65"/>
                                            </p:tgtEl>
                                            <p:attrNameLst>
                                              <p:attrName>ppt_x</p:attrName>
                                            </p:attrNameLst>
                                          </p:cBhvr>
                                          <p:tavLst>
                                            <p:tav tm="0">
                                              <p:val>
                                                <p:strVal val="#ppt_x"/>
                                              </p:val>
                                            </p:tav>
                                            <p:tav tm="100000">
                                              <p:val>
                                                <p:strVal val="#ppt_x"/>
                                              </p:val>
                                            </p:tav>
                                          </p:tavLst>
                                        </p:anim>
                                        <p:anim calcmode="lin" valueType="num">
                                          <p:cBhvr additive="base">
                                            <p:cTn id="11" dur="500" fill="hold"/>
                                            <p:tgtEl>
                                              <p:spTgt spid="65"/>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randombar(horizontal)">
                                          <p:cBhvr>
                                            <p:cTn id="15" dur="1500"/>
                                            <p:tgtEl>
                                              <p:spTgt spid="63"/>
                                            </p:tgtEl>
                                          </p:cBhvr>
                                        </p:animEffect>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1500" fill="hold"/>
                                            <p:tgtEl>
                                              <p:spTgt spid="10"/>
                                            </p:tgtEl>
                                            <p:attrNameLst>
                                              <p:attrName>ppt_x</p:attrName>
                                            </p:attrNameLst>
                                          </p:cBhvr>
                                          <p:tavLst>
                                            <p:tav tm="0">
                                              <p:val>
                                                <p:strVal val="#ppt_x"/>
                                              </p:val>
                                            </p:tav>
                                            <p:tav tm="100000">
                                              <p:val>
                                                <p:strVal val="#ppt_x"/>
                                              </p:val>
                                            </p:tav>
                                          </p:tavLst>
                                        </p:anim>
                                        <p:anim calcmode="lin" valueType="num">
                                          <p:cBhvr additive="base">
                                            <p:cTn id="20" dur="1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500" fill="hold"/>
                                            <p:tgtEl>
                                              <p:spTgt spid="13"/>
                                            </p:tgtEl>
                                            <p:attrNameLst>
                                              <p:attrName>ppt_x</p:attrName>
                                            </p:attrNameLst>
                                          </p:cBhvr>
                                          <p:tavLst>
                                            <p:tav tm="0">
                                              <p:val>
                                                <p:strVal val="#ppt_x"/>
                                              </p:val>
                                            </p:tav>
                                            <p:tav tm="100000">
                                              <p:val>
                                                <p:strVal val="#ppt_x"/>
                                              </p:val>
                                            </p:tav>
                                          </p:tavLst>
                                        </p:anim>
                                        <p:anim calcmode="lin" valueType="num">
                                          <p:cBhvr additive="base">
                                            <p:cTn id="24" dur="1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500" fill="hold"/>
                                            <p:tgtEl>
                                              <p:spTgt spid="14"/>
                                            </p:tgtEl>
                                            <p:attrNameLst>
                                              <p:attrName>ppt_x</p:attrName>
                                            </p:attrNameLst>
                                          </p:cBhvr>
                                          <p:tavLst>
                                            <p:tav tm="0">
                                              <p:val>
                                                <p:strVal val="#ppt_x"/>
                                              </p:val>
                                            </p:tav>
                                            <p:tav tm="100000">
                                              <p:val>
                                                <p:strVal val="#ppt_x"/>
                                              </p:val>
                                            </p:tav>
                                          </p:tavLst>
                                        </p:anim>
                                        <p:anim calcmode="lin" valueType="num">
                                          <p:cBhvr additive="base">
                                            <p:cTn id="28" dur="1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500" fill="hold"/>
                                            <p:tgtEl>
                                              <p:spTgt spid="15"/>
                                            </p:tgtEl>
                                            <p:attrNameLst>
                                              <p:attrName>ppt_x</p:attrName>
                                            </p:attrNameLst>
                                          </p:cBhvr>
                                          <p:tavLst>
                                            <p:tav tm="0">
                                              <p:val>
                                                <p:strVal val="#ppt_x"/>
                                              </p:val>
                                            </p:tav>
                                            <p:tav tm="100000">
                                              <p:val>
                                                <p:strVal val="#ppt_x"/>
                                              </p:val>
                                            </p:tav>
                                          </p:tavLst>
                                        </p:anim>
                                        <p:anim calcmode="lin" valueType="num">
                                          <p:cBhvr additive="base">
                                            <p:cTn id="32" dur="1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500" fill="hold"/>
                                            <p:tgtEl>
                                              <p:spTgt spid="11"/>
                                            </p:tgtEl>
                                            <p:attrNameLst>
                                              <p:attrName>ppt_x</p:attrName>
                                            </p:attrNameLst>
                                          </p:cBhvr>
                                          <p:tavLst>
                                            <p:tav tm="0">
                                              <p:val>
                                                <p:strVal val="#ppt_x"/>
                                              </p:val>
                                            </p:tav>
                                            <p:tav tm="100000">
                                              <p:val>
                                                <p:strVal val="#ppt_x"/>
                                              </p:val>
                                            </p:tav>
                                          </p:tavLst>
                                        </p:anim>
                                        <p:anim calcmode="lin" valueType="num">
                                          <p:cBhvr additive="base">
                                            <p:cTn id="36" dur="1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17"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9"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a:solidFill>
                  <a:schemeClr val="accent1"/>
                </a:solidFill>
                <a:latin typeface="微软雅黑" panose="020B0503020204020204" pitchFamily="34" charset="-122"/>
                <a:ea typeface="微软雅黑" panose="020B0503020204020204" pitchFamily="34" charset="-122"/>
                <a:cs typeface="+mn-cs"/>
              </a:rPr>
              <a:t>“两学一做”的主要内容</a:t>
            </a:r>
          </a:p>
        </p:txBody>
      </p:sp>
      <p:sp>
        <p:nvSpPr>
          <p:cNvPr id="20"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21" name="直接连接符 20"/>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447434" y="2318986"/>
            <a:ext cx="1351627" cy="1036417"/>
            <a:chOff x="2585913" y="2108424"/>
            <a:chExt cx="1013852" cy="777133"/>
          </a:xfrm>
        </p:grpSpPr>
        <p:sp>
          <p:nvSpPr>
            <p:cNvPr id="24" name="椭圆 2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262887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03</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26"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100"/>
                                        <p:tgtEl>
                                          <p:spTgt spid="16"/>
                                        </p:tgtEl>
                                      </p:cBhvr>
                                    </p:animEffect>
                                  </p:childTnLst>
                                </p:cTn>
                              </p:par>
                              <p:par>
                                <p:cTn id="8" presetID="2" presetClass="entr" presetSubtype="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100" fill="hold"/>
                                        <p:tgtEl>
                                          <p:spTgt spid="26"/>
                                        </p:tgtEl>
                                        <p:attrNameLst>
                                          <p:attrName>ppt_x</p:attrName>
                                        </p:attrNameLst>
                                      </p:cBhvr>
                                      <p:tavLst>
                                        <p:tav tm="0">
                                          <p:val>
                                            <p:strVal val="1+#ppt_w/2"/>
                                          </p:val>
                                        </p:tav>
                                        <p:tav tm="100000">
                                          <p:val>
                                            <p:strVal val="#ppt_x"/>
                                          </p:val>
                                        </p:tav>
                                      </p:tavLst>
                                    </p:anim>
                                    <p:anim calcmode="lin" valueType="num">
                                      <p:cBhvr additive="base">
                                        <p:cTn id="11" dur="1100" fill="hold"/>
                                        <p:tgtEl>
                                          <p:spTgt spid="26"/>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900" fill="hold"/>
                                        <p:tgtEl>
                                          <p:spTgt spid="18"/>
                                        </p:tgtEl>
                                        <p:attrNameLst>
                                          <p:attrName>ppt_w</p:attrName>
                                        </p:attrNameLst>
                                      </p:cBhvr>
                                      <p:tavLst>
                                        <p:tav tm="0">
                                          <p:val>
                                            <p:fltVal val="0"/>
                                          </p:val>
                                        </p:tav>
                                        <p:tav tm="100000">
                                          <p:val>
                                            <p:strVal val="#ppt_w"/>
                                          </p:val>
                                        </p:tav>
                                      </p:tavLst>
                                    </p:anim>
                                    <p:anim calcmode="lin" valueType="num">
                                      <p:cBhvr>
                                        <p:cTn id="16" dur="900" fill="hold"/>
                                        <p:tgtEl>
                                          <p:spTgt spid="18"/>
                                        </p:tgtEl>
                                        <p:attrNameLst>
                                          <p:attrName>ppt_h</p:attrName>
                                        </p:attrNameLst>
                                      </p:cBhvr>
                                      <p:tavLst>
                                        <p:tav tm="0">
                                          <p:val>
                                            <p:fltVal val="0"/>
                                          </p:val>
                                        </p:tav>
                                        <p:tav tm="100000">
                                          <p:val>
                                            <p:strVal val="#ppt_h"/>
                                          </p:val>
                                        </p:tav>
                                      </p:tavLst>
                                    </p:anim>
                                    <p:animEffect transition="in" filter="fade">
                                      <p:cBhvr>
                                        <p:cTn id="17" dur="900"/>
                                        <p:tgtEl>
                                          <p:spTgt spid="18"/>
                                        </p:tgtEl>
                                      </p:cBhvr>
                                    </p:animEffect>
                                  </p:childTnLst>
                                </p:cTn>
                              </p:par>
                              <p:par>
                                <p:cTn id="18" presetID="53" presetClass="entr" presetSubtype="1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900" fill="hold"/>
                                        <p:tgtEl>
                                          <p:spTgt spid="17"/>
                                        </p:tgtEl>
                                        <p:attrNameLst>
                                          <p:attrName>ppt_w</p:attrName>
                                        </p:attrNameLst>
                                      </p:cBhvr>
                                      <p:tavLst>
                                        <p:tav tm="0">
                                          <p:val>
                                            <p:fltVal val="0"/>
                                          </p:val>
                                        </p:tav>
                                        <p:tav tm="100000">
                                          <p:val>
                                            <p:strVal val="#ppt_w"/>
                                          </p:val>
                                        </p:tav>
                                      </p:tavLst>
                                    </p:anim>
                                    <p:anim calcmode="lin" valueType="num">
                                      <p:cBhvr>
                                        <p:cTn id="21" dur="900" fill="hold"/>
                                        <p:tgtEl>
                                          <p:spTgt spid="17"/>
                                        </p:tgtEl>
                                        <p:attrNameLst>
                                          <p:attrName>ppt_h</p:attrName>
                                        </p:attrNameLst>
                                      </p:cBhvr>
                                      <p:tavLst>
                                        <p:tav tm="0">
                                          <p:val>
                                            <p:fltVal val="0"/>
                                          </p:val>
                                        </p:tav>
                                        <p:tav tm="100000">
                                          <p:val>
                                            <p:strVal val="#ppt_h"/>
                                          </p:val>
                                        </p:tav>
                                      </p:tavLst>
                                    </p:anim>
                                    <p:animEffect transition="in" filter="fade">
                                      <p:cBhvr>
                                        <p:cTn id="22" dur="900"/>
                                        <p:tgtEl>
                                          <p:spTgt spid="17"/>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1550"/>
                                        <p:tgtEl>
                                          <p:spTgt spid="20"/>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主要内容：学党章党规</a:t>
            </a:r>
          </a:p>
        </p:txBody>
      </p:sp>
      <p:sp>
        <p:nvSpPr>
          <p:cNvPr id="160" name="矩形 159"/>
          <p:cNvSpPr/>
          <p:nvPr/>
        </p:nvSpPr>
        <p:spPr>
          <a:xfrm>
            <a:off x="5316264" y="2081321"/>
            <a:ext cx="5787505"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明确基本标准、树立行为规范，逐条逐句通读党章</a:t>
            </a:r>
          </a:p>
        </p:txBody>
      </p:sp>
      <p:sp>
        <p:nvSpPr>
          <p:cNvPr id="163" name="矩形 162"/>
          <p:cNvSpPr/>
          <p:nvPr/>
        </p:nvSpPr>
        <p:spPr>
          <a:xfrm>
            <a:off x="5316264" y="3027417"/>
            <a:ext cx="5787506"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认真学习</a:t>
            </a:r>
            <a:r>
              <a:rPr lang="en-US" altLang="zh-CN" sz="1900" dirty="0">
                <a:solidFill>
                  <a:schemeClr val="tx1"/>
                </a:solidFill>
              </a:rPr>
              <a:t>《</a:t>
            </a:r>
            <a:r>
              <a:rPr lang="zh-CN" altLang="en-US" sz="1900" dirty="0">
                <a:solidFill>
                  <a:schemeClr val="tx1"/>
                </a:solidFill>
              </a:rPr>
              <a:t>中国共产党廉洁自律准则</a:t>
            </a:r>
            <a:r>
              <a:rPr lang="en-US" altLang="zh-CN" sz="1900" dirty="0">
                <a:solidFill>
                  <a:schemeClr val="tx1"/>
                </a:solidFill>
              </a:rPr>
              <a:t>》</a:t>
            </a:r>
            <a:r>
              <a:rPr lang="zh-CN" altLang="en-US" sz="1900" dirty="0">
                <a:solidFill>
                  <a:schemeClr val="tx1"/>
                </a:solidFill>
              </a:rPr>
              <a:t>、</a:t>
            </a:r>
            <a:r>
              <a:rPr lang="en-US" altLang="zh-CN" sz="1900" dirty="0">
                <a:solidFill>
                  <a:schemeClr val="tx1"/>
                </a:solidFill>
              </a:rPr>
              <a:t>《</a:t>
            </a:r>
            <a:r>
              <a:rPr lang="zh-CN" altLang="en-US" sz="1900" dirty="0">
                <a:solidFill>
                  <a:schemeClr val="tx1"/>
                </a:solidFill>
              </a:rPr>
              <a:t>中国共产党纪律处分条例</a:t>
            </a:r>
            <a:r>
              <a:rPr lang="en-US" altLang="zh-CN" sz="1900" dirty="0">
                <a:solidFill>
                  <a:schemeClr val="tx1"/>
                </a:solidFill>
              </a:rPr>
              <a:t>》</a:t>
            </a:r>
            <a:r>
              <a:rPr lang="zh-CN" altLang="en-US" sz="1900" dirty="0">
                <a:solidFill>
                  <a:schemeClr val="tx1"/>
                </a:solidFill>
              </a:rPr>
              <a:t>等党内法规</a:t>
            </a:r>
          </a:p>
        </p:txBody>
      </p:sp>
      <p:sp>
        <p:nvSpPr>
          <p:cNvPr id="171" name="矩形 170"/>
          <p:cNvSpPr/>
          <p:nvPr/>
        </p:nvSpPr>
        <p:spPr>
          <a:xfrm>
            <a:off x="5316266" y="3982654"/>
            <a:ext cx="4679380"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学习党的历史，学习革命先辈和先进典型</a:t>
            </a:r>
          </a:p>
        </p:txBody>
      </p:sp>
      <p:sp>
        <p:nvSpPr>
          <p:cNvPr id="179" name="矩形 178"/>
          <p:cNvSpPr/>
          <p:nvPr/>
        </p:nvSpPr>
        <p:spPr>
          <a:xfrm>
            <a:off x="5316265" y="4937891"/>
            <a:ext cx="5787506"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从周永康、薄熙来、徐才厚、郭伯雄、令计划等违纪违法案件中汲取教训</a:t>
            </a:r>
          </a:p>
        </p:txBody>
      </p:sp>
      <p:grpSp>
        <p:nvGrpSpPr>
          <p:cNvPr id="74" name="组合 73"/>
          <p:cNvGrpSpPr/>
          <p:nvPr/>
        </p:nvGrpSpPr>
        <p:grpSpPr>
          <a:xfrm>
            <a:off x="4357020" y="1989301"/>
            <a:ext cx="908430" cy="830997"/>
            <a:chOff x="3203848" y="1987622"/>
            <a:chExt cx="681411" cy="623103"/>
          </a:xfrm>
          <a:effectLst>
            <a:outerShdw blurRad="50800" dist="38100" dir="2700000" algn="tl" rotWithShape="0">
              <a:prstClr val="black">
                <a:alpha val="40000"/>
              </a:prstClr>
            </a:outerShdw>
          </a:effectLst>
        </p:grpSpPr>
        <p:sp>
          <p:nvSpPr>
            <p:cNvPr id="75" name="矩形 7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77" name="直接连接符 7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9" name="TextBox 14"/>
            <p:cNvSpPr txBox="1"/>
            <p:nvPr/>
          </p:nvSpPr>
          <p:spPr>
            <a:xfrm>
              <a:off x="3203848" y="1987622"/>
              <a:ext cx="681411" cy="623103"/>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a</a:t>
              </a:r>
              <a:endParaRPr lang="zh-CN" altLang="en-US" sz="4800" b="1" dirty="0">
                <a:solidFill>
                  <a:schemeClr val="accent1"/>
                </a:solidFill>
                <a:latin typeface="+mj-lt"/>
                <a:ea typeface="微软雅黑" panose="020B0503020204020204" pitchFamily="34" charset="-122"/>
              </a:endParaRPr>
            </a:p>
          </p:txBody>
        </p:sp>
      </p:grpSp>
      <p:grpSp>
        <p:nvGrpSpPr>
          <p:cNvPr id="80" name="组合 79"/>
          <p:cNvGrpSpPr/>
          <p:nvPr/>
        </p:nvGrpSpPr>
        <p:grpSpPr>
          <a:xfrm>
            <a:off x="4357020" y="2949630"/>
            <a:ext cx="908430" cy="830996"/>
            <a:chOff x="3203848" y="1991440"/>
            <a:chExt cx="681411" cy="623103"/>
          </a:xfrm>
          <a:effectLst>
            <a:outerShdw blurRad="50800" dist="38100" dir="2700000" algn="tl" rotWithShape="0">
              <a:prstClr val="black">
                <a:alpha val="40000"/>
              </a:prstClr>
            </a:outerShdw>
          </a:effectLst>
        </p:grpSpPr>
        <p:sp>
          <p:nvSpPr>
            <p:cNvPr id="81" name="矩形 8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82" name="直接连接符 8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4" name="TextBox 14"/>
            <p:cNvSpPr txBox="1"/>
            <p:nvPr/>
          </p:nvSpPr>
          <p:spPr>
            <a:xfrm>
              <a:off x="3203848" y="1991440"/>
              <a:ext cx="681411" cy="623103"/>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b</a:t>
              </a:r>
              <a:endParaRPr lang="zh-CN" altLang="en-US" sz="4800" b="1" dirty="0">
                <a:solidFill>
                  <a:schemeClr val="accent1"/>
                </a:solidFill>
                <a:latin typeface="+mj-lt"/>
                <a:ea typeface="微软雅黑" panose="020B0503020204020204" pitchFamily="34" charset="-122"/>
              </a:endParaRPr>
            </a:p>
          </p:txBody>
        </p:sp>
      </p:grpSp>
      <p:grpSp>
        <p:nvGrpSpPr>
          <p:cNvPr id="85" name="组合 84"/>
          <p:cNvGrpSpPr/>
          <p:nvPr/>
        </p:nvGrpSpPr>
        <p:grpSpPr>
          <a:xfrm>
            <a:off x="4357020" y="3909961"/>
            <a:ext cx="908430" cy="830998"/>
            <a:chOff x="3203848" y="1995258"/>
            <a:chExt cx="681411" cy="623104"/>
          </a:xfrm>
          <a:effectLst>
            <a:outerShdw blurRad="50800" dist="38100" dir="2700000" algn="tl" rotWithShape="0">
              <a:prstClr val="black">
                <a:alpha val="40000"/>
              </a:prstClr>
            </a:outerShdw>
          </a:effectLst>
        </p:grpSpPr>
        <p:sp>
          <p:nvSpPr>
            <p:cNvPr id="86" name="矩形 8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87" name="直接连接符 8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9" name="TextBox 14"/>
            <p:cNvSpPr txBox="1"/>
            <p:nvPr/>
          </p:nvSpPr>
          <p:spPr>
            <a:xfrm>
              <a:off x="3203848" y="1995258"/>
              <a:ext cx="681411" cy="623104"/>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c</a:t>
              </a:r>
              <a:endParaRPr lang="zh-CN" altLang="en-US" sz="4800" b="1" dirty="0">
                <a:solidFill>
                  <a:schemeClr val="accent1"/>
                </a:solidFill>
                <a:latin typeface="+mj-lt"/>
                <a:ea typeface="微软雅黑" panose="020B0503020204020204" pitchFamily="34" charset="-122"/>
              </a:endParaRPr>
            </a:p>
          </p:txBody>
        </p:sp>
      </p:grpSp>
      <p:grpSp>
        <p:nvGrpSpPr>
          <p:cNvPr id="90" name="组合 89"/>
          <p:cNvGrpSpPr/>
          <p:nvPr/>
        </p:nvGrpSpPr>
        <p:grpSpPr>
          <a:xfrm>
            <a:off x="4357020" y="4870287"/>
            <a:ext cx="908430" cy="830996"/>
            <a:chOff x="3203848" y="1999077"/>
            <a:chExt cx="681411" cy="623103"/>
          </a:xfrm>
          <a:effectLst>
            <a:outerShdw blurRad="50800" dist="38100" dir="2700000" algn="tl" rotWithShape="0">
              <a:prstClr val="black">
                <a:alpha val="40000"/>
              </a:prstClr>
            </a:outerShdw>
          </a:effectLst>
        </p:grpSpPr>
        <p:sp>
          <p:nvSpPr>
            <p:cNvPr id="91" name="矩形 9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92" name="直接连接符 9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4" name="TextBox 14"/>
            <p:cNvSpPr txBox="1"/>
            <p:nvPr/>
          </p:nvSpPr>
          <p:spPr>
            <a:xfrm>
              <a:off x="3203848" y="1999077"/>
              <a:ext cx="681411" cy="623103"/>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d</a:t>
              </a:r>
              <a:endParaRPr lang="zh-CN" altLang="en-US" sz="4800" b="1" dirty="0">
                <a:solidFill>
                  <a:schemeClr val="accent1"/>
                </a:solidFill>
                <a:latin typeface="+mj-lt"/>
                <a:ea typeface="微软雅黑" panose="020B0503020204020204" pitchFamily="34" charset="-122"/>
              </a:endParaRPr>
            </a:p>
          </p:txBody>
        </p:sp>
      </p:grpSp>
      <p:sp>
        <p:nvSpPr>
          <p:cNvPr id="95" name="矩形 94"/>
          <p:cNvSpPr/>
          <p:nvPr/>
        </p:nvSpPr>
        <p:spPr>
          <a:xfrm>
            <a:off x="10095901" y="3982654"/>
            <a:ext cx="1007869" cy="720167"/>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endParaRPr lang="zh-CN" altLang="en-US" sz="1900" dirty="0">
              <a:solidFill>
                <a:schemeClr val="tx1"/>
              </a:solidFill>
            </a:endParaRPr>
          </a:p>
        </p:txBody>
      </p:sp>
      <p:sp>
        <p:nvSpPr>
          <p:cNvPr id="36" name="文本框 11"/>
          <p:cNvSpPr txBox="1"/>
          <p:nvPr/>
        </p:nvSpPr>
        <p:spPr>
          <a:xfrm>
            <a:off x="1139112" y="5049961"/>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学 </a:t>
            </a:r>
            <a:r>
              <a:rPr lang="zh-CN" altLang="en-US" b="1" dirty="0">
                <a:solidFill>
                  <a:schemeClr val="tx1">
                    <a:lumMod val="65000"/>
                    <a:lumOff val="35000"/>
                  </a:schemeClr>
                </a:solidFill>
              </a:rPr>
              <a:t>党章党规</a:t>
            </a:r>
          </a:p>
        </p:txBody>
      </p:sp>
      <p:grpSp>
        <p:nvGrpSpPr>
          <p:cNvPr id="37" name="组合 36"/>
          <p:cNvGrpSpPr/>
          <p:nvPr/>
        </p:nvGrpSpPr>
        <p:grpSpPr>
          <a:xfrm>
            <a:off x="1269566" y="3110719"/>
            <a:ext cx="1660613" cy="1661214"/>
            <a:chOff x="3686418" y="1491630"/>
            <a:chExt cx="1245622" cy="1245622"/>
          </a:xfrm>
        </p:grpSpPr>
        <p:grpSp>
          <p:nvGrpSpPr>
            <p:cNvPr id="38" name="组合 37"/>
            <p:cNvGrpSpPr/>
            <p:nvPr/>
          </p:nvGrpSpPr>
          <p:grpSpPr>
            <a:xfrm>
              <a:off x="3686418" y="1491630"/>
              <a:ext cx="1245622" cy="1245622"/>
              <a:chOff x="3597091" y="1563638"/>
              <a:chExt cx="1245622" cy="1245622"/>
            </a:xfrm>
          </p:grpSpPr>
          <p:sp>
            <p:nvSpPr>
              <p:cNvPr id="40" name="椭圆 39"/>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椭圆 40"/>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39" name="标题 4"/>
            <p:cNvSpPr txBox="1"/>
            <p:nvPr/>
          </p:nvSpPr>
          <p:spPr>
            <a:xfrm>
              <a:off x="3957513"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学</a:t>
              </a:r>
            </a:p>
          </p:txBody>
        </p:sp>
      </p:grpSp>
      <p:pic>
        <p:nvPicPr>
          <p:cNvPr id="42"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6916" y="2023836"/>
            <a:ext cx="1105912" cy="10035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3" presetClass="entr" presetSubtype="288"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strVal val="4/3*#ppt_w"/>
                                              </p:val>
                                            </p:tav>
                                            <p:tav tm="100000">
                                              <p:val>
                                                <p:strVal val="#ppt_w"/>
                                              </p:val>
                                            </p:tav>
                                          </p:tavLst>
                                        </p:anim>
                                        <p:anim calcmode="lin" valueType="num">
                                          <p:cBhvr>
                                            <p:cTn id="11" dur="500" fill="hold"/>
                                            <p:tgtEl>
                                              <p:spTgt spid="37"/>
                                            </p:tgtEl>
                                            <p:attrNameLst>
                                              <p:attrName>ppt_h</p:attrName>
                                            </p:attrNameLst>
                                          </p:cBhvr>
                                          <p:tavLst>
                                            <p:tav tm="0">
                                              <p:val>
                                                <p:strVal val="4/3*#ppt_h"/>
                                              </p:val>
                                            </p:tav>
                                            <p:tav tm="100000">
                                              <p:val>
                                                <p:strVal val="#ppt_h"/>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400"/>
                                            <p:tgtEl>
                                              <p:spTgt spid="36"/>
                                            </p:tgtEl>
                                          </p:cBhvr>
                                        </p:animEffect>
                                        <p:anim calcmode="lin" valueType="num">
                                          <p:cBhvr>
                                            <p:cTn id="16" dur="1400" fill="hold"/>
                                            <p:tgtEl>
                                              <p:spTgt spid="36"/>
                                            </p:tgtEl>
                                            <p:attrNameLst>
                                              <p:attrName>ppt_x</p:attrName>
                                            </p:attrNameLst>
                                          </p:cBhvr>
                                          <p:tavLst>
                                            <p:tav tm="0">
                                              <p:val>
                                                <p:strVal val="#ppt_x"/>
                                              </p:val>
                                            </p:tav>
                                            <p:tav tm="100000">
                                              <p:val>
                                                <p:strVal val="#ppt_x"/>
                                              </p:val>
                                            </p:tav>
                                          </p:tavLst>
                                        </p:anim>
                                        <p:anim calcmode="lin" valueType="num">
                                          <p:cBhvr>
                                            <p:cTn id="17" dur="1400" fill="hold"/>
                                            <p:tgtEl>
                                              <p:spTgt spid="3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1250" fill="hold"/>
                                            <p:tgtEl>
                                              <p:spTgt spid="74"/>
                                            </p:tgtEl>
                                            <p:attrNameLst>
                                              <p:attrName>ppt_w</p:attrName>
                                            </p:attrNameLst>
                                          </p:cBhvr>
                                          <p:tavLst>
                                            <p:tav tm="0">
                                              <p:val>
                                                <p:fltVal val="0"/>
                                              </p:val>
                                            </p:tav>
                                            <p:tav tm="100000">
                                              <p:val>
                                                <p:strVal val="#ppt_w"/>
                                              </p:val>
                                            </p:tav>
                                          </p:tavLst>
                                        </p:anim>
                                        <p:anim calcmode="lin" valueType="num">
                                          <p:cBhvr>
                                            <p:cTn id="22" dur="1250" fill="hold"/>
                                            <p:tgtEl>
                                              <p:spTgt spid="74"/>
                                            </p:tgtEl>
                                            <p:attrNameLst>
                                              <p:attrName>ppt_h</p:attrName>
                                            </p:attrNameLst>
                                          </p:cBhvr>
                                          <p:tavLst>
                                            <p:tav tm="0">
                                              <p:val>
                                                <p:fltVal val="0"/>
                                              </p:val>
                                            </p:tav>
                                            <p:tav tm="100000">
                                              <p:val>
                                                <p:strVal val="#ppt_h"/>
                                              </p:val>
                                            </p:tav>
                                          </p:tavLst>
                                        </p:anim>
                                        <p:anim calcmode="lin" valueType="num">
                                          <p:cBhvr>
                                            <p:cTn id="23" dur="1250" fill="hold"/>
                                            <p:tgtEl>
                                              <p:spTgt spid="74"/>
                                            </p:tgtEl>
                                            <p:attrNameLst>
                                              <p:attrName>style.rotation</p:attrName>
                                            </p:attrNameLst>
                                          </p:cBhvr>
                                          <p:tavLst>
                                            <p:tav tm="0">
                                              <p:val>
                                                <p:fltVal val="90"/>
                                              </p:val>
                                            </p:tav>
                                            <p:tav tm="100000">
                                              <p:val>
                                                <p:fltVal val="0"/>
                                              </p:val>
                                            </p:tav>
                                          </p:tavLst>
                                        </p:anim>
                                        <p:animEffect transition="in" filter="fade">
                                          <p:cBhvr>
                                            <p:cTn id="24" dur="1250"/>
                                            <p:tgtEl>
                                              <p:spTgt spid="74"/>
                                            </p:tgtEl>
                                          </p:cBhvr>
                                        </p:animEffect>
                                      </p:childTnLst>
                                    </p:cTn>
                                  </p:par>
                                </p:childTnLst>
                              </p:cTn>
                            </p:par>
                            <p:par>
                              <p:cTn id="25" fill="hold">
                                <p:stCondLst>
                                  <p:cond delay="3500"/>
                                </p:stCondLst>
                                <p:childTnLst>
                                  <p:par>
                                    <p:cTn id="26" presetID="2" presetClass="entr" presetSubtype="2" fill="hold" grpId="0" nodeType="afterEffect" p14:presetBounceEnd="33000">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14:bounceEnd="33000">
                                          <p:cBhvr additive="base">
                                            <p:cTn id="28" dur="1500" fill="hold"/>
                                            <p:tgtEl>
                                              <p:spTgt spid="160"/>
                                            </p:tgtEl>
                                            <p:attrNameLst>
                                              <p:attrName>ppt_x</p:attrName>
                                            </p:attrNameLst>
                                          </p:cBhvr>
                                          <p:tavLst>
                                            <p:tav tm="0">
                                              <p:val>
                                                <p:strVal val="1+#ppt_w/2"/>
                                              </p:val>
                                            </p:tav>
                                            <p:tav tm="100000">
                                              <p:val>
                                                <p:strVal val="#ppt_x"/>
                                              </p:val>
                                            </p:tav>
                                          </p:tavLst>
                                        </p:anim>
                                        <p:anim calcmode="lin" valueType="num" p14:bounceEnd="33000">
                                          <p:cBhvr additive="base">
                                            <p:cTn id="29" dur="1500" fill="hold"/>
                                            <p:tgtEl>
                                              <p:spTgt spid="160"/>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31" presetClass="entr" presetSubtype="0"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1250" fill="hold"/>
                                            <p:tgtEl>
                                              <p:spTgt spid="80"/>
                                            </p:tgtEl>
                                            <p:attrNameLst>
                                              <p:attrName>ppt_w</p:attrName>
                                            </p:attrNameLst>
                                          </p:cBhvr>
                                          <p:tavLst>
                                            <p:tav tm="0">
                                              <p:val>
                                                <p:fltVal val="0"/>
                                              </p:val>
                                            </p:tav>
                                            <p:tav tm="100000">
                                              <p:val>
                                                <p:strVal val="#ppt_w"/>
                                              </p:val>
                                            </p:tav>
                                          </p:tavLst>
                                        </p:anim>
                                        <p:anim calcmode="lin" valueType="num">
                                          <p:cBhvr>
                                            <p:cTn id="34" dur="1250" fill="hold"/>
                                            <p:tgtEl>
                                              <p:spTgt spid="80"/>
                                            </p:tgtEl>
                                            <p:attrNameLst>
                                              <p:attrName>ppt_h</p:attrName>
                                            </p:attrNameLst>
                                          </p:cBhvr>
                                          <p:tavLst>
                                            <p:tav tm="0">
                                              <p:val>
                                                <p:fltVal val="0"/>
                                              </p:val>
                                            </p:tav>
                                            <p:tav tm="100000">
                                              <p:val>
                                                <p:strVal val="#ppt_h"/>
                                              </p:val>
                                            </p:tav>
                                          </p:tavLst>
                                        </p:anim>
                                        <p:anim calcmode="lin" valueType="num">
                                          <p:cBhvr>
                                            <p:cTn id="35" dur="1250" fill="hold"/>
                                            <p:tgtEl>
                                              <p:spTgt spid="80"/>
                                            </p:tgtEl>
                                            <p:attrNameLst>
                                              <p:attrName>style.rotation</p:attrName>
                                            </p:attrNameLst>
                                          </p:cBhvr>
                                          <p:tavLst>
                                            <p:tav tm="0">
                                              <p:val>
                                                <p:fltVal val="90"/>
                                              </p:val>
                                            </p:tav>
                                            <p:tav tm="100000">
                                              <p:val>
                                                <p:fltVal val="0"/>
                                              </p:val>
                                            </p:tav>
                                          </p:tavLst>
                                        </p:anim>
                                        <p:animEffect transition="in" filter="fade">
                                          <p:cBhvr>
                                            <p:cTn id="36" dur="1250"/>
                                            <p:tgtEl>
                                              <p:spTgt spid="80"/>
                                            </p:tgtEl>
                                          </p:cBhvr>
                                        </p:animEffect>
                                      </p:childTnLst>
                                    </p:cTn>
                                  </p:par>
                                </p:childTnLst>
                              </p:cTn>
                            </p:par>
                            <p:par>
                              <p:cTn id="37" fill="hold">
                                <p:stCondLst>
                                  <p:cond delay="6500"/>
                                </p:stCondLst>
                                <p:childTnLst>
                                  <p:par>
                                    <p:cTn id="38" presetID="2" presetClass="entr" presetSubtype="2" fill="hold" grpId="0" nodeType="afterEffect" p14:presetBounceEnd="33000">
                                      <p:stCondLst>
                                        <p:cond delay="0"/>
                                      </p:stCondLst>
                                      <p:childTnLst>
                                        <p:set>
                                          <p:cBhvr>
                                            <p:cTn id="39" dur="1" fill="hold">
                                              <p:stCondLst>
                                                <p:cond delay="0"/>
                                              </p:stCondLst>
                                            </p:cTn>
                                            <p:tgtEl>
                                              <p:spTgt spid="163"/>
                                            </p:tgtEl>
                                            <p:attrNameLst>
                                              <p:attrName>style.visibility</p:attrName>
                                            </p:attrNameLst>
                                          </p:cBhvr>
                                          <p:to>
                                            <p:strVal val="visible"/>
                                          </p:to>
                                        </p:set>
                                        <p:anim calcmode="lin" valueType="num" p14:bounceEnd="33000">
                                          <p:cBhvr additive="base">
                                            <p:cTn id="40" dur="1500" fill="hold"/>
                                            <p:tgtEl>
                                              <p:spTgt spid="163"/>
                                            </p:tgtEl>
                                            <p:attrNameLst>
                                              <p:attrName>ppt_x</p:attrName>
                                            </p:attrNameLst>
                                          </p:cBhvr>
                                          <p:tavLst>
                                            <p:tav tm="0">
                                              <p:val>
                                                <p:strVal val="1+#ppt_w/2"/>
                                              </p:val>
                                            </p:tav>
                                            <p:tav tm="100000">
                                              <p:val>
                                                <p:strVal val="#ppt_x"/>
                                              </p:val>
                                            </p:tav>
                                          </p:tavLst>
                                        </p:anim>
                                        <p:anim calcmode="lin" valueType="num" p14:bounceEnd="33000">
                                          <p:cBhvr additive="base">
                                            <p:cTn id="41" dur="1500" fill="hold"/>
                                            <p:tgtEl>
                                              <p:spTgt spid="163"/>
                                            </p:tgtEl>
                                            <p:attrNameLst>
                                              <p:attrName>ppt_y</p:attrName>
                                            </p:attrNameLst>
                                          </p:cBhvr>
                                          <p:tavLst>
                                            <p:tav tm="0">
                                              <p:val>
                                                <p:strVal val="#ppt_y"/>
                                              </p:val>
                                            </p:tav>
                                            <p:tav tm="100000">
                                              <p:val>
                                                <p:strVal val="#ppt_y"/>
                                              </p:val>
                                            </p:tav>
                                          </p:tavLst>
                                        </p:anim>
                                      </p:childTnLst>
                                    </p:cTn>
                                  </p:par>
                                </p:childTnLst>
                              </p:cTn>
                            </p:par>
                            <p:par>
                              <p:cTn id="42" fill="hold">
                                <p:stCondLst>
                                  <p:cond delay="8000"/>
                                </p:stCondLst>
                                <p:childTnLst>
                                  <p:par>
                                    <p:cTn id="43" presetID="31" presetClass="entr" presetSubtype="0" fill="hold"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1250" fill="hold"/>
                                            <p:tgtEl>
                                              <p:spTgt spid="85"/>
                                            </p:tgtEl>
                                            <p:attrNameLst>
                                              <p:attrName>ppt_w</p:attrName>
                                            </p:attrNameLst>
                                          </p:cBhvr>
                                          <p:tavLst>
                                            <p:tav tm="0">
                                              <p:val>
                                                <p:fltVal val="0"/>
                                              </p:val>
                                            </p:tav>
                                            <p:tav tm="100000">
                                              <p:val>
                                                <p:strVal val="#ppt_w"/>
                                              </p:val>
                                            </p:tav>
                                          </p:tavLst>
                                        </p:anim>
                                        <p:anim calcmode="lin" valueType="num">
                                          <p:cBhvr>
                                            <p:cTn id="46" dur="1250" fill="hold"/>
                                            <p:tgtEl>
                                              <p:spTgt spid="85"/>
                                            </p:tgtEl>
                                            <p:attrNameLst>
                                              <p:attrName>ppt_h</p:attrName>
                                            </p:attrNameLst>
                                          </p:cBhvr>
                                          <p:tavLst>
                                            <p:tav tm="0">
                                              <p:val>
                                                <p:fltVal val="0"/>
                                              </p:val>
                                            </p:tav>
                                            <p:tav tm="100000">
                                              <p:val>
                                                <p:strVal val="#ppt_h"/>
                                              </p:val>
                                            </p:tav>
                                          </p:tavLst>
                                        </p:anim>
                                        <p:anim calcmode="lin" valueType="num">
                                          <p:cBhvr>
                                            <p:cTn id="47" dur="1250" fill="hold"/>
                                            <p:tgtEl>
                                              <p:spTgt spid="85"/>
                                            </p:tgtEl>
                                            <p:attrNameLst>
                                              <p:attrName>style.rotation</p:attrName>
                                            </p:attrNameLst>
                                          </p:cBhvr>
                                          <p:tavLst>
                                            <p:tav tm="0">
                                              <p:val>
                                                <p:fltVal val="90"/>
                                              </p:val>
                                            </p:tav>
                                            <p:tav tm="100000">
                                              <p:val>
                                                <p:fltVal val="0"/>
                                              </p:val>
                                            </p:tav>
                                          </p:tavLst>
                                        </p:anim>
                                        <p:animEffect transition="in" filter="fade">
                                          <p:cBhvr>
                                            <p:cTn id="48" dur="1250"/>
                                            <p:tgtEl>
                                              <p:spTgt spid="85"/>
                                            </p:tgtEl>
                                          </p:cBhvr>
                                        </p:animEffect>
                                      </p:childTnLst>
                                    </p:cTn>
                                  </p:par>
                                </p:childTnLst>
                              </p:cTn>
                            </p:par>
                            <p:par>
                              <p:cTn id="49" fill="hold">
                                <p:stCondLst>
                                  <p:cond delay="9500"/>
                                </p:stCondLst>
                                <p:childTnLst>
                                  <p:par>
                                    <p:cTn id="50" presetID="2" presetClass="entr" presetSubtype="2" fill="hold" grpId="0" nodeType="afterEffect" p14:presetBounceEnd="33000">
                                      <p:stCondLst>
                                        <p:cond delay="0"/>
                                      </p:stCondLst>
                                      <p:childTnLst>
                                        <p:set>
                                          <p:cBhvr>
                                            <p:cTn id="51" dur="1" fill="hold">
                                              <p:stCondLst>
                                                <p:cond delay="0"/>
                                              </p:stCondLst>
                                            </p:cTn>
                                            <p:tgtEl>
                                              <p:spTgt spid="171"/>
                                            </p:tgtEl>
                                            <p:attrNameLst>
                                              <p:attrName>style.visibility</p:attrName>
                                            </p:attrNameLst>
                                          </p:cBhvr>
                                          <p:to>
                                            <p:strVal val="visible"/>
                                          </p:to>
                                        </p:set>
                                        <p:anim calcmode="lin" valueType="num" p14:bounceEnd="33000">
                                          <p:cBhvr additive="base">
                                            <p:cTn id="52" dur="1500" fill="hold"/>
                                            <p:tgtEl>
                                              <p:spTgt spid="171"/>
                                            </p:tgtEl>
                                            <p:attrNameLst>
                                              <p:attrName>ppt_x</p:attrName>
                                            </p:attrNameLst>
                                          </p:cBhvr>
                                          <p:tavLst>
                                            <p:tav tm="0">
                                              <p:val>
                                                <p:strVal val="1+#ppt_w/2"/>
                                              </p:val>
                                            </p:tav>
                                            <p:tav tm="100000">
                                              <p:val>
                                                <p:strVal val="#ppt_x"/>
                                              </p:val>
                                            </p:tav>
                                          </p:tavLst>
                                        </p:anim>
                                        <p:anim calcmode="lin" valueType="num" p14:bounceEnd="33000">
                                          <p:cBhvr additive="base">
                                            <p:cTn id="53" dur="1500" fill="hold"/>
                                            <p:tgtEl>
                                              <p:spTgt spid="171"/>
                                            </p:tgtEl>
                                            <p:attrNameLst>
                                              <p:attrName>ppt_y</p:attrName>
                                            </p:attrNameLst>
                                          </p:cBhvr>
                                          <p:tavLst>
                                            <p:tav tm="0">
                                              <p:val>
                                                <p:strVal val="#ppt_y"/>
                                              </p:val>
                                            </p:tav>
                                            <p:tav tm="100000">
                                              <p:val>
                                                <p:strVal val="#ppt_y"/>
                                              </p:val>
                                            </p:tav>
                                          </p:tavLst>
                                        </p:anim>
                                      </p:childTnLst>
                                    </p:cTn>
                                  </p:par>
                                </p:childTnLst>
                              </p:cTn>
                            </p:par>
                            <p:par>
                              <p:cTn id="54" fill="hold">
                                <p:stCondLst>
                                  <p:cond delay="11000"/>
                                </p:stCondLst>
                                <p:childTnLst>
                                  <p:par>
                                    <p:cTn id="55" presetID="42" presetClass="entr" presetSubtype="0" fill="hold" grpId="0" nodeType="afterEffect">
                                      <p:stCondLst>
                                        <p:cond delay="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1250"/>
                                            <p:tgtEl>
                                              <p:spTgt spid="95"/>
                                            </p:tgtEl>
                                          </p:cBhvr>
                                        </p:animEffect>
                                        <p:anim calcmode="lin" valueType="num">
                                          <p:cBhvr>
                                            <p:cTn id="58" dur="1250" fill="hold"/>
                                            <p:tgtEl>
                                              <p:spTgt spid="95"/>
                                            </p:tgtEl>
                                            <p:attrNameLst>
                                              <p:attrName>ppt_x</p:attrName>
                                            </p:attrNameLst>
                                          </p:cBhvr>
                                          <p:tavLst>
                                            <p:tav tm="0">
                                              <p:val>
                                                <p:strVal val="#ppt_x"/>
                                              </p:val>
                                            </p:tav>
                                            <p:tav tm="100000">
                                              <p:val>
                                                <p:strVal val="#ppt_x"/>
                                              </p:val>
                                            </p:tav>
                                          </p:tavLst>
                                        </p:anim>
                                        <p:anim calcmode="lin" valueType="num">
                                          <p:cBhvr>
                                            <p:cTn id="59" dur="1250" fill="hold"/>
                                            <p:tgtEl>
                                              <p:spTgt spid="95"/>
                                            </p:tgtEl>
                                            <p:attrNameLst>
                                              <p:attrName>ppt_y</p:attrName>
                                            </p:attrNameLst>
                                          </p:cBhvr>
                                          <p:tavLst>
                                            <p:tav tm="0">
                                              <p:val>
                                                <p:strVal val="#ppt_y+.1"/>
                                              </p:val>
                                            </p:tav>
                                            <p:tav tm="100000">
                                              <p:val>
                                                <p:strVal val="#ppt_y"/>
                                              </p:val>
                                            </p:tav>
                                          </p:tavLst>
                                        </p:anim>
                                      </p:childTnLst>
                                    </p:cTn>
                                  </p:par>
                                </p:childTnLst>
                              </p:cTn>
                            </p:par>
                            <p:par>
                              <p:cTn id="60" fill="hold">
                                <p:stCondLst>
                                  <p:cond delay="12500"/>
                                </p:stCondLst>
                                <p:childTnLst>
                                  <p:par>
                                    <p:cTn id="61" presetID="31" presetClass="entr" presetSubtype="0" fill="hold" nodeType="afterEffect">
                                      <p:stCondLst>
                                        <p:cond delay="0"/>
                                      </p:stCondLst>
                                      <p:childTnLst>
                                        <p:set>
                                          <p:cBhvr>
                                            <p:cTn id="62" dur="1" fill="hold">
                                              <p:stCondLst>
                                                <p:cond delay="0"/>
                                              </p:stCondLst>
                                            </p:cTn>
                                            <p:tgtEl>
                                              <p:spTgt spid="90"/>
                                            </p:tgtEl>
                                            <p:attrNameLst>
                                              <p:attrName>style.visibility</p:attrName>
                                            </p:attrNameLst>
                                          </p:cBhvr>
                                          <p:to>
                                            <p:strVal val="visible"/>
                                          </p:to>
                                        </p:set>
                                        <p:anim calcmode="lin" valueType="num">
                                          <p:cBhvr>
                                            <p:cTn id="63" dur="1250" fill="hold"/>
                                            <p:tgtEl>
                                              <p:spTgt spid="90"/>
                                            </p:tgtEl>
                                            <p:attrNameLst>
                                              <p:attrName>ppt_w</p:attrName>
                                            </p:attrNameLst>
                                          </p:cBhvr>
                                          <p:tavLst>
                                            <p:tav tm="0">
                                              <p:val>
                                                <p:fltVal val="0"/>
                                              </p:val>
                                            </p:tav>
                                            <p:tav tm="100000">
                                              <p:val>
                                                <p:strVal val="#ppt_w"/>
                                              </p:val>
                                            </p:tav>
                                          </p:tavLst>
                                        </p:anim>
                                        <p:anim calcmode="lin" valueType="num">
                                          <p:cBhvr>
                                            <p:cTn id="64" dur="1250" fill="hold"/>
                                            <p:tgtEl>
                                              <p:spTgt spid="90"/>
                                            </p:tgtEl>
                                            <p:attrNameLst>
                                              <p:attrName>ppt_h</p:attrName>
                                            </p:attrNameLst>
                                          </p:cBhvr>
                                          <p:tavLst>
                                            <p:tav tm="0">
                                              <p:val>
                                                <p:fltVal val="0"/>
                                              </p:val>
                                            </p:tav>
                                            <p:tav tm="100000">
                                              <p:val>
                                                <p:strVal val="#ppt_h"/>
                                              </p:val>
                                            </p:tav>
                                          </p:tavLst>
                                        </p:anim>
                                        <p:anim calcmode="lin" valueType="num">
                                          <p:cBhvr>
                                            <p:cTn id="65" dur="1250" fill="hold"/>
                                            <p:tgtEl>
                                              <p:spTgt spid="90"/>
                                            </p:tgtEl>
                                            <p:attrNameLst>
                                              <p:attrName>style.rotation</p:attrName>
                                            </p:attrNameLst>
                                          </p:cBhvr>
                                          <p:tavLst>
                                            <p:tav tm="0">
                                              <p:val>
                                                <p:fltVal val="90"/>
                                              </p:val>
                                            </p:tav>
                                            <p:tav tm="100000">
                                              <p:val>
                                                <p:fltVal val="0"/>
                                              </p:val>
                                            </p:tav>
                                          </p:tavLst>
                                        </p:anim>
                                        <p:animEffect transition="in" filter="fade">
                                          <p:cBhvr>
                                            <p:cTn id="66" dur="1250"/>
                                            <p:tgtEl>
                                              <p:spTgt spid="90"/>
                                            </p:tgtEl>
                                          </p:cBhvr>
                                        </p:animEffect>
                                      </p:childTnLst>
                                    </p:cTn>
                                  </p:par>
                                </p:childTnLst>
                              </p:cTn>
                            </p:par>
                            <p:par>
                              <p:cTn id="67" fill="hold">
                                <p:stCondLst>
                                  <p:cond delay="14000"/>
                                </p:stCondLst>
                                <p:childTnLst>
                                  <p:par>
                                    <p:cTn id="68" presetID="2" presetClass="entr" presetSubtype="2" fill="hold" grpId="0" nodeType="afterEffect" p14:presetBounceEnd="33000">
                                      <p:stCondLst>
                                        <p:cond delay="0"/>
                                      </p:stCondLst>
                                      <p:childTnLst>
                                        <p:set>
                                          <p:cBhvr>
                                            <p:cTn id="69" dur="1" fill="hold">
                                              <p:stCondLst>
                                                <p:cond delay="0"/>
                                              </p:stCondLst>
                                            </p:cTn>
                                            <p:tgtEl>
                                              <p:spTgt spid="179"/>
                                            </p:tgtEl>
                                            <p:attrNameLst>
                                              <p:attrName>style.visibility</p:attrName>
                                            </p:attrNameLst>
                                          </p:cBhvr>
                                          <p:to>
                                            <p:strVal val="visible"/>
                                          </p:to>
                                        </p:set>
                                        <p:anim calcmode="lin" valueType="num" p14:bounceEnd="33000">
                                          <p:cBhvr additive="base">
                                            <p:cTn id="70" dur="1500" fill="hold"/>
                                            <p:tgtEl>
                                              <p:spTgt spid="179"/>
                                            </p:tgtEl>
                                            <p:attrNameLst>
                                              <p:attrName>ppt_x</p:attrName>
                                            </p:attrNameLst>
                                          </p:cBhvr>
                                          <p:tavLst>
                                            <p:tav tm="0">
                                              <p:val>
                                                <p:strVal val="1+#ppt_w/2"/>
                                              </p:val>
                                            </p:tav>
                                            <p:tav tm="100000">
                                              <p:val>
                                                <p:strVal val="#ppt_x"/>
                                              </p:val>
                                            </p:tav>
                                          </p:tavLst>
                                        </p:anim>
                                        <p:anim calcmode="lin" valueType="num" p14:bounceEnd="33000">
                                          <p:cBhvr additive="base">
                                            <p:cTn id="71" dur="1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animBg="1"/>
          <p:bldP spid="163" grpId="0" animBg="1"/>
          <p:bldP spid="171" grpId="0" animBg="1"/>
          <p:bldP spid="179" grpId="0" animBg="1"/>
          <p:bldP spid="95" grpId="0" animBg="1"/>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23" presetClass="entr" presetSubtype="288"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 calcmode="lin" valueType="num">
                                          <p:cBhvr>
                                            <p:cTn id="10" dur="500" fill="hold"/>
                                            <p:tgtEl>
                                              <p:spTgt spid="37"/>
                                            </p:tgtEl>
                                            <p:attrNameLst>
                                              <p:attrName>ppt_w</p:attrName>
                                            </p:attrNameLst>
                                          </p:cBhvr>
                                          <p:tavLst>
                                            <p:tav tm="0">
                                              <p:val>
                                                <p:strVal val="4/3*#ppt_w"/>
                                              </p:val>
                                            </p:tav>
                                            <p:tav tm="100000">
                                              <p:val>
                                                <p:strVal val="#ppt_w"/>
                                              </p:val>
                                            </p:tav>
                                          </p:tavLst>
                                        </p:anim>
                                        <p:anim calcmode="lin" valueType="num">
                                          <p:cBhvr>
                                            <p:cTn id="11" dur="500" fill="hold"/>
                                            <p:tgtEl>
                                              <p:spTgt spid="37"/>
                                            </p:tgtEl>
                                            <p:attrNameLst>
                                              <p:attrName>ppt_h</p:attrName>
                                            </p:attrNameLst>
                                          </p:cBhvr>
                                          <p:tavLst>
                                            <p:tav tm="0">
                                              <p:val>
                                                <p:strVal val="4/3*#ppt_h"/>
                                              </p:val>
                                            </p:tav>
                                            <p:tav tm="100000">
                                              <p:val>
                                                <p:strVal val="#ppt_h"/>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400"/>
                                            <p:tgtEl>
                                              <p:spTgt spid="36"/>
                                            </p:tgtEl>
                                          </p:cBhvr>
                                        </p:animEffect>
                                        <p:anim calcmode="lin" valueType="num">
                                          <p:cBhvr>
                                            <p:cTn id="16" dur="1400" fill="hold"/>
                                            <p:tgtEl>
                                              <p:spTgt spid="36"/>
                                            </p:tgtEl>
                                            <p:attrNameLst>
                                              <p:attrName>ppt_x</p:attrName>
                                            </p:attrNameLst>
                                          </p:cBhvr>
                                          <p:tavLst>
                                            <p:tav tm="0">
                                              <p:val>
                                                <p:strVal val="#ppt_x"/>
                                              </p:val>
                                            </p:tav>
                                            <p:tav tm="100000">
                                              <p:val>
                                                <p:strVal val="#ppt_x"/>
                                              </p:val>
                                            </p:tav>
                                          </p:tavLst>
                                        </p:anim>
                                        <p:anim calcmode="lin" valueType="num">
                                          <p:cBhvr>
                                            <p:cTn id="17" dur="1400" fill="hold"/>
                                            <p:tgtEl>
                                              <p:spTgt spid="3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1250" fill="hold"/>
                                            <p:tgtEl>
                                              <p:spTgt spid="74"/>
                                            </p:tgtEl>
                                            <p:attrNameLst>
                                              <p:attrName>ppt_w</p:attrName>
                                            </p:attrNameLst>
                                          </p:cBhvr>
                                          <p:tavLst>
                                            <p:tav tm="0">
                                              <p:val>
                                                <p:fltVal val="0"/>
                                              </p:val>
                                            </p:tav>
                                            <p:tav tm="100000">
                                              <p:val>
                                                <p:strVal val="#ppt_w"/>
                                              </p:val>
                                            </p:tav>
                                          </p:tavLst>
                                        </p:anim>
                                        <p:anim calcmode="lin" valueType="num">
                                          <p:cBhvr>
                                            <p:cTn id="22" dur="1250" fill="hold"/>
                                            <p:tgtEl>
                                              <p:spTgt spid="74"/>
                                            </p:tgtEl>
                                            <p:attrNameLst>
                                              <p:attrName>ppt_h</p:attrName>
                                            </p:attrNameLst>
                                          </p:cBhvr>
                                          <p:tavLst>
                                            <p:tav tm="0">
                                              <p:val>
                                                <p:fltVal val="0"/>
                                              </p:val>
                                            </p:tav>
                                            <p:tav tm="100000">
                                              <p:val>
                                                <p:strVal val="#ppt_h"/>
                                              </p:val>
                                            </p:tav>
                                          </p:tavLst>
                                        </p:anim>
                                        <p:anim calcmode="lin" valueType="num">
                                          <p:cBhvr>
                                            <p:cTn id="23" dur="1250" fill="hold"/>
                                            <p:tgtEl>
                                              <p:spTgt spid="74"/>
                                            </p:tgtEl>
                                            <p:attrNameLst>
                                              <p:attrName>style.rotation</p:attrName>
                                            </p:attrNameLst>
                                          </p:cBhvr>
                                          <p:tavLst>
                                            <p:tav tm="0">
                                              <p:val>
                                                <p:fltVal val="90"/>
                                              </p:val>
                                            </p:tav>
                                            <p:tav tm="100000">
                                              <p:val>
                                                <p:fltVal val="0"/>
                                              </p:val>
                                            </p:tav>
                                          </p:tavLst>
                                        </p:anim>
                                        <p:animEffect transition="in" filter="fade">
                                          <p:cBhvr>
                                            <p:cTn id="24" dur="1250"/>
                                            <p:tgtEl>
                                              <p:spTgt spid="74"/>
                                            </p:tgtEl>
                                          </p:cBhvr>
                                        </p:animEffect>
                                      </p:childTnLst>
                                    </p:cTn>
                                  </p:par>
                                </p:childTnLst>
                              </p:cTn>
                            </p:par>
                            <p:par>
                              <p:cTn id="25" fill="hold">
                                <p:stCondLst>
                                  <p:cond delay="3500"/>
                                </p:stCondLst>
                                <p:childTnLst>
                                  <p:par>
                                    <p:cTn id="26" presetID="2" presetClass="entr" presetSubtype="2" fill="hold" grpId="0" nodeType="afterEffect">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cBhvr additive="base">
                                            <p:cTn id="28" dur="1500" fill="hold"/>
                                            <p:tgtEl>
                                              <p:spTgt spid="160"/>
                                            </p:tgtEl>
                                            <p:attrNameLst>
                                              <p:attrName>ppt_x</p:attrName>
                                            </p:attrNameLst>
                                          </p:cBhvr>
                                          <p:tavLst>
                                            <p:tav tm="0">
                                              <p:val>
                                                <p:strVal val="1+#ppt_w/2"/>
                                              </p:val>
                                            </p:tav>
                                            <p:tav tm="100000">
                                              <p:val>
                                                <p:strVal val="#ppt_x"/>
                                              </p:val>
                                            </p:tav>
                                          </p:tavLst>
                                        </p:anim>
                                        <p:anim calcmode="lin" valueType="num">
                                          <p:cBhvr additive="base">
                                            <p:cTn id="29" dur="1500" fill="hold"/>
                                            <p:tgtEl>
                                              <p:spTgt spid="160"/>
                                            </p:tgtEl>
                                            <p:attrNameLst>
                                              <p:attrName>ppt_y</p:attrName>
                                            </p:attrNameLst>
                                          </p:cBhvr>
                                          <p:tavLst>
                                            <p:tav tm="0">
                                              <p:val>
                                                <p:strVal val="#ppt_y"/>
                                              </p:val>
                                            </p:tav>
                                            <p:tav tm="100000">
                                              <p:val>
                                                <p:strVal val="#ppt_y"/>
                                              </p:val>
                                            </p:tav>
                                          </p:tavLst>
                                        </p:anim>
                                      </p:childTnLst>
                                    </p:cTn>
                                  </p:par>
                                </p:childTnLst>
                              </p:cTn>
                            </p:par>
                            <p:par>
                              <p:cTn id="30" fill="hold">
                                <p:stCondLst>
                                  <p:cond delay="5000"/>
                                </p:stCondLst>
                                <p:childTnLst>
                                  <p:par>
                                    <p:cTn id="31" presetID="31" presetClass="entr" presetSubtype="0"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p:cTn id="33" dur="1250" fill="hold"/>
                                            <p:tgtEl>
                                              <p:spTgt spid="80"/>
                                            </p:tgtEl>
                                            <p:attrNameLst>
                                              <p:attrName>ppt_w</p:attrName>
                                            </p:attrNameLst>
                                          </p:cBhvr>
                                          <p:tavLst>
                                            <p:tav tm="0">
                                              <p:val>
                                                <p:fltVal val="0"/>
                                              </p:val>
                                            </p:tav>
                                            <p:tav tm="100000">
                                              <p:val>
                                                <p:strVal val="#ppt_w"/>
                                              </p:val>
                                            </p:tav>
                                          </p:tavLst>
                                        </p:anim>
                                        <p:anim calcmode="lin" valueType="num">
                                          <p:cBhvr>
                                            <p:cTn id="34" dur="1250" fill="hold"/>
                                            <p:tgtEl>
                                              <p:spTgt spid="80"/>
                                            </p:tgtEl>
                                            <p:attrNameLst>
                                              <p:attrName>ppt_h</p:attrName>
                                            </p:attrNameLst>
                                          </p:cBhvr>
                                          <p:tavLst>
                                            <p:tav tm="0">
                                              <p:val>
                                                <p:fltVal val="0"/>
                                              </p:val>
                                            </p:tav>
                                            <p:tav tm="100000">
                                              <p:val>
                                                <p:strVal val="#ppt_h"/>
                                              </p:val>
                                            </p:tav>
                                          </p:tavLst>
                                        </p:anim>
                                        <p:anim calcmode="lin" valueType="num">
                                          <p:cBhvr>
                                            <p:cTn id="35" dur="1250" fill="hold"/>
                                            <p:tgtEl>
                                              <p:spTgt spid="80"/>
                                            </p:tgtEl>
                                            <p:attrNameLst>
                                              <p:attrName>style.rotation</p:attrName>
                                            </p:attrNameLst>
                                          </p:cBhvr>
                                          <p:tavLst>
                                            <p:tav tm="0">
                                              <p:val>
                                                <p:fltVal val="90"/>
                                              </p:val>
                                            </p:tav>
                                            <p:tav tm="100000">
                                              <p:val>
                                                <p:fltVal val="0"/>
                                              </p:val>
                                            </p:tav>
                                          </p:tavLst>
                                        </p:anim>
                                        <p:animEffect transition="in" filter="fade">
                                          <p:cBhvr>
                                            <p:cTn id="36" dur="1250"/>
                                            <p:tgtEl>
                                              <p:spTgt spid="80"/>
                                            </p:tgtEl>
                                          </p:cBhvr>
                                        </p:animEffect>
                                      </p:childTnLst>
                                    </p:cTn>
                                  </p:par>
                                </p:childTnLst>
                              </p:cTn>
                            </p:par>
                            <p:par>
                              <p:cTn id="37" fill="hold">
                                <p:stCondLst>
                                  <p:cond delay="6500"/>
                                </p:stCondLst>
                                <p:childTnLst>
                                  <p:par>
                                    <p:cTn id="38" presetID="2" presetClass="entr" presetSubtype="2" fill="hold" grpId="0" nodeType="afterEffect">
                                      <p:stCondLst>
                                        <p:cond delay="0"/>
                                      </p:stCondLst>
                                      <p:childTnLst>
                                        <p:set>
                                          <p:cBhvr>
                                            <p:cTn id="39" dur="1" fill="hold">
                                              <p:stCondLst>
                                                <p:cond delay="0"/>
                                              </p:stCondLst>
                                            </p:cTn>
                                            <p:tgtEl>
                                              <p:spTgt spid="163"/>
                                            </p:tgtEl>
                                            <p:attrNameLst>
                                              <p:attrName>style.visibility</p:attrName>
                                            </p:attrNameLst>
                                          </p:cBhvr>
                                          <p:to>
                                            <p:strVal val="visible"/>
                                          </p:to>
                                        </p:set>
                                        <p:anim calcmode="lin" valueType="num">
                                          <p:cBhvr additive="base">
                                            <p:cTn id="40" dur="1500" fill="hold"/>
                                            <p:tgtEl>
                                              <p:spTgt spid="163"/>
                                            </p:tgtEl>
                                            <p:attrNameLst>
                                              <p:attrName>ppt_x</p:attrName>
                                            </p:attrNameLst>
                                          </p:cBhvr>
                                          <p:tavLst>
                                            <p:tav tm="0">
                                              <p:val>
                                                <p:strVal val="1+#ppt_w/2"/>
                                              </p:val>
                                            </p:tav>
                                            <p:tav tm="100000">
                                              <p:val>
                                                <p:strVal val="#ppt_x"/>
                                              </p:val>
                                            </p:tav>
                                          </p:tavLst>
                                        </p:anim>
                                        <p:anim calcmode="lin" valueType="num">
                                          <p:cBhvr additive="base">
                                            <p:cTn id="41" dur="1500" fill="hold"/>
                                            <p:tgtEl>
                                              <p:spTgt spid="163"/>
                                            </p:tgtEl>
                                            <p:attrNameLst>
                                              <p:attrName>ppt_y</p:attrName>
                                            </p:attrNameLst>
                                          </p:cBhvr>
                                          <p:tavLst>
                                            <p:tav tm="0">
                                              <p:val>
                                                <p:strVal val="#ppt_y"/>
                                              </p:val>
                                            </p:tav>
                                            <p:tav tm="100000">
                                              <p:val>
                                                <p:strVal val="#ppt_y"/>
                                              </p:val>
                                            </p:tav>
                                          </p:tavLst>
                                        </p:anim>
                                      </p:childTnLst>
                                    </p:cTn>
                                  </p:par>
                                </p:childTnLst>
                              </p:cTn>
                            </p:par>
                            <p:par>
                              <p:cTn id="42" fill="hold">
                                <p:stCondLst>
                                  <p:cond delay="8000"/>
                                </p:stCondLst>
                                <p:childTnLst>
                                  <p:par>
                                    <p:cTn id="43" presetID="31" presetClass="entr" presetSubtype="0" fill="hold" nodeType="afterEffect">
                                      <p:stCondLst>
                                        <p:cond delay="0"/>
                                      </p:stCondLst>
                                      <p:childTnLst>
                                        <p:set>
                                          <p:cBhvr>
                                            <p:cTn id="44" dur="1" fill="hold">
                                              <p:stCondLst>
                                                <p:cond delay="0"/>
                                              </p:stCondLst>
                                            </p:cTn>
                                            <p:tgtEl>
                                              <p:spTgt spid="85"/>
                                            </p:tgtEl>
                                            <p:attrNameLst>
                                              <p:attrName>style.visibility</p:attrName>
                                            </p:attrNameLst>
                                          </p:cBhvr>
                                          <p:to>
                                            <p:strVal val="visible"/>
                                          </p:to>
                                        </p:set>
                                        <p:anim calcmode="lin" valueType="num">
                                          <p:cBhvr>
                                            <p:cTn id="45" dur="1250" fill="hold"/>
                                            <p:tgtEl>
                                              <p:spTgt spid="85"/>
                                            </p:tgtEl>
                                            <p:attrNameLst>
                                              <p:attrName>ppt_w</p:attrName>
                                            </p:attrNameLst>
                                          </p:cBhvr>
                                          <p:tavLst>
                                            <p:tav tm="0">
                                              <p:val>
                                                <p:fltVal val="0"/>
                                              </p:val>
                                            </p:tav>
                                            <p:tav tm="100000">
                                              <p:val>
                                                <p:strVal val="#ppt_w"/>
                                              </p:val>
                                            </p:tav>
                                          </p:tavLst>
                                        </p:anim>
                                        <p:anim calcmode="lin" valueType="num">
                                          <p:cBhvr>
                                            <p:cTn id="46" dur="1250" fill="hold"/>
                                            <p:tgtEl>
                                              <p:spTgt spid="85"/>
                                            </p:tgtEl>
                                            <p:attrNameLst>
                                              <p:attrName>ppt_h</p:attrName>
                                            </p:attrNameLst>
                                          </p:cBhvr>
                                          <p:tavLst>
                                            <p:tav tm="0">
                                              <p:val>
                                                <p:fltVal val="0"/>
                                              </p:val>
                                            </p:tav>
                                            <p:tav tm="100000">
                                              <p:val>
                                                <p:strVal val="#ppt_h"/>
                                              </p:val>
                                            </p:tav>
                                          </p:tavLst>
                                        </p:anim>
                                        <p:anim calcmode="lin" valueType="num">
                                          <p:cBhvr>
                                            <p:cTn id="47" dur="1250" fill="hold"/>
                                            <p:tgtEl>
                                              <p:spTgt spid="85"/>
                                            </p:tgtEl>
                                            <p:attrNameLst>
                                              <p:attrName>style.rotation</p:attrName>
                                            </p:attrNameLst>
                                          </p:cBhvr>
                                          <p:tavLst>
                                            <p:tav tm="0">
                                              <p:val>
                                                <p:fltVal val="90"/>
                                              </p:val>
                                            </p:tav>
                                            <p:tav tm="100000">
                                              <p:val>
                                                <p:fltVal val="0"/>
                                              </p:val>
                                            </p:tav>
                                          </p:tavLst>
                                        </p:anim>
                                        <p:animEffect transition="in" filter="fade">
                                          <p:cBhvr>
                                            <p:cTn id="48" dur="1250"/>
                                            <p:tgtEl>
                                              <p:spTgt spid="85"/>
                                            </p:tgtEl>
                                          </p:cBhvr>
                                        </p:animEffect>
                                      </p:childTnLst>
                                    </p:cTn>
                                  </p:par>
                                </p:childTnLst>
                              </p:cTn>
                            </p:par>
                            <p:par>
                              <p:cTn id="49" fill="hold">
                                <p:stCondLst>
                                  <p:cond delay="9500"/>
                                </p:stCondLst>
                                <p:childTnLst>
                                  <p:par>
                                    <p:cTn id="50" presetID="2" presetClass="entr" presetSubtype="2" fill="hold" grpId="0" nodeType="afterEffect">
                                      <p:stCondLst>
                                        <p:cond delay="0"/>
                                      </p:stCondLst>
                                      <p:childTnLst>
                                        <p:set>
                                          <p:cBhvr>
                                            <p:cTn id="51" dur="1" fill="hold">
                                              <p:stCondLst>
                                                <p:cond delay="0"/>
                                              </p:stCondLst>
                                            </p:cTn>
                                            <p:tgtEl>
                                              <p:spTgt spid="171"/>
                                            </p:tgtEl>
                                            <p:attrNameLst>
                                              <p:attrName>style.visibility</p:attrName>
                                            </p:attrNameLst>
                                          </p:cBhvr>
                                          <p:to>
                                            <p:strVal val="visible"/>
                                          </p:to>
                                        </p:set>
                                        <p:anim calcmode="lin" valueType="num">
                                          <p:cBhvr additive="base">
                                            <p:cTn id="52" dur="1500" fill="hold"/>
                                            <p:tgtEl>
                                              <p:spTgt spid="171"/>
                                            </p:tgtEl>
                                            <p:attrNameLst>
                                              <p:attrName>ppt_x</p:attrName>
                                            </p:attrNameLst>
                                          </p:cBhvr>
                                          <p:tavLst>
                                            <p:tav tm="0">
                                              <p:val>
                                                <p:strVal val="1+#ppt_w/2"/>
                                              </p:val>
                                            </p:tav>
                                            <p:tav tm="100000">
                                              <p:val>
                                                <p:strVal val="#ppt_x"/>
                                              </p:val>
                                            </p:tav>
                                          </p:tavLst>
                                        </p:anim>
                                        <p:anim calcmode="lin" valueType="num">
                                          <p:cBhvr additive="base">
                                            <p:cTn id="53" dur="1500" fill="hold"/>
                                            <p:tgtEl>
                                              <p:spTgt spid="171"/>
                                            </p:tgtEl>
                                            <p:attrNameLst>
                                              <p:attrName>ppt_y</p:attrName>
                                            </p:attrNameLst>
                                          </p:cBhvr>
                                          <p:tavLst>
                                            <p:tav tm="0">
                                              <p:val>
                                                <p:strVal val="#ppt_y"/>
                                              </p:val>
                                            </p:tav>
                                            <p:tav tm="100000">
                                              <p:val>
                                                <p:strVal val="#ppt_y"/>
                                              </p:val>
                                            </p:tav>
                                          </p:tavLst>
                                        </p:anim>
                                      </p:childTnLst>
                                    </p:cTn>
                                  </p:par>
                                </p:childTnLst>
                              </p:cTn>
                            </p:par>
                            <p:par>
                              <p:cTn id="54" fill="hold">
                                <p:stCondLst>
                                  <p:cond delay="11000"/>
                                </p:stCondLst>
                                <p:childTnLst>
                                  <p:par>
                                    <p:cTn id="55" presetID="42" presetClass="entr" presetSubtype="0" fill="hold" grpId="0" nodeType="afterEffect">
                                      <p:stCondLst>
                                        <p:cond delay="0"/>
                                      </p:stCondLst>
                                      <p:childTnLst>
                                        <p:set>
                                          <p:cBhvr>
                                            <p:cTn id="56" dur="1" fill="hold">
                                              <p:stCondLst>
                                                <p:cond delay="0"/>
                                              </p:stCondLst>
                                            </p:cTn>
                                            <p:tgtEl>
                                              <p:spTgt spid="95"/>
                                            </p:tgtEl>
                                            <p:attrNameLst>
                                              <p:attrName>style.visibility</p:attrName>
                                            </p:attrNameLst>
                                          </p:cBhvr>
                                          <p:to>
                                            <p:strVal val="visible"/>
                                          </p:to>
                                        </p:set>
                                        <p:animEffect transition="in" filter="fade">
                                          <p:cBhvr>
                                            <p:cTn id="57" dur="1250"/>
                                            <p:tgtEl>
                                              <p:spTgt spid="95"/>
                                            </p:tgtEl>
                                          </p:cBhvr>
                                        </p:animEffect>
                                        <p:anim calcmode="lin" valueType="num">
                                          <p:cBhvr>
                                            <p:cTn id="58" dur="1250" fill="hold"/>
                                            <p:tgtEl>
                                              <p:spTgt spid="95"/>
                                            </p:tgtEl>
                                            <p:attrNameLst>
                                              <p:attrName>ppt_x</p:attrName>
                                            </p:attrNameLst>
                                          </p:cBhvr>
                                          <p:tavLst>
                                            <p:tav tm="0">
                                              <p:val>
                                                <p:strVal val="#ppt_x"/>
                                              </p:val>
                                            </p:tav>
                                            <p:tav tm="100000">
                                              <p:val>
                                                <p:strVal val="#ppt_x"/>
                                              </p:val>
                                            </p:tav>
                                          </p:tavLst>
                                        </p:anim>
                                        <p:anim calcmode="lin" valueType="num">
                                          <p:cBhvr>
                                            <p:cTn id="59" dur="1250" fill="hold"/>
                                            <p:tgtEl>
                                              <p:spTgt spid="95"/>
                                            </p:tgtEl>
                                            <p:attrNameLst>
                                              <p:attrName>ppt_y</p:attrName>
                                            </p:attrNameLst>
                                          </p:cBhvr>
                                          <p:tavLst>
                                            <p:tav tm="0">
                                              <p:val>
                                                <p:strVal val="#ppt_y+.1"/>
                                              </p:val>
                                            </p:tav>
                                            <p:tav tm="100000">
                                              <p:val>
                                                <p:strVal val="#ppt_y"/>
                                              </p:val>
                                            </p:tav>
                                          </p:tavLst>
                                        </p:anim>
                                      </p:childTnLst>
                                    </p:cTn>
                                  </p:par>
                                </p:childTnLst>
                              </p:cTn>
                            </p:par>
                            <p:par>
                              <p:cTn id="60" fill="hold">
                                <p:stCondLst>
                                  <p:cond delay="12500"/>
                                </p:stCondLst>
                                <p:childTnLst>
                                  <p:par>
                                    <p:cTn id="61" presetID="31" presetClass="entr" presetSubtype="0" fill="hold" nodeType="afterEffect">
                                      <p:stCondLst>
                                        <p:cond delay="0"/>
                                      </p:stCondLst>
                                      <p:childTnLst>
                                        <p:set>
                                          <p:cBhvr>
                                            <p:cTn id="62" dur="1" fill="hold">
                                              <p:stCondLst>
                                                <p:cond delay="0"/>
                                              </p:stCondLst>
                                            </p:cTn>
                                            <p:tgtEl>
                                              <p:spTgt spid="90"/>
                                            </p:tgtEl>
                                            <p:attrNameLst>
                                              <p:attrName>style.visibility</p:attrName>
                                            </p:attrNameLst>
                                          </p:cBhvr>
                                          <p:to>
                                            <p:strVal val="visible"/>
                                          </p:to>
                                        </p:set>
                                        <p:anim calcmode="lin" valueType="num">
                                          <p:cBhvr>
                                            <p:cTn id="63" dur="1250" fill="hold"/>
                                            <p:tgtEl>
                                              <p:spTgt spid="90"/>
                                            </p:tgtEl>
                                            <p:attrNameLst>
                                              <p:attrName>ppt_w</p:attrName>
                                            </p:attrNameLst>
                                          </p:cBhvr>
                                          <p:tavLst>
                                            <p:tav tm="0">
                                              <p:val>
                                                <p:fltVal val="0"/>
                                              </p:val>
                                            </p:tav>
                                            <p:tav tm="100000">
                                              <p:val>
                                                <p:strVal val="#ppt_w"/>
                                              </p:val>
                                            </p:tav>
                                          </p:tavLst>
                                        </p:anim>
                                        <p:anim calcmode="lin" valueType="num">
                                          <p:cBhvr>
                                            <p:cTn id="64" dur="1250" fill="hold"/>
                                            <p:tgtEl>
                                              <p:spTgt spid="90"/>
                                            </p:tgtEl>
                                            <p:attrNameLst>
                                              <p:attrName>ppt_h</p:attrName>
                                            </p:attrNameLst>
                                          </p:cBhvr>
                                          <p:tavLst>
                                            <p:tav tm="0">
                                              <p:val>
                                                <p:fltVal val="0"/>
                                              </p:val>
                                            </p:tav>
                                            <p:tav tm="100000">
                                              <p:val>
                                                <p:strVal val="#ppt_h"/>
                                              </p:val>
                                            </p:tav>
                                          </p:tavLst>
                                        </p:anim>
                                        <p:anim calcmode="lin" valueType="num">
                                          <p:cBhvr>
                                            <p:cTn id="65" dur="1250" fill="hold"/>
                                            <p:tgtEl>
                                              <p:spTgt spid="90"/>
                                            </p:tgtEl>
                                            <p:attrNameLst>
                                              <p:attrName>style.rotation</p:attrName>
                                            </p:attrNameLst>
                                          </p:cBhvr>
                                          <p:tavLst>
                                            <p:tav tm="0">
                                              <p:val>
                                                <p:fltVal val="90"/>
                                              </p:val>
                                            </p:tav>
                                            <p:tav tm="100000">
                                              <p:val>
                                                <p:fltVal val="0"/>
                                              </p:val>
                                            </p:tav>
                                          </p:tavLst>
                                        </p:anim>
                                        <p:animEffect transition="in" filter="fade">
                                          <p:cBhvr>
                                            <p:cTn id="66" dur="1250"/>
                                            <p:tgtEl>
                                              <p:spTgt spid="90"/>
                                            </p:tgtEl>
                                          </p:cBhvr>
                                        </p:animEffect>
                                      </p:childTnLst>
                                    </p:cTn>
                                  </p:par>
                                </p:childTnLst>
                              </p:cTn>
                            </p:par>
                            <p:par>
                              <p:cTn id="67" fill="hold">
                                <p:stCondLst>
                                  <p:cond delay="14000"/>
                                </p:stCondLst>
                                <p:childTnLst>
                                  <p:par>
                                    <p:cTn id="68" presetID="2" presetClass="entr" presetSubtype="2" fill="hold" grpId="0" nodeType="afterEffect">
                                      <p:stCondLst>
                                        <p:cond delay="0"/>
                                      </p:stCondLst>
                                      <p:childTnLst>
                                        <p:set>
                                          <p:cBhvr>
                                            <p:cTn id="69" dur="1" fill="hold">
                                              <p:stCondLst>
                                                <p:cond delay="0"/>
                                              </p:stCondLst>
                                            </p:cTn>
                                            <p:tgtEl>
                                              <p:spTgt spid="179"/>
                                            </p:tgtEl>
                                            <p:attrNameLst>
                                              <p:attrName>style.visibility</p:attrName>
                                            </p:attrNameLst>
                                          </p:cBhvr>
                                          <p:to>
                                            <p:strVal val="visible"/>
                                          </p:to>
                                        </p:set>
                                        <p:anim calcmode="lin" valueType="num">
                                          <p:cBhvr additive="base">
                                            <p:cTn id="70" dur="1500" fill="hold"/>
                                            <p:tgtEl>
                                              <p:spTgt spid="179"/>
                                            </p:tgtEl>
                                            <p:attrNameLst>
                                              <p:attrName>ppt_x</p:attrName>
                                            </p:attrNameLst>
                                          </p:cBhvr>
                                          <p:tavLst>
                                            <p:tav tm="0">
                                              <p:val>
                                                <p:strVal val="1+#ppt_w/2"/>
                                              </p:val>
                                            </p:tav>
                                            <p:tav tm="100000">
                                              <p:val>
                                                <p:strVal val="#ppt_x"/>
                                              </p:val>
                                            </p:tav>
                                          </p:tavLst>
                                        </p:anim>
                                        <p:anim calcmode="lin" valueType="num">
                                          <p:cBhvr additive="base">
                                            <p:cTn id="71" dur="1500" fill="hold"/>
                                            <p:tgtEl>
                                              <p:spTgt spid="1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animBg="1"/>
          <p:bldP spid="163" grpId="0" animBg="1"/>
          <p:bldP spid="171" grpId="0" animBg="1"/>
          <p:bldP spid="179" grpId="0" animBg="1"/>
          <p:bldP spid="95" grpId="0" animBg="1"/>
          <p:bldP spid="36"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主要内容：学系列讲话</a:t>
            </a:r>
          </a:p>
        </p:txBody>
      </p:sp>
      <p:sp>
        <p:nvSpPr>
          <p:cNvPr id="160" name="矩形 159"/>
          <p:cNvSpPr/>
          <p:nvPr/>
        </p:nvSpPr>
        <p:spPr>
          <a:xfrm>
            <a:off x="1967285" y="2081321"/>
            <a:ext cx="5787505"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习近平总书记关于改革发展稳定、内政外交国防、治党治国治军的重要思想</a:t>
            </a:r>
          </a:p>
        </p:txBody>
      </p:sp>
      <p:sp>
        <p:nvSpPr>
          <p:cNvPr id="163" name="矩形 162"/>
          <p:cNvSpPr/>
          <p:nvPr/>
        </p:nvSpPr>
        <p:spPr>
          <a:xfrm>
            <a:off x="1967285" y="3027417"/>
            <a:ext cx="5787506"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党中央治国理政新理念新思想新战略</a:t>
            </a:r>
          </a:p>
        </p:txBody>
      </p:sp>
      <p:sp>
        <p:nvSpPr>
          <p:cNvPr id="171" name="矩形 170"/>
          <p:cNvSpPr/>
          <p:nvPr/>
        </p:nvSpPr>
        <p:spPr>
          <a:xfrm>
            <a:off x="1967286" y="3982654"/>
            <a:ext cx="5787504"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dirty="0">
                <a:solidFill>
                  <a:schemeClr val="tx1"/>
                </a:solidFill>
              </a:rPr>
              <a:t>同学习马克思列宁主义、毛泽东思想、邓小平理论、“三个代表”重要思想、科学发展观结合起来</a:t>
            </a:r>
          </a:p>
        </p:txBody>
      </p:sp>
      <p:grpSp>
        <p:nvGrpSpPr>
          <p:cNvPr id="74" name="组合 73"/>
          <p:cNvGrpSpPr/>
          <p:nvPr/>
        </p:nvGrpSpPr>
        <p:grpSpPr>
          <a:xfrm>
            <a:off x="1008041" y="1989301"/>
            <a:ext cx="908430" cy="830997"/>
            <a:chOff x="3203848" y="1987622"/>
            <a:chExt cx="681411" cy="623103"/>
          </a:xfrm>
          <a:effectLst>
            <a:outerShdw blurRad="50800" dist="38100" dir="2700000" algn="tl" rotWithShape="0">
              <a:prstClr val="black">
                <a:alpha val="40000"/>
              </a:prstClr>
            </a:outerShdw>
          </a:effectLst>
        </p:grpSpPr>
        <p:sp>
          <p:nvSpPr>
            <p:cNvPr id="75" name="矩形 74"/>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77" name="直接连接符 7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9" name="TextBox 14"/>
            <p:cNvSpPr txBox="1"/>
            <p:nvPr/>
          </p:nvSpPr>
          <p:spPr>
            <a:xfrm>
              <a:off x="3203848" y="1987622"/>
              <a:ext cx="681411" cy="623103"/>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a</a:t>
              </a:r>
              <a:endParaRPr lang="zh-CN" altLang="en-US" sz="4800" b="1" dirty="0">
                <a:solidFill>
                  <a:schemeClr val="accent1"/>
                </a:solidFill>
                <a:latin typeface="+mj-lt"/>
                <a:ea typeface="微软雅黑" panose="020B0503020204020204" pitchFamily="34" charset="-122"/>
              </a:endParaRPr>
            </a:p>
          </p:txBody>
        </p:sp>
      </p:grpSp>
      <p:grpSp>
        <p:nvGrpSpPr>
          <p:cNvPr id="80" name="组合 79"/>
          <p:cNvGrpSpPr/>
          <p:nvPr/>
        </p:nvGrpSpPr>
        <p:grpSpPr>
          <a:xfrm>
            <a:off x="1008041" y="2949630"/>
            <a:ext cx="908430" cy="830996"/>
            <a:chOff x="3203848" y="1991440"/>
            <a:chExt cx="681411" cy="623103"/>
          </a:xfrm>
          <a:effectLst>
            <a:outerShdw blurRad="50800" dist="38100" dir="2700000" algn="tl" rotWithShape="0">
              <a:prstClr val="black">
                <a:alpha val="40000"/>
              </a:prstClr>
            </a:outerShdw>
          </a:effectLst>
        </p:grpSpPr>
        <p:sp>
          <p:nvSpPr>
            <p:cNvPr id="81" name="矩形 80"/>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82" name="直接连接符 81"/>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4" name="TextBox 14"/>
            <p:cNvSpPr txBox="1"/>
            <p:nvPr/>
          </p:nvSpPr>
          <p:spPr>
            <a:xfrm>
              <a:off x="3203848" y="1991440"/>
              <a:ext cx="681411" cy="623103"/>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b</a:t>
              </a:r>
              <a:endParaRPr lang="zh-CN" altLang="en-US" sz="4800" b="1" dirty="0">
                <a:solidFill>
                  <a:schemeClr val="accent1"/>
                </a:solidFill>
                <a:latin typeface="+mj-lt"/>
                <a:ea typeface="微软雅黑" panose="020B0503020204020204" pitchFamily="34" charset="-122"/>
              </a:endParaRPr>
            </a:p>
          </p:txBody>
        </p:sp>
      </p:grpSp>
      <p:grpSp>
        <p:nvGrpSpPr>
          <p:cNvPr id="85" name="组合 84"/>
          <p:cNvGrpSpPr/>
          <p:nvPr/>
        </p:nvGrpSpPr>
        <p:grpSpPr>
          <a:xfrm>
            <a:off x="1008041" y="3909961"/>
            <a:ext cx="908430" cy="830998"/>
            <a:chOff x="3203848" y="1995258"/>
            <a:chExt cx="681411" cy="623104"/>
          </a:xfrm>
          <a:effectLst>
            <a:outerShdw blurRad="50800" dist="38100" dir="2700000" algn="tl" rotWithShape="0">
              <a:prstClr val="black">
                <a:alpha val="40000"/>
              </a:prstClr>
            </a:outerShdw>
          </a:effectLst>
        </p:grpSpPr>
        <p:sp>
          <p:nvSpPr>
            <p:cNvPr id="86" name="矩形 85"/>
            <p:cNvSpPr/>
            <p:nvPr/>
          </p:nvSpPr>
          <p:spPr>
            <a:xfrm>
              <a:off x="3268190" y="2049768"/>
              <a:ext cx="552726" cy="552725"/>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a:solidFill>
                  <a:schemeClr val="accent1"/>
                </a:solidFill>
                <a:latin typeface="+mj-lt"/>
              </a:endParaRPr>
            </a:p>
          </p:txBody>
        </p:sp>
        <p:cxnSp>
          <p:nvCxnSpPr>
            <p:cNvPr id="87" name="直接连接符 86"/>
            <p:cNvCxnSpPr/>
            <p:nvPr/>
          </p:nvCxnSpPr>
          <p:spPr>
            <a:xfrm>
              <a:off x="3268190" y="2326130"/>
              <a:ext cx="552726"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5400000">
              <a:off x="3268191" y="2326130"/>
              <a:ext cx="552725" cy="0"/>
            </a:xfrm>
            <a:prstGeom prst="line">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9" name="TextBox 14"/>
            <p:cNvSpPr txBox="1"/>
            <p:nvPr/>
          </p:nvSpPr>
          <p:spPr>
            <a:xfrm>
              <a:off x="3203848" y="1995258"/>
              <a:ext cx="681411" cy="623104"/>
            </a:xfrm>
            <a:prstGeom prst="rect">
              <a:avLst/>
            </a:prstGeom>
            <a:noFill/>
          </p:spPr>
          <p:txBody>
            <a:bodyPr wrap="square" rtlCol="0">
              <a:spAutoFit/>
            </a:bodyPr>
            <a:lstStyle/>
            <a:p>
              <a:pPr algn="ctr"/>
              <a:r>
                <a:rPr lang="en-US" altLang="zh-CN" sz="4800" b="1" dirty="0">
                  <a:solidFill>
                    <a:schemeClr val="accent1"/>
                  </a:solidFill>
                  <a:latin typeface="+mj-lt"/>
                  <a:ea typeface="微软雅黑" panose="020B0503020204020204" pitchFamily="34" charset="-122"/>
                </a:rPr>
                <a:t>c</a:t>
              </a:r>
              <a:endParaRPr lang="zh-CN" altLang="en-US" sz="4800" b="1" dirty="0">
                <a:solidFill>
                  <a:schemeClr val="accent1"/>
                </a:solidFill>
                <a:latin typeface="+mj-lt"/>
                <a:ea typeface="微软雅黑" panose="020B0503020204020204" pitchFamily="34" charset="-122"/>
              </a:endParaRPr>
            </a:p>
          </p:txBody>
        </p:sp>
      </p:grpSp>
      <p:sp>
        <p:nvSpPr>
          <p:cNvPr id="36" name="矩形 35"/>
          <p:cNvSpPr/>
          <p:nvPr/>
        </p:nvSpPr>
        <p:spPr>
          <a:xfrm>
            <a:off x="1077339" y="5050685"/>
            <a:ext cx="6868875" cy="800189"/>
          </a:xfrm>
          <a:prstGeom prst="rect">
            <a:avLst/>
          </a:prstGeom>
        </p:spPr>
        <p:txBody>
          <a:bodyPr wrap="square" lIns="121891" tIns="60945" rIns="121891" bIns="60945">
            <a:spAutoFit/>
          </a:bodyPr>
          <a:lstStyle/>
          <a:p>
            <a:r>
              <a:rPr lang="zh-CN" altLang="en-US" sz="2200" b="1" dirty="0">
                <a:solidFill>
                  <a:schemeClr val="accent1"/>
                </a:solidFill>
              </a:rPr>
              <a:t>要区别普通党员和党员领导干部，确定学习的重点内容</a:t>
            </a:r>
          </a:p>
        </p:txBody>
      </p:sp>
      <p:sp>
        <p:nvSpPr>
          <p:cNvPr id="30" name="文本框 11"/>
          <p:cNvSpPr txBox="1"/>
          <p:nvPr/>
        </p:nvSpPr>
        <p:spPr>
          <a:xfrm>
            <a:off x="9009607" y="5358164"/>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学 </a:t>
            </a:r>
            <a:r>
              <a:rPr lang="zh-CN" altLang="en-US" b="1" dirty="0">
                <a:solidFill>
                  <a:schemeClr val="tx1">
                    <a:lumMod val="65000"/>
                    <a:lumOff val="35000"/>
                  </a:schemeClr>
                </a:solidFill>
              </a:rPr>
              <a:t>系列讲话</a:t>
            </a:r>
          </a:p>
        </p:txBody>
      </p:sp>
      <p:grpSp>
        <p:nvGrpSpPr>
          <p:cNvPr id="31" name="组合 30"/>
          <p:cNvGrpSpPr/>
          <p:nvPr/>
        </p:nvGrpSpPr>
        <p:grpSpPr>
          <a:xfrm>
            <a:off x="9140061" y="3418922"/>
            <a:ext cx="1660613" cy="1661214"/>
            <a:chOff x="3686418" y="1491630"/>
            <a:chExt cx="1245622" cy="1245622"/>
          </a:xfrm>
        </p:grpSpPr>
        <p:grpSp>
          <p:nvGrpSpPr>
            <p:cNvPr id="32" name="组合 31"/>
            <p:cNvGrpSpPr/>
            <p:nvPr/>
          </p:nvGrpSpPr>
          <p:grpSpPr>
            <a:xfrm>
              <a:off x="3686418" y="1491630"/>
              <a:ext cx="1245622" cy="1245622"/>
              <a:chOff x="3597091" y="1563638"/>
              <a:chExt cx="1245622" cy="1245622"/>
            </a:xfrm>
          </p:grpSpPr>
          <p:sp>
            <p:nvSpPr>
              <p:cNvPr id="34" name="椭圆 33"/>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5" name="椭圆 34"/>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33" name="标题 4"/>
            <p:cNvSpPr txBox="1"/>
            <p:nvPr/>
          </p:nvSpPr>
          <p:spPr>
            <a:xfrm>
              <a:off x="3894458" y="1736835"/>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学</a:t>
              </a:r>
            </a:p>
          </p:txBody>
        </p:sp>
      </p:grpSp>
      <p:pic>
        <p:nvPicPr>
          <p:cNvPr id="37"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17412" y="2332039"/>
            <a:ext cx="1105912" cy="10035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23" presetClass="entr" presetSubtype="288"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 calcmode="lin" valueType="num">
                                      <p:cBhvr>
                                        <p:cTn id="10" dur="500" fill="hold"/>
                                        <p:tgtEl>
                                          <p:spTgt spid="31"/>
                                        </p:tgtEl>
                                        <p:attrNameLst>
                                          <p:attrName>ppt_w</p:attrName>
                                        </p:attrNameLst>
                                      </p:cBhvr>
                                      <p:tavLst>
                                        <p:tav tm="0">
                                          <p:val>
                                            <p:strVal val="4/3*#ppt_w"/>
                                          </p:val>
                                        </p:tav>
                                        <p:tav tm="100000">
                                          <p:val>
                                            <p:strVal val="#ppt_w"/>
                                          </p:val>
                                        </p:tav>
                                      </p:tavLst>
                                    </p:anim>
                                    <p:anim calcmode="lin" valueType="num">
                                      <p:cBhvr>
                                        <p:cTn id="11" dur="500" fill="hold"/>
                                        <p:tgtEl>
                                          <p:spTgt spid="31"/>
                                        </p:tgtEl>
                                        <p:attrNameLst>
                                          <p:attrName>ppt_h</p:attrName>
                                        </p:attrNameLst>
                                      </p:cBhvr>
                                      <p:tavLst>
                                        <p:tav tm="0">
                                          <p:val>
                                            <p:strVal val="4/3*#ppt_h"/>
                                          </p:val>
                                        </p:tav>
                                        <p:tav tm="100000">
                                          <p:val>
                                            <p:strVal val="#ppt_h"/>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900"/>
                                        <p:tgtEl>
                                          <p:spTgt spid="30"/>
                                        </p:tgtEl>
                                      </p:cBhvr>
                                    </p:animEffect>
                                    <p:anim calcmode="lin" valueType="num">
                                      <p:cBhvr>
                                        <p:cTn id="16" dur="900" fill="hold"/>
                                        <p:tgtEl>
                                          <p:spTgt spid="30"/>
                                        </p:tgtEl>
                                        <p:attrNameLst>
                                          <p:attrName>ppt_x</p:attrName>
                                        </p:attrNameLst>
                                      </p:cBhvr>
                                      <p:tavLst>
                                        <p:tav tm="0">
                                          <p:val>
                                            <p:strVal val="#ppt_x"/>
                                          </p:val>
                                        </p:tav>
                                        <p:tav tm="100000">
                                          <p:val>
                                            <p:strVal val="#ppt_x"/>
                                          </p:val>
                                        </p:tav>
                                      </p:tavLst>
                                    </p:anim>
                                    <p:anim calcmode="lin" valueType="num">
                                      <p:cBhvr>
                                        <p:cTn id="17" dur="900" fill="hold"/>
                                        <p:tgtEl>
                                          <p:spTgt spid="30"/>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31" presetClass="entr" presetSubtype="0" fill="hold" nodeType="afterEffect">
                                  <p:stCondLst>
                                    <p:cond delay="0"/>
                                  </p:stCondLst>
                                  <p:childTnLst>
                                    <p:set>
                                      <p:cBhvr>
                                        <p:cTn id="20" dur="1" fill="hold">
                                          <p:stCondLst>
                                            <p:cond delay="0"/>
                                          </p:stCondLst>
                                        </p:cTn>
                                        <p:tgtEl>
                                          <p:spTgt spid="74"/>
                                        </p:tgtEl>
                                        <p:attrNameLst>
                                          <p:attrName>style.visibility</p:attrName>
                                        </p:attrNameLst>
                                      </p:cBhvr>
                                      <p:to>
                                        <p:strVal val="visible"/>
                                      </p:to>
                                    </p:set>
                                    <p:anim calcmode="lin" valueType="num">
                                      <p:cBhvr>
                                        <p:cTn id="21" dur="1250" fill="hold"/>
                                        <p:tgtEl>
                                          <p:spTgt spid="74"/>
                                        </p:tgtEl>
                                        <p:attrNameLst>
                                          <p:attrName>ppt_w</p:attrName>
                                        </p:attrNameLst>
                                      </p:cBhvr>
                                      <p:tavLst>
                                        <p:tav tm="0">
                                          <p:val>
                                            <p:fltVal val="0"/>
                                          </p:val>
                                        </p:tav>
                                        <p:tav tm="100000">
                                          <p:val>
                                            <p:strVal val="#ppt_w"/>
                                          </p:val>
                                        </p:tav>
                                      </p:tavLst>
                                    </p:anim>
                                    <p:anim calcmode="lin" valueType="num">
                                      <p:cBhvr>
                                        <p:cTn id="22" dur="1250" fill="hold"/>
                                        <p:tgtEl>
                                          <p:spTgt spid="74"/>
                                        </p:tgtEl>
                                        <p:attrNameLst>
                                          <p:attrName>ppt_h</p:attrName>
                                        </p:attrNameLst>
                                      </p:cBhvr>
                                      <p:tavLst>
                                        <p:tav tm="0">
                                          <p:val>
                                            <p:fltVal val="0"/>
                                          </p:val>
                                        </p:tav>
                                        <p:tav tm="100000">
                                          <p:val>
                                            <p:strVal val="#ppt_h"/>
                                          </p:val>
                                        </p:tav>
                                      </p:tavLst>
                                    </p:anim>
                                    <p:anim calcmode="lin" valueType="num">
                                      <p:cBhvr>
                                        <p:cTn id="23" dur="1250" fill="hold"/>
                                        <p:tgtEl>
                                          <p:spTgt spid="74"/>
                                        </p:tgtEl>
                                        <p:attrNameLst>
                                          <p:attrName>style.rotation</p:attrName>
                                        </p:attrNameLst>
                                      </p:cBhvr>
                                      <p:tavLst>
                                        <p:tav tm="0">
                                          <p:val>
                                            <p:fltVal val="90"/>
                                          </p:val>
                                        </p:tav>
                                        <p:tav tm="100000">
                                          <p:val>
                                            <p:fltVal val="0"/>
                                          </p:val>
                                        </p:tav>
                                      </p:tavLst>
                                    </p:anim>
                                    <p:animEffect transition="in" filter="fade">
                                      <p:cBhvr>
                                        <p:cTn id="24" dur="1250"/>
                                        <p:tgtEl>
                                          <p:spTgt spid="74"/>
                                        </p:tgtEl>
                                      </p:cBhvr>
                                    </p:animEffect>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160"/>
                                        </p:tgtEl>
                                        <p:attrNameLst>
                                          <p:attrName>style.visibility</p:attrName>
                                        </p:attrNameLst>
                                      </p:cBhvr>
                                      <p:to>
                                        <p:strVal val="visible"/>
                                      </p:to>
                                    </p:set>
                                    <p:animEffect transition="in" filter="fade">
                                      <p:cBhvr>
                                        <p:cTn id="28" dur="1500"/>
                                        <p:tgtEl>
                                          <p:spTgt spid="160"/>
                                        </p:tgtEl>
                                      </p:cBhvr>
                                    </p:animEffect>
                                    <p:anim calcmode="lin" valueType="num">
                                      <p:cBhvr>
                                        <p:cTn id="29" dur="1500" fill="hold"/>
                                        <p:tgtEl>
                                          <p:spTgt spid="160"/>
                                        </p:tgtEl>
                                        <p:attrNameLst>
                                          <p:attrName>ppt_x</p:attrName>
                                        </p:attrNameLst>
                                      </p:cBhvr>
                                      <p:tavLst>
                                        <p:tav tm="0">
                                          <p:val>
                                            <p:strVal val="#ppt_x"/>
                                          </p:val>
                                        </p:tav>
                                        <p:tav tm="100000">
                                          <p:val>
                                            <p:strVal val="#ppt_x"/>
                                          </p:val>
                                        </p:tav>
                                      </p:tavLst>
                                    </p:anim>
                                    <p:anim calcmode="lin" valueType="num">
                                      <p:cBhvr>
                                        <p:cTn id="30" dur="1500" fill="hold"/>
                                        <p:tgtEl>
                                          <p:spTgt spid="160"/>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31" presetClass="entr" presetSubtype="0"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anim calcmode="lin" valueType="num">
                                      <p:cBhvr>
                                        <p:cTn id="34" dur="1250" fill="hold"/>
                                        <p:tgtEl>
                                          <p:spTgt spid="80"/>
                                        </p:tgtEl>
                                        <p:attrNameLst>
                                          <p:attrName>ppt_w</p:attrName>
                                        </p:attrNameLst>
                                      </p:cBhvr>
                                      <p:tavLst>
                                        <p:tav tm="0">
                                          <p:val>
                                            <p:fltVal val="0"/>
                                          </p:val>
                                        </p:tav>
                                        <p:tav tm="100000">
                                          <p:val>
                                            <p:strVal val="#ppt_w"/>
                                          </p:val>
                                        </p:tav>
                                      </p:tavLst>
                                    </p:anim>
                                    <p:anim calcmode="lin" valueType="num">
                                      <p:cBhvr>
                                        <p:cTn id="35" dur="1250" fill="hold"/>
                                        <p:tgtEl>
                                          <p:spTgt spid="80"/>
                                        </p:tgtEl>
                                        <p:attrNameLst>
                                          <p:attrName>ppt_h</p:attrName>
                                        </p:attrNameLst>
                                      </p:cBhvr>
                                      <p:tavLst>
                                        <p:tav tm="0">
                                          <p:val>
                                            <p:fltVal val="0"/>
                                          </p:val>
                                        </p:tav>
                                        <p:tav tm="100000">
                                          <p:val>
                                            <p:strVal val="#ppt_h"/>
                                          </p:val>
                                        </p:tav>
                                      </p:tavLst>
                                    </p:anim>
                                    <p:anim calcmode="lin" valueType="num">
                                      <p:cBhvr>
                                        <p:cTn id="36" dur="1250" fill="hold"/>
                                        <p:tgtEl>
                                          <p:spTgt spid="80"/>
                                        </p:tgtEl>
                                        <p:attrNameLst>
                                          <p:attrName>style.rotation</p:attrName>
                                        </p:attrNameLst>
                                      </p:cBhvr>
                                      <p:tavLst>
                                        <p:tav tm="0">
                                          <p:val>
                                            <p:fltVal val="90"/>
                                          </p:val>
                                        </p:tav>
                                        <p:tav tm="100000">
                                          <p:val>
                                            <p:fltVal val="0"/>
                                          </p:val>
                                        </p:tav>
                                      </p:tavLst>
                                    </p:anim>
                                    <p:animEffect transition="in" filter="fade">
                                      <p:cBhvr>
                                        <p:cTn id="37" dur="1250"/>
                                        <p:tgtEl>
                                          <p:spTgt spid="80"/>
                                        </p:tgtEl>
                                      </p:cBhvr>
                                    </p:animEffect>
                                  </p:childTnLst>
                                </p:cTn>
                              </p:par>
                            </p:childTnLst>
                          </p:cTn>
                        </p:par>
                        <p:par>
                          <p:cTn id="38" fill="hold">
                            <p:stCondLst>
                              <p:cond delay="6000"/>
                            </p:stCondLst>
                            <p:childTnLst>
                              <p:par>
                                <p:cTn id="39" presetID="42" presetClass="entr" presetSubtype="0" fill="hold" grpId="0" nodeType="afterEffect">
                                  <p:stCondLst>
                                    <p:cond delay="0"/>
                                  </p:stCondLst>
                                  <p:childTnLst>
                                    <p:set>
                                      <p:cBhvr>
                                        <p:cTn id="40" dur="1" fill="hold">
                                          <p:stCondLst>
                                            <p:cond delay="0"/>
                                          </p:stCondLst>
                                        </p:cTn>
                                        <p:tgtEl>
                                          <p:spTgt spid="163"/>
                                        </p:tgtEl>
                                        <p:attrNameLst>
                                          <p:attrName>style.visibility</p:attrName>
                                        </p:attrNameLst>
                                      </p:cBhvr>
                                      <p:to>
                                        <p:strVal val="visible"/>
                                      </p:to>
                                    </p:set>
                                    <p:animEffect transition="in" filter="fade">
                                      <p:cBhvr>
                                        <p:cTn id="41" dur="1500"/>
                                        <p:tgtEl>
                                          <p:spTgt spid="163"/>
                                        </p:tgtEl>
                                      </p:cBhvr>
                                    </p:animEffect>
                                    <p:anim calcmode="lin" valueType="num">
                                      <p:cBhvr>
                                        <p:cTn id="42" dur="1500" fill="hold"/>
                                        <p:tgtEl>
                                          <p:spTgt spid="163"/>
                                        </p:tgtEl>
                                        <p:attrNameLst>
                                          <p:attrName>ppt_x</p:attrName>
                                        </p:attrNameLst>
                                      </p:cBhvr>
                                      <p:tavLst>
                                        <p:tav tm="0">
                                          <p:val>
                                            <p:strVal val="#ppt_x"/>
                                          </p:val>
                                        </p:tav>
                                        <p:tav tm="100000">
                                          <p:val>
                                            <p:strVal val="#ppt_x"/>
                                          </p:val>
                                        </p:tav>
                                      </p:tavLst>
                                    </p:anim>
                                    <p:anim calcmode="lin" valueType="num">
                                      <p:cBhvr>
                                        <p:cTn id="43" dur="1500" fill="hold"/>
                                        <p:tgtEl>
                                          <p:spTgt spid="163"/>
                                        </p:tgtEl>
                                        <p:attrNameLst>
                                          <p:attrName>ppt_y</p:attrName>
                                        </p:attrNameLst>
                                      </p:cBhvr>
                                      <p:tavLst>
                                        <p:tav tm="0">
                                          <p:val>
                                            <p:strVal val="#ppt_y+.1"/>
                                          </p:val>
                                        </p:tav>
                                        <p:tav tm="100000">
                                          <p:val>
                                            <p:strVal val="#ppt_y"/>
                                          </p:val>
                                        </p:tav>
                                      </p:tavLst>
                                    </p:anim>
                                  </p:childTnLst>
                                </p:cTn>
                              </p:par>
                            </p:childTnLst>
                          </p:cTn>
                        </p:par>
                        <p:par>
                          <p:cTn id="44" fill="hold">
                            <p:stCondLst>
                              <p:cond delay="7500"/>
                            </p:stCondLst>
                            <p:childTnLst>
                              <p:par>
                                <p:cTn id="45" presetID="31" presetClass="entr" presetSubtype="0" fill="hold" nodeType="afterEffect">
                                  <p:stCondLst>
                                    <p:cond delay="0"/>
                                  </p:stCondLst>
                                  <p:childTnLst>
                                    <p:set>
                                      <p:cBhvr>
                                        <p:cTn id="46" dur="1" fill="hold">
                                          <p:stCondLst>
                                            <p:cond delay="0"/>
                                          </p:stCondLst>
                                        </p:cTn>
                                        <p:tgtEl>
                                          <p:spTgt spid="85"/>
                                        </p:tgtEl>
                                        <p:attrNameLst>
                                          <p:attrName>style.visibility</p:attrName>
                                        </p:attrNameLst>
                                      </p:cBhvr>
                                      <p:to>
                                        <p:strVal val="visible"/>
                                      </p:to>
                                    </p:set>
                                    <p:anim calcmode="lin" valueType="num">
                                      <p:cBhvr>
                                        <p:cTn id="47" dur="1250" fill="hold"/>
                                        <p:tgtEl>
                                          <p:spTgt spid="85"/>
                                        </p:tgtEl>
                                        <p:attrNameLst>
                                          <p:attrName>ppt_w</p:attrName>
                                        </p:attrNameLst>
                                      </p:cBhvr>
                                      <p:tavLst>
                                        <p:tav tm="0">
                                          <p:val>
                                            <p:fltVal val="0"/>
                                          </p:val>
                                        </p:tav>
                                        <p:tav tm="100000">
                                          <p:val>
                                            <p:strVal val="#ppt_w"/>
                                          </p:val>
                                        </p:tav>
                                      </p:tavLst>
                                    </p:anim>
                                    <p:anim calcmode="lin" valueType="num">
                                      <p:cBhvr>
                                        <p:cTn id="48" dur="1250" fill="hold"/>
                                        <p:tgtEl>
                                          <p:spTgt spid="85"/>
                                        </p:tgtEl>
                                        <p:attrNameLst>
                                          <p:attrName>ppt_h</p:attrName>
                                        </p:attrNameLst>
                                      </p:cBhvr>
                                      <p:tavLst>
                                        <p:tav tm="0">
                                          <p:val>
                                            <p:fltVal val="0"/>
                                          </p:val>
                                        </p:tav>
                                        <p:tav tm="100000">
                                          <p:val>
                                            <p:strVal val="#ppt_h"/>
                                          </p:val>
                                        </p:tav>
                                      </p:tavLst>
                                    </p:anim>
                                    <p:anim calcmode="lin" valueType="num">
                                      <p:cBhvr>
                                        <p:cTn id="49" dur="1250" fill="hold"/>
                                        <p:tgtEl>
                                          <p:spTgt spid="85"/>
                                        </p:tgtEl>
                                        <p:attrNameLst>
                                          <p:attrName>style.rotation</p:attrName>
                                        </p:attrNameLst>
                                      </p:cBhvr>
                                      <p:tavLst>
                                        <p:tav tm="0">
                                          <p:val>
                                            <p:fltVal val="90"/>
                                          </p:val>
                                        </p:tav>
                                        <p:tav tm="100000">
                                          <p:val>
                                            <p:fltVal val="0"/>
                                          </p:val>
                                        </p:tav>
                                      </p:tavLst>
                                    </p:anim>
                                    <p:animEffect transition="in" filter="fade">
                                      <p:cBhvr>
                                        <p:cTn id="50" dur="1250"/>
                                        <p:tgtEl>
                                          <p:spTgt spid="85"/>
                                        </p:tgtEl>
                                      </p:cBhvr>
                                    </p:animEffect>
                                  </p:childTnLst>
                                </p:cTn>
                              </p:par>
                            </p:childTnLst>
                          </p:cTn>
                        </p:par>
                        <p:par>
                          <p:cTn id="51" fill="hold">
                            <p:stCondLst>
                              <p:cond delay="9000"/>
                            </p:stCondLst>
                            <p:childTnLst>
                              <p:par>
                                <p:cTn id="52" presetID="42" presetClass="entr" presetSubtype="0" fill="hold" grpId="0" nodeType="afterEffect">
                                  <p:stCondLst>
                                    <p:cond delay="0"/>
                                  </p:stCondLst>
                                  <p:childTnLst>
                                    <p:set>
                                      <p:cBhvr>
                                        <p:cTn id="53" dur="1" fill="hold">
                                          <p:stCondLst>
                                            <p:cond delay="0"/>
                                          </p:stCondLst>
                                        </p:cTn>
                                        <p:tgtEl>
                                          <p:spTgt spid="171"/>
                                        </p:tgtEl>
                                        <p:attrNameLst>
                                          <p:attrName>style.visibility</p:attrName>
                                        </p:attrNameLst>
                                      </p:cBhvr>
                                      <p:to>
                                        <p:strVal val="visible"/>
                                      </p:to>
                                    </p:set>
                                    <p:animEffect transition="in" filter="fade">
                                      <p:cBhvr>
                                        <p:cTn id="54" dur="1500"/>
                                        <p:tgtEl>
                                          <p:spTgt spid="171"/>
                                        </p:tgtEl>
                                      </p:cBhvr>
                                    </p:animEffect>
                                    <p:anim calcmode="lin" valueType="num">
                                      <p:cBhvr>
                                        <p:cTn id="55" dur="1500" fill="hold"/>
                                        <p:tgtEl>
                                          <p:spTgt spid="171"/>
                                        </p:tgtEl>
                                        <p:attrNameLst>
                                          <p:attrName>ppt_x</p:attrName>
                                        </p:attrNameLst>
                                      </p:cBhvr>
                                      <p:tavLst>
                                        <p:tav tm="0">
                                          <p:val>
                                            <p:strVal val="#ppt_x"/>
                                          </p:val>
                                        </p:tav>
                                        <p:tav tm="100000">
                                          <p:val>
                                            <p:strVal val="#ppt_x"/>
                                          </p:val>
                                        </p:tav>
                                      </p:tavLst>
                                    </p:anim>
                                    <p:anim calcmode="lin" valueType="num">
                                      <p:cBhvr>
                                        <p:cTn id="56" dur="1500" fill="hold"/>
                                        <p:tgtEl>
                                          <p:spTgt spid="171"/>
                                        </p:tgtEl>
                                        <p:attrNameLst>
                                          <p:attrName>ppt_y</p:attrName>
                                        </p:attrNameLst>
                                      </p:cBhvr>
                                      <p:tavLst>
                                        <p:tav tm="0">
                                          <p:val>
                                            <p:strVal val="#ppt_y+.1"/>
                                          </p:val>
                                        </p:tav>
                                        <p:tav tm="100000">
                                          <p:val>
                                            <p:strVal val="#ppt_y"/>
                                          </p:val>
                                        </p:tav>
                                      </p:tavLst>
                                    </p:anim>
                                  </p:childTnLst>
                                </p:cTn>
                              </p:par>
                            </p:childTnLst>
                          </p:cTn>
                        </p:par>
                        <p:par>
                          <p:cTn id="57" fill="hold">
                            <p:stCondLst>
                              <p:cond delay="10500"/>
                            </p:stCondLst>
                            <p:childTnLst>
                              <p:par>
                                <p:cTn id="58" presetID="1" presetClass="entr" presetSubtype="0" fill="hold" grpId="0" nodeType="afterEffect">
                                  <p:stCondLst>
                                    <p:cond delay="0"/>
                                  </p:stCondLst>
                                  <p:iterate type="lt">
                                    <p:tmAbs val="80"/>
                                  </p:iterate>
                                  <p:childTnLst>
                                    <p:set>
                                      <p:cBhvr>
                                        <p:cTn id="59"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animBg="1"/>
      <p:bldP spid="163" grpId="0" animBg="1"/>
      <p:bldP spid="171" grpId="0" animBg="1"/>
      <p:bldP spid="36"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主要内容：做合格党员</a:t>
            </a:r>
          </a:p>
        </p:txBody>
      </p:sp>
      <p:sp>
        <p:nvSpPr>
          <p:cNvPr id="123" name="矩形 122"/>
          <p:cNvSpPr/>
          <p:nvPr/>
        </p:nvSpPr>
        <p:spPr>
          <a:xfrm>
            <a:off x="4914963" y="3621860"/>
            <a:ext cx="6959094" cy="96033"/>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zh-CN" altLang="en-US"/>
          </a:p>
        </p:txBody>
      </p:sp>
      <p:grpSp>
        <p:nvGrpSpPr>
          <p:cNvPr id="5" name="组合 4"/>
          <p:cNvGrpSpPr/>
          <p:nvPr/>
        </p:nvGrpSpPr>
        <p:grpSpPr>
          <a:xfrm>
            <a:off x="9394656" y="2085334"/>
            <a:ext cx="2407529" cy="506858"/>
            <a:chOff x="6326829" y="1457077"/>
            <a:chExt cx="1805882" cy="380055"/>
          </a:xfrm>
        </p:grpSpPr>
        <p:grpSp>
          <p:nvGrpSpPr>
            <p:cNvPr id="4" name="组合 3"/>
            <p:cNvGrpSpPr/>
            <p:nvPr/>
          </p:nvGrpSpPr>
          <p:grpSpPr>
            <a:xfrm>
              <a:off x="6326829" y="1457077"/>
              <a:ext cx="442637" cy="380055"/>
              <a:chOff x="6326829" y="1457077"/>
              <a:chExt cx="442637" cy="380055"/>
            </a:xfrm>
            <a:effectLst>
              <a:outerShdw blurRad="50800" dist="38100" dir="2700000" algn="tl" rotWithShape="0">
                <a:prstClr val="black">
                  <a:alpha val="40000"/>
                </a:prstClr>
              </a:outerShdw>
            </a:effectLst>
          </p:grpSpPr>
          <p:grpSp>
            <p:nvGrpSpPr>
              <p:cNvPr id="3" name="组合 2"/>
              <p:cNvGrpSpPr/>
              <p:nvPr/>
            </p:nvGrpSpPr>
            <p:grpSpPr>
              <a:xfrm>
                <a:off x="6368147" y="1477132"/>
                <a:ext cx="360000" cy="360000"/>
                <a:chOff x="6340013" y="1491630"/>
                <a:chExt cx="468000" cy="468000"/>
              </a:xfrm>
            </p:grpSpPr>
            <p:sp>
              <p:nvSpPr>
                <p:cNvPr id="58" name="矩形 57"/>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59" name="直接连接符 58"/>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1"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讲</a:t>
                </a:r>
              </a:p>
            </p:txBody>
          </p:sp>
        </p:grpSp>
        <p:sp>
          <p:nvSpPr>
            <p:cNvPr id="124" name="矩形 123"/>
            <p:cNvSpPr/>
            <p:nvPr/>
          </p:nvSpPr>
          <p:spPr>
            <a:xfrm>
              <a:off x="6713269" y="1543893"/>
              <a:ext cx="504050" cy="288474"/>
            </a:xfrm>
            <a:prstGeom prst="rect">
              <a:avLst/>
            </a:prstGeom>
          </p:spPr>
          <p:txBody>
            <a:bodyPr wrap="none">
              <a:spAutoFit/>
            </a:bodyPr>
            <a:lstStyle/>
            <a:p>
              <a:r>
                <a:rPr lang="zh-CN" altLang="en-US" sz="1900" b="1" dirty="0"/>
                <a:t>规矩</a:t>
              </a:r>
            </a:p>
          </p:txBody>
        </p:sp>
        <p:grpSp>
          <p:nvGrpSpPr>
            <p:cNvPr id="125" name="组合 124"/>
            <p:cNvGrpSpPr/>
            <p:nvPr/>
          </p:nvGrpSpPr>
          <p:grpSpPr>
            <a:xfrm>
              <a:off x="7242221" y="1457077"/>
              <a:ext cx="442637" cy="380055"/>
              <a:chOff x="6326829" y="1457077"/>
              <a:chExt cx="442637" cy="380055"/>
            </a:xfrm>
            <a:effectLst>
              <a:outerShdw blurRad="50800" dist="38100" dir="2700000" algn="tl" rotWithShape="0">
                <a:prstClr val="black">
                  <a:alpha val="40000"/>
                </a:prstClr>
              </a:outerShdw>
            </a:effectLst>
          </p:grpSpPr>
          <p:grpSp>
            <p:nvGrpSpPr>
              <p:cNvPr id="126" name="组合 125"/>
              <p:cNvGrpSpPr/>
              <p:nvPr/>
            </p:nvGrpSpPr>
            <p:grpSpPr>
              <a:xfrm>
                <a:off x="6368147" y="1477132"/>
                <a:ext cx="360000" cy="360000"/>
                <a:chOff x="6340013" y="1491630"/>
                <a:chExt cx="468000" cy="468000"/>
              </a:xfrm>
            </p:grpSpPr>
            <p:sp>
              <p:nvSpPr>
                <p:cNvPr id="128" name="矩形 127"/>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29" name="直接连接符 128"/>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7"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有</a:t>
                </a:r>
              </a:p>
            </p:txBody>
          </p:sp>
        </p:grpSp>
        <p:sp>
          <p:nvSpPr>
            <p:cNvPr id="131" name="矩形 130"/>
            <p:cNvSpPr/>
            <p:nvPr/>
          </p:nvSpPr>
          <p:spPr>
            <a:xfrm>
              <a:off x="7628661" y="1543893"/>
              <a:ext cx="504050" cy="288474"/>
            </a:xfrm>
            <a:prstGeom prst="rect">
              <a:avLst/>
            </a:prstGeom>
          </p:spPr>
          <p:txBody>
            <a:bodyPr wrap="none">
              <a:spAutoFit/>
            </a:bodyPr>
            <a:lstStyle/>
            <a:p>
              <a:r>
                <a:rPr lang="zh-CN" altLang="en-US" sz="1900" b="1" dirty="0"/>
                <a:t>纪律</a:t>
              </a:r>
            </a:p>
          </p:txBody>
        </p:sp>
      </p:grpSp>
      <p:grpSp>
        <p:nvGrpSpPr>
          <p:cNvPr id="132" name="组合 131"/>
          <p:cNvGrpSpPr/>
          <p:nvPr/>
        </p:nvGrpSpPr>
        <p:grpSpPr>
          <a:xfrm>
            <a:off x="6482696" y="2085334"/>
            <a:ext cx="2407529" cy="506858"/>
            <a:chOff x="6326829" y="1457077"/>
            <a:chExt cx="1805882" cy="380055"/>
          </a:xfrm>
        </p:grpSpPr>
        <p:grpSp>
          <p:nvGrpSpPr>
            <p:cNvPr id="133" name="组合 132"/>
            <p:cNvGrpSpPr/>
            <p:nvPr/>
          </p:nvGrpSpPr>
          <p:grpSpPr>
            <a:xfrm>
              <a:off x="6326829" y="1457077"/>
              <a:ext cx="442637" cy="380055"/>
              <a:chOff x="6326829" y="1457077"/>
              <a:chExt cx="442637" cy="380055"/>
            </a:xfrm>
            <a:effectLst>
              <a:outerShdw blurRad="50800" dist="38100" dir="2700000" algn="tl" rotWithShape="0">
                <a:prstClr val="black">
                  <a:alpha val="40000"/>
                </a:prstClr>
              </a:outerShdw>
            </a:effectLst>
          </p:grpSpPr>
          <p:grpSp>
            <p:nvGrpSpPr>
              <p:cNvPr id="142" name="组合 141"/>
              <p:cNvGrpSpPr/>
              <p:nvPr/>
            </p:nvGrpSpPr>
            <p:grpSpPr>
              <a:xfrm>
                <a:off x="6368147" y="1477132"/>
                <a:ext cx="360000" cy="360000"/>
                <a:chOff x="6340013" y="1491630"/>
                <a:chExt cx="468000" cy="468000"/>
              </a:xfrm>
            </p:grpSpPr>
            <p:sp>
              <p:nvSpPr>
                <p:cNvPr id="144" name="矩形 143"/>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45" name="直接连接符 144"/>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43"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讲</a:t>
                </a:r>
              </a:p>
            </p:txBody>
          </p:sp>
        </p:grpSp>
        <p:sp>
          <p:nvSpPr>
            <p:cNvPr id="134" name="矩形 133"/>
            <p:cNvSpPr/>
            <p:nvPr/>
          </p:nvSpPr>
          <p:spPr>
            <a:xfrm>
              <a:off x="6713269" y="1543893"/>
              <a:ext cx="504050" cy="288474"/>
            </a:xfrm>
            <a:prstGeom prst="rect">
              <a:avLst/>
            </a:prstGeom>
          </p:spPr>
          <p:txBody>
            <a:bodyPr wrap="none">
              <a:spAutoFit/>
            </a:bodyPr>
            <a:lstStyle/>
            <a:p>
              <a:r>
                <a:rPr lang="zh-CN" altLang="en-US" sz="1900" b="1" dirty="0"/>
                <a:t>政治</a:t>
              </a:r>
            </a:p>
          </p:txBody>
        </p:sp>
        <p:grpSp>
          <p:nvGrpSpPr>
            <p:cNvPr id="135" name="组合 134"/>
            <p:cNvGrpSpPr/>
            <p:nvPr/>
          </p:nvGrpSpPr>
          <p:grpSpPr>
            <a:xfrm>
              <a:off x="7242221" y="1457077"/>
              <a:ext cx="442637" cy="380055"/>
              <a:chOff x="6326829" y="1457077"/>
              <a:chExt cx="442637" cy="380055"/>
            </a:xfrm>
            <a:effectLst>
              <a:outerShdw blurRad="50800" dist="38100" dir="2700000" algn="tl" rotWithShape="0">
                <a:prstClr val="black">
                  <a:alpha val="40000"/>
                </a:prstClr>
              </a:outerShdw>
            </a:effectLst>
          </p:grpSpPr>
          <p:grpSp>
            <p:nvGrpSpPr>
              <p:cNvPr id="137" name="组合 136"/>
              <p:cNvGrpSpPr/>
              <p:nvPr/>
            </p:nvGrpSpPr>
            <p:grpSpPr>
              <a:xfrm>
                <a:off x="6368147" y="1477132"/>
                <a:ext cx="360000" cy="360000"/>
                <a:chOff x="6340013" y="1491630"/>
                <a:chExt cx="468000" cy="468000"/>
              </a:xfrm>
            </p:grpSpPr>
            <p:sp>
              <p:nvSpPr>
                <p:cNvPr id="139" name="矩形 138"/>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40" name="直接连接符 139"/>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38"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有</a:t>
                </a:r>
              </a:p>
            </p:txBody>
          </p:sp>
        </p:grpSp>
        <p:sp>
          <p:nvSpPr>
            <p:cNvPr id="136" name="矩形 135"/>
            <p:cNvSpPr/>
            <p:nvPr/>
          </p:nvSpPr>
          <p:spPr>
            <a:xfrm>
              <a:off x="7628661" y="1543893"/>
              <a:ext cx="504050" cy="288474"/>
            </a:xfrm>
            <a:prstGeom prst="rect">
              <a:avLst/>
            </a:prstGeom>
          </p:spPr>
          <p:txBody>
            <a:bodyPr wrap="none">
              <a:spAutoFit/>
            </a:bodyPr>
            <a:lstStyle/>
            <a:p>
              <a:r>
                <a:rPr lang="zh-CN" altLang="en-US" sz="1900" b="1" dirty="0"/>
                <a:t>信念</a:t>
              </a:r>
            </a:p>
          </p:txBody>
        </p:sp>
      </p:grpSp>
      <p:grpSp>
        <p:nvGrpSpPr>
          <p:cNvPr id="147" name="组合 146"/>
          <p:cNvGrpSpPr/>
          <p:nvPr/>
        </p:nvGrpSpPr>
        <p:grpSpPr>
          <a:xfrm>
            <a:off x="6482696" y="2872583"/>
            <a:ext cx="2407529" cy="506858"/>
            <a:chOff x="6326829" y="1457077"/>
            <a:chExt cx="1805882" cy="380055"/>
          </a:xfrm>
        </p:grpSpPr>
        <p:grpSp>
          <p:nvGrpSpPr>
            <p:cNvPr id="148" name="组合 147"/>
            <p:cNvGrpSpPr/>
            <p:nvPr/>
          </p:nvGrpSpPr>
          <p:grpSpPr>
            <a:xfrm>
              <a:off x="6326829" y="1457077"/>
              <a:ext cx="442637" cy="380055"/>
              <a:chOff x="6326829" y="1457077"/>
              <a:chExt cx="442637" cy="380055"/>
            </a:xfrm>
            <a:effectLst>
              <a:outerShdw blurRad="50800" dist="38100" dir="2700000" algn="tl" rotWithShape="0">
                <a:prstClr val="black">
                  <a:alpha val="40000"/>
                </a:prstClr>
              </a:outerShdw>
            </a:effectLst>
          </p:grpSpPr>
          <p:grpSp>
            <p:nvGrpSpPr>
              <p:cNvPr id="157" name="组合 156"/>
              <p:cNvGrpSpPr/>
              <p:nvPr/>
            </p:nvGrpSpPr>
            <p:grpSpPr>
              <a:xfrm>
                <a:off x="6368147" y="1477132"/>
                <a:ext cx="360000" cy="360000"/>
                <a:chOff x="6340013" y="1491630"/>
                <a:chExt cx="468000" cy="468000"/>
              </a:xfrm>
            </p:grpSpPr>
            <p:sp>
              <p:nvSpPr>
                <p:cNvPr id="159" name="矩形 158"/>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61" name="直接连接符 160"/>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58"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讲</a:t>
                </a:r>
              </a:p>
            </p:txBody>
          </p:sp>
        </p:grpSp>
        <p:sp>
          <p:nvSpPr>
            <p:cNvPr id="149" name="矩形 148"/>
            <p:cNvSpPr/>
            <p:nvPr/>
          </p:nvSpPr>
          <p:spPr>
            <a:xfrm>
              <a:off x="6713269" y="1543893"/>
              <a:ext cx="504050" cy="288474"/>
            </a:xfrm>
            <a:prstGeom prst="rect">
              <a:avLst/>
            </a:prstGeom>
          </p:spPr>
          <p:txBody>
            <a:bodyPr wrap="none">
              <a:spAutoFit/>
            </a:bodyPr>
            <a:lstStyle/>
            <a:p>
              <a:r>
                <a:rPr lang="zh-CN" altLang="en-US" sz="1900" b="1" dirty="0"/>
                <a:t>道德</a:t>
              </a:r>
            </a:p>
          </p:txBody>
        </p:sp>
        <p:grpSp>
          <p:nvGrpSpPr>
            <p:cNvPr id="150" name="组合 149"/>
            <p:cNvGrpSpPr/>
            <p:nvPr/>
          </p:nvGrpSpPr>
          <p:grpSpPr>
            <a:xfrm>
              <a:off x="7242221" y="1457077"/>
              <a:ext cx="442637" cy="380055"/>
              <a:chOff x="6326829" y="1457077"/>
              <a:chExt cx="442637" cy="380055"/>
            </a:xfrm>
            <a:effectLst>
              <a:outerShdw blurRad="50800" dist="38100" dir="2700000" algn="tl" rotWithShape="0">
                <a:prstClr val="black">
                  <a:alpha val="40000"/>
                </a:prstClr>
              </a:outerShdw>
            </a:effectLst>
          </p:grpSpPr>
          <p:grpSp>
            <p:nvGrpSpPr>
              <p:cNvPr id="152" name="组合 151"/>
              <p:cNvGrpSpPr/>
              <p:nvPr/>
            </p:nvGrpSpPr>
            <p:grpSpPr>
              <a:xfrm>
                <a:off x="6368147" y="1477132"/>
                <a:ext cx="360000" cy="360000"/>
                <a:chOff x="6340013" y="1491630"/>
                <a:chExt cx="468000" cy="468000"/>
              </a:xfrm>
            </p:grpSpPr>
            <p:sp>
              <p:nvSpPr>
                <p:cNvPr id="154" name="矩形 153"/>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55" name="直接连接符 154"/>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53"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有</a:t>
                </a:r>
              </a:p>
            </p:txBody>
          </p:sp>
        </p:grpSp>
        <p:sp>
          <p:nvSpPr>
            <p:cNvPr id="151" name="矩形 150"/>
            <p:cNvSpPr/>
            <p:nvPr/>
          </p:nvSpPr>
          <p:spPr>
            <a:xfrm>
              <a:off x="7628661" y="1543893"/>
              <a:ext cx="504050" cy="288474"/>
            </a:xfrm>
            <a:prstGeom prst="rect">
              <a:avLst/>
            </a:prstGeom>
          </p:spPr>
          <p:txBody>
            <a:bodyPr wrap="none">
              <a:spAutoFit/>
            </a:bodyPr>
            <a:lstStyle/>
            <a:p>
              <a:r>
                <a:rPr lang="zh-CN" altLang="en-US" sz="1900" b="1" dirty="0"/>
                <a:t>品行</a:t>
              </a:r>
            </a:p>
          </p:txBody>
        </p:sp>
      </p:grpSp>
      <p:grpSp>
        <p:nvGrpSpPr>
          <p:cNvPr id="164" name="组合 163"/>
          <p:cNvGrpSpPr/>
          <p:nvPr/>
        </p:nvGrpSpPr>
        <p:grpSpPr>
          <a:xfrm>
            <a:off x="9394656" y="2872583"/>
            <a:ext cx="2407529" cy="506858"/>
            <a:chOff x="6326829" y="1457077"/>
            <a:chExt cx="1805882" cy="380055"/>
          </a:xfrm>
        </p:grpSpPr>
        <p:grpSp>
          <p:nvGrpSpPr>
            <p:cNvPr id="165" name="组合 164"/>
            <p:cNvGrpSpPr/>
            <p:nvPr/>
          </p:nvGrpSpPr>
          <p:grpSpPr>
            <a:xfrm>
              <a:off x="6326829" y="1457077"/>
              <a:ext cx="442637" cy="380055"/>
              <a:chOff x="6326829" y="1457077"/>
              <a:chExt cx="442637" cy="380055"/>
            </a:xfrm>
            <a:effectLst>
              <a:outerShdw blurRad="50800" dist="38100" dir="2700000" algn="tl" rotWithShape="0">
                <a:prstClr val="black">
                  <a:alpha val="40000"/>
                </a:prstClr>
              </a:outerShdw>
            </a:effectLst>
          </p:grpSpPr>
          <p:grpSp>
            <p:nvGrpSpPr>
              <p:cNvPr id="175" name="组合 174"/>
              <p:cNvGrpSpPr/>
              <p:nvPr/>
            </p:nvGrpSpPr>
            <p:grpSpPr>
              <a:xfrm>
                <a:off x="6368147" y="1477132"/>
                <a:ext cx="360000" cy="360000"/>
                <a:chOff x="6340013" y="1491630"/>
                <a:chExt cx="468000" cy="468000"/>
              </a:xfrm>
            </p:grpSpPr>
            <p:sp>
              <p:nvSpPr>
                <p:cNvPr id="177" name="矩形 176"/>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78" name="直接连接符 177"/>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76"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讲</a:t>
                </a:r>
              </a:p>
            </p:txBody>
          </p:sp>
        </p:grpSp>
        <p:sp>
          <p:nvSpPr>
            <p:cNvPr id="166" name="矩形 165"/>
            <p:cNvSpPr/>
            <p:nvPr/>
          </p:nvSpPr>
          <p:spPr>
            <a:xfrm>
              <a:off x="6713269" y="1543893"/>
              <a:ext cx="504050" cy="288474"/>
            </a:xfrm>
            <a:prstGeom prst="rect">
              <a:avLst/>
            </a:prstGeom>
          </p:spPr>
          <p:txBody>
            <a:bodyPr wrap="none">
              <a:spAutoFit/>
            </a:bodyPr>
            <a:lstStyle/>
            <a:p>
              <a:r>
                <a:rPr lang="zh-CN" altLang="en-US" sz="1900" b="1" dirty="0"/>
                <a:t>奉献</a:t>
              </a:r>
            </a:p>
          </p:txBody>
        </p:sp>
        <p:grpSp>
          <p:nvGrpSpPr>
            <p:cNvPr id="167" name="组合 166"/>
            <p:cNvGrpSpPr/>
            <p:nvPr/>
          </p:nvGrpSpPr>
          <p:grpSpPr>
            <a:xfrm>
              <a:off x="7242221" y="1457077"/>
              <a:ext cx="442637" cy="380055"/>
              <a:chOff x="6326829" y="1457077"/>
              <a:chExt cx="442637" cy="380055"/>
            </a:xfrm>
            <a:effectLst>
              <a:outerShdw blurRad="50800" dist="38100" dir="2700000" algn="tl" rotWithShape="0">
                <a:prstClr val="black">
                  <a:alpha val="40000"/>
                </a:prstClr>
              </a:outerShdw>
            </a:effectLst>
          </p:grpSpPr>
          <p:grpSp>
            <p:nvGrpSpPr>
              <p:cNvPr id="169" name="组合 168"/>
              <p:cNvGrpSpPr/>
              <p:nvPr/>
            </p:nvGrpSpPr>
            <p:grpSpPr>
              <a:xfrm>
                <a:off x="6368147" y="1477132"/>
                <a:ext cx="360000" cy="360000"/>
                <a:chOff x="6340013" y="1491630"/>
                <a:chExt cx="468000" cy="468000"/>
              </a:xfrm>
            </p:grpSpPr>
            <p:sp>
              <p:nvSpPr>
                <p:cNvPr id="172" name="矩形 171"/>
                <p:cNvSpPr/>
                <p:nvPr/>
              </p:nvSpPr>
              <p:spPr>
                <a:xfrm>
                  <a:off x="6340013" y="1491631"/>
                  <a:ext cx="468000" cy="467999"/>
                </a:xfrm>
                <a:prstGeom prst="rect">
                  <a:avLst/>
                </a:pr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cxnSp>
              <p:nvCxnSpPr>
                <p:cNvPr id="173" name="直接连接符 172"/>
                <p:cNvCxnSpPr/>
                <p:nvPr/>
              </p:nvCxnSpPr>
              <p:spPr>
                <a:xfrm>
                  <a:off x="6340013" y="1725630"/>
                  <a:ext cx="468000"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rot="5400000">
                  <a:off x="6340014" y="1725630"/>
                  <a:ext cx="467999" cy="0"/>
                </a:xfrm>
                <a:prstGeom prst="line">
                  <a:avLst/>
                </a:prstGeom>
                <a:ln w="63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70" name="TextBox 14"/>
              <p:cNvSpPr txBox="1"/>
              <p:nvPr/>
            </p:nvSpPr>
            <p:spPr>
              <a:xfrm>
                <a:off x="6326829" y="1457077"/>
                <a:ext cx="442637" cy="369246"/>
              </a:xfrm>
              <a:prstGeom prst="rect">
                <a:avLst/>
              </a:prstGeom>
              <a:noFill/>
            </p:spPr>
            <p:txBody>
              <a:bodyPr wrap="square" rtlCol="0">
                <a:spAutoFit/>
              </a:bodyPr>
              <a:lstStyle/>
              <a:p>
                <a:pPr algn="ctr"/>
                <a:r>
                  <a:rPr lang="zh-CN" altLang="en-US" sz="2600" b="1" dirty="0">
                    <a:solidFill>
                      <a:schemeClr val="accent1"/>
                    </a:solidFill>
                    <a:latin typeface="微软雅黑" panose="020B0503020204020204" pitchFamily="34" charset="-122"/>
                    <a:ea typeface="微软雅黑" panose="020B0503020204020204" pitchFamily="34" charset="-122"/>
                  </a:rPr>
                  <a:t>有</a:t>
                </a:r>
              </a:p>
            </p:txBody>
          </p:sp>
        </p:grpSp>
        <p:sp>
          <p:nvSpPr>
            <p:cNvPr id="168" name="矩形 167"/>
            <p:cNvSpPr/>
            <p:nvPr/>
          </p:nvSpPr>
          <p:spPr>
            <a:xfrm>
              <a:off x="7628661" y="1543893"/>
              <a:ext cx="504050" cy="288474"/>
            </a:xfrm>
            <a:prstGeom prst="rect">
              <a:avLst/>
            </a:prstGeom>
          </p:spPr>
          <p:txBody>
            <a:bodyPr wrap="none">
              <a:spAutoFit/>
            </a:bodyPr>
            <a:lstStyle/>
            <a:p>
              <a:r>
                <a:rPr lang="zh-CN" altLang="en-US" sz="1900" b="1" dirty="0"/>
                <a:t>作为</a:t>
              </a:r>
            </a:p>
          </p:txBody>
        </p:sp>
      </p:grpSp>
      <p:sp>
        <p:nvSpPr>
          <p:cNvPr id="6" name="矩形 5"/>
          <p:cNvSpPr/>
          <p:nvPr/>
        </p:nvSpPr>
        <p:spPr>
          <a:xfrm>
            <a:off x="4943227" y="2085333"/>
            <a:ext cx="1295832" cy="1320853"/>
          </a:xfrm>
          <a:prstGeom prst="rect">
            <a:avLst/>
          </a:prstGeom>
          <a:solidFill>
            <a:srgbClr val="C00000"/>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t>四讲</a:t>
            </a:r>
            <a:endParaRPr lang="en-US" altLang="zh-CN" sz="2600" b="1" dirty="0"/>
          </a:p>
          <a:p>
            <a:pPr algn="ctr"/>
            <a:r>
              <a:rPr lang="zh-CN" altLang="en-US" sz="2600" b="1" dirty="0"/>
              <a:t>四有</a:t>
            </a:r>
          </a:p>
        </p:txBody>
      </p:sp>
      <p:grpSp>
        <p:nvGrpSpPr>
          <p:cNvPr id="8" name="组合 7"/>
          <p:cNvGrpSpPr/>
          <p:nvPr/>
        </p:nvGrpSpPr>
        <p:grpSpPr>
          <a:xfrm>
            <a:off x="4943229" y="3902858"/>
            <a:ext cx="4746479" cy="384132"/>
            <a:chOff x="3707904" y="2926466"/>
            <a:chExt cx="3560323" cy="288032"/>
          </a:xfrm>
        </p:grpSpPr>
        <p:sp>
          <p:nvSpPr>
            <p:cNvPr id="118" name="矩形 117"/>
            <p:cNvSpPr/>
            <p:nvPr/>
          </p:nvSpPr>
          <p:spPr>
            <a:xfrm>
              <a:off x="3851920" y="2926466"/>
              <a:ext cx="3416307"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700" dirty="0">
                  <a:solidFill>
                    <a:schemeClr val="tx1"/>
                  </a:solidFill>
                </a:rPr>
                <a:t>引导党员强化政治意识，保持政治本色</a:t>
              </a:r>
            </a:p>
          </p:txBody>
        </p:sp>
        <p:sp>
          <p:nvSpPr>
            <p:cNvPr id="7" name="矩形 6"/>
            <p:cNvSpPr/>
            <p:nvPr/>
          </p:nvSpPr>
          <p:spPr>
            <a:xfrm>
              <a:off x="3707904" y="2998474"/>
              <a:ext cx="144016" cy="144016"/>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grpSp>
      <p:grpSp>
        <p:nvGrpSpPr>
          <p:cNvPr id="9" name="组合 8"/>
          <p:cNvGrpSpPr/>
          <p:nvPr/>
        </p:nvGrpSpPr>
        <p:grpSpPr>
          <a:xfrm>
            <a:off x="4943229" y="4384798"/>
            <a:ext cx="4746479" cy="384132"/>
            <a:chOff x="3707904" y="3287837"/>
            <a:chExt cx="3560323" cy="288032"/>
          </a:xfrm>
        </p:grpSpPr>
        <p:sp>
          <p:nvSpPr>
            <p:cNvPr id="119" name="矩形 118"/>
            <p:cNvSpPr/>
            <p:nvPr/>
          </p:nvSpPr>
          <p:spPr>
            <a:xfrm>
              <a:off x="3851921" y="3287837"/>
              <a:ext cx="3416306"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700" dirty="0">
                  <a:solidFill>
                    <a:schemeClr val="tx1"/>
                  </a:solidFill>
                </a:rPr>
                <a:t>向党中央看齐，向党的理论和路线方针政策看齐，做政治上的明白人</a:t>
              </a:r>
            </a:p>
          </p:txBody>
        </p:sp>
        <p:sp>
          <p:nvSpPr>
            <p:cNvPr id="80" name="矩形 79"/>
            <p:cNvSpPr/>
            <p:nvPr/>
          </p:nvSpPr>
          <p:spPr>
            <a:xfrm>
              <a:off x="3707904" y="3291830"/>
              <a:ext cx="144016" cy="144016"/>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grpSp>
      <p:grpSp>
        <p:nvGrpSpPr>
          <p:cNvPr id="10" name="组合 9"/>
          <p:cNvGrpSpPr/>
          <p:nvPr/>
        </p:nvGrpSpPr>
        <p:grpSpPr>
          <a:xfrm>
            <a:off x="4943229" y="4866737"/>
            <a:ext cx="6865073" cy="384132"/>
            <a:chOff x="3707904" y="3649208"/>
            <a:chExt cx="5149475" cy="288032"/>
          </a:xfrm>
        </p:grpSpPr>
        <p:sp>
          <p:nvSpPr>
            <p:cNvPr id="120" name="矩形 119"/>
            <p:cNvSpPr/>
            <p:nvPr/>
          </p:nvSpPr>
          <p:spPr>
            <a:xfrm>
              <a:off x="3851920" y="3649208"/>
              <a:ext cx="5005459"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700" dirty="0">
                  <a:solidFill>
                    <a:schemeClr val="tx1"/>
                  </a:solidFill>
                </a:rPr>
                <a:t>密切联系群众，全心全意为人民服务</a:t>
              </a:r>
            </a:p>
          </p:txBody>
        </p:sp>
        <p:sp>
          <p:nvSpPr>
            <p:cNvPr id="81" name="矩形 80"/>
            <p:cNvSpPr/>
            <p:nvPr/>
          </p:nvSpPr>
          <p:spPr>
            <a:xfrm>
              <a:off x="3707904" y="3729202"/>
              <a:ext cx="144016" cy="144016"/>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grpSp>
      <p:grpSp>
        <p:nvGrpSpPr>
          <p:cNvPr id="11" name="组合 10"/>
          <p:cNvGrpSpPr/>
          <p:nvPr/>
        </p:nvGrpSpPr>
        <p:grpSpPr>
          <a:xfrm>
            <a:off x="4943229" y="5254419"/>
            <a:ext cx="7702663" cy="384132"/>
            <a:chOff x="3707904" y="3939902"/>
            <a:chExt cx="5777749" cy="288032"/>
          </a:xfrm>
        </p:grpSpPr>
        <p:sp>
          <p:nvSpPr>
            <p:cNvPr id="122" name="矩形 121"/>
            <p:cNvSpPr/>
            <p:nvPr/>
          </p:nvSpPr>
          <p:spPr>
            <a:xfrm>
              <a:off x="3851920" y="3939902"/>
              <a:ext cx="5633733"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700" dirty="0">
                  <a:solidFill>
                    <a:schemeClr val="tx1"/>
                  </a:solidFill>
                </a:rPr>
                <a:t>加强党性锻炼和道德修养</a:t>
              </a:r>
              <a:r>
                <a:rPr lang="en-US" altLang="zh-CN" sz="1700" dirty="0">
                  <a:solidFill>
                    <a:schemeClr val="tx1"/>
                  </a:solidFill>
                </a:rPr>
                <a:t>,</a:t>
              </a:r>
              <a:r>
                <a:rPr lang="zh-CN" altLang="en-US" sz="1700" dirty="0">
                  <a:solidFill>
                    <a:schemeClr val="tx1"/>
                  </a:solidFill>
                </a:rPr>
                <a:t>心存敬畏</a:t>
              </a:r>
              <a:r>
                <a:rPr lang="en-US" altLang="zh-CN" sz="1700" dirty="0">
                  <a:solidFill>
                    <a:schemeClr val="tx1"/>
                  </a:solidFill>
                </a:rPr>
                <a:t>,</a:t>
              </a:r>
              <a:r>
                <a:rPr lang="zh-CN" altLang="en-US" sz="1700" dirty="0">
                  <a:solidFill>
                    <a:schemeClr val="tx1"/>
                  </a:solidFill>
                </a:rPr>
                <a:t>手握戒尺</a:t>
              </a:r>
              <a:r>
                <a:rPr lang="en-US" altLang="zh-CN" sz="1700" dirty="0">
                  <a:solidFill>
                    <a:schemeClr val="tx1"/>
                  </a:solidFill>
                </a:rPr>
                <a:t>,</a:t>
              </a:r>
              <a:r>
                <a:rPr lang="zh-CN" altLang="en-US" sz="1700" dirty="0">
                  <a:solidFill>
                    <a:schemeClr val="tx1"/>
                  </a:solidFill>
                </a:rPr>
                <a:t>廉洁从政</a:t>
              </a:r>
              <a:r>
                <a:rPr lang="en-US" altLang="zh-CN" sz="1700" dirty="0">
                  <a:solidFill>
                    <a:schemeClr val="tx1"/>
                  </a:solidFill>
                </a:rPr>
                <a:t>,</a:t>
              </a:r>
              <a:r>
                <a:rPr lang="zh-CN" altLang="en-US" sz="1700" dirty="0">
                  <a:solidFill>
                    <a:schemeClr val="tx1"/>
                  </a:solidFill>
                </a:rPr>
                <a:t>从严治家</a:t>
              </a:r>
            </a:p>
          </p:txBody>
        </p:sp>
        <p:sp>
          <p:nvSpPr>
            <p:cNvPr id="82" name="矩形 81"/>
            <p:cNvSpPr/>
            <p:nvPr/>
          </p:nvSpPr>
          <p:spPr>
            <a:xfrm>
              <a:off x="3707904" y="4023889"/>
              <a:ext cx="144016" cy="144016"/>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grpSp>
      <p:grpSp>
        <p:nvGrpSpPr>
          <p:cNvPr id="12" name="组合 11"/>
          <p:cNvGrpSpPr/>
          <p:nvPr/>
        </p:nvGrpSpPr>
        <p:grpSpPr>
          <a:xfrm>
            <a:off x="4943229" y="5696594"/>
            <a:ext cx="6719871" cy="423897"/>
            <a:chOff x="3707904" y="4271456"/>
            <a:chExt cx="5040559" cy="317849"/>
          </a:xfrm>
        </p:grpSpPr>
        <p:sp>
          <p:nvSpPr>
            <p:cNvPr id="121" name="矩形 120"/>
            <p:cNvSpPr/>
            <p:nvPr/>
          </p:nvSpPr>
          <p:spPr>
            <a:xfrm>
              <a:off x="3851920" y="4301273"/>
              <a:ext cx="4896543"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700" dirty="0">
                  <a:solidFill>
                    <a:schemeClr val="tx1"/>
                  </a:solidFill>
                </a:rPr>
                <a:t>保持干事创业、开拓进取的精气神，平常时候看得出来，关键时刻冲得上去</a:t>
              </a:r>
            </a:p>
          </p:txBody>
        </p:sp>
        <p:sp>
          <p:nvSpPr>
            <p:cNvPr id="83" name="矩形 82"/>
            <p:cNvSpPr/>
            <p:nvPr/>
          </p:nvSpPr>
          <p:spPr>
            <a:xfrm>
              <a:off x="3707904" y="4271456"/>
              <a:ext cx="144016" cy="144016"/>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p>
          </p:txBody>
        </p:sp>
      </p:grpSp>
      <p:sp>
        <p:nvSpPr>
          <p:cNvPr id="84" name="矩形 83"/>
          <p:cNvSpPr/>
          <p:nvPr/>
        </p:nvSpPr>
        <p:spPr>
          <a:xfrm>
            <a:off x="10559265" y="3909959"/>
            <a:ext cx="1295832" cy="1296300"/>
          </a:xfrm>
          <a:prstGeom prst="rect">
            <a:avLst/>
          </a:prstGeom>
          <a:noFill/>
          <a:ln w="19050">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solidFill>
                  <a:schemeClr val="accent1"/>
                </a:solidFill>
              </a:rPr>
              <a:t>五个</a:t>
            </a:r>
            <a:endParaRPr lang="en-US" altLang="zh-CN" sz="2600" b="1" dirty="0">
              <a:solidFill>
                <a:schemeClr val="accent1"/>
              </a:solidFill>
            </a:endParaRPr>
          </a:p>
          <a:p>
            <a:pPr algn="ctr"/>
            <a:r>
              <a:rPr lang="zh-CN" altLang="en-US" sz="2600" b="1" dirty="0">
                <a:solidFill>
                  <a:schemeClr val="accent1"/>
                </a:solidFill>
              </a:rPr>
              <a:t>方面</a:t>
            </a:r>
          </a:p>
        </p:txBody>
      </p:sp>
      <p:sp>
        <p:nvSpPr>
          <p:cNvPr id="89" name="文本框 11"/>
          <p:cNvSpPr txBox="1"/>
          <p:nvPr/>
        </p:nvSpPr>
        <p:spPr>
          <a:xfrm>
            <a:off x="1103302" y="5069454"/>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做 合格党员</a:t>
            </a:r>
            <a:endParaRPr lang="zh-CN" altLang="en-US" b="1" dirty="0">
              <a:solidFill>
                <a:schemeClr val="tx1">
                  <a:lumMod val="65000"/>
                  <a:lumOff val="35000"/>
                </a:schemeClr>
              </a:solidFill>
            </a:endParaRPr>
          </a:p>
        </p:txBody>
      </p:sp>
      <p:grpSp>
        <p:nvGrpSpPr>
          <p:cNvPr id="90" name="组合 89"/>
          <p:cNvGrpSpPr/>
          <p:nvPr/>
        </p:nvGrpSpPr>
        <p:grpSpPr>
          <a:xfrm>
            <a:off x="1233756" y="3130211"/>
            <a:ext cx="1660613" cy="1661214"/>
            <a:chOff x="3686418" y="1491630"/>
            <a:chExt cx="1245622" cy="1245622"/>
          </a:xfrm>
        </p:grpSpPr>
        <p:grpSp>
          <p:nvGrpSpPr>
            <p:cNvPr id="91" name="组合 90"/>
            <p:cNvGrpSpPr/>
            <p:nvPr/>
          </p:nvGrpSpPr>
          <p:grpSpPr>
            <a:xfrm>
              <a:off x="3686418" y="1491630"/>
              <a:ext cx="1245622" cy="1245622"/>
              <a:chOff x="3597091" y="1563638"/>
              <a:chExt cx="1245622" cy="1245622"/>
            </a:xfrm>
          </p:grpSpPr>
          <p:sp>
            <p:nvSpPr>
              <p:cNvPr id="93" name="椭圆 9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4" name="椭圆 9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92" name="标题 4"/>
            <p:cNvSpPr txBox="1"/>
            <p:nvPr/>
          </p:nvSpPr>
          <p:spPr>
            <a:xfrm>
              <a:off x="3874958"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做</a:t>
              </a:r>
            </a:p>
          </p:txBody>
        </p:sp>
      </p:grpSp>
      <p:pic>
        <p:nvPicPr>
          <p:cNvPr id="95"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1106" y="2043329"/>
            <a:ext cx="1105912" cy="10035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23" presetClass="entr" presetSubtype="288"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 calcmode="lin" valueType="num">
                                      <p:cBhvr>
                                        <p:cTn id="10" dur="500" fill="hold"/>
                                        <p:tgtEl>
                                          <p:spTgt spid="90"/>
                                        </p:tgtEl>
                                        <p:attrNameLst>
                                          <p:attrName>ppt_w</p:attrName>
                                        </p:attrNameLst>
                                      </p:cBhvr>
                                      <p:tavLst>
                                        <p:tav tm="0">
                                          <p:val>
                                            <p:strVal val="4/3*#ppt_w"/>
                                          </p:val>
                                        </p:tav>
                                        <p:tav tm="100000">
                                          <p:val>
                                            <p:strVal val="#ppt_w"/>
                                          </p:val>
                                        </p:tav>
                                      </p:tavLst>
                                    </p:anim>
                                    <p:anim calcmode="lin" valueType="num">
                                      <p:cBhvr>
                                        <p:cTn id="11" dur="500" fill="hold"/>
                                        <p:tgtEl>
                                          <p:spTgt spid="90"/>
                                        </p:tgtEl>
                                        <p:attrNameLst>
                                          <p:attrName>ppt_h</p:attrName>
                                        </p:attrNameLst>
                                      </p:cBhvr>
                                      <p:tavLst>
                                        <p:tav tm="0">
                                          <p:val>
                                            <p:strVal val="4/3*#ppt_h"/>
                                          </p:val>
                                        </p:tav>
                                        <p:tav tm="100000">
                                          <p:val>
                                            <p:strVal val="#ppt_h"/>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900"/>
                                        <p:tgtEl>
                                          <p:spTgt spid="89"/>
                                        </p:tgtEl>
                                      </p:cBhvr>
                                    </p:animEffect>
                                    <p:anim calcmode="lin" valueType="num">
                                      <p:cBhvr>
                                        <p:cTn id="16" dur="900" fill="hold"/>
                                        <p:tgtEl>
                                          <p:spTgt spid="89"/>
                                        </p:tgtEl>
                                        <p:attrNameLst>
                                          <p:attrName>ppt_x</p:attrName>
                                        </p:attrNameLst>
                                      </p:cBhvr>
                                      <p:tavLst>
                                        <p:tav tm="0">
                                          <p:val>
                                            <p:strVal val="#ppt_x"/>
                                          </p:val>
                                        </p:tav>
                                        <p:tav tm="100000">
                                          <p:val>
                                            <p:strVal val="#ppt_x"/>
                                          </p:val>
                                        </p:tav>
                                      </p:tavLst>
                                    </p:anim>
                                    <p:anim calcmode="lin" valueType="num">
                                      <p:cBhvr>
                                        <p:cTn id="17" dur="900" fill="hold"/>
                                        <p:tgtEl>
                                          <p:spTgt spid="89"/>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31"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500" fill="hold"/>
                                        <p:tgtEl>
                                          <p:spTgt spid="6"/>
                                        </p:tgtEl>
                                        <p:attrNameLst>
                                          <p:attrName>ppt_w</p:attrName>
                                        </p:attrNameLst>
                                      </p:cBhvr>
                                      <p:tavLst>
                                        <p:tav tm="0">
                                          <p:val>
                                            <p:fltVal val="0"/>
                                          </p:val>
                                        </p:tav>
                                        <p:tav tm="100000">
                                          <p:val>
                                            <p:strVal val="#ppt_w"/>
                                          </p:val>
                                        </p:tav>
                                      </p:tavLst>
                                    </p:anim>
                                    <p:anim calcmode="lin" valueType="num">
                                      <p:cBhvr>
                                        <p:cTn id="22" dur="1500" fill="hold"/>
                                        <p:tgtEl>
                                          <p:spTgt spid="6"/>
                                        </p:tgtEl>
                                        <p:attrNameLst>
                                          <p:attrName>ppt_h</p:attrName>
                                        </p:attrNameLst>
                                      </p:cBhvr>
                                      <p:tavLst>
                                        <p:tav tm="0">
                                          <p:val>
                                            <p:fltVal val="0"/>
                                          </p:val>
                                        </p:tav>
                                        <p:tav tm="100000">
                                          <p:val>
                                            <p:strVal val="#ppt_h"/>
                                          </p:val>
                                        </p:tav>
                                      </p:tavLst>
                                    </p:anim>
                                    <p:anim calcmode="lin" valueType="num">
                                      <p:cBhvr>
                                        <p:cTn id="23" dur="1500" fill="hold"/>
                                        <p:tgtEl>
                                          <p:spTgt spid="6"/>
                                        </p:tgtEl>
                                        <p:attrNameLst>
                                          <p:attrName>style.rotation</p:attrName>
                                        </p:attrNameLst>
                                      </p:cBhvr>
                                      <p:tavLst>
                                        <p:tav tm="0">
                                          <p:val>
                                            <p:fltVal val="90"/>
                                          </p:val>
                                        </p:tav>
                                        <p:tav tm="100000">
                                          <p:val>
                                            <p:fltVal val="0"/>
                                          </p:val>
                                        </p:tav>
                                      </p:tavLst>
                                    </p:anim>
                                    <p:animEffect transition="in" filter="fade">
                                      <p:cBhvr>
                                        <p:cTn id="24" dur="1500"/>
                                        <p:tgtEl>
                                          <p:spTgt spid="6"/>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132"/>
                                        </p:tgtEl>
                                        <p:attrNameLst>
                                          <p:attrName>style.visibility</p:attrName>
                                        </p:attrNameLst>
                                      </p:cBhvr>
                                      <p:to>
                                        <p:strVal val="visible"/>
                                      </p:to>
                                    </p:set>
                                    <p:animEffect transition="in" filter="fade">
                                      <p:cBhvr>
                                        <p:cTn id="28" dur="1500"/>
                                        <p:tgtEl>
                                          <p:spTgt spid="132"/>
                                        </p:tgtEl>
                                      </p:cBhvr>
                                    </p:animEffect>
                                    <p:anim calcmode="lin" valueType="num">
                                      <p:cBhvr>
                                        <p:cTn id="29" dur="1500" fill="hold"/>
                                        <p:tgtEl>
                                          <p:spTgt spid="132"/>
                                        </p:tgtEl>
                                        <p:attrNameLst>
                                          <p:attrName>ppt_x</p:attrName>
                                        </p:attrNameLst>
                                      </p:cBhvr>
                                      <p:tavLst>
                                        <p:tav tm="0">
                                          <p:val>
                                            <p:strVal val="#ppt_x"/>
                                          </p:val>
                                        </p:tav>
                                        <p:tav tm="100000">
                                          <p:val>
                                            <p:strVal val="#ppt_x"/>
                                          </p:val>
                                        </p:tav>
                                      </p:tavLst>
                                    </p:anim>
                                    <p:anim calcmode="lin" valueType="num">
                                      <p:cBhvr>
                                        <p:cTn id="30" dur="1500" fill="hold"/>
                                        <p:tgtEl>
                                          <p:spTgt spid="132"/>
                                        </p:tgtEl>
                                        <p:attrNameLst>
                                          <p:attrName>ppt_y</p:attrName>
                                        </p:attrNameLst>
                                      </p:cBhvr>
                                      <p:tavLst>
                                        <p:tav tm="0">
                                          <p:val>
                                            <p:strVal val="#ppt_y+.1"/>
                                          </p:val>
                                        </p:tav>
                                        <p:tav tm="100000">
                                          <p:val>
                                            <p:strVal val="#ppt_y"/>
                                          </p:val>
                                        </p:tav>
                                      </p:tavLst>
                                    </p:anim>
                                  </p:childTnLst>
                                </p:cTn>
                              </p:par>
                            </p:childTnLst>
                          </p:cTn>
                        </p:par>
                        <p:par>
                          <p:cTn id="31" fill="hold">
                            <p:stCondLst>
                              <p:cond delay="4500"/>
                            </p:stCondLst>
                            <p:childTnLst>
                              <p:par>
                                <p:cTn id="32" presetID="42"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500"/>
                                        <p:tgtEl>
                                          <p:spTgt spid="5"/>
                                        </p:tgtEl>
                                      </p:cBhvr>
                                    </p:animEffect>
                                    <p:anim calcmode="lin" valueType="num">
                                      <p:cBhvr>
                                        <p:cTn id="35" dur="1500" fill="hold"/>
                                        <p:tgtEl>
                                          <p:spTgt spid="5"/>
                                        </p:tgtEl>
                                        <p:attrNameLst>
                                          <p:attrName>ppt_x</p:attrName>
                                        </p:attrNameLst>
                                      </p:cBhvr>
                                      <p:tavLst>
                                        <p:tav tm="0">
                                          <p:val>
                                            <p:strVal val="#ppt_x"/>
                                          </p:val>
                                        </p:tav>
                                        <p:tav tm="100000">
                                          <p:val>
                                            <p:strVal val="#ppt_x"/>
                                          </p:val>
                                        </p:tav>
                                      </p:tavLst>
                                    </p:anim>
                                    <p:anim calcmode="lin" valueType="num">
                                      <p:cBhvr>
                                        <p:cTn id="36" dur="1500" fill="hold"/>
                                        <p:tgtEl>
                                          <p:spTgt spid="5"/>
                                        </p:tgtEl>
                                        <p:attrNameLst>
                                          <p:attrName>ppt_y</p:attrName>
                                        </p:attrNameLst>
                                      </p:cBhvr>
                                      <p:tavLst>
                                        <p:tav tm="0">
                                          <p:val>
                                            <p:strVal val="#ppt_y+.1"/>
                                          </p:val>
                                        </p:tav>
                                        <p:tav tm="100000">
                                          <p:val>
                                            <p:strVal val="#ppt_y"/>
                                          </p:val>
                                        </p:tav>
                                      </p:tavLst>
                                    </p:anim>
                                  </p:childTnLst>
                                </p:cTn>
                              </p:par>
                            </p:childTnLst>
                          </p:cTn>
                        </p:par>
                        <p:par>
                          <p:cTn id="37" fill="hold">
                            <p:stCondLst>
                              <p:cond delay="6000"/>
                            </p:stCondLst>
                            <p:childTnLst>
                              <p:par>
                                <p:cTn id="38" presetID="42" presetClass="entr" presetSubtype="0" fill="hold" nodeType="afterEffect">
                                  <p:stCondLst>
                                    <p:cond delay="0"/>
                                  </p:stCondLst>
                                  <p:childTnLst>
                                    <p:set>
                                      <p:cBhvr>
                                        <p:cTn id="39" dur="1" fill="hold">
                                          <p:stCondLst>
                                            <p:cond delay="0"/>
                                          </p:stCondLst>
                                        </p:cTn>
                                        <p:tgtEl>
                                          <p:spTgt spid="147"/>
                                        </p:tgtEl>
                                        <p:attrNameLst>
                                          <p:attrName>style.visibility</p:attrName>
                                        </p:attrNameLst>
                                      </p:cBhvr>
                                      <p:to>
                                        <p:strVal val="visible"/>
                                      </p:to>
                                    </p:set>
                                    <p:animEffect transition="in" filter="fade">
                                      <p:cBhvr>
                                        <p:cTn id="40" dur="1500"/>
                                        <p:tgtEl>
                                          <p:spTgt spid="147"/>
                                        </p:tgtEl>
                                      </p:cBhvr>
                                    </p:animEffect>
                                    <p:anim calcmode="lin" valueType="num">
                                      <p:cBhvr>
                                        <p:cTn id="41" dur="1500" fill="hold"/>
                                        <p:tgtEl>
                                          <p:spTgt spid="147"/>
                                        </p:tgtEl>
                                        <p:attrNameLst>
                                          <p:attrName>ppt_x</p:attrName>
                                        </p:attrNameLst>
                                      </p:cBhvr>
                                      <p:tavLst>
                                        <p:tav tm="0">
                                          <p:val>
                                            <p:strVal val="#ppt_x"/>
                                          </p:val>
                                        </p:tav>
                                        <p:tav tm="100000">
                                          <p:val>
                                            <p:strVal val="#ppt_x"/>
                                          </p:val>
                                        </p:tav>
                                      </p:tavLst>
                                    </p:anim>
                                    <p:anim calcmode="lin" valueType="num">
                                      <p:cBhvr>
                                        <p:cTn id="42" dur="1500" fill="hold"/>
                                        <p:tgtEl>
                                          <p:spTgt spid="147"/>
                                        </p:tgtEl>
                                        <p:attrNameLst>
                                          <p:attrName>ppt_y</p:attrName>
                                        </p:attrNameLst>
                                      </p:cBhvr>
                                      <p:tavLst>
                                        <p:tav tm="0">
                                          <p:val>
                                            <p:strVal val="#ppt_y+.1"/>
                                          </p:val>
                                        </p:tav>
                                        <p:tav tm="100000">
                                          <p:val>
                                            <p:strVal val="#ppt_y"/>
                                          </p:val>
                                        </p:tav>
                                      </p:tavLst>
                                    </p:anim>
                                  </p:childTnLst>
                                </p:cTn>
                              </p:par>
                            </p:childTnLst>
                          </p:cTn>
                        </p:par>
                        <p:par>
                          <p:cTn id="43" fill="hold">
                            <p:stCondLst>
                              <p:cond delay="7500"/>
                            </p:stCondLst>
                            <p:childTnLst>
                              <p:par>
                                <p:cTn id="44" presetID="42" presetClass="entr" presetSubtype="0" fill="hold" nodeType="afterEffect">
                                  <p:stCondLst>
                                    <p:cond delay="0"/>
                                  </p:stCondLst>
                                  <p:childTnLst>
                                    <p:set>
                                      <p:cBhvr>
                                        <p:cTn id="45" dur="1" fill="hold">
                                          <p:stCondLst>
                                            <p:cond delay="0"/>
                                          </p:stCondLst>
                                        </p:cTn>
                                        <p:tgtEl>
                                          <p:spTgt spid="164"/>
                                        </p:tgtEl>
                                        <p:attrNameLst>
                                          <p:attrName>style.visibility</p:attrName>
                                        </p:attrNameLst>
                                      </p:cBhvr>
                                      <p:to>
                                        <p:strVal val="visible"/>
                                      </p:to>
                                    </p:set>
                                    <p:animEffect transition="in" filter="fade">
                                      <p:cBhvr>
                                        <p:cTn id="46" dur="1500"/>
                                        <p:tgtEl>
                                          <p:spTgt spid="164"/>
                                        </p:tgtEl>
                                      </p:cBhvr>
                                    </p:animEffect>
                                    <p:anim calcmode="lin" valueType="num">
                                      <p:cBhvr>
                                        <p:cTn id="47" dur="1500" fill="hold"/>
                                        <p:tgtEl>
                                          <p:spTgt spid="164"/>
                                        </p:tgtEl>
                                        <p:attrNameLst>
                                          <p:attrName>ppt_x</p:attrName>
                                        </p:attrNameLst>
                                      </p:cBhvr>
                                      <p:tavLst>
                                        <p:tav tm="0">
                                          <p:val>
                                            <p:strVal val="#ppt_x"/>
                                          </p:val>
                                        </p:tav>
                                        <p:tav tm="100000">
                                          <p:val>
                                            <p:strVal val="#ppt_x"/>
                                          </p:val>
                                        </p:tav>
                                      </p:tavLst>
                                    </p:anim>
                                    <p:anim calcmode="lin" valueType="num">
                                      <p:cBhvr>
                                        <p:cTn id="48" dur="1500" fill="hold"/>
                                        <p:tgtEl>
                                          <p:spTgt spid="164"/>
                                        </p:tgtEl>
                                        <p:attrNameLst>
                                          <p:attrName>ppt_y</p:attrName>
                                        </p:attrNameLst>
                                      </p:cBhvr>
                                      <p:tavLst>
                                        <p:tav tm="0">
                                          <p:val>
                                            <p:strVal val="#ppt_y+.1"/>
                                          </p:val>
                                        </p:tav>
                                        <p:tav tm="100000">
                                          <p:val>
                                            <p:strVal val="#ppt_y"/>
                                          </p:val>
                                        </p:tav>
                                      </p:tavLst>
                                    </p:anim>
                                  </p:childTnLst>
                                </p:cTn>
                              </p:par>
                            </p:childTnLst>
                          </p:cTn>
                        </p:par>
                        <p:par>
                          <p:cTn id="49" fill="hold">
                            <p:stCondLst>
                              <p:cond delay="9000"/>
                            </p:stCondLst>
                            <p:childTnLst>
                              <p:par>
                                <p:cTn id="50" presetID="22" presetClass="entr" presetSubtype="8" fill="hold" grpId="0" nodeType="afterEffect">
                                  <p:stCondLst>
                                    <p:cond delay="0"/>
                                  </p:stCondLst>
                                  <p:childTnLst>
                                    <p:set>
                                      <p:cBhvr>
                                        <p:cTn id="51" dur="1" fill="hold">
                                          <p:stCondLst>
                                            <p:cond delay="0"/>
                                          </p:stCondLst>
                                        </p:cTn>
                                        <p:tgtEl>
                                          <p:spTgt spid="123"/>
                                        </p:tgtEl>
                                        <p:attrNameLst>
                                          <p:attrName>style.visibility</p:attrName>
                                        </p:attrNameLst>
                                      </p:cBhvr>
                                      <p:to>
                                        <p:strVal val="visible"/>
                                      </p:to>
                                    </p:set>
                                    <p:animEffect transition="in" filter="wipe(left)">
                                      <p:cBhvr>
                                        <p:cTn id="52" dur="1500"/>
                                        <p:tgtEl>
                                          <p:spTgt spid="123"/>
                                        </p:tgtEl>
                                      </p:cBhvr>
                                    </p:animEffect>
                                  </p:childTnLst>
                                </p:cTn>
                              </p:par>
                            </p:childTnLst>
                          </p:cTn>
                        </p:par>
                        <p:par>
                          <p:cTn id="53" fill="hold">
                            <p:stCondLst>
                              <p:cond delay="10500"/>
                            </p:stCondLst>
                            <p:childTnLst>
                              <p:par>
                                <p:cTn id="54" presetID="31" presetClass="entr" presetSubtype="0"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p:cTn id="56" dur="1000" fill="hold"/>
                                        <p:tgtEl>
                                          <p:spTgt spid="84"/>
                                        </p:tgtEl>
                                        <p:attrNameLst>
                                          <p:attrName>ppt_w</p:attrName>
                                        </p:attrNameLst>
                                      </p:cBhvr>
                                      <p:tavLst>
                                        <p:tav tm="0">
                                          <p:val>
                                            <p:fltVal val="0"/>
                                          </p:val>
                                        </p:tav>
                                        <p:tav tm="100000">
                                          <p:val>
                                            <p:strVal val="#ppt_w"/>
                                          </p:val>
                                        </p:tav>
                                      </p:tavLst>
                                    </p:anim>
                                    <p:anim calcmode="lin" valueType="num">
                                      <p:cBhvr>
                                        <p:cTn id="57" dur="1000" fill="hold"/>
                                        <p:tgtEl>
                                          <p:spTgt spid="84"/>
                                        </p:tgtEl>
                                        <p:attrNameLst>
                                          <p:attrName>ppt_h</p:attrName>
                                        </p:attrNameLst>
                                      </p:cBhvr>
                                      <p:tavLst>
                                        <p:tav tm="0">
                                          <p:val>
                                            <p:fltVal val="0"/>
                                          </p:val>
                                        </p:tav>
                                        <p:tav tm="100000">
                                          <p:val>
                                            <p:strVal val="#ppt_h"/>
                                          </p:val>
                                        </p:tav>
                                      </p:tavLst>
                                    </p:anim>
                                    <p:anim calcmode="lin" valueType="num">
                                      <p:cBhvr>
                                        <p:cTn id="58" dur="1000" fill="hold"/>
                                        <p:tgtEl>
                                          <p:spTgt spid="84"/>
                                        </p:tgtEl>
                                        <p:attrNameLst>
                                          <p:attrName>style.rotation</p:attrName>
                                        </p:attrNameLst>
                                      </p:cBhvr>
                                      <p:tavLst>
                                        <p:tav tm="0">
                                          <p:val>
                                            <p:fltVal val="90"/>
                                          </p:val>
                                        </p:tav>
                                        <p:tav tm="100000">
                                          <p:val>
                                            <p:fltVal val="0"/>
                                          </p:val>
                                        </p:tav>
                                      </p:tavLst>
                                    </p:anim>
                                    <p:animEffect transition="in" filter="fade">
                                      <p:cBhvr>
                                        <p:cTn id="59" dur="1000"/>
                                        <p:tgtEl>
                                          <p:spTgt spid="84"/>
                                        </p:tgtEl>
                                      </p:cBhvr>
                                    </p:animEffect>
                                  </p:childTnLst>
                                </p:cTn>
                              </p:par>
                            </p:childTnLst>
                          </p:cTn>
                        </p:par>
                        <p:par>
                          <p:cTn id="60" fill="hold">
                            <p:stCondLst>
                              <p:cond delay="11500"/>
                            </p:stCondLst>
                            <p:childTnLst>
                              <p:par>
                                <p:cTn id="61" presetID="2" presetClass="entr" presetSubtype="4" fill="hold" nodeType="after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additive="base">
                                        <p:cTn id="63" dur="1250" fill="hold"/>
                                        <p:tgtEl>
                                          <p:spTgt spid="8"/>
                                        </p:tgtEl>
                                        <p:attrNameLst>
                                          <p:attrName>ppt_x</p:attrName>
                                        </p:attrNameLst>
                                      </p:cBhvr>
                                      <p:tavLst>
                                        <p:tav tm="0">
                                          <p:val>
                                            <p:strVal val="#ppt_x"/>
                                          </p:val>
                                        </p:tav>
                                        <p:tav tm="100000">
                                          <p:val>
                                            <p:strVal val="#ppt_x"/>
                                          </p:val>
                                        </p:tav>
                                      </p:tavLst>
                                    </p:anim>
                                    <p:anim calcmode="lin" valueType="num">
                                      <p:cBhvr additive="base">
                                        <p:cTn id="64" dur="1250" fill="hold"/>
                                        <p:tgtEl>
                                          <p:spTgt spid="8"/>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additive="base">
                                        <p:cTn id="67" dur="1250" fill="hold"/>
                                        <p:tgtEl>
                                          <p:spTgt spid="9"/>
                                        </p:tgtEl>
                                        <p:attrNameLst>
                                          <p:attrName>ppt_x</p:attrName>
                                        </p:attrNameLst>
                                      </p:cBhvr>
                                      <p:tavLst>
                                        <p:tav tm="0">
                                          <p:val>
                                            <p:strVal val="#ppt_x"/>
                                          </p:val>
                                        </p:tav>
                                        <p:tav tm="100000">
                                          <p:val>
                                            <p:strVal val="#ppt_x"/>
                                          </p:val>
                                        </p:tav>
                                      </p:tavLst>
                                    </p:anim>
                                    <p:anim calcmode="lin" valueType="num">
                                      <p:cBhvr additive="base">
                                        <p:cTn id="68" dur="1250" fill="hold"/>
                                        <p:tgtEl>
                                          <p:spTgt spid="9"/>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additive="base">
                                        <p:cTn id="71" dur="1250" fill="hold"/>
                                        <p:tgtEl>
                                          <p:spTgt spid="10"/>
                                        </p:tgtEl>
                                        <p:attrNameLst>
                                          <p:attrName>ppt_x</p:attrName>
                                        </p:attrNameLst>
                                      </p:cBhvr>
                                      <p:tavLst>
                                        <p:tav tm="0">
                                          <p:val>
                                            <p:strVal val="#ppt_x"/>
                                          </p:val>
                                        </p:tav>
                                        <p:tav tm="100000">
                                          <p:val>
                                            <p:strVal val="#ppt_x"/>
                                          </p:val>
                                        </p:tav>
                                      </p:tavLst>
                                    </p:anim>
                                    <p:anim calcmode="lin" valueType="num">
                                      <p:cBhvr additive="base">
                                        <p:cTn id="72" dur="1250" fill="hold"/>
                                        <p:tgtEl>
                                          <p:spTgt spid="10"/>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1250" fill="hold"/>
                                        <p:tgtEl>
                                          <p:spTgt spid="11"/>
                                        </p:tgtEl>
                                        <p:attrNameLst>
                                          <p:attrName>ppt_x</p:attrName>
                                        </p:attrNameLst>
                                      </p:cBhvr>
                                      <p:tavLst>
                                        <p:tav tm="0">
                                          <p:val>
                                            <p:strVal val="#ppt_x"/>
                                          </p:val>
                                        </p:tav>
                                        <p:tav tm="100000">
                                          <p:val>
                                            <p:strVal val="#ppt_x"/>
                                          </p:val>
                                        </p:tav>
                                      </p:tavLst>
                                    </p:anim>
                                    <p:anim calcmode="lin" valueType="num">
                                      <p:cBhvr additive="base">
                                        <p:cTn id="76" dur="1250" fill="hold"/>
                                        <p:tgtEl>
                                          <p:spTgt spid="11"/>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additive="base">
                                        <p:cTn id="79" dur="1250" fill="hold"/>
                                        <p:tgtEl>
                                          <p:spTgt spid="12"/>
                                        </p:tgtEl>
                                        <p:attrNameLst>
                                          <p:attrName>ppt_x</p:attrName>
                                        </p:attrNameLst>
                                      </p:cBhvr>
                                      <p:tavLst>
                                        <p:tav tm="0">
                                          <p:val>
                                            <p:strVal val="#ppt_x"/>
                                          </p:val>
                                        </p:tav>
                                        <p:tav tm="100000">
                                          <p:val>
                                            <p:strVal val="#ppt_x"/>
                                          </p:val>
                                        </p:tav>
                                      </p:tavLst>
                                    </p:anim>
                                    <p:anim calcmode="lin" valueType="num">
                                      <p:cBhvr additive="base">
                                        <p:cTn id="80" dur="1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animBg="1"/>
      <p:bldP spid="6" grpId="0" animBg="1"/>
      <p:bldP spid="84" grpId="0" animBg="1"/>
      <p:bldP spid="8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17"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9"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a:solidFill>
                  <a:schemeClr val="accent1"/>
                </a:solidFill>
                <a:latin typeface="微软雅黑" panose="020B0503020204020204" pitchFamily="34" charset="-122"/>
                <a:ea typeface="微软雅黑" panose="020B0503020204020204" pitchFamily="34" charset="-122"/>
                <a:cs typeface="+mn-cs"/>
              </a:rPr>
              <a:t>“两学一做”的主要措施</a:t>
            </a:r>
          </a:p>
        </p:txBody>
      </p:sp>
      <p:sp>
        <p:nvSpPr>
          <p:cNvPr id="20"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21" name="直接连接符 20"/>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447434" y="2318986"/>
            <a:ext cx="1351627" cy="1036417"/>
            <a:chOff x="2585913" y="2108424"/>
            <a:chExt cx="1013852" cy="777133"/>
          </a:xfrm>
        </p:grpSpPr>
        <p:sp>
          <p:nvSpPr>
            <p:cNvPr id="24" name="椭圆 2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262887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04</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26"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100"/>
                                        <p:tgtEl>
                                          <p:spTgt spid="16"/>
                                        </p:tgtEl>
                                      </p:cBhvr>
                                    </p:animEffect>
                                  </p:childTnLst>
                                </p:cTn>
                              </p:par>
                              <p:par>
                                <p:cTn id="8" presetID="2" presetClass="entr" presetSubtype="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100" fill="hold"/>
                                        <p:tgtEl>
                                          <p:spTgt spid="26"/>
                                        </p:tgtEl>
                                        <p:attrNameLst>
                                          <p:attrName>ppt_x</p:attrName>
                                        </p:attrNameLst>
                                      </p:cBhvr>
                                      <p:tavLst>
                                        <p:tav tm="0">
                                          <p:val>
                                            <p:strVal val="1+#ppt_w/2"/>
                                          </p:val>
                                        </p:tav>
                                        <p:tav tm="100000">
                                          <p:val>
                                            <p:strVal val="#ppt_x"/>
                                          </p:val>
                                        </p:tav>
                                      </p:tavLst>
                                    </p:anim>
                                    <p:anim calcmode="lin" valueType="num">
                                      <p:cBhvr additive="base">
                                        <p:cTn id="11" dur="1100" fill="hold"/>
                                        <p:tgtEl>
                                          <p:spTgt spid="26"/>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900" fill="hold"/>
                                        <p:tgtEl>
                                          <p:spTgt spid="18"/>
                                        </p:tgtEl>
                                        <p:attrNameLst>
                                          <p:attrName>ppt_w</p:attrName>
                                        </p:attrNameLst>
                                      </p:cBhvr>
                                      <p:tavLst>
                                        <p:tav tm="0">
                                          <p:val>
                                            <p:fltVal val="0"/>
                                          </p:val>
                                        </p:tav>
                                        <p:tav tm="100000">
                                          <p:val>
                                            <p:strVal val="#ppt_w"/>
                                          </p:val>
                                        </p:tav>
                                      </p:tavLst>
                                    </p:anim>
                                    <p:anim calcmode="lin" valueType="num">
                                      <p:cBhvr>
                                        <p:cTn id="16" dur="900" fill="hold"/>
                                        <p:tgtEl>
                                          <p:spTgt spid="18"/>
                                        </p:tgtEl>
                                        <p:attrNameLst>
                                          <p:attrName>ppt_h</p:attrName>
                                        </p:attrNameLst>
                                      </p:cBhvr>
                                      <p:tavLst>
                                        <p:tav tm="0">
                                          <p:val>
                                            <p:fltVal val="0"/>
                                          </p:val>
                                        </p:tav>
                                        <p:tav tm="100000">
                                          <p:val>
                                            <p:strVal val="#ppt_h"/>
                                          </p:val>
                                        </p:tav>
                                      </p:tavLst>
                                    </p:anim>
                                    <p:animEffect transition="in" filter="fade">
                                      <p:cBhvr>
                                        <p:cTn id="17" dur="900"/>
                                        <p:tgtEl>
                                          <p:spTgt spid="18"/>
                                        </p:tgtEl>
                                      </p:cBhvr>
                                    </p:animEffect>
                                  </p:childTnLst>
                                </p:cTn>
                              </p:par>
                              <p:par>
                                <p:cTn id="18" presetID="53" presetClass="entr" presetSubtype="1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900" fill="hold"/>
                                        <p:tgtEl>
                                          <p:spTgt spid="17"/>
                                        </p:tgtEl>
                                        <p:attrNameLst>
                                          <p:attrName>ppt_w</p:attrName>
                                        </p:attrNameLst>
                                      </p:cBhvr>
                                      <p:tavLst>
                                        <p:tav tm="0">
                                          <p:val>
                                            <p:fltVal val="0"/>
                                          </p:val>
                                        </p:tav>
                                        <p:tav tm="100000">
                                          <p:val>
                                            <p:strVal val="#ppt_w"/>
                                          </p:val>
                                        </p:tav>
                                      </p:tavLst>
                                    </p:anim>
                                    <p:anim calcmode="lin" valueType="num">
                                      <p:cBhvr>
                                        <p:cTn id="21" dur="900" fill="hold"/>
                                        <p:tgtEl>
                                          <p:spTgt spid="17"/>
                                        </p:tgtEl>
                                        <p:attrNameLst>
                                          <p:attrName>ppt_h</p:attrName>
                                        </p:attrNameLst>
                                      </p:cBhvr>
                                      <p:tavLst>
                                        <p:tav tm="0">
                                          <p:val>
                                            <p:fltVal val="0"/>
                                          </p:val>
                                        </p:tav>
                                        <p:tav tm="100000">
                                          <p:val>
                                            <p:strVal val="#ppt_h"/>
                                          </p:val>
                                        </p:tav>
                                      </p:tavLst>
                                    </p:anim>
                                    <p:animEffect transition="in" filter="fade">
                                      <p:cBhvr>
                                        <p:cTn id="22" dur="900"/>
                                        <p:tgtEl>
                                          <p:spTgt spid="17"/>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1550"/>
                                        <p:tgtEl>
                                          <p:spTgt spid="20"/>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8" y="452774"/>
            <a:ext cx="5853658" cy="672230"/>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主要措施：围绕专题学习讨论</a:t>
            </a:r>
          </a:p>
        </p:txBody>
      </p:sp>
      <p:sp>
        <p:nvSpPr>
          <p:cNvPr id="6" name="矩形 5"/>
          <p:cNvSpPr/>
          <p:nvPr/>
        </p:nvSpPr>
        <p:spPr>
          <a:xfrm>
            <a:off x="6191205" y="3418231"/>
            <a:ext cx="1703629" cy="576134"/>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2200" dirty="0"/>
              <a:t>党小组</a:t>
            </a:r>
          </a:p>
        </p:txBody>
      </p:sp>
      <p:sp>
        <p:nvSpPr>
          <p:cNvPr id="8" name="矩形 7"/>
          <p:cNvSpPr/>
          <p:nvPr/>
        </p:nvSpPr>
        <p:spPr>
          <a:xfrm>
            <a:off x="4876257" y="3418231"/>
            <a:ext cx="1247838" cy="124828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2600" b="1" dirty="0">
                <a:solidFill>
                  <a:schemeClr val="accent1"/>
                </a:solidFill>
                <a:latin typeface="+mj-ea"/>
                <a:ea typeface="+mj-ea"/>
              </a:rPr>
              <a:t>集中</a:t>
            </a:r>
            <a:endParaRPr lang="en-US" altLang="zh-CN" sz="2600" b="1" dirty="0">
              <a:solidFill>
                <a:schemeClr val="accent1"/>
              </a:solidFill>
              <a:latin typeface="+mj-ea"/>
              <a:ea typeface="+mj-ea"/>
            </a:endParaRPr>
          </a:p>
          <a:p>
            <a:pPr algn="ctr"/>
            <a:r>
              <a:rPr lang="zh-CN" altLang="en-US" sz="2600" b="1" dirty="0">
                <a:solidFill>
                  <a:schemeClr val="accent1"/>
                </a:solidFill>
                <a:latin typeface="+mj-ea"/>
                <a:ea typeface="+mj-ea"/>
              </a:rPr>
              <a:t>学习</a:t>
            </a:r>
          </a:p>
        </p:txBody>
      </p:sp>
      <p:sp>
        <p:nvSpPr>
          <p:cNvPr id="73" name="矩形 72"/>
          <p:cNvSpPr/>
          <p:nvPr/>
        </p:nvSpPr>
        <p:spPr>
          <a:xfrm>
            <a:off x="6191206" y="4061351"/>
            <a:ext cx="1703630" cy="576134"/>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2200" dirty="0"/>
              <a:t>不设党小组</a:t>
            </a:r>
          </a:p>
        </p:txBody>
      </p:sp>
      <p:sp>
        <p:nvSpPr>
          <p:cNvPr id="78" name="矩形 77"/>
          <p:cNvSpPr/>
          <p:nvPr/>
        </p:nvSpPr>
        <p:spPr>
          <a:xfrm>
            <a:off x="7962711" y="3418231"/>
            <a:ext cx="3791928" cy="57613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1900" dirty="0">
                <a:solidFill>
                  <a:schemeClr val="accent1"/>
                </a:solidFill>
              </a:rPr>
              <a:t>要定期组织党员集中学习</a:t>
            </a:r>
          </a:p>
        </p:txBody>
      </p:sp>
      <p:sp>
        <p:nvSpPr>
          <p:cNvPr id="79" name="矩形 78"/>
          <p:cNvSpPr/>
          <p:nvPr/>
        </p:nvSpPr>
        <p:spPr>
          <a:xfrm>
            <a:off x="7962711" y="4061351"/>
            <a:ext cx="3791928" cy="57613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1900" dirty="0">
                <a:solidFill>
                  <a:schemeClr val="accent1"/>
                </a:solidFill>
              </a:rPr>
              <a:t>以党支部为单位集中学习</a:t>
            </a:r>
          </a:p>
        </p:txBody>
      </p:sp>
      <p:sp>
        <p:nvSpPr>
          <p:cNvPr id="80" name="矩形 79"/>
          <p:cNvSpPr/>
          <p:nvPr/>
        </p:nvSpPr>
        <p:spPr>
          <a:xfrm>
            <a:off x="4876257" y="4720784"/>
            <a:ext cx="1247838" cy="124828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r>
              <a:rPr lang="zh-CN" altLang="en-US" sz="2600" b="1" dirty="0">
                <a:solidFill>
                  <a:schemeClr val="tx1"/>
                </a:solidFill>
                <a:latin typeface="+mj-ea"/>
                <a:ea typeface="+mj-ea"/>
              </a:rPr>
              <a:t>组织讨论</a:t>
            </a:r>
          </a:p>
        </p:txBody>
      </p:sp>
      <p:sp>
        <p:nvSpPr>
          <p:cNvPr id="82" name="矩形 81"/>
          <p:cNvSpPr/>
          <p:nvPr/>
        </p:nvSpPr>
        <p:spPr>
          <a:xfrm>
            <a:off x="7050728" y="4720784"/>
            <a:ext cx="4703912" cy="124828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r>
              <a:rPr lang="zh-CN" altLang="en-US" sz="2200">
                <a:solidFill>
                  <a:schemeClr val="tx1"/>
                </a:solidFill>
                <a:latin typeface="+mj-ea"/>
                <a:ea typeface="+mj-ea"/>
              </a:rPr>
              <a:t>党支部每季度召开</a:t>
            </a:r>
            <a:r>
              <a:rPr lang="zh-CN" altLang="en-US" sz="2200" dirty="0">
                <a:solidFill>
                  <a:schemeClr val="tx1"/>
                </a:solidFill>
                <a:latin typeface="+mj-ea"/>
                <a:ea typeface="+mj-ea"/>
              </a:rPr>
              <a:t>一次全体党员会议</a:t>
            </a:r>
            <a:endParaRPr lang="en-US" altLang="zh-CN" sz="2200" dirty="0">
              <a:solidFill>
                <a:schemeClr val="tx1"/>
              </a:solidFill>
              <a:latin typeface="+mj-ea"/>
              <a:ea typeface="+mj-ea"/>
            </a:endParaRPr>
          </a:p>
          <a:p>
            <a:r>
              <a:rPr lang="zh-CN" altLang="en-US" sz="2200" dirty="0">
                <a:solidFill>
                  <a:schemeClr val="tx1"/>
                </a:solidFill>
                <a:latin typeface="+mj-ea"/>
                <a:ea typeface="+mj-ea"/>
              </a:rPr>
              <a:t>每次围绕一个专题组织讨论</a:t>
            </a:r>
          </a:p>
        </p:txBody>
      </p:sp>
      <p:sp>
        <p:nvSpPr>
          <p:cNvPr id="59" name="矩形 58"/>
          <p:cNvSpPr/>
          <p:nvPr/>
        </p:nvSpPr>
        <p:spPr>
          <a:xfrm>
            <a:off x="6191204" y="4720784"/>
            <a:ext cx="763525" cy="1248289"/>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zh-CN" altLang="en-US" sz="2600" b="1" dirty="0">
              <a:solidFill>
                <a:schemeClr val="tx1"/>
              </a:solidFill>
              <a:latin typeface="+mj-ea"/>
              <a:ea typeface="+mj-ea"/>
            </a:endParaRPr>
          </a:p>
        </p:txBody>
      </p:sp>
      <p:sp>
        <p:nvSpPr>
          <p:cNvPr id="91" name="矩形 90"/>
          <p:cNvSpPr/>
          <p:nvPr/>
        </p:nvSpPr>
        <p:spPr>
          <a:xfrm>
            <a:off x="5711215" y="2632844"/>
            <a:ext cx="1575155" cy="492557"/>
          </a:xfrm>
          <a:prstGeom prst="rect">
            <a:avLst/>
          </a:prstGeom>
        </p:spPr>
        <p:txBody>
          <a:bodyPr wrap="square" lIns="121891" tIns="60945" rIns="121891" bIns="60945">
            <a:spAutoFit/>
          </a:bodyPr>
          <a:lstStyle/>
          <a:p>
            <a:pPr algn="ctr"/>
            <a:r>
              <a:rPr lang="zh-CN" altLang="en-US" b="1" dirty="0"/>
              <a:t>围绕专题</a:t>
            </a:r>
          </a:p>
        </p:txBody>
      </p:sp>
      <p:sp>
        <p:nvSpPr>
          <p:cNvPr id="98" name="TextBox 45"/>
          <p:cNvSpPr txBox="1"/>
          <p:nvPr/>
        </p:nvSpPr>
        <p:spPr>
          <a:xfrm>
            <a:off x="1278112" y="3984970"/>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a:t>
            </a:r>
            <a:r>
              <a:rPr lang="zh-CN" altLang="en-US" sz="2600" b="1" dirty="0">
                <a:latin typeface="微软雅黑" panose="020B0503020204020204" pitchFamily="34" charset="-122"/>
                <a:ea typeface="微软雅黑" panose="020B0503020204020204" pitchFamily="34" charset="-122"/>
              </a:rPr>
              <a:t>之一</a:t>
            </a:r>
          </a:p>
        </p:txBody>
      </p:sp>
      <p:sp>
        <p:nvSpPr>
          <p:cNvPr id="3" name="矩形 2"/>
          <p:cNvSpPr/>
          <p:nvPr/>
        </p:nvSpPr>
        <p:spPr>
          <a:xfrm>
            <a:off x="1228838" y="4926823"/>
            <a:ext cx="1887450"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学习讨论</a:t>
            </a:r>
          </a:p>
        </p:txBody>
      </p:sp>
      <p:pic>
        <p:nvPicPr>
          <p:cNvPr id="39"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478" y="2196630"/>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492781" y="5659934"/>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1" name="矩形 40"/>
          <p:cNvSpPr/>
          <p:nvPr/>
        </p:nvSpPr>
        <p:spPr>
          <a:xfrm>
            <a:off x="548561" y="4675685"/>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42" name="组合 41"/>
          <p:cNvGrpSpPr/>
          <p:nvPr/>
        </p:nvGrpSpPr>
        <p:grpSpPr>
          <a:xfrm>
            <a:off x="7857164" y="2068790"/>
            <a:ext cx="938118" cy="938457"/>
            <a:chOff x="3686418" y="1491630"/>
            <a:chExt cx="1245622" cy="1245622"/>
          </a:xfrm>
        </p:grpSpPr>
        <p:grpSp>
          <p:nvGrpSpPr>
            <p:cNvPr id="43" name="组合 42"/>
            <p:cNvGrpSpPr/>
            <p:nvPr/>
          </p:nvGrpSpPr>
          <p:grpSpPr>
            <a:xfrm>
              <a:off x="3686418" y="1491630"/>
              <a:ext cx="1245622" cy="1245622"/>
              <a:chOff x="3597091" y="1563638"/>
              <a:chExt cx="1245622" cy="1245622"/>
            </a:xfrm>
          </p:grpSpPr>
          <p:sp>
            <p:nvSpPr>
              <p:cNvPr id="45" name="椭圆 44"/>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46" name="椭圆 45"/>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4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学</a:t>
              </a:r>
            </a:p>
          </p:txBody>
        </p:sp>
      </p:grpSp>
      <p:grpSp>
        <p:nvGrpSpPr>
          <p:cNvPr id="47" name="组合 46"/>
          <p:cNvGrpSpPr/>
          <p:nvPr/>
        </p:nvGrpSpPr>
        <p:grpSpPr>
          <a:xfrm>
            <a:off x="8756672" y="2068790"/>
            <a:ext cx="938118" cy="938457"/>
            <a:chOff x="3686418" y="1491630"/>
            <a:chExt cx="1245622" cy="1245622"/>
          </a:xfrm>
        </p:grpSpPr>
        <p:grpSp>
          <p:nvGrpSpPr>
            <p:cNvPr id="48" name="组合 47"/>
            <p:cNvGrpSpPr/>
            <p:nvPr/>
          </p:nvGrpSpPr>
          <p:grpSpPr>
            <a:xfrm>
              <a:off x="3686418" y="1491630"/>
              <a:ext cx="1245622" cy="1245622"/>
              <a:chOff x="3597091" y="1563638"/>
              <a:chExt cx="1245622" cy="1245622"/>
            </a:xfrm>
          </p:grpSpPr>
          <p:sp>
            <p:nvSpPr>
              <p:cNvPr id="50" name="椭圆 49"/>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51" name="椭圆 50"/>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49"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习</a:t>
              </a:r>
            </a:p>
          </p:txBody>
        </p:sp>
      </p:grpSp>
      <p:grpSp>
        <p:nvGrpSpPr>
          <p:cNvPr id="52" name="组合 51"/>
          <p:cNvGrpSpPr/>
          <p:nvPr/>
        </p:nvGrpSpPr>
        <p:grpSpPr>
          <a:xfrm>
            <a:off x="9725653" y="2068790"/>
            <a:ext cx="938118" cy="938457"/>
            <a:chOff x="3686418" y="1491630"/>
            <a:chExt cx="1245622" cy="1245622"/>
          </a:xfrm>
        </p:grpSpPr>
        <p:grpSp>
          <p:nvGrpSpPr>
            <p:cNvPr id="53" name="组合 52"/>
            <p:cNvGrpSpPr/>
            <p:nvPr/>
          </p:nvGrpSpPr>
          <p:grpSpPr>
            <a:xfrm>
              <a:off x="3686418" y="1491630"/>
              <a:ext cx="1245622" cy="1245622"/>
              <a:chOff x="3597091" y="1563638"/>
              <a:chExt cx="1245622" cy="1245622"/>
            </a:xfrm>
          </p:grpSpPr>
          <p:sp>
            <p:nvSpPr>
              <p:cNvPr id="55" name="椭圆 54"/>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56" name="椭圆 55"/>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5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讨</a:t>
              </a:r>
            </a:p>
          </p:txBody>
        </p:sp>
      </p:grpSp>
      <p:grpSp>
        <p:nvGrpSpPr>
          <p:cNvPr id="57" name="组合 56"/>
          <p:cNvGrpSpPr/>
          <p:nvPr/>
        </p:nvGrpSpPr>
        <p:grpSpPr>
          <a:xfrm>
            <a:off x="10675174" y="2068790"/>
            <a:ext cx="938118" cy="938457"/>
            <a:chOff x="3686418" y="1491630"/>
            <a:chExt cx="1245622" cy="1245622"/>
          </a:xfrm>
        </p:grpSpPr>
        <p:grpSp>
          <p:nvGrpSpPr>
            <p:cNvPr id="58" name="组合 57"/>
            <p:cNvGrpSpPr/>
            <p:nvPr/>
          </p:nvGrpSpPr>
          <p:grpSpPr>
            <a:xfrm>
              <a:off x="3686418" y="1491630"/>
              <a:ext cx="1245622" cy="1245622"/>
              <a:chOff x="3597091" y="1563638"/>
              <a:chExt cx="1245622" cy="1245622"/>
            </a:xfrm>
          </p:grpSpPr>
          <p:sp>
            <p:nvSpPr>
              <p:cNvPr id="92" name="椭圆 91"/>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93" name="椭圆 92"/>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8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论</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fade">
                                          <p:cBhvr>
                                            <p:cTn id="10" dur="1500"/>
                                            <p:tgtEl>
                                              <p:spTgt spid="98"/>
                                            </p:tgtEl>
                                          </p:cBhvr>
                                        </p:animEffect>
                                        <p:anim calcmode="lin" valueType="num">
                                          <p:cBhvr>
                                            <p:cTn id="11" dur="1500" fill="hold"/>
                                            <p:tgtEl>
                                              <p:spTgt spid="98"/>
                                            </p:tgtEl>
                                            <p:attrNameLst>
                                              <p:attrName>ppt_x</p:attrName>
                                            </p:attrNameLst>
                                          </p:cBhvr>
                                          <p:tavLst>
                                            <p:tav tm="0">
                                              <p:val>
                                                <p:strVal val="#ppt_x"/>
                                              </p:val>
                                            </p:tav>
                                            <p:tav tm="100000">
                                              <p:val>
                                                <p:strVal val="#ppt_x"/>
                                              </p:val>
                                            </p:tav>
                                          </p:tavLst>
                                        </p:anim>
                                        <p:anim calcmode="lin" valueType="num">
                                          <p:cBhvr>
                                            <p:cTn id="12" dur="1500" fill="hold"/>
                                            <p:tgtEl>
                                              <p:spTgt spid="98"/>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1000"/>
                                            <p:tgtEl>
                                              <p:spTgt spid="4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000"/>
                                            <p:tgtEl>
                                              <p:spTgt spid="40"/>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500"/>
                                            <p:tgtEl>
                                              <p:spTgt spid="3"/>
                                            </p:tgtEl>
                                          </p:cBhvr>
                                        </p:animEffect>
                                        <p:anim calcmode="lin" valueType="num">
                                          <p:cBhvr>
                                            <p:cTn id="24" dur="1500" fill="hold"/>
                                            <p:tgtEl>
                                              <p:spTgt spid="3"/>
                                            </p:tgtEl>
                                            <p:attrNameLst>
                                              <p:attrName>ppt_x</p:attrName>
                                            </p:attrNameLst>
                                          </p:cBhvr>
                                          <p:tavLst>
                                            <p:tav tm="0">
                                              <p:val>
                                                <p:strVal val="#ppt_x"/>
                                              </p:val>
                                            </p:tav>
                                            <p:tav tm="100000">
                                              <p:val>
                                                <p:strVal val="#ppt_x"/>
                                              </p:val>
                                            </p:tav>
                                          </p:tavLst>
                                        </p:anim>
                                        <p:anim calcmode="lin" valueType="num">
                                          <p:cBhvr>
                                            <p:cTn id="25" dur="15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1500" fill="hold"/>
                                            <p:tgtEl>
                                              <p:spTgt spid="91"/>
                                            </p:tgtEl>
                                            <p:attrNameLst>
                                              <p:attrName>ppt_w</p:attrName>
                                            </p:attrNameLst>
                                          </p:cBhvr>
                                          <p:tavLst>
                                            <p:tav tm="0">
                                              <p:val>
                                                <p:fltVal val="0"/>
                                              </p:val>
                                            </p:tav>
                                            <p:tav tm="100000">
                                              <p:val>
                                                <p:strVal val="#ppt_w"/>
                                              </p:val>
                                            </p:tav>
                                          </p:tavLst>
                                        </p:anim>
                                        <p:anim calcmode="lin" valueType="num">
                                          <p:cBhvr>
                                            <p:cTn id="30" dur="1500" fill="hold"/>
                                            <p:tgtEl>
                                              <p:spTgt spid="91"/>
                                            </p:tgtEl>
                                            <p:attrNameLst>
                                              <p:attrName>ppt_h</p:attrName>
                                            </p:attrNameLst>
                                          </p:cBhvr>
                                          <p:tavLst>
                                            <p:tav tm="0">
                                              <p:val>
                                                <p:fltVal val="0"/>
                                              </p:val>
                                            </p:tav>
                                            <p:tav tm="100000">
                                              <p:val>
                                                <p:strVal val="#ppt_h"/>
                                              </p:val>
                                            </p:tav>
                                          </p:tavLst>
                                        </p:anim>
                                        <p:anim calcmode="lin" valueType="num">
                                          <p:cBhvr>
                                            <p:cTn id="31" dur="1500" fill="hold"/>
                                            <p:tgtEl>
                                              <p:spTgt spid="91"/>
                                            </p:tgtEl>
                                            <p:attrNameLst>
                                              <p:attrName>style.rotation</p:attrName>
                                            </p:attrNameLst>
                                          </p:cBhvr>
                                          <p:tavLst>
                                            <p:tav tm="0">
                                              <p:val>
                                                <p:fltVal val="90"/>
                                              </p:val>
                                            </p:tav>
                                            <p:tav tm="100000">
                                              <p:val>
                                                <p:fltVal val="0"/>
                                              </p:val>
                                            </p:tav>
                                          </p:tavLst>
                                        </p:anim>
                                        <p:animEffect transition="in" filter="fade">
                                          <p:cBhvr>
                                            <p:cTn id="32" dur="1500"/>
                                            <p:tgtEl>
                                              <p:spTgt spid="91"/>
                                            </p:tgtEl>
                                          </p:cBhvr>
                                        </p:animEffect>
                                      </p:childTnLst>
                                    </p:cTn>
                                  </p:par>
                                </p:childTnLst>
                              </p:cTn>
                            </p:par>
                            <p:par>
                              <p:cTn id="33" fill="hold">
                                <p:stCondLst>
                                  <p:cond delay="4500"/>
                                </p:stCondLst>
                                <p:childTnLst>
                                  <p:par>
                                    <p:cTn id="34" presetID="23" presetClass="entr" presetSubtype="288"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strVal val="4/3*#ppt_w"/>
                                              </p:val>
                                            </p:tav>
                                            <p:tav tm="100000">
                                              <p:val>
                                                <p:strVal val="#ppt_w"/>
                                              </p:val>
                                            </p:tav>
                                          </p:tavLst>
                                        </p:anim>
                                        <p:anim calcmode="lin" valueType="num">
                                          <p:cBhvr>
                                            <p:cTn id="37" dur="500" fill="hold"/>
                                            <p:tgtEl>
                                              <p:spTgt spid="42"/>
                                            </p:tgtEl>
                                            <p:attrNameLst>
                                              <p:attrName>ppt_h</p:attrName>
                                            </p:attrNameLst>
                                          </p:cBhvr>
                                          <p:tavLst>
                                            <p:tav tm="0">
                                              <p:val>
                                                <p:strVal val="4/3*#ppt_h"/>
                                              </p:val>
                                            </p:tav>
                                            <p:tav tm="100000">
                                              <p:val>
                                                <p:strVal val="#ppt_h"/>
                                              </p:val>
                                            </p:tav>
                                          </p:tavLst>
                                        </p:anim>
                                      </p:childTnLst>
                                    </p:cTn>
                                  </p:par>
                                </p:childTnLst>
                              </p:cTn>
                            </p:par>
                            <p:par>
                              <p:cTn id="38" fill="hold">
                                <p:stCondLst>
                                  <p:cond delay="5000"/>
                                </p:stCondLst>
                                <p:childTnLst>
                                  <p:par>
                                    <p:cTn id="39" presetID="23" presetClass="entr" presetSubtype="28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strVal val="4/3*#ppt_w"/>
                                              </p:val>
                                            </p:tav>
                                            <p:tav tm="100000">
                                              <p:val>
                                                <p:strVal val="#ppt_w"/>
                                              </p:val>
                                            </p:tav>
                                          </p:tavLst>
                                        </p:anim>
                                        <p:anim calcmode="lin" valueType="num">
                                          <p:cBhvr>
                                            <p:cTn id="42" dur="500" fill="hold"/>
                                            <p:tgtEl>
                                              <p:spTgt spid="47"/>
                                            </p:tgtEl>
                                            <p:attrNameLst>
                                              <p:attrName>ppt_h</p:attrName>
                                            </p:attrNameLst>
                                          </p:cBhvr>
                                          <p:tavLst>
                                            <p:tav tm="0">
                                              <p:val>
                                                <p:strVal val="4/3*#ppt_h"/>
                                              </p:val>
                                            </p:tav>
                                            <p:tav tm="100000">
                                              <p:val>
                                                <p:strVal val="#ppt_h"/>
                                              </p:val>
                                            </p:tav>
                                          </p:tavLst>
                                        </p:anim>
                                      </p:childTnLst>
                                    </p:cTn>
                                  </p:par>
                                </p:childTnLst>
                              </p:cTn>
                            </p:par>
                            <p:par>
                              <p:cTn id="43" fill="hold">
                                <p:stCondLst>
                                  <p:cond delay="5500"/>
                                </p:stCondLst>
                                <p:childTnLst>
                                  <p:par>
                                    <p:cTn id="44" presetID="23" presetClass="entr" presetSubtype="288" fill="hold"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p:cTn id="46" dur="500" fill="hold"/>
                                            <p:tgtEl>
                                              <p:spTgt spid="52"/>
                                            </p:tgtEl>
                                            <p:attrNameLst>
                                              <p:attrName>ppt_w</p:attrName>
                                            </p:attrNameLst>
                                          </p:cBhvr>
                                          <p:tavLst>
                                            <p:tav tm="0">
                                              <p:val>
                                                <p:strVal val="4/3*#ppt_w"/>
                                              </p:val>
                                            </p:tav>
                                            <p:tav tm="100000">
                                              <p:val>
                                                <p:strVal val="#ppt_w"/>
                                              </p:val>
                                            </p:tav>
                                          </p:tavLst>
                                        </p:anim>
                                        <p:anim calcmode="lin" valueType="num">
                                          <p:cBhvr>
                                            <p:cTn id="47" dur="500" fill="hold"/>
                                            <p:tgtEl>
                                              <p:spTgt spid="52"/>
                                            </p:tgtEl>
                                            <p:attrNameLst>
                                              <p:attrName>ppt_h</p:attrName>
                                            </p:attrNameLst>
                                          </p:cBhvr>
                                          <p:tavLst>
                                            <p:tav tm="0">
                                              <p:val>
                                                <p:strVal val="4/3*#ppt_h"/>
                                              </p:val>
                                            </p:tav>
                                            <p:tav tm="100000">
                                              <p:val>
                                                <p:strVal val="#ppt_h"/>
                                              </p:val>
                                            </p:tav>
                                          </p:tavLst>
                                        </p:anim>
                                      </p:childTnLst>
                                    </p:cTn>
                                  </p:par>
                                </p:childTnLst>
                              </p:cTn>
                            </p:par>
                            <p:par>
                              <p:cTn id="48" fill="hold">
                                <p:stCondLst>
                                  <p:cond delay="6000"/>
                                </p:stCondLst>
                                <p:childTnLst>
                                  <p:par>
                                    <p:cTn id="49" presetID="23" presetClass="entr" presetSubtype="28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p:cTn id="51" dur="500" fill="hold"/>
                                            <p:tgtEl>
                                              <p:spTgt spid="57"/>
                                            </p:tgtEl>
                                            <p:attrNameLst>
                                              <p:attrName>ppt_w</p:attrName>
                                            </p:attrNameLst>
                                          </p:cBhvr>
                                          <p:tavLst>
                                            <p:tav tm="0">
                                              <p:val>
                                                <p:strVal val="4/3*#ppt_w"/>
                                              </p:val>
                                            </p:tav>
                                            <p:tav tm="100000">
                                              <p:val>
                                                <p:strVal val="#ppt_w"/>
                                              </p:val>
                                            </p:tav>
                                          </p:tavLst>
                                        </p:anim>
                                        <p:anim calcmode="lin" valueType="num">
                                          <p:cBhvr>
                                            <p:cTn id="52" dur="500" fill="hold"/>
                                            <p:tgtEl>
                                              <p:spTgt spid="57"/>
                                            </p:tgtEl>
                                            <p:attrNameLst>
                                              <p:attrName>ppt_h</p:attrName>
                                            </p:attrNameLst>
                                          </p:cBhvr>
                                          <p:tavLst>
                                            <p:tav tm="0">
                                              <p:val>
                                                <p:strVal val="4/3*#ppt_h"/>
                                              </p:val>
                                            </p:tav>
                                            <p:tav tm="100000">
                                              <p:val>
                                                <p:strVal val="#ppt_h"/>
                                              </p:val>
                                            </p:tav>
                                          </p:tavLst>
                                        </p:anim>
                                      </p:childTnLst>
                                    </p:cTn>
                                  </p:par>
                                </p:childTnLst>
                              </p:cTn>
                            </p:par>
                            <p:par>
                              <p:cTn id="53" fill="hold">
                                <p:stCondLst>
                                  <p:cond delay="6500"/>
                                </p:stCondLst>
                                <p:childTnLst>
                                  <p:par>
                                    <p:cTn id="54" presetID="2" presetClass="entr" presetSubtype="2" fill="hold" grpId="0" nodeType="afterEffect" p14:presetBounceEnd="33000">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14:bounceEnd="33000">
                                          <p:cBhvr additive="base">
                                            <p:cTn id="56" dur="125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57" dur="1250" fill="hold"/>
                                            <p:tgtEl>
                                              <p:spTgt spid="8"/>
                                            </p:tgtEl>
                                            <p:attrNameLst>
                                              <p:attrName>ppt_y</p:attrName>
                                            </p:attrNameLst>
                                          </p:cBhvr>
                                          <p:tavLst>
                                            <p:tav tm="0">
                                              <p:val>
                                                <p:strVal val="#ppt_y"/>
                                              </p:val>
                                            </p:tav>
                                            <p:tav tm="100000">
                                              <p:val>
                                                <p:strVal val="#ppt_y"/>
                                              </p:val>
                                            </p:tav>
                                          </p:tavLst>
                                        </p:anim>
                                      </p:childTnLst>
                                    </p:cTn>
                                  </p:par>
                                </p:childTnLst>
                              </p:cTn>
                            </p:par>
                            <p:par>
                              <p:cTn id="58" fill="hold">
                                <p:stCondLst>
                                  <p:cond delay="8000"/>
                                </p:stCondLst>
                                <p:childTnLst>
                                  <p:par>
                                    <p:cTn id="59" presetID="47"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500"/>
                                            <p:tgtEl>
                                              <p:spTgt spid="6"/>
                                            </p:tgtEl>
                                          </p:cBhvr>
                                        </p:animEffect>
                                        <p:anim calcmode="lin" valueType="num">
                                          <p:cBhvr>
                                            <p:cTn id="62" dur="1500" fill="hold"/>
                                            <p:tgtEl>
                                              <p:spTgt spid="6"/>
                                            </p:tgtEl>
                                            <p:attrNameLst>
                                              <p:attrName>ppt_x</p:attrName>
                                            </p:attrNameLst>
                                          </p:cBhvr>
                                          <p:tavLst>
                                            <p:tav tm="0">
                                              <p:val>
                                                <p:strVal val="#ppt_x"/>
                                              </p:val>
                                            </p:tav>
                                            <p:tav tm="100000">
                                              <p:val>
                                                <p:strVal val="#ppt_x"/>
                                              </p:val>
                                            </p:tav>
                                          </p:tavLst>
                                        </p:anim>
                                        <p:anim calcmode="lin" valueType="num">
                                          <p:cBhvr>
                                            <p:cTn id="63" dur="15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1500"/>
                                            <p:tgtEl>
                                              <p:spTgt spid="73"/>
                                            </p:tgtEl>
                                          </p:cBhvr>
                                        </p:animEffect>
                                        <p:anim calcmode="lin" valueType="num">
                                          <p:cBhvr>
                                            <p:cTn id="67" dur="1500" fill="hold"/>
                                            <p:tgtEl>
                                              <p:spTgt spid="73"/>
                                            </p:tgtEl>
                                            <p:attrNameLst>
                                              <p:attrName>ppt_x</p:attrName>
                                            </p:attrNameLst>
                                          </p:cBhvr>
                                          <p:tavLst>
                                            <p:tav tm="0">
                                              <p:val>
                                                <p:strVal val="#ppt_x"/>
                                              </p:val>
                                            </p:tav>
                                            <p:tav tm="100000">
                                              <p:val>
                                                <p:strVal val="#ppt_x"/>
                                              </p:val>
                                            </p:tav>
                                          </p:tavLst>
                                        </p:anim>
                                        <p:anim calcmode="lin" valueType="num">
                                          <p:cBhvr>
                                            <p:cTn id="68" dur="1500" fill="hold"/>
                                            <p:tgtEl>
                                              <p:spTgt spid="73"/>
                                            </p:tgtEl>
                                            <p:attrNameLst>
                                              <p:attrName>ppt_y</p:attrName>
                                            </p:attrNameLst>
                                          </p:cBhvr>
                                          <p:tavLst>
                                            <p:tav tm="0">
                                              <p:val>
                                                <p:strVal val="#ppt_y+.1"/>
                                              </p:val>
                                            </p:tav>
                                            <p:tav tm="100000">
                                              <p:val>
                                                <p:strVal val="#ppt_y"/>
                                              </p:val>
                                            </p:tav>
                                          </p:tavLst>
                                        </p:anim>
                                      </p:childTnLst>
                                    </p:cTn>
                                  </p:par>
                                </p:childTnLst>
                              </p:cTn>
                            </p:par>
                            <p:par>
                              <p:cTn id="69" fill="hold">
                                <p:stCondLst>
                                  <p:cond delay="9500"/>
                                </p:stCondLst>
                                <p:childTnLst>
                                  <p:par>
                                    <p:cTn id="70" presetID="2" presetClass="entr" presetSubtype="2" fill="hold" grpId="0" nodeType="afterEffect" p14:presetBounceEnd="33000">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14:bounceEnd="33000">
                                          <p:cBhvr additive="base">
                                            <p:cTn id="72" dur="1250" fill="hold"/>
                                            <p:tgtEl>
                                              <p:spTgt spid="78"/>
                                            </p:tgtEl>
                                            <p:attrNameLst>
                                              <p:attrName>ppt_x</p:attrName>
                                            </p:attrNameLst>
                                          </p:cBhvr>
                                          <p:tavLst>
                                            <p:tav tm="0">
                                              <p:val>
                                                <p:strVal val="1+#ppt_w/2"/>
                                              </p:val>
                                            </p:tav>
                                            <p:tav tm="100000">
                                              <p:val>
                                                <p:strVal val="#ppt_x"/>
                                              </p:val>
                                            </p:tav>
                                          </p:tavLst>
                                        </p:anim>
                                        <p:anim calcmode="lin" valueType="num" p14:bounceEnd="33000">
                                          <p:cBhvr additive="base">
                                            <p:cTn id="73" dur="1250" fill="hold"/>
                                            <p:tgtEl>
                                              <p:spTgt spid="78"/>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14:presetBounceEnd="33000">
                                      <p:stCondLst>
                                        <p:cond delay="0"/>
                                      </p:stCondLst>
                                      <p:childTnLst>
                                        <p:set>
                                          <p:cBhvr>
                                            <p:cTn id="75" dur="1" fill="hold">
                                              <p:stCondLst>
                                                <p:cond delay="0"/>
                                              </p:stCondLst>
                                            </p:cTn>
                                            <p:tgtEl>
                                              <p:spTgt spid="79"/>
                                            </p:tgtEl>
                                            <p:attrNameLst>
                                              <p:attrName>style.visibility</p:attrName>
                                            </p:attrNameLst>
                                          </p:cBhvr>
                                          <p:to>
                                            <p:strVal val="visible"/>
                                          </p:to>
                                        </p:set>
                                        <p:anim calcmode="lin" valueType="num" p14:bounceEnd="33000">
                                          <p:cBhvr additive="base">
                                            <p:cTn id="76" dur="1250" fill="hold"/>
                                            <p:tgtEl>
                                              <p:spTgt spid="79"/>
                                            </p:tgtEl>
                                            <p:attrNameLst>
                                              <p:attrName>ppt_x</p:attrName>
                                            </p:attrNameLst>
                                          </p:cBhvr>
                                          <p:tavLst>
                                            <p:tav tm="0">
                                              <p:val>
                                                <p:strVal val="1+#ppt_w/2"/>
                                              </p:val>
                                            </p:tav>
                                            <p:tav tm="100000">
                                              <p:val>
                                                <p:strVal val="#ppt_x"/>
                                              </p:val>
                                            </p:tav>
                                          </p:tavLst>
                                        </p:anim>
                                        <p:anim calcmode="lin" valueType="num" p14:bounceEnd="33000">
                                          <p:cBhvr additive="base">
                                            <p:cTn id="77" dur="1250" fill="hold"/>
                                            <p:tgtEl>
                                              <p:spTgt spid="79"/>
                                            </p:tgtEl>
                                            <p:attrNameLst>
                                              <p:attrName>ppt_y</p:attrName>
                                            </p:attrNameLst>
                                          </p:cBhvr>
                                          <p:tavLst>
                                            <p:tav tm="0">
                                              <p:val>
                                                <p:strVal val="#ppt_y"/>
                                              </p:val>
                                            </p:tav>
                                            <p:tav tm="100000">
                                              <p:val>
                                                <p:strVal val="#ppt_y"/>
                                              </p:val>
                                            </p:tav>
                                          </p:tavLst>
                                        </p:anim>
                                      </p:childTnLst>
                                    </p:cTn>
                                  </p:par>
                                </p:childTnLst>
                              </p:cTn>
                            </p:par>
                            <p:par>
                              <p:cTn id="78" fill="hold">
                                <p:stCondLst>
                                  <p:cond delay="11000"/>
                                </p:stCondLst>
                                <p:childTnLst>
                                  <p:par>
                                    <p:cTn id="79" presetID="31" presetClass="entr" presetSubtype="0" fill="hold" grpId="0" nodeType="afterEffect">
                                      <p:stCondLst>
                                        <p:cond delay="0"/>
                                      </p:stCondLst>
                                      <p:childTnLst>
                                        <p:set>
                                          <p:cBhvr>
                                            <p:cTn id="80" dur="1" fill="hold">
                                              <p:stCondLst>
                                                <p:cond delay="0"/>
                                              </p:stCondLst>
                                            </p:cTn>
                                            <p:tgtEl>
                                              <p:spTgt spid="80"/>
                                            </p:tgtEl>
                                            <p:attrNameLst>
                                              <p:attrName>style.visibility</p:attrName>
                                            </p:attrNameLst>
                                          </p:cBhvr>
                                          <p:to>
                                            <p:strVal val="visible"/>
                                          </p:to>
                                        </p:set>
                                        <p:anim calcmode="lin" valueType="num">
                                          <p:cBhvr>
                                            <p:cTn id="81" dur="1500" fill="hold"/>
                                            <p:tgtEl>
                                              <p:spTgt spid="80"/>
                                            </p:tgtEl>
                                            <p:attrNameLst>
                                              <p:attrName>ppt_w</p:attrName>
                                            </p:attrNameLst>
                                          </p:cBhvr>
                                          <p:tavLst>
                                            <p:tav tm="0">
                                              <p:val>
                                                <p:fltVal val="0"/>
                                              </p:val>
                                            </p:tav>
                                            <p:tav tm="100000">
                                              <p:val>
                                                <p:strVal val="#ppt_w"/>
                                              </p:val>
                                            </p:tav>
                                          </p:tavLst>
                                        </p:anim>
                                        <p:anim calcmode="lin" valueType="num">
                                          <p:cBhvr>
                                            <p:cTn id="82" dur="1500" fill="hold"/>
                                            <p:tgtEl>
                                              <p:spTgt spid="80"/>
                                            </p:tgtEl>
                                            <p:attrNameLst>
                                              <p:attrName>ppt_h</p:attrName>
                                            </p:attrNameLst>
                                          </p:cBhvr>
                                          <p:tavLst>
                                            <p:tav tm="0">
                                              <p:val>
                                                <p:fltVal val="0"/>
                                              </p:val>
                                            </p:tav>
                                            <p:tav tm="100000">
                                              <p:val>
                                                <p:strVal val="#ppt_h"/>
                                              </p:val>
                                            </p:tav>
                                          </p:tavLst>
                                        </p:anim>
                                        <p:anim calcmode="lin" valueType="num">
                                          <p:cBhvr>
                                            <p:cTn id="83" dur="1500" fill="hold"/>
                                            <p:tgtEl>
                                              <p:spTgt spid="80"/>
                                            </p:tgtEl>
                                            <p:attrNameLst>
                                              <p:attrName>style.rotation</p:attrName>
                                            </p:attrNameLst>
                                          </p:cBhvr>
                                          <p:tavLst>
                                            <p:tav tm="0">
                                              <p:val>
                                                <p:fltVal val="90"/>
                                              </p:val>
                                            </p:tav>
                                            <p:tav tm="100000">
                                              <p:val>
                                                <p:fltVal val="0"/>
                                              </p:val>
                                            </p:tav>
                                          </p:tavLst>
                                        </p:anim>
                                        <p:animEffect transition="in" filter="fade">
                                          <p:cBhvr>
                                            <p:cTn id="84" dur="1500"/>
                                            <p:tgtEl>
                                              <p:spTgt spid="80"/>
                                            </p:tgtEl>
                                          </p:cBhvr>
                                        </p:animEffect>
                                      </p:childTnLst>
                                    </p:cTn>
                                  </p:par>
                                </p:childTnLst>
                              </p:cTn>
                            </p:par>
                            <p:par>
                              <p:cTn id="85" fill="hold">
                                <p:stCondLst>
                                  <p:cond delay="12500"/>
                                </p:stCondLst>
                                <p:childTnLst>
                                  <p:par>
                                    <p:cTn id="86" presetID="2" presetClass="entr" presetSubtype="2" fill="hold" grpId="0" nodeType="afterEffect" p14:presetBounceEnd="33000">
                                      <p:stCondLst>
                                        <p:cond delay="0"/>
                                      </p:stCondLst>
                                      <p:childTnLst>
                                        <p:set>
                                          <p:cBhvr>
                                            <p:cTn id="87" dur="1" fill="hold">
                                              <p:stCondLst>
                                                <p:cond delay="0"/>
                                              </p:stCondLst>
                                            </p:cTn>
                                            <p:tgtEl>
                                              <p:spTgt spid="59"/>
                                            </p:tgtEl>
                                            <p:attrNameLst>
                                              <p:attrName>style.visibility</p:attrName>
                                            </p:attrNameLst>
                                          </p:cBhvr>
                                          <p:to>
                                            <p:strVal val="visible"/>
                                          </p:to>
                                        </p:set>
                                        <p:anim calcmode="lin" valueType="num" p14:bounceEnd="33000">
                                          <p:cBhvr additive="base">
                                            <p:cTn id="88" dur="1250" fill="hold"/>
                                            <p:tgtEl>
                                              <p:spTgt spid="59"/>
                                            </p:tgtEl>
                                            <p:attrNameLst>
                                              <p:attrName>ppt_x</p:attrName>
                                            </p:attrNameLst>
                                          </p:cBhvr>
                                          <p:tavLst>
                                            <p:tav tm="0">
                                              <p:val>
                                                <p:strVal val="1+#ppt_w/2"/>
                                              </p:val>
                                            </p:tav>
                                            <p:tav tm="100000">
                                              <p:val>
                                                <p:strVal val="#ppt_x"/>
                                              </p:val>
                                            </p:tav>
                                          </p:tavLst>
                                        </p:anim>
                                        <p:anim calcmode="lin" valueType="num" p14:bounceEnd="33000">
                                          <p:cBhvr additive="base">
                                            <p:cTn id="89" dur="1250" fill="hold"/>
                                            <p:tgtEl>
                                              <p:spTgt spid="59"/>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14:presetBounceEnd="33000">
                                      <p:stCondLst>
                                        <p:cond delay="500"/>
                                      </p:stCondLst>
                                      <p:childTnLst>
                                        <p:set>
                                          <p:cBhvr>
                                            <p:cTn id="91" dur="1" fill="hold">
                                              <p:stCondLst>
                                                <p:cond delay="0"/>
                                              </p:stCondLst>
                                            </p:cTn>
                                            <p:tgtEl>
                                              <p:spTgt spid="82"/>
                                            </p:tgtEl>
                                            <p:attrNameLst>
                                              <p:attrName>style.visibility</p:attrName>
                                            </p:attrNameLst>
                                          </p:cBhvr>
                                          <p:to>
                                            <p:strVal val="visible"/>
                                          </p:to>
                                        </p:set>
                                        <p:anim calcmode="lin" valueType="num" p14:bounceEnd="33000">
                                          <p:cBhvr additive="base">
                                            <p:cTn id="92" dur="1250" fill="hold"/>
                                            <p:tgtEl>
                                              <p:spTgt spid="82"/>
                                            </p:tgtEl>
                                            <p:attrNameLst>
                                              <p:attrName>ppt_x</p:attrName>
                                            </p:attrNameLst>
                                          </p:cBhvr>
                                          <p:tavLst>
                                            <p:tav tm="0">
                                              <p:val>
                                                <p:strVal val="1+#ppt_w/2"/>
                                              </p:val>
                                            </p:tav>
                                            <p:tav tm="100000">
                                              <p:val>
                                                <p:strVal val="#ppt_x"/>
                                              </p:val>
                                            </p:tav>
                                          </p:tavLst>
                                        </p:anim>
                                        <p:anim calcmode="lin" valueType="num" p14:bounceEnd="33000">
                                          <p:cBhvr additive="base">
                                            <p:cTn id="93" dur="125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3" grpId="0" animBg="1"/>
          <p:bldP spid="78" grpId="0" animBg="1"/>
          <p:bldP spid="79" grpId="0" animBg="1"/>
          <p:bldP spid="80" grpId="0" animBg="1"/>
          <p:bldP spid="82" grpId="0" animBg="1"/>
          <p:bldP spid="59" grpId="0" animBg="1"/>
          <p:bldP spid="91" grpId="0"/>
          <p:bldP spid="98" grpId="0"/>
          <p:bldP spid="3" grpId="0"/>
          <p:bldP spid="40"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8"/>
                                            </p:tgtEl>
                                            <p:attrNameLst>
                                              <p:attrName>style.visibility</p:attrName>
                                            </p:attrNameLst>
                                          </p:cBhvr>
                                          <p:to>
                                            <p:strVal val="visible"/>
                                          </p:to>
                                        </p:set>
                                        <p:animEffect transition="in" filter="fade">
                                          <p:cBhvr>
                                            <p:cTn id="10" dur="1500"/>
                                            <p:tgtEl>
                                              <p:spTgt spid="98"/>
                                            </p:tgtEl>
                                          </p:cBhvr>
                                        </p:animEffect>
                                        <p:anim calcmode="lin" valueType="num">
                                          <p:cBhvr>
                                            <p:cTn id="11" dur="1500" fill="hold"/>
                                            <p:tgtEl>
                                              <p:spTgt spid="98"/>
                                            </p:tgtEl>
                                            <p:attrNameLst>
                                              <p:attrName>ppt_x</p:attrName>
                                            </p:attrNameLst>
                                          </p:cBhvr>
                                          <p:tavLst>
                                            <p:tav tm="0">
                                              <p:val>
                                                <p:strVal val="#ppt_x"/>
                                              </p:val>
                                            </p:tav>
                                            <p:tav tm="100000">
                                              <p:val>
                                                <p:strVal val="#ppt_x"/>
                                              </p:val>
                                            </p:tav>
                                          </p:tavLst>
                                        </p:anim>
                                        <p:anim calcmode="lin" valueType="num">
                                          <p:cBhvr>
                                            <p:cTn id="12" dur="1500" fill="hold"/>
                                            <p:tgtEl>
                                              <p:spTgt spid="98"/>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1000"/>
                                            <p:tgtEl>
                                              <p:spTgt spid="4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000"/>
                                            <p:tgtEl>
                                              <p:spTgt spid="40"/>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500"/>
                                            <p:tgtEl>
                                              <p:spTgt spid="3"/>
                                            </p:tgtEl>
                                          </p:cBhvr>
                                        </p:animEffect>
                                        <p:anim calcmode="lin" valueType="num">
                                          <p:cBhvr>
                                            <p:cTn id="24" dur="1500" fill="hold"/>
                                            <p:tgtEl>
                                              <p:spTgt spid="3"/>
                                            </p:tgtEl>
                                            <p:attrNameLst>
                                              <p:attrName>ppt_x</p:attrName>
                                            </p:attrNameLst>
                                          </p:cBhvr>
                                          <p:tavLst>
                                            <p:tav tm="0">
                                              <p:val>
                                                <p:strVal val="#ppt_x"/>
                                              </p:val>
                                            </p:tav>
                                            <p:tav tm="100000">
                                              <p:val>
                                                <p:strVal val="#ppt_x"/>
                                              </p:val>
                                            </p:tav>
                                          </p:tavLst>
                                        </p:anim>
                                        <p:anim calcmode="lin" valueType="num">
                                          <p:cBhvr>
                                            <p:cTn id="25" dur="15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1500" fill="hold"/>
                                            <p:tgtEl>
                                              <p:spTgt spid="91"/>
                                            </p:tgtEl>
                                            <p:attrNameLst>
                                              <p:attrName>ppt_w</p:attrName>
                                            </p:attrNameLst>
                                          </p:cBhvr>
                                          <p:tavLst>
                                            <p:tav tm="0">
                                              <p:val>
                                                <p:fltVal val="0"/>
                                              </p:val>
                                            </p:tav>
                                            <p:tav tm="100000">
                                              <p:val>
                                                <p:strVal val="#ppt_w"/>
                                              </p:val>
                                            </p:tav>
                                          </p:tavLst>
                                        </p:anim>
                                        <p:anim calcmode="lin" valueType="num">
                                          <p:cBhvr>
                                            <p:cTn id="30" dur="1500" fill="hold"/>
                                            <p:tgtEl>
                                              <p:spTgt spid="91"/>
                                            </p:tgtEl>
                                            <p:attrNameLst>
                                              <p:attrName>ppt_h</p:attrName>
                                            </p:attrNameLst>
                                          </p:cBhvr>
                                          <p:tavLst>
                                            <p:tav tm="0">
                                              <p:val>
                                                <p:fltVal val="0"/>
                                              </p:val>
                                            </p:tav>
                                            <p:tav tm="100000">
                                              <p:val>
                                                <p:strVal val="#ppt_h"/>
                                              </p:val>
                                            </p:tav>
                                          </p:tavLst>
                                        </p:anim>
                                        <p:anim calcmode="lin" valueType="num">
                                          <p:cBhvr>
                                            <p:cTn id="31" dur="1500" fill="hold"/>
                                            <p:tgtEl>
                                              <p:spTgt spid="91"/>
                                            </p:tgtEl>
                                            <p:attrNameLst>
                                              <p:attrName>style.rotation</p:attrName>
                                            </p:attrNameLst>
                                          </p:cBhvr>
                                          <p:tavLst>
                                            <p:tav tm="0">
                                              <p:val>
                                                <p:fltVal val="90"/>
                                              </p:val>
                                            </p:tav>
                                            <p:tav tm="100000">
                                              <p:val>
                                                <p:fltVal val="0"/>
                                              </p:val>
                                            </p:tav>
                                          </p:tavLst>
                                        </p:anim>
                                        <p:animEffect transition="in" filter="fade">
                                          <p:cBhvr>
                                            <p:cTn id="32" dur="1500"/>
                                            <p:tgtEl>
                                              <p:spTgt spid="91"/>
                                            </p:tgtEl>
                                          </p:cBhvr>
                                        </p:animEffect>
                                      </p:childTnLst>
                                    </p:cTn>
                                  </p:par>
                                </p:childTnLst>
                              </p:cTn>
                            </p:par>
                            <p:par>
                              <p:cTn id="33" fill="hold">
                                <p:stCondLst>
                                  <p:cond delay="4500"/>
                                </p:stCondLst>
                                <p:childTnLst>
                                  <p:par>
                                    <p:cTn id="34" presetID="23" presetClass="entr" presetSubtype="288" fill="hold" nodeType="afterEffect">
                                      <p:stCondLst>
                                        <p:cond delay="0"/>
                                      </p:stCondLst>
                                      <p:childTnLst>
                                        <p:set>
                                          <p:cBhvr>
                                            <p:cTn id="35" dur="1" fill="hold">
                                              <p:stCondLst>
                                                <p:cond delay="0"/>
                                              </p:stCondLst>
                                            </p:cTn>
                                            <p:tgtEl>
                                              <p:spTgt spid="42"/>
                                            </p:tgtEl>
                                            <p:attrNameLst>
                                              <p:attrName>style.visibility</p:attrName>
                                            </p:attrNameLst>
                                          </p:cBhvr>
                                          <p:to>
                                            <p:strVal val="visible"/>
                                          </p:to>
                                        </p:set>
                                        <p:anim calcmode="lin" valueType="num">
                                          <p:cBhvr>
                                            <p:cTn id="36" dur="500" fill="hold"/>
                                            <p:tgtEl>
                                              <p:spTgt spid="42"/>
                                            </p:tgtEl>
                                            <p:attrNameLst>
                                              <p:attrName>ppt_w</p:attrName>
                                            </p:attrNameLst>
                                          </p:cBhvr>
                                          <p:tavLst>
                                            <p:tav tm="0">
                                              <p:val>
                                                <p:strVal val="4/3*#ppt_w"/>
                                              </p:val>
                                            </p:tav>
                                            <p:tav tm="100000">
                                              <p:val>
                                                <p:strVal val="#ppt_w"/>
                                              </p:val>
                                            </p:tav>
                                          </p:tavLst>
                                        </p:anim>
                                        <p:anim calcmode="lin" valueType="num">
                                          <p:cBhvr>
                                            <p:cTn id="37" dur="500" fill="hold"/>
                                            <p:tgtEl>
                                              <p:spTgt spid="42"/>
                                            </p:tgtEl>
                                            <p:attrNameLst>
                                              <p:attrName>ppt_h</p:attrName>
                                            </p:attrNameLst>
                                          </p:cBhvr>
                                          <p:tavLst>
                                            <p:tav tm="0">
                                              <p:val>
                                                <p:strVal val="4/3*#ppt_h"/>
                                              </p:val>
                                            </p:tav>
                                            <p:tav tm="100000">
                                              <p:val>
                                                <p:strVal val="#ppt_h"/>
                                              </p:val>
                                            </p:tav>
                                          </p:tavLst>
                                        </p:anim>
                                      </p:childTnLst>
                                    </p:cTn>
                                  </p:par>
                                </p:childTnLst>
                              </p:cTn>
                            </p:par>
                            <p:par>
                              <p:cTn id="38" fill="hold">
                                <p:stCondLst>
                                  <p:cond delay="5000"/>
                                </p:stCondLst>
                                <p:childTnLst>
                                  <p:par>
                                    <p:cTn id="39" presetID="23" presetClass="entr" presetSubtype="28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fill="hold"/>
                                            <p:tgtEl>
                                              <p:spTgt spid="47"/>
                                            </p:tgtEl>
                                            <p:attrNameLst>
                                              <p:attrName>ppt_w</p:attrName>
                                            </p:attrNameLst>
                                          </p:cBhvr>
                                          <p:tavLst>
                                            <p:tav tm="0">
                                              <p:val>
                                                <p:strVal val="4/3*#ppt_w"/>
                                              </p:val>
                                            </p:tav>
                                            <p:tav tm="100000">
                                              <p:val>
                                                <p:strVal val="#ppt_w"/>
                                              </p:val>
                                            </p:tav>
                                          </p:tavLst>
                                        </p:anim>
                                        <p:anim calcmode="lin" valueType="num">
                                          <p:cBhvr>
                                            <p:cTn id="42" dur="500" fill="hold"/>
                                            <p:tgtEl>
                                              <p:spTgt spid="47"/>
                                            </p:tgtEl>
                                            <p:attrNameLst>
                                              <p:attrName>ppt_h</p:attrName>
                                            </p:attrNameLst>
                                          </p:cBhvr>
                                          <p:tavLst>
                                            <p:tav tm="0">
                                              <p:val>
                                                <p:strVal val="4/3*#ppt_h"/>
                                              </p:val>
                                            </p:tav>
                                            <p:tav tm="100000">
                                              <p:val>
                                                <p:strVal val="#ppt_h"/>
                                              </p:val>
                                            </p:tav>
                                          </p:tavLst>
                                        </p:anim>
                                      </p:childTnLst>
                                    </p:cTn>
                                  </p:par>
                                </p:childTnLst>
                              </p:cTn>
                            </p:par>
                            <p:par>
                              <p:cTn id="43" fill="hold">
                                <p:stCondLst>
                                  <p:cond delay="5500"/>
                                </p:stCondLst>
                                <p:childTnLst>
                                  <p:par>
                                    <p:cTn id="44" presetID="23" presetClass="entr" presetSubtype="288" fill="hold"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p:cTn id="46" dur="500" fill="hold"/>
                                            <p:tgtEl>
                                              <p:spTgt spid="52"/>
                                            </p:tgtEl>
                                            <p:attrNameLst>
                                              <p:attrName>ppt_w</p:attrName>
                                            </p:attrNameLst>
                                          </p:cBhvr>
                                          <p:tavLst>
                                            <p:tav tm="0">
                                              <p:val>
                                                <p:strVal val="4/3*#ppt_w"/>
                                              </p:val>
                                            </p:tav>
                                            <p:tav tm="100000">
                                              <p:val>
                                                <p:strVal val="#ppt_w"/>
                                              </p:val>
                                            </p:tav>
                                          </p:tavLst>
                                        </p:anim>
                                        <p:anim calcmode="lin" valueType="num">
                                          <p:cBhvr>
                                            <p:cTn id="47" dur="500" fill="hold"/>
                                            <p:tgtEl>
                                              <p:spTgt spid="52"/>
                                            </p:tgtEl>
                                            <p:attrNameLst>
                                              <p:attrName>ppt_h</p:attrName>
                                            </p:attrNameLst>
                                          </p:cBhvr>
                                          <p:tavLst>
                                            <p:tav tm="0">
                                              <p:val>
                                                <p:strVal val="4/3*#ppt_h"/>
                                              </p:val>
                                            </p:tav>
                                            <p:tav tm="100000">
                                              <p:val>
                                                <p:strVal val="#ppt_h"/>
                                              </p:val>
                                            </p:tav>
                                          </p:tavLst>
                                        </p:anim>
                                      </p:childTnLst>
                                    </p:cTn>
                                  </p:par>
                                </p:childTnLst>
                              </p:cTn>
                            </p:par>
                            <p:par>
                              <p:cTn id="48" fill="hold">
                                <p:stCondLst>
                                  <p:cond delay="6000"/>
                                </p:stCondLst>
                                <p:childTnLst>
                                  <p:par>
                                    <p:cTn id="49" presetID="23" presetClass="entr" presetSubtype="28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p:cTn id="51" dur="500" fill="hold"/>
                                            <p:tgtEl>
                                              <p:spTgt spid="57"/>
                                            </p:tgtEl>
                                            <p:attrNameLst>
                                              <p:attrName>ppt_w</p:attrName>
                                            </p:attrNameLst>
                                          </p:cBhvr>
                                          <p:tavLst>
                                            <p:tav tm="0">
                                              <p:val>
                                                <p:strVal val="4/3*#ppt_w"/>
                                              </p:val>
                                            </p:tav>
                                            <p:tav tm="100000">
                                              <p:val>
                                                <p:strVal val="#ppt_w"/>
                                              </p:val>
                                            </p:tav>
                                          </p:tavLst>
                                        </p:anim>
                                        <p:anim calcmode="lin" valueType="num">
                                          <p:cBhvr>
                                            <p:cTn id="52" dur="500" fill="hold"/>
                                            <p:tgtEl>
                                              <p:spTgt spid="57"/>
                                            </p:tgtEl>
                                            <p:attrNameLst>
                                              <p:attrName>ppt_h</p:attrName>
                                            </p:attrNameLst>
                                          </p:cBhvr>
                                          <p:tavLst>
                                            <p:tav tm="0">
                                              <p:val>
                                                <p:strVal val="4/3*#ppt_h"/>
                                              </p:val>
                                            </p:tav>
                                            <p:tav tm="100000">
                                              <p:val>
                                                <p:strVal val="#ppt_h"/>
                                              </p:val>
                                            </p:tav>
                                          </p:tavLst>
                                        </p:anim>
                                      </p:childTnLst>
                                    </p:cTn>
                                  </p:par>
                                </p:childTnLst>
                              </p:cTn>
                            </p:par>
                            <p:par>
                              <p:cTn id="53" fill="hold">
                                <p:stCondLst>
                                  <p:cond delay="6500"/>
                                </p:stCondLst>
                                <p:childTnLst>
                                  <p:par>
                                    <p:cTn id="54" presetID="2" presetClass="entr" presetSubtype="2"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1250" fill="hold"/>
                                            <p:tgtEl>
                                              <p:spTgt spid="8"/>
                                            </p:tgtEl>
                                            <p:attrNameLst>
                                              <p:attrName>ppt_x</p:attrName>
                                            </p:attrNameLst>
                                          </p:cBhvr>
                                          <p:tavLst>
                                            <p:tav tm="0">
                                              <p:val>
                                                <p:strVal val="1+#ppt_w/2"/>
                                              </p:val>
                                            </p:tav>
                                            <p:tav tm="100000">
                                              <p:val>
                                                <p:strVal val="#ppt_x"/>
                                              </p:val>
                                            </p:tav>
                                          </p:tavLst>
                                        </p:anim>
                                        <p:anim calcmode="lin" valueType="num">
                                          <p:cBhvr additive="base">
                                            <p:cTn id="57" dur="1250" fill="hold"/>
                                            <p:tgtEl>
                                              <p:spTgt spid="8"/>
                                            </p:tgtEl>
                                            <p:attrNameLst>
                                              <p:attrName>ppt_y</p:attrName>
                                            </p:attrNameLst>
                                          </p:cBhvr>
                                          <p:tavLst>
                                            <p:tav tm="0">
                                              <p:val>
                                                <p:strVal val="#ppt_y"/>
                                              </p:val>
                                            </p:tav>
                                            <p:tav tm="100000">
                                              <p:val>
                                                <p:strVal val="#ppt_y"/>
                                              </p:val>
                                            </p:tav>
                                          </p:tavLst>
                                        </p:anim>
                                      </p:childTnLst>
                                    </p:cTn>
                                  </p:par>
                                </p:childTnLst>
                              </p:cTn>
                            </p:par>
                            <p:par>
                              <p:cTn id="58" fill="hold">
                                <p:stCondLst>
                                  <p:cond delay="8000"/>
                                </p:stCondLst>
                                <p:childTnLst>
                                  <p:par>
                                    <p:cTn id="59" presetID="47" presetClass="entr" presetSubtype="0" fill="hold" grpId="0"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500"/>
                                            <p:tgtEl>
                                              <p:spTgt spid="6"/>
                                            </p:tgtEl>
                                          </p:cBhvr>
                                        </p:animEffect>
                                        <p:anim calcmode="lin" valueType="num">
                                          <p:cBhvr>
                                            <p:cTn id="62" dur="1500" fill="hold"/>
                                            <p:tgtEl>
                                              <p:spTgt spid="6"/>
                                            </p:tgtEl>
                                            <p:attrNameLst>
                                              <p:attrName>ppt_x</p:attrName>
                                            </p:attrNameLst>
                                          </p:cBhvr>
                                          <p:tavLst>
                                            <p:tav tm="0">
                                              <p:val>
                                                <p:strVal val="#ppt_x"/>
                                              </p:val>
                                            </p:tav>
                                            <p:tav tm="100000">
                                              <p:val>
                                                <p:strVal val="#ppt_x"/>
                                              </p:val>
                                            </p:tav>
                                          </p:tavLst>
                                        </p:anim>
                                        <p:anim calcmode="lin" valueType="num">
                                          <p:cBhvr>
                                            <p:cTn id="63" dur="15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73"/>
                                            </p:tgtEl>
                                            <p:attrNameLst>
                                              <p:attrName>style.visibility</p:attrName>
                                            </p:attrNameLst>
                                          </p:cBhvr>
                                          <p:to>
                                            <p:strVal val="visible"/>
                                          </p:to>
                                        </p:set>
                                        <p:animEffect transition="in" filter="fade">
                                          <p:cBhvr>
                                            <p:cTn id="66" dur="1500"/>
                                            <p:tgtEl>
                                              <p:spTgt spid="73"/>
                                            </p:tgtEl>
                                          </p:cBhvr>
                                        </p:animEffect>
                                        <p:anim calcmode="lin" valueType="num">
                                          <p:cBhvr>
                                            <p:cTn id="67" dur="1500" fill="hold"/>
                                            <p:tgtEl>
                                              <p:spTgt spid="73"/>
                                            </p:tgtEl>
                                            <p:attrNameLst>
                                              <p:attrName>ppt_x</p:attrName>
                                            </p:attrNameLst>
                                          </p:cBhvr>
                                          <p:tavLst>
                                            <p:tav tm="0">
                                              <p:val>
                                                <p:strVal val="#ppt_x"/>
                                              </p:val>
                                            </p:tav>
                                            <p:tav tm="100000">
                                              <p:val>
                                                <p:strVal val="#ppt_x"/>
                                              </p:val>
                                            </p:tav>
                                          </p:tavLst>
                                        </p:anim>
                                        <p:anim calcmode="lin" valueType="num">
                                          <p:cBhvr>
                                            <p:cTn id="68" dur="1500" fill="hold"/>
                                            <p:tgtEl>
                                              <p:spTgt spid="73"/>
                                            </p:tgtEl>
                                            <p:attrNameLst>
                                              <p:attrName>ppt_y</p:attrName>
                                            </p:attrNameLst>
                                          </p:cBhvr>
                                          <p:tavLst>
                                            <p:tav tm="0">
                                              <p:val>
                                                <p:strVal val="#ppt_y+.1"/>
                                              </p:val>
                                            </p:tav>
                                            <p:tav tm="100000">
                                              <p:val>
                                                <p:strVal val="#ppt_y"/>
                                              </p:val>
                                            </p:tav>
                                          </p:tavLst>
                                        </p:anim>
                                      </p:childTnLst>
                                    </p:cTn>
                                  </p:par>
                                </p:childTnLst>
                              </p:cTn>
                            </p:par>
                            <p:par>
                              <p:cTn id="69" fill="hold">
                                <p:stCondLst>
                                  <p:cond delay="9500"/>
                                </p:stCondLst>
                                <p:childTnLst>
                                  <p:par>
                                    <p:cTn id="70" presetID="2" presetClass="entr" presetSubtype="2" fill="hold" grpId="0" nodeType="after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additive="base">
                                            <p:cTn id="72" dur="1250" fill="hold"/>
                                            <p:tgtEl>
                                              <p:spTgt spid="78"/>
                                            </p:tgtEl>
                                            <p:attrNameLst>
                                              <p:attrName>ppt_x</p:attrName>
                                            </p:attrNameLst>
                                          </p:cBhvr>
                                          <p:tavLst>
                                            <p:tav tm="0">
                                              <p:val>
                                                <p:strVal val="1+#ppt_w/2"/>
                                              </p:val>
                                            </p:tav>
                                            <p:tav tm="100000">
                                              <p:val>
                                                <p:strVal val="#ppt_x"/>
                                              </p:val>
                                            </p:tav>
                                          </p:tavLst>
                                        </p:anim>
                                        <p:anim calcmode="lin" valueType="num">
                                          <p:cBhvr additive="base">
                                            <p:cTn id="73" dur="1250" fill="hold"/>
                                            <p:tgtEl>
                                              <p:spTgt spid="78"/>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0"/>
                                      </p:stCondLst>
                                      <p:childTnLst>
                                        <p:set>
                                          <p:cBhvr>
                                            <p:cTn id="75" dur="1" fill="hold">
                                              <p:stCondLst>
                                                <p:cond delay="0"/>
                                              </p:stCondLst>
                                            </p:cTn>
                                            <p:tgtEl>
                                              <p:spTgt spid="79"/>
                                            </p:tgtEl>
                                            <p:attrNameLst>
                                              <p:attrName>style.visibility</p:attrName>
                                            </p:attrNameLst>
                                          </p:cBhvr>
                                          <p:to>
                                            <p:strVal val="visible"/>
                                          </p:to>
                                        </p:set>
                                        <p:anim calcmode="lin" valueType="num">
                                          <p:cBhvr additive="base">
                                            <p:cTn id="76" dur="1250" fill="hold"/>
                                            <p:tgtEl>
                                              <p:spTgt spid="79"/>
                                            </p:tgtEl>
                                            <p:attrNameLst>
                                              <p:attrName>ppt_x</p:attrName>
                                            </p:attrNameLst>
                                          </p:cBhvr>
                                          <p:tavLst>
                                            <p:tav tm="0">
                                              <p:val>
                                                <p:strVal val="1+#ppt_w/2"/>
                                              </p:val>
                                            </p:tav>
                                            <p:tav tm="100000">
                                              <p:val>
                                                <p:strVal val="#ppt_x"/>
                                              </p:val>
                                            </p:tav>
                                          </p:tavLst>
                                        </p:anim>
                                        <p:anim calcmode="lin" valueType="num">
                                          <p:cBhvr additive="base">
                                            <p:cTn id="77" dur="1250" fill="hold"/>
                                            <p:tgtEl>
                                              <p:spTgt spid="79"/>
                                            </p:tgtEl>
                                            <p:attrNameLst>
                                              <p:attrName>ppt_y</p:attrName>
                                            </p:attrNameLst>
                                          </p:cBhvr>
                                          <p:tavLst>
                                            <p:tav tm="0">
                                              <p:val>
                                                <p:strVal val="#ppt_y"/>
                                              </p:val>
                                            </p:tav>
                                            <p:tav tm="100000">
                                              <p:val>
                                                <p:strVal val="#ppt_y"/>
                                              </p:val>
                                            </p:tav>
                                          </p:tavLst>
                                        </p:anim>
                                      </p:childTnLst>
                                    </p:cTn>
                                  </p:par>
                                </p:childTnLst>
                              </p:cTn>
                            </p:par>
                            <p:par>
                              <p:cTn id="78" fill="hold">
                                <p:stCondLst>
                                  <p:cond delay="11000"/>
                                </p:stCondLst>
                                <p:childTnLst>
                                  <p:par>
                                    <p:cTn id="79" presetID="31" presetClass="entr" presetSubtype="0" fill="hold" grpId="0" nodeType="afterEffect">
                                      <p:stCondLst>
                                        <p:cond delay="0"/>
                                      </p:stCondLst>
                                      <p:childTnLst>
                                        <p:set>
                                          <p:cBhvr>
                                            <p:cTn id="80" dur="1" fill="hold">
                                              <p:stCondLst>
                                                <p:cond delay="0"/>
                                              </p:stCondLst>
                                            </p:cTn>
                                            <p:tgtEl>
                                              <p:spTgt spid="80"/>
                                            </p:tgtEl>
                                            <p:attrNameLst>
                                              <p:attrName>style.visibility</p:attrName>
                                            </p:attrNameLst>
                                          </p:cBhvr>
                                          <p:to>
                                            <p:strVal val="visible"/>
                                          </p:to>
                                        </p:set>
                                        <p:anim calcmode="lin" valueType="num">
                                          <p:cBhvr>
                                            <p:cTn id="81" dur="1500" fill="hold"/>
                                            <p:tgtEl>
                                              <p:spTgt spid="80"/>
                                            </p:tgtEl>
                                            <p:attrNameLst>
                                              <p:attrName>ppt_w</p:attrName>
                                            </p:attrNameLst>
                                          </p:cBhvr>
                                          <p:tavLst>
                                            <p:tav tm="0">
                                              <p:val>
                                                <p:fltVal val="0"/>
                                              </p:val>
                                            </p:tav>
                                            <p:tav tm="100000">
                                              <p:val>
                                                <p:strVal val="#ppt_w"/>
                                              </p:val>
                                            </p:tav>
                                          </p:tavLst>
                                        </p:anim>
                                        <p:anim calcmode="lin" valueType="num">
                                          <p:cBhvr>
                                            <p:cTn id="82" dur="1500" fill="hold"/>
                                            <p:tgtEl>
                                              <p:spTgt spid="80"/>
                                            </p:tgtEl>
                                            <p:attrNameLst>
                                              <p:attrName>ppt_h</p:attrName>
                                            </p:attrNameLst>
                                          </p:cBhvr>
                                          <p:tavLst>
                                            <p:tav tm="0">
                                              <p:val>
                                                <p:fltVal val="0"/>
                                              </p:val>
                                            </p:tav>
                                            <p:tav tm="100000">
                                              <p:val>
                                                <p:strVal val="#ppt_h"/>
                                              </p:val>
                                            </p:tav>
                                          </p:tavLst>
                                        </p:anim>
                                        <p:anim calcmode="lin" valueType="num">
                                          <p:cBhvr>
                                            <p:cTn id="83" dur="1500" fill="hold"/>
                                            <p:tgtEl>
                                              <p:spTgt spid="80"/>
                                            </p:tgtEl>
                                            <p:attrNameLst>
                                              <p:attrName>style.rotation</p:attrName>
                                            </p:attrNameLst>
                                          </p:cBhvr>
                                          <p:tavLst>
                                            <p:tav tm="0">
                                              <p:val>
                                                <p:fltVal val="90"/>
                                              </p:val>
                                            </p:tav>
                                            <p:tav tm="100000">
                                              <p:val>
                                                <p:fltVal val="0"/>
                                              </p:val>
                                            </p:tav>
                                          </p:tavLst>
                                        </p:anim>
                                        <p:animEffect transition="in" filter="fade">
                                          <p:cBhvr>
                                            <p:cTn id="84" dur="1500"/>
                                            <p:tgtEl>
                                              <p:spTgt spid="80"/>
                                            </p:tgtEl>
                                          </p:cBhvr>
                                        </p:animEffect>
                                      </p:childTnLst>
                                    </p:cTn>
                                  </p:par>
                                </p:childTnLst>
                              </p:cTn>
                            </p:par>
                            <p:par>
                              <p:cTn id="85" fill="hold">
                                <p:stCondLst>
                                  <p:cond delay="12500"/>
                                </p:stCondLst>
                                <p:childTnLst>
                                  <p:par>
                                    <p:cTn id="86" presetID="2" presetClass="entr" presetSubtype="2" fill="hold" grpId="0" nodeType="afterEffect">
                                      <p:stCondLst>
                                        <p:cond delay="0"/>
                                      </p:stCondLst>
                                      <p:childTnLst>
                                        <p:set>
                                          <p:cBhvr>
                                            <p:cTn id="87" dur="1" fill="hold">
                                              <p:stCondLst>
                                                <p:cond delay="0"/>
                                              </p:stCondLst>
                                            </p:cTn>
                                            <p:tgtEl>
                                              <p:spTgt spid="59"/>
                                            </p:tgtEl>
                                            <p:attrNameLst>
                                              <p:attrName>style.visibility</p:attrName>
                                            </p:attrNameLst>
                                          </p:cBhvr>
                                          <p:to>
                                            <p:strVal val="visible"/>
                                          </p:to>
                                        </p:set>
                                        <p:anim calcmode="lin" valueType="num">
                                          <p:cBhvr additive="base">
                                            <p:cTn id="88" dur="1250" fill="hold"/>
                                            <p:tgtEl>
                                              <p:spTgt spid="59"/>
                                            </p:tgtEl>
                                            <p:attrNameLst>
                                              <p:attrName>ppt_x</p:attrName>
                                            </p:attrNameLst>
                                          </p:cBhvr>
                                          <p:tavLst>
                                            <p:tav tm="0">
                                              <p:val>
                                                <p:strVal val="1+#ppt_w/2"/>
                                              </p:val>
                                            </p:tav>
                                            <p:tav tm="100000">
                                              <p:val>
                                                <p:strVal val="#ppt_x"/>
                                              </p:val>
                                            </p:tav>
                                          </p:tavLst>
                                        </p:anim>
                                        <p:anim calcmode="lin" valueType="num">
                                          <p:cBhvr additive="base">
                                            <p:cTn id="89" dur="1250" fill="hold"/>
                                            <p:tgtEl>
                                              <p:spTgt spid="59"/>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500"/>
                                      </p:stCondLst>
                                      <p:childTnLst>
                                        <p:set>
                                          <p:cBhvr>
                                            <p:cTn id="91" dur="1" fill="hold">
                                              <p:stCondLst>
                                                <p:cond delay="0"/>
                                              </p:stCondLst>
                                            </p:cTn>
                                            <p:tgtEl>
                                              <p:spTgt spid="82"/>
                                            </p:tgtEl>
                                            <p:attrNameLst>
                                              <p:attrName>style.visibility</p:attrName>
                                            </p:attrNameLst>
                                          </p:cBhvr>
                                          <p:to>
                                            <p:strVal val="visible"/>
                                          </p:to>
                                        </p:set>
                                        <p:anim calcmode="lin" valueType="num">
                                          <p:cBhvr additive="base">
                                            <p:cTn id="92" dur="1250" fill="hold"/>
                                            <p:tgtEl>
                                              <p:spTgt spid="82"/>
                                            </p:tgtEl>
                                            <p:attrNameLst>
                                              <p:attrName>ppt_x</p:attrName>
                                            </p:attrNameLst>
                                          </p:cBhvr>
                                          <p:tavLst>
                                            <p:tav tm="0">
                                              <p:val>
                                                <p:strVal val="1+#ppt_w/2"/>
                                              </p:val>
                                            </p:tav>
                                            <p:tav tm="100000">
                                              <p:val>
                                                <p:strVal val="#ppt_x"/>
                                              </p:val>
                                            </p:tav>
                                          </p:tavLst>
                                        </p:anim>
                                        <p:anim calcmode="lin" valueType="num">
                                          <p:cBhvr additive="base">
                                            <p:cTn id="93" dur="125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3" grpId="0" animBg="1"/>
          <p:bldP spid="78" grpId="0" animBg="1"/>
          <p:bldP spid="79" grpId="0" animBg="1"/>
          <p:bldP spid="80" grpId="0" animBg="1"/>
          <p:bldP spid="82" grpId="0" animBg="1"/>
          <p:bldP spid="59" grpId="0" animBg="1"/>
          <p:bldP spid="91" grpId="0"/>
          <p:bldP spid="98" grpId="0"/>
          <p:bldP spid="3" grpId="0"/>
          <p:bldP spid="40" grpId="0" animBg="1"/>
          <p:bldP spid="41"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学习讨论：做到五个能否</a:t>
            </a:r>
          </a:p>
        </p:txBody>
      </p:sp>
      <p:grpSp>
        <p:nvGrpSpPr>
          <p:cNvPr id="6" name="组合 5"/>
          <p:cNvGrpSpPr/>
          <p:nvPr/>
        </p:nvGrpSpPr>
        <p:grpSpPr>
          <a:xfrm>
            <a:off x="2094611" y="4133464"/>
            <a:ext cx="767900" cy="768178"/>
            <a:chOff x="1715459" y="3099380"/>
            <a:chExt cx="576000" cy="576000"/>
          </a:xfrm>
          <a:effectLst>
            <a:outerShdw blurRad="50800" dist="38100" dir="2700000" algn="tl" rotWithShape="0">
              <a:prstClr val="black">
                <a:alpha val="40000"/>
              </a:prstClr>
            </a:outerShdw>
          </a:effectLst>
        </p:grpSpPr>
        <p:sp>
          <p:nvSpPr>
            <p:cNvPr id="122" name="矩形 121"/>
            <p:cNvSpPr/>
            <p:nvPr/>
          </p:nvSpPr>
          <p:spPr>
            <a:xfrm>
              <a:off x="1715459" y="3099381"/>
              <a:ext cx="576000" cy="575999"/>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solidFill>
                  <a:schemeClr val="accent1"/>
                </a:solidFill>
              </a:endParaRPr>
            </a:p>
          </p:txBody>
        </p:sp>
        <p:cxnSp>
          <p:nvCxnSpPr>
            <p:cNvPr id="123" name="直接连接符 122"/>
            <p:cNvCxnSpPr/>
            <p:nvPr/>
          </p:nvCxnSpPr>
          <p:spPr>
            <a:xfrm>
              <a:off x="1715459" y="3387380"/>
              <a:ext cx="576000"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5400000">
              <a:off x="1715460" y="3387380"/>
              <a:ext cx="575999"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5" name="TextBox 14"/>
            <p:cNvSpPr txBox="1"/>
            <p:nvPr/>
          </p:nvSpPr>
          <p:spPr>
            <a:xfrm>
              <a:off x="1731067" y="3125770"/>
              <a:ext cx="544784" cy="496175"/>
            </a:xfrm>
            <a:prstGeom prst="rect">
              <a:avLst/>
            </a:prstGeom>
            <a:noFill/>
          </p:spPr>
          <p:txBody>
            <a:bodyPr wrap="square" rtlCol="0">
              <a:spAutoFit/>
            </a:bodyPr>
            <a:lstStyle/>
            <a:p>
              <a:pPr algn="ctr"/>
              <a:r>
                <a:rPr lang="zh-CN" altLang="en-US" sz="3700" b="1" dirty="0">
                  <a:solidFill>
                    <a:schemeClr val="accent1"/>
                  </a:solidFill>
                  <a:latin typeface="微软雅黑" panose="020B0503020204020204" pitchFamily="34" charset="-122"/>
                  <a:ea typeface="微软雅黑" panose="020B0503020204020204" pitchFamily="34" charset="-122"/>
                </a:rPr>
                <a:t>能</a:t>
              </a:r>
            </a:p>
          </p:txBody>
        </p:sp>
      </p:grpSp>
      <p:grpSp>
        <p:nvGrpSpPr>
          <p:cNvPr id="7" name="组合 6"/>
          <p:cNvGrpSpPr/>
          <p:nvPr/>
        </p:nvGrpSpPr>
        <p:grpSpPr>
          <a:xfrm>
            <a:off x="2975378" y="4133464"/>
            <a:ext cx="767900" cy="768178"/>
            <a:chOff x="2376120" y="3099380"/>
            <a:chExt cx="576000" cy="576000"/>
          </a:xfrm>
          <a:effectLst>
            <a:outerShdw blurRad="50800" dist="38100" dir="2700000" algn="tl" rotWithShape="0">
              <a:prstClr val="black">
                <a:alpha val="40000"/>
              </a:prstClr>
            </a:outerShdw>
          </a:effectLst>
        </p:grpSpPr>
        <p:sp>
          <p:nvSpPr>
            <p:cNvPr id="118" name="矩形 117"/>
            <p:cNvSpPr/>
            <p:nvPr/>
          </p:nvSpPr>
          <p:spPr>
            <a:xfrm>
              <a:off x="2376120" y="3099381"/>
              <a:ext cx="576000" cy="575999"/>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solidFill>
                  <a:schemeClr val="accent1"/>
                </a:solidFill>
              </a:endParaRPr>
            </a:p>
          </p:txBody>
        </p:sp>
        <p:cxnSp>
          <p:nvCxnSpPr>
            <p:cNvPr id="119" name="直接连接符 118"/>
            <p:cNvCxnSpPr/>
            <p:nvPr/>
          </p:nvCxnSpPr>
          <p:spPr>
            <a:xfrm>
              <a:off x="2376120" y="3387380"/>
              <a:ext cx="576000"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5400000">
              <a:off x="2376121" y="3387380"/>
              <a:ext cx="575999" cy="0"/>
            </a:xfrm>
            <a:prstGeom prst="line">
              <a:avLst/>
            </a:prstGeom>
            <a:ln w="6350">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1" name="TextBox 14"/>
            <p:cNvSpPr txBox="1"/>
            <p:nvPr/>
          </p:nvSpPr>
          <p:spPr>
            <a:xfrm>
              <a:off x="2391728" y="3125770"/>
              <a:ext cx="544784" cy="496175"/>
            </a:xfrm>
            <a:prstGeom prst="rect">
              <a:avLst/>
            </a:prstGeom>
            <a:noFill/>
          </p:spPr>
          <p:txBody>
            <a:bodyPr wrap="square" rtlCol="0">
              <a:spAutoFit/>
            </a:bodyPr>
            <a:lstStyle/>
            <a:p>
              <a:pPr algn="ctr"/>
              <a:r>
                <a:rPr lang="zh-CN" altLang="en-US" sz="3700" b="1" dirty="0">
                  <a:solidFill>
                    <a:schemeClr val="accent1"/>
                  </a:solidFill>
                  <a:latin typeface="微软雅黑" panose="020B0503020204020204" pitchFamily="34" charset="-122"/>
                  <a:ea typeface="微软雅黑" panose="020B0503020204020204" pitchFamily="34" charset="-122"/>
                </a:rPr>
                <a:t>否</a:t>
              </a:r>
            </a:p>
          </p:txBody>
        </p:sp>
      </p:grpSp>
      <p:sp>
        <p:nvSpPr>
          <p:cNvPr id="3" name="矩形 2"/>
          <p:cNvSpPr/>
          <p:nvPr/>
        </p:nvSpPr>
        <p:spPr>
          <a:xfrm>
            <a:off x="527313" y="3735514"/>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 name="TextBox 3"/>
          <p:cNvSpPr txBox="1"/>
          <p:nvPr/>
        </p:nvSpPr>
        <p:spPr>
          <a:xfrm>
            <a:off x="527314" y="5515458"/>
            <a:ext cx="3359563" cy="492557"/>
          </a:xfrm>
          <a:prstGeom prst="rect">
            <a:avLst/>
          </a:prstGeom>
          <a:noFill/>
        </p:spPr>
        <p:txBody>
          <a:bodyPr wrap="square" lIns="121891" tIns="60945" rIns="121891" bIns="60945" rtlCol="0">
            <a:spAutoFit/>
          </a:bodyPr>
          <a:lstStyle/>
          <a:p>
            <a:pPr algn="ctr"/>
            <a:r>
              <a:rPr lang="zh-CN" altLang="en-US" b="1" dirty="0"/>
              <a:t>学习讨论要做到</a:t>
            </a:r>
          </a:p>
        </p:txBody>
      </p:sp>
      <p:sp>
        <p:nvSpPr>
          <p:cNvPr id="79" name="TextBox 78"/>
          <p:cNvSpPr txBox="1"/>
          <p:nvPr/>
        </p:nvSpPr>
        <p:spPr>
          <a:xfrm>
            <a:off x="622938" y="4286065"/>
            <a:ext cx="1343974" cy="615696"/>
          </a:xfrm>
          <a:prstGeom prst="rect">
            <a:avLst/>
          </a:prstGeom>
          <a:noFill/>
        </p:spPr>
        <p:txBody>
          <a:bodyPr wrap="square" lIns="121891" tIns="60945" rIns="121891" bIns="60945" rtlCol="0">
            <a:spAutoFit/>
          </a:bodyPr>
          <a:lstStyle>
            <a:defPPr>
              <a:defRPr lang="zh-CN"/>
            </a:defPPr>
          </a:lstStyle>
          <a:p>
            <a:pPr algn="ctr"/>
            <a:r>
              <a:rPr lang="zh-CN" altLang="en-US" sz="3200" b="1" dirty="0">
                <a:solidFill>
                  <a:schemeClr val="accent1"/>
                </a:solidFill>
              </a:rPr>
              <a:t>五个</a:t>
            </a:r>
          </a:p>
        </p:txBody>
      </p:sp>
      <p:grpSp>
        <p:nvGrpSpPr>
          <p:cNvPr id="8" name="组合 7"/>
          <p:cNvGrpSpPr/>
          <p:nvPr/>
        </p:nvGrpSpPr>
        <p:grpSpPr>
          <a:xfrm>
            <a:off x="4559236" y="2230296"/>
            <a:ext cx="7054814" cy="644668"/>
            <a:chOff x="3419872" y="1672334"/>
            <a:chExt cx="5291799" cy="483389"/>
          </a:xfrm>
        </p:grpSpPr>
        <p:sp>
          <p:nvSpPr>
            <p:cNvPr id="62" name="矩形 61"/>
            <p:cNvSpPr/>
            <p:nvPr/>
          </p:nvSpPr>
          <p:spPr>
            <a:xfrm>
              <a:off x="4276842" y="1752446"/>
              <a:ext cx="2803055" cy="323090"/>
            </a:xfrm>
            <a:prstGeom prst="rect">
              <a:avLst/>
            </a:prstGeom>
          </p:spPr>
          <p:txBody>
            <a:bodyPr wrap="none">
              <a:spAutoFit/>
            </a:bodyPr>
            <a:lstStyle/>
            <a:p>
              <a:r>
                <a:rPr lang="zh-CN" altLang="en-US" sz="2200" b="1" dirty="0">
                  <a:solidFill>
                    <a:schemeClr val="accent1"/>
                  </a:solidFill>
                </a:rPr>
                <a:t>能否 </a:t>
              </a:r>
              <a:r>
                <a:rPr lang="zh-CN" altLang="en-US" sz="1900" dirty="0"/>
                <a:t>坚守共产党人信仰信念宗旨</a:t>
              </a:r>
            </a:p>
          </p:txBody>
        </p:sp>
        <p:sp>
          <p:nvSpPr>
            <p:cNvPr id="12" name="矩形 11"/>
            <p:cNvSpPr/>
            <p:nvPr/>
          </p:nvSpPr>
          <p:spPr>
            <a:xfrm>
              <a:off x="4256842" y="1672334"/>
              <a:ext cx="4454829" cy="46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80" name="矩形 79"/>
            <p:cNvSpPr/>
            <p:nvPr/>
          </p:nvSpPr>
          <p:spPr>
            <a:xfrm>
              <a:off x="3419872" y="1687723"/>
              <a:ext cx="720000" cy="468000"/>
            </a:xfrm>
            <a:prstGeom prst="rect">
              <a:avLst/>
            </a:prstGeom>
            <a:solidFill>
              <a:schemeClr val="accent1"/>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rPr>
                <a:t>一</a:t>
              </a:r>
            </a:p>
          </p:txBody>
        </p:sp>
      </p:grpSp>
      <p:grpSp>
        <p:nvGrpSpPr>
          <p:cNvPr id="9" name="组合 8"/>
          <p:cNvGrpSpPr/>
          <p:nvPr/>
        </p:nvGrpSpPr>
        <p:grpSpPr>
          <a:xfrm>
            <a:off x="4559236" y="2955736"/>
            <a:ext cx="7054814" cy="723275"/>
            <a:chOff x="3419872" y="2216289"/>
            <a:chExt cx="5291799" cy="542331"/>
          </a:xfrm>
        </p:grpSpPr>
        <p:sp>
          <p:nvSpPr>
            <p:cNvPr id="75" name="矩形 74"/>
            <p:cNvSpPr/>
            <p:nvPr/>
          </p:nvSpPr>
          <p:spPr>
            <a:xfrm>
              <a:off x="4256842" y="2216289"/>
              <a:ext cx="4454829" cy="542331"/>
            </a:xfrm>
            <a:prstGeom prst="rect">
              <a:avLst/>
            </a:prstGeom>
          </p:spPr>
          <p:txBody>
            <a:bodyPr wrap="square">
              <a:spAutoFit/>
            </a:bodyPr>
            <a:lstStyle/>
            <a:p>
              <a:r>
                <a:rPr lang="zh-CN" altLang="en-US" sz="2200" b="1" dirty="0">
                  <a:solidFill>
                    <a:schemeClr val="accent1"/>
                  </a:solidFill>
                </a:rPr>
                <a:t>能否  </a:t>
              </a:r>
              <a:r>
                <a:rPr lang="zh-CN" altLang="en-US" sz="1900" dirty="0"/>
                <a:t>正确处理公与私、义与利、个人与组织、个人与群众的关系  </a:t>
              </a:r>
            </a:p>
          </p:txBody>
        </p:sp>
        <p:sp>
          <p:nvSpPr>
            <p:cNvPr id="126" name="矩形 125"/>
            <p:cNvSpPr/>
            <p:nvPr/>
          </p:nvSpPr>
          <p:spPr>
            <a:xfrm>
              <a:off x="4256842" y="2243899"/>
              <a:ext cx="4454829" cy="46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82" name="矩形 81"/>
            <p:cNvSpPr/>
            <p:nvPr/>
          </p:nvSpPr>
          <p:spPr>
            <a:xfrm>
              <a:off x="3419872" y="2243899"/>
              <a:ext cx="720000" cy="468000"/>
            </a:xfrm>
            <a:prstGeom prst="rect">
              <a:avLst/>
            </a:prstGeom>
            <a:solidFill>
              <a:schemeClr val="accent1"/>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rPr>
                <a:t>二</a:t>
              </a:r>
            </a:p>
          </p:txBody>
        </p:sp>
      </p:grpSp>
      <p:grpSp>
        <p:nvGrpSpPr>
          <p:cNvPr id="10" name="组合 9"/>
          <p:cNvGrpSpPr/>
          <p:nvPr/>
        </p:nvGrpSpPr>
        <p:grpSpPr>
          <a:xfrm>
            <a:off x="4559236" y="3665088"/>
            <a:ext cx="7054814" cy="723275"/>
            <a:chOff x="3419872" y="2748180"/>
            <a:chExt cx="5291799" cy="542331"/>
          </a:xfrm>
        </p:grpSpPr>
        <p:sp>
          <p:nvSpPr>
            <p:cNvPr id="93" name="矩形 92"/>
            <p:cNvSpPr/>
            <p:nvPr/>
          </p:nvSpPr>
          <p:spPr>
            <a:xfrm>
              <a:off x="4261142" y="2748180"/>
              <a:ext cx="4450529" cy="542331"/>
            </a:xfrm>
            <a:prstGeom prst="rect">
              <a:avLst/>
            </a:prstGeom>
          </p:spPr>
          <p:txBody>
            <a:bodyPr wrap="square">
              <a:spAutoFit/>
            </a:bodyPr>
            <a:lstStyle/>
            <a:p>
              <a:r>
                <a:rPr lang="zh-CN" altLang="en-US" sz="2200" b="1" dirty="0">
                  <a:solidFill>
                    <a:schemeClr val="accent1"/>
                  </a:solidFill>
                </a:rPr>
                <a:t>能否  </a:t>
              </a:r>
              <a:r>
                <a:rPr lang="zh-CN" altLang="en-US" sz="1900" dirty="0"/>
                <a:t>努力追求高尚道德、带头践行社会主义核心价值观、保持积极健康生活方式</a:t>
              </a:r>
            </a:p>
          </p:txBody>
        </p:sp>
        <p:sp>
          <p:nvSpPr>
            <p:cNvPr id="127" name="矩形 126"/>
            <p:cNvSpPr/>
            <p:nvPr/>
          </p:nvSpPr>
          <p:spPr>
            <a:xfrm>
              <a:off x="4256842" y="2775790"/>
              <a:ext cx="4454829" cy="46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83" name="矩形 82"/>
            <p:cNvSpPr/>
            <p:nvPr/>
          </p:nvSpPr>
          <p:spPr>
            <a:xfrm>
              <a:off x="3419872" y="2775790"/>
              <a:ext cx="720000" cy="468000"/>
            </a:xfrm>
            <a:prstGeom prst="rect">
              <a:avLst/>
            </a:prstGeom>
            <a:solidFill>
              <a:schemeClr val="accent1"/>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rPr>
                <a:t>三</a:t>
              </a:r>
            </a:p>
          </p:txBody>
        </p:sp>
      </p:grpSp>
      <p:grpSp>
        <p:nvGrpSpPr>
          <p:cNvPr id="11" name="组合 10"/>
          <p:cNvGrpSpPr/>
          <p:nvPr/>
        </p:nvGrpSpPr>
        <p:grpSpPr>
          <a:xfrm>
            <a:off x="4559236" y="4389524"/>
            <a:ext cx="7054814" cy="647072"/>
            <a:chOff x="3419872" y="3291381"/>
            <a:chExt cx="5291799" cy="485192"/>
          </a:xfrm>
        </p:grpSpPr>
        <p:sp>
          <p:nvSpPr>
            <p:cNvPr id="105" name="矩形 104"/>
            <p:cNvSpPr/>
            <p:nvPr/>
          </p:nvSpPr>
          <p:spPr>
            <a:xfrm>
              <a:off x="4261142" y="3371493"/>
              <a:ext cx="3582216" cy="323091"/>
            </a:xfrm>
            <a:prstGeom prst="rect">
              <a:avLst/>
            </a:prstGeom>
          </p:spPr>
          <p:txBody>
            <a:bodyPr wrap="none">
              <a:spAutoFit/>
            </a:bodyPr>
            <a:lstStyle/>
            <a:p>
              <a:r>
                <a:rPr lang="zh-CN" altLang="en-US" sz="2200" b="1" dirty="0">
                  <a:solidFill>
                    <a:schemeClr val="accent1"/>
                  </a:solidFill>
                </a:rPr>
                <a:t>能否  </a:t>
              </a:r>
              <a:r>
                <a:rPr lang="zh-CN" altLang="en-US" sz="1900" dirty="0"/>
                <a:t>自觉做到党规党纪面前知敬畏守规矩</a:t>
              </a:r>
            </a:p>
          </p:txBody>
        </p:sp>
        <p:sp>
          <p:nvSpPr>
            <p:cNvPr id="128" name="矩形 127"/>
            <p:cNvSpPr/>
            <p:nvPr/>
          </p:nvSpPr>
          <p:spPr>
            <a:xfrm>
              <a:off x="4256842" y="3291381"/>
              <a:ext cx="4454829" cy="46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84" name="矩形 83"/>
            <p:cNvSpPr/>
            <p:nvPr/>
          </p:nvSpPr>
          <p:spPr>
            <a:xfrm>
              <a:off x="3419872" y="3308573"/>
              <a:ext cx="720000" cy="468000"/>
            </a:xfrm>
            <a:prstGeom prst="rect">
              <a:avLst/>
            </a:prstGeom>
            <a:solidFill>
              <a:schemeClr val="accent1"/>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rPr>
                <a:t>四</a:t>
              </a:r>
            </a:p>
          </p:txBody>
        </p:sp>
      </p:grpSp>
      <p:grpSp>
        <p:nvGrpSpPr>
          <p:cNvPr id="13" name="组合 12"/>
          <p:cNvGrpSpPr/>
          <p:nvPr/>
        </p:nvGrpSpPr>
        <p:grpSpPr>
          <a:xfrm>
            <a:off x="4559236" y="5087826"/>
            <a:ext cx="7054814" cy="646758"/>
            <a:chOff x="3419872" y="3814986"/>
            <a:chExt cx="5291799" cy="484956"/>
          </a:xfrm>
        </p:grpSpPr>
        <p:sp>
          <p:nvSpPr>
            <p:cNvPr id="117" name="矩形 116"/>
            <p:cNvSpPr/>
            <p:nvPr/>
          </p:nvSpPr>
          <p:spPr>
            <a:xfrm>
              <a:off x="4261142" y="3912054"/>
              <a:ext cx="4313280" cy="323090"/>
            </a:xfrm>
            <a:prstGeom prst="rect">
              <a:avLst/>
            </a:prstGeom>
          </p:spPr>
          <p:txBody>
            <a:bodyPr wrap="none">
              <a:spAutoFit/>
            </a:bodyPr>
            <a:lstStyle/>
            <a:p>
              <a:r>
                <a:rPr lang="zh-CN" altLang="en-US" sz="2200" b="1" dirty="0">
                  <a:solidFill>
                    <a:schemeClr val="accent1"/>
                  </a:solidFill>
                </a:rPr>
                <a:t>能否  </a:t>
              </a:r>
              <a:r>
                <a:rPr lang="zh-CN" altLang="en-US" sz="1900" dirty="0"/>
                <a:t>保持良好精神状态、积极为党的事业担当作为</a:t>
              </a:r>
            </a:p>
          </p:txBody>
        </p:sp>
        <p:sp>
          <p:nvSpPr>
            <p:cNvPr id="129" name="矩形 128"/>
            <p:cNvSpPr/>
            <p:nvPr/>
          </p:nvSpPr>
          <p:spPr>
            <a:xfrm>
              <a:off x="4256842" y="3831942"/>
              <a:ext cx="4454829" cy="468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p>
          </p:txBody>
        </p:sp>
        <p:sp>
          <p:nvSpPr>
            <p:cNvPr id="90" name="矩形 89"/>
            <p:cNvSpPr/>
            <p:nvPr/>
          </p:nvSpPr>
          <p:spPr>
            <a:xfrm>
              <a:off x="3419872" y="3814986"/>
              <a:ext cx="720000" cy="468000"/>
            </a:xfrm>
            <a:prstGeom prst="rect">
              <a:avLst/>
            </a:prstGeom>
            <a:solidFill>
              <a:schemeClr val="accent1"/>
            </a:solidFill>
            <a:ln w="9525">
              <a:solidFill>
                <a:schemeClr val="accent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rPr>
                <a:t>五</a:t>
              </a:r>
            </a:p>
          </p:txBody>
        </p:sp>
      </p:grpSp>
      <p:sp>
        <p:nvSpPr>
          <p:cNvPr id="102" name="矩形 101"/>
          <p:cNvSpPr/>
          <p:nvPr/>
        </p:nvSpPr>
        <p:spPr>
          <a:xfrm>
            <a:off x="527313" y="5121430"/>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pic>
        <p:nvPicPr>
          <p:cNvPr id="40"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478" y="2196630"/>
            <a:ext cx="1786541" cy="16212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1500"/>
                                            <p:tgtEl>
                                              <p:spTgt spid="79"/>
                                            </p:tgtEl>
                                          </p:cBhvr>
                                        </p:animEffect>
                                        <p:anim calcmode="lin" valueType="num">
                                          <p:cBhvr>
                                            <p:cTn id="16" dur="1500" fill="hold"/>
                                            <p:tgtEl>
                                              <p:spTgt spid="79"/>
                                            </p:tgtEl>
                                            <p:attrNameLst>
                                              <p:attrName>ppt_x</p:attrName>
                                            </p:attrNameLst>
                                          </p:cBhvr>
                                          <p:tavLst>
                                            <p:tav tm="0">
                                              <p:val>
                                                <p:strVal val="#ppt_x"/>
                                              </p:val>
                                            </p:tav>
                                            <p:tav tm="100000">
                                              <p:val>
                                                <p:strVal val="#ppt_x"/>
                                              </p:val>
                                            </p:tav>
                                          </p:tavLst>
                                        </p:anim>
                                        <p:anim calcmode="lin" valueType="num">
                                          <p:cBhvr>
                                            <p:cTn id="17" dur="1500" fill="hold"/>
                                            <p:tgtEl>
                                              <p:spTgt spid="79"/>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500" fill="hold"/>
                                            <p:tgtEl>
                                              <p:spTgt spid="6"/>
                                            </p:tgtEl>
                                            <p:attrNameLst>
                                              <p:attrName>ppt_w</p:attrName>
                                            </p:attrNameLst>
                                          </p:cBhvr>
                                          <p:tavLst>
                                            <p:tav tm="0">
                                              <p:val>
                                                <p:fltVal val="0"/>
                                              </p:val>
                                            </p:tav>
                                            <p:tav tm="100000">
                                              <p:val>
                                                <p:strVal val="#ppt_w"/>
                                              </p:val>
                                            </p:tav>
                                          </p:tavLst>
                                        </p:anim>
                                        <p:anim calcmode="lin" valueType="num">
                                          <p:cBhvr>
                                            <p:cTn id="22" dur="1500" fill="hold"/>
                                            <p:tgtEl>
                                              <p:spTgt spid="6"/>
                                            </p:tgtEl>
                                            <p:attrNameLst>
                                              <p:attrName>ppt_h</p:attrName>
                                            </p:attrNameLst>
                                          </p:cBhvr>
                                          <p:tavLst>
                                            <p:tav tm="0">
                                              <p:val>
                                                <p:fltVal val="0"/>
                                              </p:val>
                                            </p:tav>
                                            <p:tav tm="100000">
                                              <p:val>
                                                <p:strVal val="#ppt_h"/>
                                              </p:val>
                                            </p:tav>
                                          </p:tavLst>
                                        </p:anim>
                                        <p:animEffect transition="in" filter="fade">
                                          <p:cBhvr>
                                            <p:cTn id="23" dur="1500"/>
                                            <p:tgtEl>
                                              <p:spTgt spid="6"/>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500" fill="hold"/>
                                            <p:tgtEl>
                                              <p:spTgt spid="7"/>
                                            </p:tgtEl>
                                            <p:attrNameLst>
                                              <p:attrName>ppt_w</p:attrName>
                                            </p:attrNameLst>
                                          </p:cBhvr>
                                          <p:tavLst>
                                            <p:tav tm="0">
                                              <p:val>
                                                <p:fltVal val="0"/>
                                              </p:val>
                                            </p:tav>
                                            <p:tav tm="100000">
                                              <p:val>
                                                <p:strVal val="#ppt_w"/>
                                              </p:val>
                                            </p:tav>
                                          </p:tavLst>
                                        </p:anim>
                                        <p:anim calcmode="lin" valueType="num">
                                          <p:cBhvr>
                                            <p:cTn id="27" dur="1500" fill="hold"/>
                                            <p:tgtEl>
                                              <p:spTgt spid="7"/>
                                            </p:tgtEl>
                                            <p:attrNameLst>
                                              <p:attrName>ppt_h</p:attrName>
                                            </p:attrNameLst>
                                          </p:cBhvr>
                                          <p:tavLst>
                                            <p:tav tm="0">
                                              <p:val>
                                                <p:fltVal val="0"/>
                                              </p:val>
                                            </p:tav>
                                            <p:tav tm="100000">
                                              <p:val>
                                                <p:strVal val="#ppt_h"/>
                                              </p:val>
                                            </p:tav>
                                          </p:tavLst>
                                        </p:anim>
                                        <p:animEffect transition="in" filter="fade">
                                          <p:cBhvr>
                                            <p:cTn id="28" dur="1500"/>
                                            <p:tgtEl>
                                              <p:spTgt spid="7"/>
                                            </p:tgtEl>
                                          </p:cBhvr>
                                        </p:animEffect>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wipe(left)">
                                          <p:cBhvr>
                                            <p:cTn id="32" dur="1000"/>
                                            <p:tgtEl>
                                              <p:spTgt spid="102"/>
                                            </p:tgtEl>
                                          </p:cBhvr>
                                        </p:animEffec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outVertical)">
                                          <p:cBhvr>
                                            <p:cTn id="36" dur="1500"/>
                                            <p:tgtEl>
                                              <p:spTgt spid="4"/>
                                            </p:tgtEl>
                                          </p:cBhvr>
                                        </p:animEffect>
                                      </p:childTnLst>
                                    </p:cTn>
                                  </p:par>
                                </p:childTnLst>
                              </p:cTn>
                            </p:par>
                            <p:par>
                              <p:cTn id="37" fill="hold">
                                <p:stCondLst>
                                  <p:cond delay="7000"/>
                                </p:stCondLst>
                                <p:childTnLst>
                                  <p:par>
                                    <p:cTn id="38" presetID="2" presetClass="entr" presetSubtype="2" fill="hold" nodeType="afterEffect" p14:presetBounceEnd="33000">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14:bounceEnd="33000">
                                          <p:cBhvr additive="base">
                                            <p:cTn id="40" dur="150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41" dur="1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8500"/>
                                </p:stCondLst>
                                <p:childTnLst>
                                  <p:par>
                                    <p:cTn id="43" presetID="2" presetClass="entr" presetSubtype="2" fill="hold" nodeType="afterEffect" p14:presetBounceEnd="33000">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14:bounceEnd="33000">
                                          <p:cBhvr additive="base">
                                            <p:cTn id="45" dur="1500" fill="hold"/>
                                            <p:tgtEl>
                                              <p:spTgt spid="9"/>
                                            </p:tgtEl>
                                            <p:attrNameLst>
                                              <p:attrName>ppt_x</p:attrName>
                                            </p:attrNameLst>
                                          </p:cBhvr>
                                          <p:tavLst>
                                            <p:tav tm="0">
                                              <p:val>
                                                <p:strVal val="1+#ppt_w/2"/>
                                              </p:val>
                                            </p:tav>
                                            <p:tav tm="100000">
                                              <p:val>
                                                <p:strVal val="#ppt_x"/>
                                              </p:val>
                                            </p:tav>
                                          </p:tavLst>
                                        </p:anim>
                                        <p:anim calcmode="lin" valueType="num" p14:bounceEnd="33000">
                                          <p:cBhvr additive="base">
                                            <p:cTn id="46" dur="1500" fill="hold"/>
                                            <p:tgtEl>
                                              <p:spTgt spid="9"/>
                                            </p:tgtEl>
                                            <p:attrNameLst>
                                              <p:attrName>ppt_y</p:attrName>
                                            </p:attrNameLst>
                                          </p:cBhvr>
                                          <p:tavLst>
                                            <p:tav tm="0">
                                              <p:val>
                                                <p:strVal val="#ppt_y"/>
                                              </p:val>
                                            </p:tav>
                                            <p:tav tm="100000">
                                              <p:val>
                                                <p:strVal val="#ppt_y"/>
                                              </p:val>
                                            </p:tav>
                                          </p:tavLst>
                                        </p:anim>
                                      </p:childTnLst>
                                    </p:cTn>
                                  </p:par>
                                </p:childTnLst>
                              </p:cTn>
                            </p:par>
                            <p:par>
                              <p:cTn id="47" fill="hold">
                                <p:stCondLst>
                                  <p:cond delay="10000"/>
                                </p:stCondLst>
                                <p:childTnLst>
                                  <p:par>
                                    <p:cTn id="48" presetID="2" presetClass="entr" presetSubtype="2" fill="hold" nodeType="afterEffect" p14:presetBounceEnd="33000">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14:bounceEnd="33000">
                                          <p:cBhvr additive="base">
                                            <p:cTn id="50" dur="1500" fill="hold"/>
                                            <p:tgtEl>
                                              <p:spTgt spid="10"/>
                                            </p:tgtEl>
                                            <p:attrNameLst>
                                              <p:attrName>ppt_x</p:attrName>
                                            </p:attrNameLst>
                                          </p:cBhvr>
                                          <p:tavLst>
                                            <p:tav tm="0">
                                              <p:val>
                                                <p:strVal val="1+#ppt_w/2"/>
                                              </p:val>
                                            </p:tav>
                                            <p:tav tm="100000">
                                              <p:val>
                                                <p:strVal val="#ppt_x"/>
                                              </p:val>
                                            </p:tav>
                                          </p:tavLst>
                                        </p:anim>
                                        <p:anim calcmode="lin" valueType="num" p14:bounceEnd="33000">
                                          <p:cBhvr additive="base">
                                            <p:cTn id="51" dur="1500" fill="hold"/>
                                            <p:tgtEl>
                                              <p:spTgt spid="10"/>
                                            </p:tgtEl>
                                            <p:attrNameLst>
                                              <p:attrName>ppt_y</p:attrName>
                                            </p:attrNameLst>
                                          </p:cBhvr>
                                          <p:tavLst>
                                            <p:tav tm="0">
                                              <p:val>
                                                <p:strVal val="#ppt_y"/>
                                              </p:val>
                                            </p:tav>
                                            <p:tav tm="100000">
                                              <p:val>
                                                <p:strVal val="#ppt_y"/>
                                              </p:val>
                                            </p:tav>
                                          </p:tavLst>
                                        </p:anim>
                                      </p:childTnLst>
                                    </p:cTn>
                                  </p:par>
                                </p:childTnLst>
                              </p:cTn>
                            </p:par>
                            <p:par>
                              <p:cTn id="52" fill="hold">
                                <p:stCondLst>
                                  <p:cond delay="11500"/>
                                </p:stCondLst>
                                <p:childTnLst>
                                  <p:par>
                                    <p:cTn id="53" presetID="2" presetClass="entr" presetSubtype="2" fill="hold" nodeType="afterEffect" p14:presetBounceEnd="33000">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14:bounceEnd="33000">
                                          <p:cBhvr additive="base">
                                            <p:cTn id="55" dur="150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13000"/>
                                </p:stCondLst>
                                <p:childTnLst>
                                  <p:par>
                                    <p:cTn id="58" presetID="2" presetClass="entr" presetSubtype="2" fill="hold" nodeType="afterEffect" p14:presetBounceEnd="33000">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14:bounceEnd="33000">
                                          <p:cBhvr additive="base">
                                            <p:cTn id="60" dur="1500" fill="hold"/>
                                            <p:tgtEl>
                                              <p:spTgt spid="13"/>
                                            </p:tgtEl>
                                            <p:attrNameLst>
                                              <p:attrName>ppt_x</p:attrName>
                                            </p:attrNameLst>
                                          </p:cBhvr>
                                          <p:tavLst>
                                            <p:tav tm="0">
                                              <p:val>
                                                <p:strVal val="1+#ppt_w/2"/>
                                              </p:val>
                                            </p:tav>
                                            <p:tav tm="100000">
                                              <p:val>
                                                <p:strVal val="#ppt_x"/>
                                              </p:val>
                                            </p:tav>
                                          </p:tavLst>
                                        </p:anim>
                                        <p:anim calcmode="lin" valueType="num" p14:bounceEnd="33000">
                                          <p:cBhvr additive="base">
                                            <p:cTn id="61" dur="1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79" grpId="0"/>
          <p:bldP spid="10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1500"/>
                                            <p:tgtEl>
                                              <p:spTgt spid="79"/>
                                            </p:tgtEl>
                                          </p:cBhvr>
                                        </p:animEffect>
                                        <p:anim calcmode="lin" valueType="num">
                                          <p:cBhvr>
                                            <p:cTn id="16" dur="1500" fill="hold"/>
                                            <p:tgtEl>
                                              <p:spTgt spid="79"/>
                                            </p:tgtEl>
                                            <p:attrNameLst>
                                              <p:attrName>ppt_x</p:attrName>
                                            </p:attrNameLst>
                                          </p:cBhvr>
                                          <p:tavLst>
                                            <p:tav tm="0">
                                              <p:val>
                                                <p:strVal val="#ppt_x"/>
                                              </p:val>
                                            </p:tav>
                                            <p:tav tm="100000">
                                              <p:val>
                                                <p:strVal val="#ppt_x"/>
                                              </p:val>
                                            </p:tav>
                                          </p:tavLst>
                                        </p:anim>
                                        <p:anim calcmode="lin" valueType="num">
                                          <p:cBhvr>
                                            <p:cTn id="17" dur="1500" fill="hold"/>
                                            <p:tgtEl>
                                              <p:spTgt spid="79"/>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500" fill="hold"/>
                                            <p:tgtEl>
                                              <p:spTgt spid="6"/>
                                            </p:tgtEl>
                                            <p:attrNameLst>
                                              <p:attrName>ppt_w</p:attrName>
                                            </p:attrNameLst>
                                          </p:cBhvr>
                                          <p:tavLst>
                                            <p:tav tm="0">
                                              <p:val>
                                                <p:fltVal val="0"/>
                                              </p:val>
                                            </p:tav>
                                            <p:tav tm="100000">
                                              <p:val>
                                                <p:strVal val="#ppt_w"/>
                                              </p:val>
                                            </p:tav>
                                          </p:tavLst>
                                        </p:anim>
                                        <p:anim calcmode="lin" valueType="num">
                                          <p:cBhvr>
                                            <p:cTn id="22" dur="1500" fill="hold"/>
                                            <p:tgtEl>
                                              <p:spTgt spid="6"/>
                                            </p:tgtEl>
                                            <p:attrNameLst>
                                              <p:attrName>ppt_h</p:attrName>
                                            </p:attrNameLst>
                                          </p:cBhvr>
                                          <p:tavLst>
                                            <p:tav tm="0">
                                              <p:val>
                                                <p:fltVal val="0"/>
                                              </p:val>
                                            </p:tav>
                                            <p:tav tm="100000">
                                              <p:val>
                                                <p:strVal val="#ppt_h"/>
                                              </p:val>
                                            </p:tav>
                                          </p:tavLst>
                                        </p:anim>
                                        <p:animEffect transition="in" filter="fade">
                                          <p:cBhvr>
                                            <p:cTn id="23" dur="1500"/>
                                            <p:tgtEl>
                                              <p:spTgt spid="6"/>
                                            </p:tgtEl>
                                          </p:cBhvr>
                                        </p:animEffect>
                                      </p:childTnLst>
                                    </p:cTn>
                                  </p:par>
                                  <p:par>
                                    <p:cTn id="24" presetID="53" presetClass="entr" presetSubtype="16"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500" fill="hold"/>
                                            <p:tgtEl>
                                              <p:spTgt spid="7"/>
                                            </p:tgtEl>
                                            <p:attrNameLst>
                                              <p:attrName>ppt_w</p:attrName>
                                            </p:attrNameLst>
                                          </p:cBhvr>
                                          <p:tavLst>
                                            <p:tav tm="0">
                                              <p:val>
                                                <p:fltVal val="0"/>
                                              </p:val>
                                            </p:tav>
                                            <p:tav tm="100000">
                                              <p:val>
                                                <p:strVal val="#ppt_w"/>
                                              </p:val>
                                            </p:tav>
                                          </p:tavLst>
                                        </p:anim>
                                        <p:anim calcmode="lin" valueType="num">
                                          <p:cBhvr>
                                            <p:cTn id="27" dur="1500" fill="hold"/>
                                            <p:tgtEl>
                                              <p:spTgt spid="7"/>
                                            </p:tgtEl>
                                            <p:attrNameLst>
                                              <p:attrName>ppt_h</p:attrName>
                                            </p:attrNameLst>
                                          </p:cBhvr>
                                          <p:tavLst>
                                            <p:tav tm="0">
                                              <p:val>
                                                <p:fltVal val="0"/>
                                              </p:val>
                                            </p:tav>
                                            <p:tav tm="100000">
                                              <p:val>
                                                <p:strVal val="#ppt_h"/>
                                              </p:val>
                                            </p:tav>
                                          </p:tavLst>
                                        </p:anim>
                                        <p:animEffect transition="in" filter="fade">
                                          <p:cBhvr>
                                            <p:cTn id="28" dur="1500"/>
                                            <p:tgtEl>
                                              <p:spTgt spid="7"/>
                                            </p:tgtEl>
                                          </p:cBhvr>
                                        </p:animEffect>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wipe(left)">
                                          <p:cBhvr>
                                            <p:cTn id="32" dur="1000"/>
                                            <p:tgtEl>
                                              <p:spTgt spid="102"/>
                                            </p:tgtEl>
                                          </p:cBhvr>
                                        </p:animEffect>
                                      </p:childTnLst>
                                    </p:cTn>
                                  </p:par>
                                </p:childTnLst>
                              </p:cTn>
                            </p:par>
                            <p:par>
                              <p:cTn id="33" fill="hold">
                                <p:stCondLst>
                                  <p:cond delay="5500"/>
                                </p:stCondLst>
                                <p:childTnLst>
                                  <p:par>
                                    <p:cTn id="34" presetID="16" presetClass="entr" presetSubtype="37"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barn(outVertical)">
                                          <p:cBhvr>
                                            <p:cTn id="36" dur="1500"/>
                                            <p:tgtEl>
                                              <p:spTgt spid="4"/>
                                            </p:tgtEl>
                                          </p:cBhvr>
                                        </p:animEffect>
                                      </p:childTnLst>
                                    </p:cTn>
                                  </p:par>
                                </p:childTnLst>
                              </p:cTn>
                            </p:par>
                            <p:par>
                              <p:cTn id="37" fill="hold">
                                <p:stCondLst>
                                  <p:cond delay="7000"/>
                                </p:stCondLst>
                                <p:childTnLst>
                                  <p:par>
                                    <p:cTn id="38" presetID="2" presetClass="entr" presetSubtype="2"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1500" fill="hold"/>
                                            <p:tgtEl>
                                              <p:spTgt spid="8"/>
                                            </p:tgtEl>
                                            <p:attrNameLst>
                                              <p:attrName>ppt_x</p:attrName>
                                            </p:attrNameLst>
                                          </p:cBhvr>
                                          <p:tavLst>
                                            <p:tav tm="0">
                                              <p:val>
                                                <p:strVal val="1+#ppt_w/2"/>
                                              </p:val>
                                            </p:tav>
                                            <p:tav tm="100000">
                                              <p:val>
                                                <p:strVal val="#ppt_x"/>
                                              </p:val>
                                            </p:tav>
                                          </p:tavLst>
                                        </p:anim>
                                        <p:anim calcmode="lin" valueType="num">
                                          <p:cBhvr additive="base">
                                            <p:cTn id="41" dur="15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8500"/>
                                </p:stCondLst>
                                <p:childTnLst>
                                  <p:par>
                                    <p:cTn id="43" presetID="2" presetClass="entr" presetSubtype="2"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1500" fill="hold"/>
                                            <p:tgtEl>
                                              <p:spTgt spid="9"/>
                                            </p:tgtEl>
                                            <p:attrNameLst>
                                              <p:attrName>ppt_x</p:attrName>
                                            </p:attrNameLst>
                                          </p:cBhvr>
                                          <p:tavLst>
                                            <p:tav tm="0">
                                              <p:val>
                                                <p:strVal val="1+#ppt_w/2"/>
                                              </p:val>
                                            </p:tav>
                                            <p:tav tm="100000">
                                              <p:val>
                                                <p:strVal val="#ppt_x"/>
                                              </p:val>
                                            </p:tav>
                                          </p:tavLst>
                                        </p:anim>
                                        <p:anim calcmode="lin" valueType="num">
                                          <p:cBhvr additive="base">
                                            <p:cTn id="46" dur="1500" fill="hold"/>
                                            <p:tgtEl>
                                              <p:spTgt spid="9"/>
                                            </p:tgtEl>
                                            <p:attrNameLst>
                                              <p:attrName>ppt_y</p:attrName>
                                            </p:attrNameLst>
                                          </p:cBhvr>
                                          <p:tavLst>
                                            <p:tav tm="0">
                                              <p:val>
                                                <p:strVal val="#ppt_y"/>
                                              </p:val>
                                            </p:tav>
                                            <p:tav tm="100000">
                                              <p:val>
                                                <p:strVal val="#ppt_y"/>
                                              </p:val>
                                            </p:tav>
                                          </p:tavLst>
                                        </p:anim>
                                      </p:childTnLst>
                                    </p:cTn>
                                  </p:par>
                                </p:childTnLst>
                              </p:cTn>
                            </p:par>
                            <p:par>
                              <p:cTn id="47" fill="hold">
                                <p:stCondLst>
                                  <p:cond delay="10000"/>
                                </p:stCondLst>
                                <p:childTnLst>
                                  <p:par>
                                    <p:cTn id="48" presetID="2" presetClass="entr" presetSubtype="2"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1500" fill="hold"/>
                                            <p:tgtEl>
                                              <p:spTgt spid="10"/>
                                            </p:tgtEl>
                                            <p:attrNameLst>
                                              <p:attrName>ppt_x</p:attrName>
                                            </p:attrNameLst>
                                          </p:cBhvr>
                                          <p:tavLst>
                                            <p:tav tm="0">
                                              <p:val>
                                                <p:strVal val="1+#ppt_w/2"/>
                                              </p:val>
                                            </p:tav>
                                            <p:tav tm="100000">
                                              <p:val>
                                                <p:strVal val="#ppt_x"/>
                                              </p:val>
                                            </p:tav>
                                          </p:tavLst>
                                        </p:anim>
                                        <p:anim calcmode="lin" valueType="num">
                                          <p:cBhvr additive="base">
                                            <p:cTn id="51" dur="1500" fill="hold"/>
                                            <p:tgtEl>
                                              <p:spTgt spid="10"/>
                                            </p:tgtEl>
                                            <p:attrNameLst>
                                              <p:attrName>ppt_y</p:attrName>
                                            </p:attrNameLst>
                                          </p:cBhvr>
                                          <p:tavLst>
                                            <p:tav tm="0">
                                              <p:val>
                                                <p:strVal val="#ppt_y"/>
                                              </p:val>
                                            </p:tav>
                                            <p:tav tm="100000">
                                              <p:val>
                                                <p:strVal val="#ppt_y"/>
                                              </p:val>
                                            </p:tav>
                                          </p:tavLst>
                                        </p:anim>
                                      </p:childTnLst>
                                    </p:cTn>
                                  </p:par>
                                </p:childTnLst>
                              </p:cTn>
                            </p:par>
                            <p:par>
                              <p:cTn id="52" fill="hold">
                                <p:stCondLst>
                                  <p:cond delay="11500"/>
                                </p:stCondLst>
                                <p:childTnLst>
                                  <p:par>
                                    <p:cTn id="53" presetID="2" presetClass="entr" presetSubtype="2"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1500" fill="hold"/>
                                            <p:tgtEl>
                                              <p:spTgt spid="11"/>
                                            </p:tgtEl>
                                            <p:attrNameLst>
                                              <p:attrName>ppt_x</p:attrName>
                                            </p:attrNameLst>
                                          </p:cBhvr>
                                          <p:tavLst>
                                            <p:tav tm="0">
                                              <p:val>
                                                <p:strVal val="1+#ppt_w/2"/>
                                              </p:val>
                                            </p:tav>
                                            <p:tav tm="100000">
                                              <p:val>
                                                <p:strVal val="#ppt_x"/>
                                              </p:val>
                                            </p:tav>
                                          </p:tavLst>
                                        </p:anim>
                                        <p:anim calcmode="lin" valueType="num">
                                          <p:cBhvr additive="base">
                                            <p:cTn id="56" dur="1500" fill="hold"/>
                                            <p:tgtEl>
                                              <p:spTgt spid="11"/>
                                            </p:tgtEl>
                                            <p:attrNameLst>
                                              <p:attrName>ppt_y</p:attrName>
                                            </p:attrNameLst>
                                          </p:cBhvr>
                                          <p:tavLst>
                                            <p:tav tm="0">
                                              <p:val>
                                                <p:strVal val="#ppt_y"/>
                                              </p:val>
                                            </p:tav>
                                            <p:tav tm="100000">
                                              <p:val>
                                                <p:strVal val="#ppt_y"/>
                                              </p:val>
                                            </p:tav>
                                          </p:tavLst>
                                        </p:anim>
                                      </p:childTnLst>
                                    </p:cTn>
                                  </p:par>
                                </p:childTnLst>
                              </p:cTn>
                            </p:par>
                            <p:par>
                              <p:cTn id="57" fill="hold">
                                <p:stCondLst>
                                  <p:cond delay="13000"/>
                                </p:stCondLst>
                                <p:childTnLst>
                                  <p:par>
                                    <p:cTn id="58" presetID="2" presetClass="entr" presetSubtype="2" fill="hold" nodeType="after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1500" fill="hold"/>
                                            <p:tgtEl>
                                              <p:spTgt spid="13"/>
                                            </p:tgtEl>
                                            <p:attrNameLst>
                                              <p:attrName>ppt_x</p:attrName>
                                            </p:attrNameLst>
                                          </p:cBhvr>
                                          <p:tavLst>
                                            <p:tav tm="0">
                                              <p:val>
                                                <p:strVal val="1+#ppt_w/2"/>
                                              </p:val>
                                            </p:tav>
                                            <p:tav tm="100000">
                                              <p:val>
                                                <p:strVal val="#ppt_x"/>
                                              </p:val>
                                            </p:tav>
                                          </p:tavLst>
                                        </p:anim>
                                        <p:anim calcmode="lin" valueType="num">
                                          <p:cBhvr additive="base">
                                            <p:cTn id="61" dur="1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79" grpId="0"/>
          <p:bldP spid="102"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线稿长城3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9859"/>
            <a:ext cx="12204426" cy="681972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PPECLOGO-eff-0-1"/>
          <p:cNvPicPr>
            <a:picLocks noChangeAspect="1" noChangeArrowheads="1"/>
          </p:cNvPicPr>
          <p:nvPr/>
        </p:nvPicPr>
        <p:blipFill>
          <a:blip r:embed="rId4" cstate="print"/>
          <a:srcRect/>
          <a:stretch>
            <a:fillRect/>
          </a:stretch>
        </p:blipFill>
        <p:spPr bwMode="auto">
          <a:xfrm>
            <a:off x="7372011" y="2941086"/>
            <a:ext cx="548216" cy="520700"/>
          </a:xfrm>
          <a:prstGeom prst="rect">
            <a:avLst/>
          </a:prstGeom>
          <a:noFill/>
          <a:ln w="9525">
            <a:noFill/>
            <a:miter lim="800000"/>
            <a:headEnd/>
            <a:tailEnd/>
          </a:ln>
        </p:spPr>
      </p:pic>
      <p:sp>
        <p:nvSpPr>
          <p:cNvPr id="22" name="TextBox 21"/>
          <p:cNvSpPr txBox="1"/>
          <p:nvPr/>
        </p:nvSpPr>
        <p:spPr>
          <a:xfrm>
            <a:off x="1811239" y="2404022"/>
            <a:ext cx="8581947" cy="2339098"/>
          </a:xfrm>
          <a:prstGeom prst="rect">
            <a:avLst/>
          </a:prstGeom>
          <a:noFill/>
        </p:spPr>
        <p:txBody>
          <a:bodyPr wrap="square" lIns="121917" tIns="60958" rIns="121917" bIns="60958">
            <a:spAutoFit/>
          </a:bodyPr>
          <a:lstStyle/>
          <a:p>
            <a:pPr algn="just">
              <a:lnSpc>
                <a:spcPct val="200000"/>
              </a:lnSpc>
            </a:pPr>
            <a:r>
              <a:rPr lang="zh-CN" altLang="en-US" sz="1800" b="1" dirty="0">
                <a:solidFill>
                  <a:schemeClr val="accent1"/>
                </a:solidFill>
                <a:latin typeface="微软雅黑" panose="020B0503020204020204" pitchFamily="34" charset="-122"/>
                <a:ea typeface="微软雅黑" panose="020B0503020204020204" pitchFamily="34" charset="-122"/>
              </a:rPr>
              <a:t>近日，中共中央办公厅印发</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，并发出通知，对</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两学一做</a:t>
            </a:r>
            <a:r>
              <a:rPr lang="en-US" altLang="zh-CN" sz="1800" b="1" dirty="0">
                <a:solidFill>
                  <a:schemeClr val="accent1"/>
                </a:solidFill>
                <a:latin typeface="微软雅黑" panose="020B0503020204020204" pitchFamily="34" charset="-122"/>
                <a:ea typeface="微软雅黑" panose="020B0503020204020204" pitchFamily="34" charset="-122"/>
              </a:rPr>
              <a:t>”</a:t>
            </a:r>
            <a:r>
              <a:rPr lang="zh-CN" altLang="en-US" sz="1800" b="1" dirty="0">
                <a:solidFill>
                  <a:schemeClr val="accent1"/>
                </a:solidFill>
                <a:latin typeface="微软雅黑" panose="020B0503020204020204" pitchFamily="34" charset="-122"/>
                <a:ea typeface="微软雅黑" panose="020B0503020204020204" pitchFamily="34" charset="-122"/>
              </a:rPr>
              <a:t>学习教育做出安排。这是</a:t>
            </a:r>
            <a:r>
              <a:rPr lang="zh-CN" altLang="en-US" sz="1800" b="1" dirty="0">
                <a:solidFill>
                  <a:schemeClr val="accent1"/>
                </a:solidFill>
                <a:latin typeface="+mj-ea"/>
              </a:rPr>
              <a:t>推动全面从严治党向基层延伸、保持发展党的先进性和纯洁性的一项重大政治任务，是加强党的思想政治建设的重要部署。</a:t>
            </a:r>
          </a:p>
        </p:txBody>
      </p:sp>
      <p:pic>
        <p:nvPicPr>
          <p:cNvPr id="24" name="Picture 18" descr="PPECLOGO-eff2-1-3"/>
          <p:cNvPicPr>
            <a:picLocks noChangeAspect="1" noChangeArrowheads="1"/>
          </p:cNvPicPr>
          <p:nvPr/>
        </p:nvPicPr>
        <p:blipFill>
          <a:blip r:embed="rId5" cstate="print"/>
          <a:srcRect/>
          <a:stretch>
            <a:fillRect/>
          </a:stretch>
        </p:blipFill>
        <p:spPr bwMode="auto">
          <a:xfrm>
            <a:off x="10760195" y="349418"/>
            <a:ext cx="296333" cy="251883"/>
          </a:xfrm>
          <a:prstGeom prst="rect">
            <a:avLst/>
          </a:prstGeom>
          <a:noFill/>
          <a:ln w="9525">
            <a:noFill/>
            <a:miter lim="800000"/>
            <a:headEnd/>
            <a:tailEnd/>
          </a:ln>
        </p:spPr>
      </p:pic>
      <p:grpSp>
        <p:nvGrpSpPr>
          <p:cNvPr id="5" name="组合 4"/>
          <p:cNvGrpSpPr/>
          <p:nvPr/>
        </p:nvGrpSpPr>
        <p:grpSpPr>
          <a:xfrm>
            <a:off x="3905969" y="814184"/>
            <a:ext cx="4392488" cy="1215354"/>
            <a:chOff x="3905969" y="814184"/>
            <a:chExt cx="4392488" cy="1215354"/>
          </a:xfrm>
        </p:grpSpPr>
        <p:sp>
          <p:nvSpPr>
            <p:cNvPr id="4" name="横卷形 3"/>
            <p:cNvSpPr/>
            <p:nvPr/>
          </p:nvSpPr>
          <p:spPr>
            <a:xfrm>
              <a:off x="3905969" y="837506"/>
              <a:ext cx="4392488" cy="1192032"/>
            </a:xfrm>
            <a:prstGeom prst="horizontalScroll">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4568046" y="814184"/>
              <a:ext cx="3068334" cy="959426"/>
            </a:xfrm>
            <a:prstGeom prst="rect">
              <a:avLst/>
            </a:prstGeom>
            <a:noFill/>
          </p:spPr>
          <p:txBody>
            <a:bodyPr wrap="none" lIns="121917" tIns="60958" rIns="121917" bIns="60958" rtlCol="0">
              <a:spAutoFit/>
            </a:bodyPr>
            <a:lstStyle>
              <a:defPPr>
                <a:defRPr lang="zh-CN"/>
              </a:defPPr>
              <a:lvl1pPr algn="ctr">
                <a:defRPr sz="3200">
                  <a:gradFill flip="none" rotWithShape="1">
                    <a:gsLst>
                      <a:gs pos="30000">
                        <a:srgbClr val="FFC000"/>
                      </a:gs>
                      <a:gs pos="78000">
                        <a:srgbClr val="FFFF00"/>
                      </a:gs>
                      <a:gs pos="47000">
                        <a:schemeClr val="accent6">
                          <a:lumMod val="93000"/>
                        </a:schemeClr>
                      </a:gs>
                      <a:gs pos="100000">
                        <a:srgbClr val="FFC000"/>
                      </a:gs>
                    </a:gsLst>
                    <a:lin ang="18900000" scaled="1"/>
                    <a:tileRect/>
                  </a:gradFill>
                  <a:effectLst>
                    <a:outerShdw blurRad="101600" dist="38100" dir="5400000" algn="t" rotWithShape="0">
                      <a:prstClr val="black"/>
                    </a:outerShdw>
                  </a:effectLst>
                  <a:latin typeface="方正正大黑简体" panose="02000000000000000000" pitchFamily="2" charset="-122"/>
                  <a:ea typeface="方正正大黑简体" panose="02000000000000000000" pitchFamily="2" charset="-122"/>
                </a:defRPr>
              </a:lvl1pPr>
            </a:lstStyle>
            <a:p>
              <a:pPr>
                <a:lnSpc>
                  <a:spcPct val="200000"/>
                </a:lnSpc>
              </a:pPr>
              <a:r>
                <a:rPr lang="zh-CN" altLang="en-US" b="1" dirty="0">
                  <a:solidFill>
                    <a:schemeClr val="accent6">
                      <a:lumMod val="40000"/>
                      <a:lumOff val="60000"/>
                    </a:schemeClr>
                  </a:solidFill>
                  <a:effectLst/>
                  <a:latin typeface="微软雅黑" panose="020B0503020204020204" pitchFamily="34" charset="-122"/>
                  <a:ea typeface="微软雅黑" panose="020B0503020204020204" pitchFamily="34" charset="-122"/>
                </a:rPr>
                <a:t>前言</a:t>
              </a:r>
              <a:r>
                <a:rPr lang="en-US" altLang="zh-CN" b="1" dirty="0">
                  <a:solidFill>
                    <a:schemeClr val="accent6">
                      <a:lumMod val="40000"/>
                      <a:lumOff val="60000"/>
                    </a:schemeClr>
                  </a:solidFill>
                  <a:effectLst/>
                  <a:latin typeface="微软雅黑" panose="020B0503020204020204" pitchFamily="34" charset="-122"/>
                  <a:ea typeface="微软雅黑" panose="020B0503020204020204" pitchFamily="34" charset="-122"/>
                </a:rPr>
                <a:t>/PREFACE</a:t>
              </a:r>
              <a:endParaRPr lang="en-GB" altLang="zh-CN" b="1" dirty="0">
                <a:solidFill>
                  <a:schemeClr val="accent6">
                    <a:lumMod val="40000"/>
                    <a:lumOff val="60000"/>
                  </a:schemeClr>
                </a:solidFill>
                <a:effectLst/>
                <a:latin typeface="微软雅黑" panose="020B0503020204020204" pitchFamily="34" charset="-122"/>
                <a:ea typeface="微软雅黑" panose="020B0503020204020204" pitchFamily="34" charset="-122"/>
              </a:endParaRPr>
            </a:p>
          </p:txBody>
        </p:sp>
      </p:grpSp>
      <p:pic>
        <p:nvPicPr>
          <p:cNvPr id="18" name="Picture 4" descr="C:\Users\Administrator\Desktop\线稿长城1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608261" y="430002"/>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900" fill="hold"/>
                                        <p:tgtEl>
                                          <p:spTgt spid="5"/>
                                        </p:tgtEl>
                                        <p:attrNameLst>
                                          <p:attrName>ppt_x</p:attrName>
                                        </p:attrNameLst>
                                      </p:cBhvr>
                                      <p:tavLst>
                                        <p:tav tm="0">
                                          <p:val>
                                            <p:strVal val="#ppt_x"/>
                                          </p:val>
                                        </p:tav>
                                        <p:tav tm="100000">
                                          <p:val>
                                            <p:strVal val="#ppt_x"/>
                                          </p:val>
                                        </p:tav>
                                      </p:tavLst>
                                    </p:anim>
                                    <p:anim calcmode="lin" valueType="num">
                                      <p:cBhvr additive="base">
                                        <p:cTn id="12" dur="9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 presetClass="entr" presetSubtype="6"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200" fill="hold"/>
                                        <p:tgtEl>
                                          <p:spTgt spid="18"/>
                                        </p:tgtEl>
                                        <p:attrNameLst>
                                          <p:attrName>ppt_x</p:attrName>
                                        </p:attrNameLst>
                                      </p:cBhvr>
                                      <p:tavLst>
                                        <p:tav tm="0">
                                          <p:val>
                                            <p:strVal val="1+#ppt_w/2"/>
                                          </p:val>
                                        </p:tav>
                                        <p:tav tm="100000">
                                          <p:val>
                                            <p:strVal val="#ppt_x"/>
                                          </p:val>
                                        </p:tav>
                                      </p:tavLst>
                                    </p:anim>
                                    <p:anim calcmode="lin" valueType="num">
                                      <p:cBhvr additive="base">
                                        <p:cTn id="17" dur="1200" fill="hold"/>
                                        <p:tgtEl>
                                          <p:spTgt spid="18"/>
                                        </p:tgtEl>
                                        <p:attrNameLst>
                                          <p:attrName>ppt_y</p:attrName>
                                        </p:attrNameLst>
                                      </p:cBhvr>
                                      <p:tavLst>
                                        <p:tav tm="0">
                                          <p:val>
                                            <p:strVal val="1+#ppt_h/2"/>
                                          </p:val>
                                        </p:tav>
                                        <p:tav tm="100000">
                                          <p:val>
                                            <p:strVal val="#ppt_y"/>
                                          </p:val>
                                        </p:tav>
                                      </p:tavLst>
                                    </p:anim>
                                  </p:childTnLst>
                                </p:cTn>
                              </p:par>
                            </p:childTnLst>
                          </p:cTn>
                        </p:par>
                        <p:par>
                          <p:cTn id="18" fill="hold">
                            <p:stCondLst>
                              <p:cond delay="3500"/>
                            </p:stCondLst>
                            <p:childTnLst>
                              <p:par>
                                <p:cTn id="19" presetID="22" presetClass="entr" presetSubtype="4" fill="hold" grpId="0" nodeType="afterEffect">
                                  <p:stCondLst>
                                    <p:cond delay="0"/>
                                  </p:stCondLst>
                                  <p:iterate type="lt">
                                    <p:tmPct val="6299"/>
                                  </p:iterate>
                                  <p:childTnLst>
                                    <p:set>
                                      <p:cBhvr>
                                        <p:cTn id="20" dur="1" fill="hold">
                                          <p:stCondLst>
                                            <p:cond delay="0"/>
                                          </p:stCondLst>
                                        </p:cTn>
                                        <p:tgtEl>
                                          <p:spTgt spid="22"/>
                                        </p:tgtEl>
                                        <p:attrNameLst>
                                          <p:attrName>style.visibility</p:attrName>
                                        </p:attrNameLst>
                                      </p:cBhvr>
                                      <p:to>
                                        <p:strVal val="visible"/>
                                      </p:to>
                                    </p:set>
                                    <p:animEffect transition="in" filter="wipe(down)">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主要措施：创新方式讲党课</a:t>
            </a:r>
          </a:p>
        </p:txBody>
      </p:sp>
      <p:sp>
        <p:nvSpPr>
          <p:cNvPr id="3" name="矩形 2"/>
          <p:cNvSpPr/>
          <p:nvPr/>
        </p:nvSpPr>
        <p:spPr>
          <a:xfrm>
            <a:off x="504674" y="5638551"/>
            <a:ext cx="7341382" cy="707856"/>
          </a:xfrm>
          <a:prstGeom prst="rect">
            <a:avLst/>
          </a:prstGeom>
          <a:ln w="19050">
            <a:noFill/>
          </a:ln>
        </p:spPr>
        <p:txBody>
          <a:bodyPr wrap="square" lIns="121891" tIns="60945" rIns="121891" bIns="60945">
            <a:spAutoFit/>
          </a:bodyPr>
          <a:lstStyle/>
          <a:p>
            <a:r>
              <a:rPr lang="en-US" altLang="zh-CN" sz="1900" b="1" dirty="0">
                <a:latin typeface="Impact" panose="020B0806030902050204" pitchFamily="34" charset="0"/>
              </a:rPr>
              <a:t>【</a:t>
            </a:r>
            <a:r>
              <a:rPr lang="zh-CN" altLang="en-US" sz="1900" b="1" dirty="0">
                <a:latin typeface="Impact" panose="020B0806030902050204" pitchFamily="34" charset="0"/>
              </a:rPr>
              <a:t>方案</a:t>
            </a:r>
            <a:r>
              <a:rPr lang="en-US" altLang="zh-CN" sz="1900" b="1" dirty="0">
                <a:latin typeface="Impact" panose="020B0806030902050204" pitchFamily="34" charset="0"/>
              </a:rPr>
              <a:t>】</a:t>
            </a:r>
            <a:r>
              <a:rPr lang="zh-CN" altLang="en-US" sz="1900" b="1" dirty="0">
                <a:latin typeface="Impact" panose="020B0806030902050204" pitchFamily="34" charset="0"/>
              </a:rPr>
              <a:t>提出：</a:t>
            </a:r>
            <a:r>
              <a:rPr lang="zh-CN" altLang="en-US" sz="1900" dirty="0">
                <a:latin typeface="+mj-ea"/>
                <a:ea typeface="+mj-ea"/>
              </a:rPr>
              <a:t>七一前后，党支部要结合开展纪念建党</a:t>
            </a:r>
            <a:r>
              <a:rPr lang="en-US" altLang="zh-CN" sz="1900" dirty="0">
                <a:latin typeface="+mj-ea"/>
                <a:ea typeface="+mj-ea"/>
              </a:rPr>
              <a:t>95</a:t>
            </a:r>
            <a:r>
              <a:rPr lang="zh-CN" altLang="en-US" sz="1900" dirty="0">
                <a:latin typeface="+mj-ea"/>
                <a:ea typeface="+mj-ea"/>
              </a:rPr>
              <a:t>周年活动，集中安排一次党课。</a:t>
            </a:r>
          </a:p>
        </p:txBody>
      </p:sp>
      <p:sp>
        <p:nvSpPr>
          <p:cNvPr id="59" name="矩形 58"/>
          <p:cNvSpPr/>
          <p:nvPr/>
        </p:nvSpPr>
        <p:spPr>
          <a:xfrm>
            <a:off x="550193" y="3073967"/>
            <a:ext cx="7295861" cy="528466"/>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1900" dirty="0">
                <a:solidFill>
                  <a:schemeClr val="bg1"/>
                </a:solidFill>
              </a:rPr>
              <a:t>党支部要结合专题学习讨论，对党课内容、时间和方式等作出安排</a:t>
            </a:r>
          </a:p>
        </p:txBody>
      </p:sp>
      <p:sp>
        <p:nvSpPr>
          <p:cNvPr id="14" name="矩形 13"/>
          <p:cNvSpPr/>
          <p:nvPr/>
        </p:nvSpPr>
        <p:spPr>
          <a:xfrm>
            <a:off x="4294123" y="2360922"/>
            <a:ext cx="3686721" cy="489856"/>
          </a:xfrm>
          <a:prstGeom prst="rect">
            <a:avLst/>
          </a:prstGeom>
        </p:spPr>
        <p:txBody>
          <a:bodyPr wrap="none" lIns="121891" tIns="60945" rIns="121891" bIns="60945">
            <a:spAutoFit/>
          </a:bodyPr>
          <a:lstStyle/>
          <a:p>
            <a:r>
              <a:rPr lang="zh-CN" altLang="en-US" b="1" dirty="0"/>
              <a:t>一般在党支部范围内进行</a:t>
            </a:r>
          </a:p>
        </p:txBody>
      </p:sp>
      <p:grpSp>
        <p:nvGrpSpPr>
          <p:cNvPr id="10" name="组合 9"/>
          <p:cNvGrpSpPr/>
          <p:nvPr/>
        </p:nvGrpSpPr>
        <p:grpSpPr>
          <a:xfrm>
            <a:off x="550193" y="3696706"/>
            <a:ext cx="7295861" cy="1845812"/>
            <a:chOff x="412699" y="2771888"/>
            <a:chExt cx="5472608" cy="1384038"/>
          </a:xfrm>
        </p:grpSpPr>
        <p:sp>
          <p:nvSpPr>
            <p:cNvPr id="73" name="矩形 72"/>
            <p:cNvSpPr/>
            <p:nvPr/>
          </p:nvSpPr>
          <p:spPr>
            <a:xfrm>
              <a:off x="412699" y="2771888"/>
              <a:ext cx="5472608" cy="1384038"/>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solidFill>
                  <a:schemeClr val="bg1"/>
                </a:solidFill>
              </a:endParaRPr>
            </a:p>
          </p:txBody>
        </p:sp>
        <p:grpSp>
          <p:nvGrpSpPr>
            <p:cNvPr id="9" name="组合 8"/>
            <p:cNvGrpSpPr/>
            <p:nvPr/>
          </p:nvGrpSpPr>
          <p:grpSpPr>
            <a:xfrm>
              <a:off x="628723" y="2859782"/>
              <a:ext cx="5076520" cy="438479"/>
              <a:chOff x="3437035" y="2953015"/>
              <a:chExt cx="5076520" cy="438479"/>
            </a:xfrm>
          </p:grpSpPr>
          <p:sp>
            <p:nvSpPr>
              <p:cNvPr id="15" name="矩形 14"/>
              <p:cNvSpPr/>
              <p:nvPr/>
            </p:nvSpPr>
            <p:spPr>
              <a:xfrm>
                <a:off x="3744416" y="2953015"/>
                <a:ext cx="4769139" cy="438479"/>
              </a:xfrm>
              <a:prstGeom prst="rect">
                <a:avLst/>
              </a:prstGeom>
            </p:spPr>
            <p:txBody>
              <a:bodyPr wrap="square">
                <a:spAutoFit/>
              </a:bodyPr>
              <a:lstStyle/>
              <a:p>
                <a:r>
                  <a:rPr lang="zh-CN" altLang="en-US" sz="1600" dirty="0"/>
                  <a:t>党员领导干部要在所在党支部讲党课，到农村、社区、企业、学校等基层单位讲党课</a:t>
                </a:r>
                <a:endParaRPr lang="en-US" altLang="zh-CN" sz="1600" dirty="0"/>
              </a:p>
            </p:txBody>
          </p:sp>
          <p:sp>
            <p:nvSpPr>
              <p:cNvPr id="16" name="矩形 15"/>
              <p:cNvSpPr/>
              <p:nvPr/>
            </p:nvSpPr>
            <p:spPr>
              <a:xfrm>
                <a:off x="3437035" y="3025023"/>
                <a:ext cx="144000" cy="144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4" name="组合 3"/>
            <p:cNvGrpSpPr/>
            <p:nvPr/>
          </p:nvGrpSpPr>
          <p:grpSpPr>
            <a:xfrm>
              <a:off x="628723" y="3743042"/>
              <a:ext cx="5125637" cy="253857"/>
              <a:chOff x="3437035" y="3806919"/>
              <a:chExt cx="5125637" cy="253857"/>
            </a:xfrm>
          </p:grpSpPr>
          <p:sp>
            <p:nvSpPr>
              <p:cNvPr id="76" name="矩形 75"/>
              <p:cNvSpPr/>
              <p:nvPr/>
            </p:nvSpPr>
            <p:spPr>
              <a:xfrm>
                <a:off x="3437035" y="3873419"/>
                <a:ext cx="144000" cy="144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16"/>
              <p:cNvSpPr/>
              <p:nvPr/>
            </p:nvSpPr>
            <p:spPr>
              <a:xfrm>
                <a:off x="3744415" y="3806919"/>
                <a:ext cx="4818257" cy="253857"/>
              </a:xfrm>
              <a:prstGeom prst="rect">
                <a:avLst/>
              </a:prstGeom>
            </p:spPr>
            <p:txBody>
              <a:bodyPr wrap="square">
                <a:spAutoFit/>
              </a:bodyPr>
              <a:lstStyle/>
              <a:p>
                <a:r>
                  <a:rPr lang="zh-CN" altLang="en-US" sz="1600" dirty="0"/>
                  <a:t>注重运用身边事例、现身说法，强化互动交流、答疑释惑</a:t>
                </a:r>
              </a:p>
            </p:txBody>
          </p:sp>
        </p:grpSp>
        <p:grpSp>
          <p:nvGrpSpPr>
            <p:cNvPr id="7" name="组合 6"/>
            <p:cNvGrpSpPr/>
            <p:nvPr/>
          </p:nvGrpSpPr>
          <p:grpSpPr>
            <a:xfrm>
              <a:off x="628723" y="3510178"/>
              <a:ext cx="5125637" cy="253857"/>
              <a:chOff x="3437035" y="3590301"/>
              <a:chExt cx="5125637" cy="253857"/>
            </a:xfrm>
          </p:grpSpPr>
          <p:sp>
            <p:nvSpPr>
              <p:cNvPr id="75" name="矩形 74"/>
              <p:cNvSpPr/>
              <p:nvPr/>
            </p:nvSpPr>
            <p:spPr>
              <a:xfrm>
                <a:off x="3437035" y="3673111"/>
                <a:ext cx="144000" cy="144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8" name="矩形 17"/>
              <p:cNvSpPr/>
              <p:nvPr/>
            </p:nvSpPr>
            <p:spPr>
              <a:xfrm>
                <a:off x="3744415" y="3590301"/>
                <a:ext cx="4818257" cy="253857"/>
              </a:xfrm>
              <a:prstGeom prst="rect">
                <a:avLst/>
              </a:prstGeom>
            </p:spPr>
            <p:txBody>
              <a:bodyPr wrap="square">
                <a:spAutoFit/>
              </a:bodyPr>
              <a:lstStyle/>
              <a:p>
                <a:r>
                  <a:rPr lang="zh-CN" altLang="en-US" sz="1600" dirty="0"/>
                  <a:t>要鼓励和指导基层党组织书记、普通党员联系实际讲党课</a:t>
                </a:r>
                <a:endParaRPr lang="en-US" altLang="zh-CN" sz="1600" dirty="0"/>
              </a:p>
            </p:txBody>
          </p:sp>
        </p:grpSp>
        <p:grpSp>
          <p:nvGrpSpPr>
            <p:cNvPr id="6" name="组合 5"/>
            <p:cNvGrpSpPr/>
            <p:nvPr/>
          </p:nvGrpSpPr>
          <p:grpSpPr>
            <a:xfrm>
              <a:off x="634435" y="3277313"/>
              <a:ext cx="4945677" cy="253857"/>
              <a:chOff x="3437035" y="3373683"/>
              <a:chExt cx="4945677" cy="253857"/>
            </a:xfrm>
          </p:grpSpPr>
          <p:sp>
            <p:nvSpPr>
              <p:cNvPr id="74" name="矩形 73"/>
              <p:cNvSpPr/>
              <p:nvPr/>
            </p:nvSpPr>
            <p:spPr>
              <a:xfrm>
                <a:off x="3437035" y="3440182"/>
                <a:ext cx="144000" cy="144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9" name="矩形 18"/>
              <p:cNvSpPr/>
              <p:nvPr/>
            </p:nvSpPr>
            <p:spPr>
              <a:xfrm>
                <a:off x="3744415" y="3373683"/>
                <a:ext cx="4638297" cy="253857"/>
              </a:xfrm>
              <a:prstGeom prst="rect">
                <a:avLst/>
              </a:prstGeom>
            </p:spPr>
            <p:txBody>
              <a:bodyPr wrap="square">
                <a:spAutoFit/>
              </a:bodyPr>
              <a:lstStyle/>
              <a:p>
                <a:r>
                  <a:rPr lang="zh-CN" altLang="en-US" sz="1600" dirty="0"/>
                  <a:t>组织党校教师、讲师团成员、先进模范到基层一线党支部讲党课</a:t>
                </a:r>
                <a:endParaRPr lang="en-US" altLang="zh-CN" sz="1600" dirty="0"/>
              </a:p>
            </p:txBody>
          </p:sp>
        </p:grpSp>
      </p:grpSp>
      <p:sp>
        <p:nvSpPr>
          <p:cNvPr id="49" name="TextBox 45"/>
          <p:cNvSpPr txBox="1"/>
          <p:nvPr/>
        </p:nvSpPr>
        <p:spPr>
          <a:xfrm>
            <a:off x="9051787" y="3734068"/>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措施之二</a:t>
            </a:r>
            <a:endParaRPr lang="zh-CN" altLang="en-US" sz="2600" b="1" dirty="0">
              <a:latin typeface="微软雅黑" panose="020B0503020204020204" pitchFamily="34" charset="-122"/>
              <a:ea typeface="微软雅黑" panose="020B0503020204020204" pitchFamily="34" charset="-122"/>
            </a:endParaRPr>
          </a:p>
        </p:txBody>
      </p:sp>
      <p:sp>
        <p:nvSpPr>
          <p:cNvPr id="50" name="矩形 49"/>
          <p:cNvSpPr/>
          <p:nvPr/>
        </p:nvSpPr>
        <p:spPr>
          <a:xfrm>
            <a:off x="9002512" y="4675921"/>
            <a:ext cx="1477136"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讲党课</a:t>
            </a:r>
          </a:p>
        </p:txBody>
      </p:sp>
      <p:pic>
        <p:nvPicPr>
          <p:cNvPr id="51"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79154" y="1945728"/>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52" name="矩形 51"/>
          <p:cNvSpPr/>
          <p:nvPr/>
        </p:nvSpPr>
        <p:spPr>
          <a:xfrm>
            <a:off x="8266456" y="5409032"/>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53" name="矩形 52"/>
          <p:cNvSpPr/>
          <p:nvPr/>
        </p:nvSpPr>
        <p:spPr>
          <a:xfrm>
            <a:off x="8322235" y="4424783"/>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54" name="组合 53"/>
          <p:cNvGrpSpPr/>
          <p:nvPr/>
        </p:nvGrpSpPr>
        <p:grpSpPr>
          <a:xfrm>
            <a:off x="636348" y="1629783"/>
            <a:ext cx="1223254" cy="1223696"/>
            <a:chOff x="3686418" y="1491630"/>
            <a:chExt cx="1245622" cy="1245622"/>
          </a:xfrm>
        </p:grpSpPr>
        <p:grpSp>
          <p:nvGrpSpPr>
            <p:cNvPr id="55" name="组合 54"/>
            <p:cNvGrpSpPr/>
            <p:nvPr/>
          </p:nvGrpSpPr>
          <p:grpSpPr>
            <a:xfrm>
              <a:off x="3686418" y="1491630"/>
              <a:ext cx="1245622" cy="1245622"/>
              <a:chOff x="3597091" y="1563638"/>
              <a:chExt cx="1245622" cy="1245622"/>
            </a:xfrm>
          </p:grpSpPr>
          <p:sp>
            <p:nvSpPr>
              <p:cNvPr id="57" name="椭圆 56"/>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900"/>
              </a:p>
            </p:txBody>
          </p:sp>
          <p:sp>
            <p:nvSpPr>
              <p:cNvPr id="77" name="椭圆 76"/>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600"/>
              </a:p>
            </p:txBody>
          </p:sp>
        </p:grpSp>
        <p:sp>
          <p:nvSpPr>
            <p:cNvPr id="56"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53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讲</a:t>
              </a:r>
            </a:p>
          </p:txBody>
        </p:sp>
      </p:grpSp>
      <p:grpSp>
        <p:nvGrpSpPr>
          <p:cNvPr id="78" name="组合 77"/>
          <p:cNvGrpSpPr/>
          <p:nvPr/>
        </p:nvGrpSpPr>
        <p:grpSpPr>
          <a:xfrm>
            <a:off x="1967286" y="1629783"/>
            <a:ext cx="1223254" cy="1223696"/>
            <a:chOff x="3686418" y="1491630"/>
            <a:chExt cx="1245622" cy="1245622"/>
          </a:xfrm>
        </p:grpSpPr>
        <p:grpSp>
          <p:nvGrpSpPr>
            <p:cNvPr id="79" name="组合 78"/>
            <p:cNvGrpSpPr/>
            <p:nvPr/>
          </p:nvGrpSpPr>
          <p:grpSpPr>
            <a:xfrm>
              <a:off x="3686418" y="1491630"/>
              <a:ext cx="1245622" cy="1245622"/>
              <a:chOff x="3597091" y="1563638"/>
              <a:chExt cx="1245622" cy="1245622"/>
            </a:xfrm>
          </p:grpSpPr>
          <p:sp>
            <p:nvSpPr>
              <p:cNvPr id="81" name="椭圆 80"/>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900"/>
              </a:p>
            </p:txBody>
          </p:sp>
          <p:sp>
            <p:nvSpPr>
              <p:cNvPr id="82" name="椭圆 81"/>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600"/>
              </a:p>
            </p:txBody>
          </p:sp>
        </p:grpSp>
        <p:sp>
          <p:nvSpPr>
            <p:cNvPr id="80"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53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党</a:t>
              </a:r>
            </a:p>
          </p:txBody>
        </p:sp>
      </p:grpSp>
      <p:grpSp>
        <p:nvGrpSpPr>
          <p:cNvPr id="83" name="组合 82"/>
          <p:cNvGrpSpPr/>
          <p:nvPr/>
        </p:nvGrpSpPr>
        <p:grpSpPr>
          <a:xfrm>
            <a:off x="3215262" y="1629783"/>
            <a:ext cx="1223254" cy="1223696"/>
            <a:chOff x="3686418" y="1491630"/>
            <a:chExt cx="1245622" cy="1245622"/>
          </a:xfrm>
        </p:grpSpPr>
        <p:grpSp>
          <p:nvGrpSpPr>
            <p:cNvPr id="84" name="组合 83"/>
            <p:cNvGrpSpPr/>
            <p:nvPr/>
          </p:nvGrpSpPr>
          <p:grpSpPr>
            <a:xfrm>
              <a:off x="3686418" y="1491630"/>
              <a:ext cx="1245622" cy="1245622"/>
              <a:chOff x="3597091" y="1563638"/>
              <a:chExt cx="1245622" cy="1245622"/>
            </a:xfrm>
          </p:grpSpPr>
          <p:sp>
            <p:nvSpPr>
              <p:cNvPr id="86" name="椭圆 85"/>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900"/>
              </a:p>
            </p:txBody>
          </p:sp>
          <p:sp>
            <p:nvSpPr>
              <p:cNvPr id="87" name="椭圆 86"/>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600"/>
              </a:p>
            </p:txBody>
          </p:sp>
        </p:grpSp>
        <p:sp>
          <p:nvSpPr>
            <p:cNvPr id="85"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53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课</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1500"/>
                                        <p:tgtEl>
                                          <p:spTgt spid="49"/>
                                        </p:tgtEl>
                                      </p:cBhvr>
                                    </p:animEffect>
                                    <p:anim calcmode="lin" valueType="num">
                                      <p:cBhvr>
                                        <p:cTn id="11" dur="1500" fill="hold"/>
                                        <p:tgtEl>
                                          <p:spTgt spid="49"/>
                                        </p:tgtEl>
                                        <p:attrNameLst>
                                          <p:attrName>ppt_x</p:attrName>
                                        </p:attrNameLst>
                                      </p:cBhvr>
                                      <p:tavLst>
                                        <p:tav tm="0">
                                          <p:val>
                                            <p:strVal val="#ppt_x"/>
                                          </p:val>
                                        </p:tav>
                                        <p:tav tm="100000">
                                          <p:val>
                                            <p:strVal val="#ppt_x"/>
                                          </p:val>
                                        </p:tav>
                                      </p:tavLst>
                                    </p:anim>
                                    <p:anim calcmode="lin" valueType="num">
                                      <p:cBhvr>
                                        <p:cTn id="12" dur="1500" fill="hold"/>
                                        <p:tgtEl>
                                          <p:spTgt spid="4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1000"/>
                                        <p:tgtEl>
                                          <p:spTgt spid="5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left)">
                                      <p:cBhvr>
                                        <p:cTn id="19" dur="1000"/>
                                        <p:tgtEl>
                                          <p:spTgt spid="52"/>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500"/>
                                        <p:tgtEl>
                                          <p:spTgt spid="50"/>
                                        </p:tgtEl>
                                      </p:cBhvr>
                                    </p:animEffect>
                                    <p:anim calcmode="lin" valueType="num">
                                      <p:cBhvr>
                                        <p:cTn id="24" dur="1500" fill="hold"/>
                                        <p:tgtEl>
                                          <p:spTgt spid="50"/>
                                        </p:tgtEl>
                                        <p:attrNameLst>
                                          <p:attrName>ppt_x</p:attrName>
                                        </p:attrNameLst>
                                      </p:cBhvr>
                                      <p:tavLst>
                                        <p:tav tm="0">
                                          <p:val>
                                            <p:strVal val="#ppt_x"/>
                                          </p:val>
                                        </p:tav>
                                        <p:tav tm="100000">
                                          <p:val>
                                            <p:strVal val="#ppt_x"/>
                                          </p:val>
                                        </p:tav>
                                      </p:tavLst>
                                    </p:anim>
                                    <p:anim calcmode="lin" valueType="num">
                                      <p:cBhvr>
                                        <p:cTn id="25" dur="1500" fill="hold"/>
                                        <p:tgtEl>
                                          <p:spTgt spid="50"/>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p:cTn id="29" dur="500" fill="hold"/>
                                        <p:tgtEl>
                                          <p:spTgt spid="54"/>
                                        </p:tgtEl>
                                        <p:attrNameLst>
                                          <p:attrName>ppt_w</p:attrName>
                                        </p:attrNameLst>
                                      </p:cBhvr>
                                      <p:tavLst>
                                        <p:tav tm="0">
                                          <p:val>
                                            <p:strVal val="4/3*#ppt_w"/>
                                          </p:val>
                                        </p:tav>
                                        <p:tav tm="100000">
                                          <p:val>
                                            <p:strVal val="#ppt_w"/>
                                          </p:val>
                                        </p:tav>
                                      </p:tavLst>
                                    </p:anim>
                                    <p:anim calcmode="lin" valueType="num">
                                      <p:cBhvr>
                                        <p:cTn id="30" dur="500" fill="hold"/>
                                        <p:tgtEl>
                                          <p:spTgt spid="54"/>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23" presetClass="entr" presetSubtype="288" fill="hold" nodeType="afterEffect">
                                  <p:stCondLst>
                                    <p:cond delay="0"/>
                                  </p:stCondLst>
                                  <p:childTnLst>
                                    <p:set>
                                      <p:cBhvr>
                                        <p:cTn id="33" dur="1" fill="hold">
                                          <p:stCondLst>
                                            <p:cond delay="0"/>
                                          </p:stCondLst>
                                        </p:cTn>
                                        <p:tgtEl>
                                          <p:spTgt spid="78"/>
                                        </p:tgtEl>
                                        <p:attrNameLst>
                                          <p:attrName>style.visibility</p:attrName>
                                        </p:attrNameLst>
                                      </p:cBhvr>
                                      <p:to>
                                        <p:strVal val="visible"/>
                                      </p:to>
                                    </p:set>
                                    <p:anim calcmode="lin" valueType="num">
                                      <p:cBhvr>
                                        <p:cTn id="34" dur="500" fill="hold"/>
                                        <p:tgtEl>
                                          <p:spTgt spid="78"/>
                                        </p:tgtEl>
                                        <p:attrNameLst>
                                          <p:attrName>ppt_w</p:attrName>
                                        </p:attrNameLst>
                                      </p:cBhvr>
                                      <p:tavLst>
                                        <p:tav tm="0">
                                          <p:val>
                                            <p:strVal val="4/3*#ppt_w"/>
                                          </p:val>
                                        </p:tav>
                                        <p:tav tm="100000">
                                          <p:val>
                                            <p:strVal val="#ppt_w"/>
                                          </p:val>
                                        </p:tav>
                                      </p:tavLst>
                                    </p:anim>
                                    <p:anim calcmode="lin" valueType="num">
                                      <p:cBhvr>
                                        <p:cTn id="35" dur="500" fill="hold"/>
                                        <p:tgtEl>
                                          <p:spTgt spid="78"/>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23" presetClass="entr" presetSubtype="288" fill="hold" nodeType="afterEffect">
                                  <p:stCondLst>
                                    <p:cond delay="0"/>
                                  </p:stCondLst>
                                  <p:childTnLst>
                                    <p:set>
                                      <p:cBhvr>
                                        <p:cTn id="38" dur="1" fill="hold">
                                          <p:stCondLst>
                                            <p:cond delay="0"/>
                                          </p:stCondLst>
                                        </p:cTn>
                                        <p:tgtEl>
                                          <p:spTgt spid="83"/>
                                        </p:tgtEl>
                                        <p:attrNameLst>
                                          <p:attrName>style.visibility</p:attrName>
                                        </p:attrNameLst>
                                      </p:cBhvr>
                                      <p:to>
                                        <p:strVal val="visible"/>
                                      </p:to>
                                    </p:set>
                                    <p:anim calcmode="lin" valueType="num">
                                      <p:cBhvr>
                                        <p:cTn id="39" dur="500" fill="hold"/>
                                        <p:tgtEl>
                                          <p:spTgt spid="83"/>
                                        </p:tgtEl>
                                        <p:attrNameLst>
                                          <p:attrName>ppt_w</p:attrName>
                                        </p:attrNameLst>
                                      </p:cBhvr>
                                      <p:tavLst>
                                        <p:tav tm="0">
                                          <p:val>
                                            <p:strVal val="4/3*#ppt_w"/>
                                          </p:val>
                                        </p:tav>
                                        <p:tav tm="100000">
                                          <p:val>
                                            <p:strVal val="#ppt_w"/>
                                          </p:val>
                                        </p:tav>
                                      </p:tavLst>
                                    </p:anim>
                                    <p:anim calcmode="lin" valueType="num">
                                      <p:cBhvr>
                                        <p:cTn id="40" dur="500" fill="hold"/>
                                        <p:tgtEl>
                                          <p:spTgt spid="83"/>
                                        </p:tgtEl>
                                        <p:attrNameLst>
                                          <p:attrName>ppt_h</p:attrName>
                                        </p:attrNameLst>
                                      </p:cBhvr>
                                      <p:tavLst>
                                        <p:tav tm="0">
                                          <p:val>
                                            <p:strVal val="4/3*#ppt_h"/>
                                          </p:val>
                                        </p:tav>
                                        <p:tav tm="100000">
                                          <p:val>
                                            <p:strVal val="#ppt_h"/>
                                          </p:val>
                                        </p:tav>
                                      </p:tavLst>
                                    </p:anim>
                                  </p:childTnLst>
                                </p:cTn>
                              </p:par>
                            </p:childTnLst>
                          </p:cTn>
                        </p:par>
                        <p:par>
                          <p:cTn id="41" fill="hold">
                            <p:stCondLst>
                              <p:cond delay="4500"/>
                            </p:stCondLst>
                            <p:childTnLst>
                              <p:par>
                                <p:cTn id="42" presetID="22" presetClass="entr" presetSubtype="8"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750"/>
                                        <p:tgtEl>
                                          <p:spTgt spid="14"/>
                                        </p:tgtEl>
                                      </p:cBhvr>
                                    </p:animEffect>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fade">
                                      <p:cBhvr>
                                        <p:cTn id="48" dur="1750"/>
                                        <p:tgtEl>
                                          <p:spTgt spid="59"/>
                                        </p:tgtEl>
                                      </p:cBhvr>
                                    </p:animEffect>
                                    <p:anim calcmode="lin" valueType="num">
                                      <p:cBhvr>
                                        <p:cTn id="49" dur="1750" fill="hold"/>
                                        <p:tgtEl>
                                          <p:spTgt spid="59"/>
                                        </p:tgtEl>
                                        <p:attrNameLst>
                                          <p:attrName>ppt_x</p:attrName>
                                        </p:attrNameLst>
                                      </p:cBhvr>
                                      <p:tavLst>
                                        <p:tav tm="0">
                                          <p:val>
                                            <p:strVal val="#ppt_x"/>
                                          </p:val>
                                        </p:tav>
                                        <p:tav tm="100000">
                                          <p:val>
                                            <p:strVal val="#ppt_x"/>
                                          </p:val>
                                        </p:tav>
                                      </p:tavLst>
                                    </p:anim>
                                    <p:anim calcmode="lin" valueType="num">
                                      <p:cBhvr>
                                        <p:cTn id="50" dur="1750" fill="hold"/>
                                        <p:tgtEl>
                                          <p:spTgt spid="59"/>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14" presetClass="entr" presetSubtype="10"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randombar(horizontal)">
                                      <p:cBhvr>
                                        <p:cTn id="54" dur="1500"/>
                                        <p:tgtEl>
                                          <p:spTgt spid="10"/>
                                        </p:tgtEl>
                                      </p:cBhvr>
                                    </p:animEffect>
                                  </p:childTnLst>
                                </p:cTn>
                              </p:par>
                            </p:childTnLst>
                          </p:cTn>
                        </p:par>
                        <p:par>
                          <p:cTn id="55" fill="hold">
                            <p:stCondLst>
                              <p:cond delay="9000"/>
                            </p:stCondLst>
                            <p:childTnLst>
                              <p:par>
                                <p:cTn id="56" presetID="1" presetClass="entr" presetSubtype="0" fill="hold" grpId="0" nodeType="afterEffect">
                                  <p:stCondLst>
                                    <p:cond delay="0"/>
                                  </p:stCondLst>
                                  <p:iterate type="lt">
                                    <p:tmAbs val="80"/>
                                  </p:iterate>
                                  <p:childTnLst>
                                    <p:set>
                                      <p:cBhvr>
                                        <p:cTn id="5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9" grpId="0" animBg="1"/>
      <p:bldP spid="14" grpId="0"/>
      <p:bldP spid="49" grpId="0"/>
      <p:bldP spid="50" grpId="0"/>
      <p:bldP spid="52" grpId="0" animBg="1"/>
      <p:bldP spid="5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8" y="452774"/>
            <a:ext cx="6329695"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主要措施：召开党支部专题组织生活会</a:t>
            </a:r>
          </a:p>
        </p:txBody>
      </p:sp>
      <p:sp>
        <p:nvSpPr>
          <p:cNvPr id="94" name="矩形 93"/>
          <p:cNvSpPr/>
          <p:nvPr/>
        </p:nvSpPr>
        <p:spPr>
          <a:xfrm>
            <a:off x="4751232" y="2565498"/>
            <a:ext cx="1810994" cy="489856"/>
          </a:xfrm>
          <a:prstGeom prst="rect">
            <a:avLst/>
          </a:prstGeom>
        </p:spPr>
        <p:txBody>
          <a:bodyPr wrap="none" lIns="121891" tIns="60945" rIns="121891" bIns="60945">
            <a:spAutoFit/>
          </a:bodyPr>
          <a:lstStyle/>
          <a:p>
            <a:r>
              <a:rPr lang="zh-CN" altLang="en-US" b="1" dirty="0"/>
              <a:t>党支部专题</a:t>
            </a:r>
          </a:p>
        </p:txBody>
      </p:sp>
      <p:sp>
        <p:nvSpPr>
          <p:cNvPr id="101" name="矩形 100"/>
          <p:cNvSpPr/>
          <p:nvPr/>
        </p:nvSpPr>
        <p:spPr>
          <a:xfrm>
            <a:off x="4175243" y="5708252"/>
            <a:ext cx="7631913" cy="415468"/>
          </a:xfrm>
          <a:prstGeom prst="rect">
            <a:avLst/>
          </a:prstGeom>
          <a:ln w="19050">
            <a:noFill/>
          </a:ln>
        </p:spPr>
        <p:txBody>
          <a:bodyPr wrap="square" lIns="121891" tIns="60945" rIns="121891" bIns="60945">
            <a:spAutoFit/>
          </a:bodyPr>
          <a:lstStyle/>
          <a:p>
            <a:r>
              <a:rPr lang="en-US" altLang="zh-CN" sz="1900" b="1" dirty="0">
                <a:latin typeface="????"/>
              </a:rPr>
              <a:t>【</a:t>
            </a:r>
            <a:r>
              <a:rPr lang="zh-CN" altLang="en-US" sz="1900" b="1" dirty="0">
                <a:latin typeface="????"/>
              </a:rPr>
              <a:t>方案</a:t>
            </a:r>
            <a:r>
              <a:rPr lang="en-US" altLang="zh-CN" sz="1900" b="1" dirty="0">
                <a:latin typeface="????"/>
              </a:rPr>
              <a:t>】</a:t>
            </a:r>
            <a:r>
              <a:rPr lang="zh-CN" altLang="en-US" sz="1900" b="1" dirty="0">
                <a:latin typeface="????"/>
              </a:rPr>
              <a:t>提出：</a:t>
            </a:r>
            <a:r>
              <a:rPr lang="zh-CN" altLang="en-US" sz="1900" dirty="0">
                <a:latin typeface="????"/>
              </a:rPr>
              <a:t>党小组可参照党支部要求，召开专题组织生活会</a:t>
            </a:r>
            <a:endParaRPr lang="zh-CN" altLang="en-US" sz="1900" dirty="0"/>
          </a:p>
        </p:txBody>
      </p:sp>
      <p:sp>
        <p:nvSpPr>
          <p:cNvPr id="102" name="矩形 101"/>
          <p:cNvSpPr/>
          <p:nvPr/>
        </p:nvSpPr>
        <p:spPr>
          <a:xfrm>
            <a:off x="4175243" y="3177126"/>
            <a:ext cx="5474930" cy="528466"/>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zh-CN" sz="2200" b="1" dirty="0"/>
              <a:t>党支部召开专题组织生活会</a:t>
            </a:r>
            <a:endParaRPr lang="zh-CN" altLang="en-US" sz="2200" b="1" dirty="0">
              <a:solidFill>
                <a:schemeClr val="bg1"/>
              </a:solidFill>
            </a:endParaRPr>
          </a:p>
        </p:txBody>
      </p:sp>
      <p:sp>
        <p:nvSpPr>
          <p:cNvPr id="104" name="矩形 103"/>
          <p:cNvSpPr/>
          <p:nvPr/>
        </p:nvSpPr>
        <p:spPr>
          <a:xfrm>
            <a:off x="4175243" y="3799866"/>
            <a:ext cx="7631913" cy="172590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1900" dirty="0">
              <a:solidFill>
                <a:schemeClr val="bg1"/>
              </a:solidFill>
            </a:endParaRPr>
          </a:p>
        </p:txBody>
      </p:sp>
      <p:sp>
        <p:nvSpPr>
          <p:cNvPr id="112" name="矩形 111"/>
          <p:cNvSpPr/>
          <p:nvPr/>
        </p:nvSpPr>
        <p:spPr>
          <a:xfrm>
            <a:off x="9735319" y="3177126"/>
            <a:ext cx="2047731" cy="528466"/>
          </a:xfrm>
          <a:prstGeom prst="rect">
            <a:avLst/>
          </a:prstGeom>
          <a:solidFill>
            <a:schemeClr val="tx1">
              <a:lumMod val="75000"/>
              <a:lumOff val="2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200" b="1" dirty="0">
                <a:solidFill>
                  <a:schemeClr val="bg1"/>
                </a:solidFill>
              </a:rPr>
              <a:t>年底前</a:t>
            </a:r>
          </a:p>
        </p:txBody>
      </p:sp>
      <p:sp>
        <p:nvSpPr>
          <p:cNvPr id="3" name="矩形 2"/>
          <p:cNvSpPr/>
          <p:nvPr/>
        </p:nvSpPr>
        <p:spPr>
          <a:xfrm>
            <a:off x="4414203" y="4013119"/>
            <a:ext cx="2195414" cy="415468"/>
          </a:xfrm>
          <a:prstGeom prst="rect">
            <a:avLst/>
          </a:prstGeom>
        </p:spPr>
        <p:txBody>
          <a:bodyPr wrap="none" lIns="121891" tIns="60945" rIns="121891" bIns="60945">
            <a:spAutoFit/>
          </a:bodyPr>
          <a:lstStyle/>
          <a:p>
            <a:r>
              <a:rPr lang="zh-CN" altLang="en-US" sz="1900" b="1" dirty="0">
                <a:solidFill>
                  <a:schemeClr val="accent1"/>
                </a:solidFill>
              </a:rPr>
              <a:t>支部班子及其成员</a:t>
            </a:r>
          </a:p>
        </p:txBody>
      </p:sp>
      <p:sp>
        <p:nvSpPr>
          <p:cNvPr id="4" name="矩形 3"/>
          <p:cNvSpPr/>
          <p:nvPr/>
        </p:nvSpPr>
        <p:spPr>
          <a:xfrm>
            <a:off x="4398997" y="4422577"/>
            <a:ext cx="4576155" cy="861744"/>
          </a:xfrm>
          <a:prstGeom prst="rect">
            <a:avLst/>
          </a:prstGeom>
        </p:spPr>
        <p:txBody>
          <a:bodyPr wrap="square" lIns="121891" tIns="60945" rIns="121891" bIns="60945">
            <a:spAutoFit/>
          </a:bodyPr>
          <a:lstStyle/>
          <a:p>
            <a:r>
              <a:rPr lang="zh-CN" altLang="en-US" sz="1600" dirty="0"/>
              <a:t>对照职能职责，进行党性分析，查摆问题。要面向党员和群众广泛征求意见，开展批评和自我批评，针对突出问题和薄弱环节提出整改措施。</a:t>
            </a:r>
          </a:p>
        </p:txBody>
      </p:sp>
      <p:sp>
        <p:nvSpPr>
          <p:cNvPr id="6" name="矩形 5"/>
          <p:cNvSpPr/>
          <p:nvPr/>
        </p:nvSpPr>
        <p:spPr>
          <a:xfrm>
            <a:off x="9241799" y="4013119"/>
            <a:ext cx="1220788" cy="415468"/>
          </a:xfrm>
          <a:prstGeom prst="rect">
            <a:avLst/>
          </a:prstGeom>
        </p:spPr>
        <p:txBody>
          <a:bodyPr wrap="none" lIns="121891" tIns="60945" rIns="121891" bIns="60945">
            <a:spAutoFit/>
          </a:bodyPr>
          <a:lstStyle/>
          <a:p>
            <a:r>
              <a:rPr lang="zh-CN" altLang="zh-CN" sz="1900" b="1" dirty="0">
                <a:solidFill>
                  <a:schemeClr val="accent1"/>
                </a:solidFill>
              </a:rPr>
              <a:t>全体党员</a:t>
            </a:r>
            <a:endParaRPr lang="zh-CN" altLang="en-US" sz="1900" b="1" dirty="0">
              <a:solidFill>
                <a:schemeClr val="accent1"/>
              </a:solidFill>
            </a:endParaRPr>
          </a:p>
        </p:txBody>
      </p:sp>
      <p:sp>
        <p:nvSpPr>
          <p:cNvPr id="7" name="矩形 6"/>
          <p:cNvSpPr/>
          <p:nvPr/>
        </p:nvSpPr>
        <p:spPr>
          <a:xfrm>
            <a:off x="9170107" y="4422577"/>
            <a:ext cx="2492994" cy="615523"/>
          </a:xfrm>
          <a:prstGeom prst="rect">
            <a:avLst/>
          </a:prstGeom>
        </p:spPr>
        <p:txBody>
          <a:bodyPr wrap="square" lIns="121891" tIns="60945" rIns="121891" bIns="60945">
            <a:spAutoFit/>
          </a:bodyPr>
          <a:lstStyle/>
          <a:p>
            <a:r>
              <a:rPr lang="zh-CN" altLang="zh-CN" sz="1600" dirty="0"/>
              <a:t>组织全体党员对支部班子的工作、作风等进行评议</a:t>
            </a:r>
            <a:endParaRPr lang="zh-CN" altLang="en-US" sz="1600" dirty="0"/>
          </a:p>
        </p:txBody>
      </p:sp>
      <p:cxnSp>
        <p:nvCxnSpPr>
          <p:cNvPr id="11" name="直接连接符 10"/>
          <p:cNvCxnSpPr/>
          <p:nvPr/>
        </p:nvCxnSpPr>
        <p:spPr>
          <a:xfrm>
            <a:off x="8975151" y="4084272"/>
            <a:ext cx="0" cy="120027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45"/>
          <p:cNvSpPr txBox="1"/>
          <p:nvPr/>
        </p:nvSpPr>
        <p:spPr>
          <a:xfrm>
            <a:off x="1278112" y="3984970"/>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措施之三</a:t>
            </a:r>
            <a:endParaRPr lang="zh-CN" altLang="en-US" sz="2600" b="1" dirty="0">
              <a:latin typeface="微软雅黑" panose="020B0503020204020204" pitchFamily="34" charset="-122"/>
              <a:ea typeface="微软雅黑" panose="020B0503020204020204" pitchFamily="34" charset="-122"/>
            </a:endParaRPr>
          </a:p>
        </p:txBody>
      </p:sp>
      <p:sp>
        <p:nvSpPr>
          <p:cNvPr id="60" name="矩形 59"/>
          <p:cNvSpPr/>
          <p:nvPr/>
        </p:nvSpPr>
        <p:spPr>
          <a:xfrm>
            <a:off x="936183" y="4880008"/>
            <a:ext cx="2297766"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组织生活会</a:t>
            </a:r>
          </a:p>
        </p:txBody>
      </p:sp>
      <p:pic>
        <p:nvPicPr>
          <p:cNvPr id="61"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478" y="2196630"/>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62" name="矩形 61"/>
          <p:cNvSpPr/>
          <p:nvPr/>
        </p:nvSpPr>
        <p:spPr>
          <a:xfrm>
            <a:off x="492781" y="5659934"/>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63" name="矩形 62"/>
          <p:cNvSpPr/>
          <p:nvPr/>
        </p:nvSpPr>
        <p:spPr>
          <a:xfrm>
            <a:off x="548561" y="4675685"/>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115" name="组合 114"/>
          <p:cNvGrpSpPr/>
          <p:nvPr/>
        </p:nvGrpSpPr>
        <p:grpSpPr>
          <a:xfrm>
            <a:off x="7039183" y="2068790"/>
            <a:ext cx="938118" cy="938457"/>
            <a:chOff x="3686418" y="1491630"/>
            <a:chExt cx="1245622" cy="1245622"/>
          </a:xfrm>
        </p:grpSpPr>
        <p:grpSp>
          <p:nvGrpSpPr>
            <p:cNvPr id="116" name="组合 115"/>
            <p:cNvGrpSpPr/>
            <p:nvPr/>
          </p:nvGrpSpPr>
          <p:grpSpPr>
            <a:xfrm>
              <a:off x="3686418" y="1491630"/>
              <a:ext cx="1245622" cy="1245622"/>
              <a:chOff x="3597091" y="1563638"/>
              <a:chExt cx="1245622" cy="1245622"/>
            </a:xfrm>
          </p:grpSpPr>
          <p:sp>
            <p:nvSpPr>
              <p:cNvPr id="118" name="椭圆 11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19" name="椭圆 11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1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组</a:t>
              </a:r>
            </a:p>
          </p:txBody>
        </p:sp>
      </p:grpSp>
      <p:grpSp>
        <p:nvGrpSpPr>
          <p:cNvPr id="120" name="组合 119"/>
          <p:cNvGrpSpPr/>
          <p:nvPr/>
        </p:nvGrpSpPr>
        <p:grpSpPr>
          <a:xfrm>
            <a:off x="7938691" y="2068790"/>
            <a:ext cx="938118" cy="938457"/>
            <a:chOff x="3686418" y="1491630"/>
            <a:chExt cx="1245622" cy="1245622"/>
          </a:xfrm>
        </p:grpSpPr>
        <p:grpSp>
          <p:nvGrpSpPr>
            <p:cNvPr id="121" name="组合 120"/>
            <p:cNvGrpSpPr/>
            <p:nvPr/>
          </p:nvGrpSpPr>
          <p:grpSpPr>
            <a:xfrm>
              <a:off x="3686418" y="1491630"/>
              <a:ext cx="1245622" cy="1245622"/>
              <a:chOff x="3597091" y="1563638"/>
              <a:chExt cx="1245622" cy="1245622"/>
            </a:xfrm>
          </p:grpSpPr>
          <p:sp>
            <p:nvSpPr>
              <p:cNvPr id="123" name="椭圆 12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24" name="椭圆 12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2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织</a:t>
              </a:r>
            </a:p>
          </p:txBody>
        </p:sp>
      </p:grpSp>
      <p:grpSp>
        <p:nvGrpSpPr>
          <p:cNvPr id="125" name="组合 124"/>
          <p:cNvGrpSpPr/>
          <p:nvPr/>
        </p:nvGrpSpPr>
        <p:grpSpPr>
          <a:xfrm>
            <a:off x="8907671" y="2068790"/>
            <a:ext cx="938118" cy="938457"/>
            <a:chOff x="3686418" y="1491630"/>
            <a:chExt cx="1245622" cy="1245622"/>
          </a:xfrm>
        </p:grpSpPr>
        <p:grpSp>
          <p:nvGrpSpPr>
            <p:cNvPr id="126" name="组合 125"/>
            <p:cNvGrpSpPr/>
            <p:nvPr/>
          </p:nvGrpSpPr>
          <p:grpSpPr>
            <a:xfrm>
              <a:off x="3686418" y="1491630"/>
              <a:ext cx="1245622" cy="1245622"/>
              <a:chOff x="3597091" y="1563638"/>
              <a:chExt cx="1245622" cy="1245622"/>
            </a:xfrm>
          </p:grpSpPr>
          <p:sp>
            <p:nvSpPr>
              <p:cNvPr id="128" name="椭圆 12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29" name="椭圆 12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2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生</a:t>
              </a:r>
            </a:p>
          </p:txBody>
        </p:sp>
      </p:grpSp>
      <p:grpSp>
        <p:nvGrpSpPr>
          <p:cNvPr id="130" name="组合 129"/>
          <p:cNvGrpSpPr/>
          <p:nvPr/>
        </p:nvGrpSpPr>
        <p:grpSpPr>
          <a:xfrm>
            <a:off x="9845789" y="2068790"/>
            <a:ext cx="938118" cy="938457"/>
            <a:chOff x="3686418" y="1491630"/>
            <a:chExt cx="1245622" cy="1245622"/>
          </a:xfrm>
        </p:grpSpPr>
        <p:grpSp>
          <p:nvGrpSpPr>
            <p:cNvPr id="131" name="组合 130"/>
            <p:cNvGrpSpPr/>
            <p:nvPr/>
          </p:nvGrpSpPr>
          <p:grpSpPr>
            <a:xfrm>
              <a:off x="3686418" y="1491630"/>
              <a:ext cx="1245622" cy="1245622"/>
              <a:chOff x="3597091" y="1563638"/>
              <a:chExt cx="1245622" cy="1245622"/>
            </a:xfrm>
          </p:grpSpPr>
          <p:sp>
            <p:nvSpPr>
              <p:cNvPr id="133" name="椭圆 13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34" name="椭圆 13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3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活</a:t>
              </a:r>
            </a:p>
          </p:txBody>
        </p:sp>
      </p:grpSp>
      <p:grpSp>
        <p:nvGrpSpPr>
          <p:cNvPr id="135" name="组合 134"/>
          <p:cNvGrpSpPr/>
          <p:nvPr/>
        </p:nvGrpSpPr>
        <p:grpSpPr>
          <a:xfrm>
            <a:off x="10731383" y="2068790"/>
            <a:ext cx="938118" cy="938457"/>
            <a:chOff x="3686418" y="1491630"/>
            <a:chExt cx="1245622" cy="1245622"/>
          </a:xfrm>
        </p:grpSpPr>
        <p:grpSp>
          <p:nvGrpSpPr>
            <p:cNvPr id="136" name="组合 135"/>
            <p:cNvGrpSpPr/>
            <p:nvPr/>
          </p:nvGrpSpPr>
          <p:grpSpPr>
            <a:xfrm>
              <a:off x="3686418" y="1491630"/>
              <a:ext cx="1245622" cy="1245622"/>
              <a:chOff x="3597091" y="1563638"/>
              <a:chExt cx="1245622" cy="1245622"/>
            </a:xfrm>
          </p:grpSpPr>
          <p:sp>
            <p:nvSpPr>
              <p:cNvPr id="138" name="椭圆 13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39" name="椭圆 13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3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会</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1500"/>
                                            <p:tgtEl>
                                              <p:spTgt spid="57"/>
                                            </p:tgtEl>
                                          </p:cBhvr>
                                        </p:animEffect>
                                        <p:anim calcmode="lin" valueType="num">
                                          <p:cBhvr>
                                            <p:cTn id="11" dur="1500" fill="hold"/>
                                            <p:tgtEl>
                                              <p:spTgt spid="57"/>
                                            </p:tgtEl>
                                            <p:attrNameLst>
                                              <p:attrName>ppt_x</p:attrName>
                                            </p:attrNameLst>
                                          </p:cBhvr>
                                          <p:tavLst>
                                            <p:tav tm="0">
                                              <p:val>
                                                <p:strVal val="#ppt_x"/>
                                              </p:val>
                                            </p:tav>
                                            <p:tav tm="100000">
                                              <p:val>
                                                <p:strVal val="#ppt_x"/>
                                              </p:val>
                                            </p:tav>
                                          </p:tavLst>
                                        </p:anim>
                                        <p:anim calcmode="lin" valueType="num">
                                          <p:cBhvr>
                                            <p:cTn id="12" dur="1500" fill="hold"/>
                                            <p:tgtEl>
                                              <p:spTgt spid="5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left)">
                                          <p:cBhvr>
                                            <p:cTn id="16" dur="1000"/>
                                            <p:tgtEl>
                                              <p:spTgt spid="6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1000"/>
                                            <p:tgtEl>
                                              <p:spTgt spid="62"/>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1500"/>
                                            <p:tgtEl>
                                              <p:spTgt spid="60"/>
                                            </p:tgtEl>
                                          </p:cBhvr>
                                        </p:animEffect>
                                        <p:anim calcmode="lin" valueType="num">
                                          <p:cBhvr>
                                            <p:cTn id="24" dur="1500" fill="hold"/>
                                            <p:tgtEl>
                                              <p:spTgt spid="60"/>
                                            </p:tgtEl>
                                            <p:attrNameLst>
                                              <p:attrName>ppt_x</p:attrName>
                                            </p:attrNameLst>
                                          </p:cBhvr>
                                          <p:tavLst>
                                            <p:tav tm="0">
                                              <p:val>
                                                <p:strVal val="#ppt_x"/>
                                              </p:val>
                                            </p:tav>
                                            <p:tav tm="100000">
                                              <p:val>
                                                <p:strVal val="#ppt_x"/>
                                              </p:val>
                                            </p:tav>
                                          </p:tavLst>
                                        </p:anim>
                                        <p:anim calcmode="lin" valueType="num">
                                          <p:cBhvr>
                                            <p:cTn id="25" dur="1500" fill="hold"/>
                                            <p:tgtEl>
                                              <p:spTgt spid="60"/>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94"/>
                                            </p:tgtEl>
                                            <p:attrNameLst>
                                              <p:attrName>style.visibility</p:attrName>
                                            </p:attrNameLst>
                                          </p:cBhvr>
                                          <p:to>
                                            <p:strVal val="visible"/>
                                          </p:to>
                                        </p:set>
                                        <p:anim calcmode="lin" valueType="num">
                                          <p:cBhvr>
                                            <p:cTn id="29" dur="1500" fill="hold"/>
                                            <p:tgtEl>
                                              <p:spTgt spid="94"/>
                                            </p:tgtEl>
                                            <p:attrNameLst>
                                              <p:attrName>ppt_w</p:attrName>
                                            </p:attrNameLst>
                                          </p:cBhvr>
                                          <p:tavLst>
                                            <p:tav tm="0">
                                              <p:val>
                                                <p:fltVal val="0"/>
                                              </p:val>
                                            </p:tav>
                                            <p:tav tm="100000">
                                              <p:val>
                                                <p:strVal val="#ppt_w"/>
                                              </p:val>
                                            </p:tav>
                                          </p:tavLst>
                                        </p:anim>
                                        <p:anim calcmode="lin" valueType="num">
                                          <p:cBhvr>
                                            <p:cTn id="30" dur="1500" fill="hold"/>
                                            <p:tgtEl>
                                              <p:spTgt spid="94"/>
                                            </p:tgtEl>
                                            <p:attrNameLst>
                                              <p:attrName>ppt_h</p:attrName>
                                            </p:attrNameLst>
                                          </p:cBhvr>
                                          <p:tavLst>
                                            <p:tav tm="0">
                                              <p:val>
                                                <p:fltVal val="0"/>
                                              </p:val>
                                            </p:tav>
                                            <p:tav tm="100000">
                                              <p:val>
                                                <p:strVal val="#ppt_h"/>
                                              </p:val>
                                            </p:tav>
                                          </p:tavLst>
                                        </p:anim>
                                        <p:anim calcmode="lin" valueType="num">
                                          <p:cBhvr>
                                            <p:cTn id="31" dur="1500" fill="hold"/>
                                            <p:tgtEl>
                                              <p:spTgt spid="94"/>
                                            </p:tgtEl>
                                            <p:attrNameLst>
                                              <p:attrName>style.rotation</p:attrName>
                                            </p:attrNameLst>
                                          </p:cBhvr>
                                          <p:tavLst>
                                            <p:tav tm="0">
                                              <p:val>
                                                <p:fltVal val="90"/>
                                              </p:val>
                                            </p:tav>
                                            <p:tav tm="100000">
                                              <p:val>
                                                <p:fltVal val="0"/>
                                              </p:val>
                                            </p:tav>
                                          </p:tavLst>
                                        </p:anim>
                                        <p:animEffect transition="in" filter="fade">
                                          <p:cBhvr>
                                            <p:cTn id="32" dur="1500"/>
                                            <p:tgtEl>
                                              <p:spTgt spid="94"/>
                                            </p:tgtEl>
                                          </p:cBhvr>
                                        </p:animEffect>
                                      </p:childTnLst>
                                    </p:cTn>
                                  </p:par>
                                </p:childTnLst>
                              </p:cTn>
                            </p:par>
                            <p:par>
                              <p:cTn id="33" fill="hold">
                                <p:stCondLst>
                                  <p:cond delay="4500"/>
                                </p:stCondLst>
                                <p:childTnLst>
                                  <p:par>
                                    <p:cTn id="34" presetID="23" presetClass="entr" presetSubtype="288" fill="hold" nodeType="after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p:cTn id="36" dur="500" fill="hold"/>
                                            <p:tgtEl>
                                              <p:spTgt spid="115"/>
                                            </p:tgtEl>
                                            <p:attrNameLst>
                                              <p:attrName>ppt_w</p:attrName>
                                            </p:attrNameLst>
                                          </p:cBhvr>
                                          <p:tavLst>
                                            <p:tav tm="0">
                                              <p:val>
                                                <p:strVal val="4/3*#ppt_w"/>
                                              </p:val>
                                            </p:tav>
                                            <p:tav tm="100000">
                                              <p:val>
                                                <p:strVal val="#ppt_w"/>
                                              </p:val>
                                            </p:tav>
                                          </p:tavLst>
                                        </p:anim>
                                        <p:anim calcmode="lin" valueType="num">
                                          <p:cBhvr>
                                            <p:cTn id="37" dur="500" fill="hold"/>
                                            <p:tgtEl>
                                              <p:spTgt spid="115"/>
                                            </p:tgtEl>
                                            <p:attrNameLst>
                                              <p:attrName>ppt_h</p:attrName>
                                            </p:attrNameLst>
                                          </p:cBhvr>
                                          <p:tavLst>
                                            <p:tav tm="0">
                                              <p:val>
                                                <p:strVal val="4/3*#ppt_h"/>
                                              </p:val>
                                            </p:tav>
                                            <p:tav tm="100000">
                                              <p:val>
                                                <p:strVal val="#ppt_h"/>
                                              </p:val>
                                            </p:tav>
                                          </p:tavLst>
                                        </p:anim>
                                      </p:childTnLst>
                                    </p:cTn>
                                  </p:par>
                                </p:childTnLst>
                              </p:cTn>
                            </p:par>
                            <p:par>
                              <p:cTn id="38" fill="hold">
                                <p:stCondLst>
                                  <p:cond delay="5000"/>
                                </p:stCondLst>
                                <p:childTnLst>
                                  <p:par>
                                    <p:cTn id="39" presetID="23" presetClass="entr" presetSubtype="288" fill="hold" nodeType="afterEffect">
                                      <p:stCondLst>
                                        <p:cond delay="0"/>
                                      </p:stCondLst>
                                      <p:childTnLst>
                                        <p:set>
                                          <p:cBhvr>
                                            <p:cTn id="40" dur="1" fill="hold">
                                              <p:stCondLst>
                                                <p:cond delay="0"/>
                                              </p:stCondLst>
                                            </p:cTn>
                                            <p:tgtEl>
                                              <p:spTgt spid="120"/>
                                            </p:tgtEl>
                                            <p:attrNameLst>
                                              <p:attrName>style.visibility</p:attrName>
                                            </p:attrNameLst>
                                          </p:cBhvr>
                                          <p:to>
                                            <p:strVal val="visible"/>
                                          </p:to>
                                        </p:set>
                                        <p:anim calcmode="lin" valueType="num">
                                          <p:cBhvr>
                                            <p:cTn id="41" dur="500" fill="hold"/>
                                            <p:tgtEl>
                                              <p:spTgt spid="120"/>
                                            </p:tgtEl>
                                            <p:attrNameLst>
                                              <p:attrName>ppt_w</p:attrName>
                                            </p:attrNameLst>
                                          </p:cBhvr>
                                          <p:tavLst>
                                            <p:tav tm="0">
                                              <p:val>
                                                <p:strVal val="4/3*#ppt_w"/>
                                              </p:val>
                                            </p:tav>
                                            <p:tav tm="100000">
                                              <p:val>
                                                <p:strVal val="#ppt_w"/>
                                              </p:val>
                                            </p:tav>
                                          </p:tavLst>
                                        </p:anim>
                                        <p:anim calcmode="lin" valueType="num">
                                          <p:cBhvr>
                                            <p:cTn id="42" dur="500" fill="hold"/>
                                            <p:tgtEl>
                                              <p:spTgt spid="120"/>
                                            </p:tgtEl>
                                            <p:attrNameLst>
                                              <p:attrName>ppt_h</p:attrName>
                                            </p:attrNameLst>
                                          </p:cBhvr>
                                          <p:tavLst>
                                            <p:tav tm="0">
                                              <p:val>
                                                <p:strVal val="4/3*#ppt_h"/>
                                              </p:val>
                                            </p:tav>
                                            <p:tav tm="100000">
                                              <p:val>
                                                <p:strVal val="#ppt_h"/>
                                              </p:val>
                                            </p:tav>
                                          </p:tavLst>
                                        </p:anim>
                                      </p:childTnLst>
                                    </p:cTn>
                                  </p:par>
                                </p:childTnLst>
                              </p:cTn>
                            </p:par>
                            <p:par>
                              <p:cTn id="43" fill="hold">
                                <p:stCondLst>
                                  <p:cond delay="5500"/>
                                </p:stCondLst>
                                <p:childTnLst>
                                  <p:par>
                                    <p:cTn id="44" presetID="23" presetClass="entr" presetSubtype="288" fill="hold" nodeType="afterEffect">
                                      <p:stCondLst>
                                        <p:cond delay="0"/>
                                      </p:stCondLst>
                                      <p:childTnLst>
                                        <p:set>
                                          <p:cBhvr>
                                            <p:cTn id="45" dur="1" fill="hold">
                                              <p:stCondLst>
                                                <p:cond delay="0"/>
                                              </p:stCondLst>
                                            </p:cTn>
                                            <p:tgtEl>
                                              <p:spTgt spid="125"/>
                                            </p:tgtEl>
                                            <p:attrNameLst>
                                              <p:attrName>style.visibility</p:attrName>
                                            </p:attrNameLst>
                                          </p:cBhvr>
                                          <p:to>
                                            <p:strVal val="visible"/>
                                          </p:to>
                                        </p:set>
                                        <p:anim calcmode="lin" valueType="num">
                                          <p:cBhvr>
                                            <p:cTn id="46" dur="500" fill="hold"/>
                                            <p:tgtEl>
                                              <p:spTgt spid="125"/>
                                            </p:tgtEl>
                                            <p:attrNameLst>
                                              <p:attrName>ppt_w</p:attrName>
                                            </p:attrNameLst>
                                          </p:cBhvr>
                                          <p:tavLst>
                                            <p:tav tm="0">
                                              <p:val>
                                                <p:strVal val="4/3*#ppt_w"/>
                                              </p:val>
                                            </p:tav>
                                            <p:tav tm="100000">
                                              <p:val>
                                                <p:strVal val="#ppt_w"/>
                                              </p:val>
                                            </p:tav>
                                          </p:tavLst>
                                        </p:anim>
                                        <p:anim calcmode="lin" valueType="num">
                                          <p:cBhvr>
                                            <p:cTn id="47" dur="500" fill="hold"/>
                                            <p:tgtEl>
                                              <p:spTgt spid="125"/>
                                            </p:tgtEl>
                                            <p:attrNameLst>
                                              <p:attrName>ppt_h</p:attrName>
                                            </p:attrNameLst>
                                          </p:cBhvr>
                                          <p:tavLst>
                                            <p:tav tm="0">
                                              <p:val>
                                                <p:strVal val="4/3*#ppt_h"/>
                                              </p:val>
                                            </p:tav>
                                            <p:tav tm="100000">
                                              <p:val>
                                                <p:strVal val="#ppt_h"/>
                                              </p:val>
                                            </p:tav>
                                          </p:tavLst>
                                        </p:anim>
                                      </p:childTnLst>
                                    </p:cTn>
                                  </p:par>
                                </p:childTnLst>
                              </p:cTn>
                            </p:par>
                            <p:par>
                              <p:cTn id="48" fill="hold">
                                <p:stCondLst>
                                  <p:cond delay="6000"/>
                                </p:stCondLst>
                                <p:childTnLst>
                                  <p:par>
                                    <p:cTn id="49" presetID="23" presetClass="entr" presetSubtype="288" fill="hold" nodeType="afterEffect">
                                      <p:stCondLst>
                                        <p:cond delay="0"/>
                                      </p:stCondLst>
                                      <p:childTnLst>
                                        <p:set>
                                          <p:cBhvr>
                                            <p:cTn id="50" dur="1" fill="hold">
                                              <p:stCondLst>
                                                <p:cond delay="0"/>
                                              </p:stCondLst>
                                            </p:cTn>
                                            <p:tgtEl>
                                              <p:spTgt spid="130"/>
                                            </p:tgtEl>
                                            <p:attrNameLst>
                                              <p:attrName>style.visibility</p:attrName>
                                            </p:attrNameLst>
                                          </p:cBhvr>
                                          <p:to>
                                            <p:strVal val="visible"/>
                                          </p:to>
                                        </p:set>
                                        <p:anim calcmode="lin" valueType="num">
                                          <p:cBhvr>
                                            <p:cTn id="51" dur="500" fill="hold"/>
                                            <p:tgtEl>
                                              <p:spTgt spid="130"/>
                                            </p:tgtEl>
                                            <p:attrNameLst>
                                              <p:attrName>ppt_w</p:attrName>
                                            </p:attrNameLst>
                                          </p:cBhvr>
                                          <p:tavLst>
                                            <p:tav tm="0">
                                              <p:val>
                                                <p:strVal val="4/3*#ppt_w"/>
                                              </p:val>
                                            </p:tav>
                                            <p:tav tm="100000">
                                              <p:val>
                                                <p:strVal val="#ppt_w"/>
                                              </p:val>
                                            </p:tav>
                                          </p:tavLst>
                                        </p:anim>
                                        <p:anim calcmode="lin" valueType="num">
                                          <p:cBhvr>
                                            <p:cTn id="52" dur="500" fill="hold"/>
                                            <p:tgtEl>
                                              <p:spTgt spid="130"/>
                                            </p:tgtEl>
                                            <p:attrNameLst>
                                              <p:attrName>ppt_h</p:attrName>
                                            </p:attrNameLst>
                                          </p:cBhvr>
                                          <p:tavLst>
                                            <p:tav tm="0">
                                              <p:val>
                                                <p:strVal val="4/3*#ppt_h"/>
                                              </p:val>
                                            </p:tav>
                                            <p:tav tm="100000">
                                              <p:val>
                                                <p:strVal val="#ppt_h"/>
                                              </p:val>
                                            </p:tav>
                                          </p:tavLst>
                                        </p:anim>
                                      </p:childTnLst>
                                    </p:cTn>
                                  </p:par>
                                </p:childTnLst>
                              </p:cTn>
                            </p:par>
                            <p:par>
                              <p:cTn id="53" fill="hold">
                                <p:stCondLst>
                                  <p:cond delay="6500"/>
                                </p:stCondLst>
                                <p:childTnLst>
                                  <p:par>
                                    <p:cTn id="54" presetID="23" presetClass="entr" presetSubtype="288" fill="hold" nodeType="afterEffect">
                                      <p:stCondLst>
                                        <p:cond delay="0"/>
                                      </p:stCondLst>
                                      <p:childTnLst>
                                        <p:set>
                                          <p:cBhvr>
                                            <p:cTn id="55" dur="1" fill="hold">
                                              <p:stCondLst>
                                                <p:cond delay="0"/>
                                              </p:stCondLst>
                                            </p:cTn>
                                            <p:tgtEl>
                                              <p:spTgt spid="135"/>
                                            </p:tgtEl>
                                            <p:attrNameLst>
                                              <p:attrName>style.visibility</p:attrName>
                                            </p:attrNameLst>
                                          </p:cBhvr>
                                          <p:to>
                                            <p:strVal val="visible"/>
                                          </p:to>
                                        </p:set>
                                        <p:anim calcmode="lin" valueType="num">
                                          <p:cBhvr>
                                            <p:cTn id="56" dur="500" fill="hold"/>
                                            <p:tgtEl>
                                              <p:spTgt spid="135"/>
                                            </p:tgtEl>
                                            <p:attrNameLst>
                                              <p:attrName>ppt_w</p:attrName>
                                            </p:attrNameLst>
                                          </p:cBhvr>
                                          <p:tavLst>
                                            <p:tav tm="0">
                                              <p:val>
                                                <p:strVal val="4/3*#ppt_w"/>
                                              </p:val>
                                            </p:tav>
                                            <p:tav tm="100000">
                                              <p:val>
                                                <p:strVal val="#ppt_w"/>
                                              </p:val>
                                            </p:tav>
                                          </p:tavLst>
                                        </p:anim>
                                        <p:anim calcmode="lin" valueType="num">
                                          <p:cBhvr>
                                            <p:cTn id="57" dur="500" fill="hold"/>
                                            <p:tgtEl>
                                              <p:spTgt spid="135"/>
                                            </p:tgtEl>
                                            <p:attrNameLst>
                                              <p:attrName>ppt_h</p:attrName>
                                            </p:attrNameLst>
                                          </p:cBhvr>
                                          <p:tavLst>
                                            <p:tav tm="0">
                                              <p:val>
                                                <p:strVal val="4/3*#ppt_h"/>
                                              </p:val>
                                            </p:tav>
                                            <p:tav tm="100000">
                                              <p:val>
                                                <p:strVal val="#ppt_h"/>
                                              </p:val>
                                            </p:tav>
                                          </p:tavLst>
                                        </p:anim>
                                      </p:childTnLst>
                                    </p:cTn>
                                  </p:par>
                                </p:childTnLst>
                              </p:cTn>
                            </p:par>
                            <p:par>
                              <p:cTn id="58" fill="hold">
                                <p:stCondLst>
                                  <p:cond delay="7000"/>
                                </p:stCondLst>
                                <p:childTnLst>
                                  <p:par>
                                    <p:cTn id="59" presetID="2" presetClass="entr" presetSubtype="2" fill="hold" grpId="0" nodeType="afterEffect" p14:presetBounceEnd="33000">
                                      <p:stCondLst>
                                        <p:cond delay="0"/>
                                      </p:stCondLst>
                                      <p:childTnLst>
                                        <p:set>
                                          <p:cBhvr>
                                            <p:cTn id="60" dur="1" fill="hold">
                                              <p:stCondLst>
                                                <p:cond delay="0"/>
                                              </p:stCondLst>
                                            </p:cTn>
                                            <p:tgtEl>
                                              <p:spTgt spid="102"/>
                                            </p:tgtEl>
                                            <p:attrNameLst>
                                              <p:attrName>style.visibility</p:attrName>
                                            </p:attrNameLst>
                                          </p:cBhvr>
                                          <p:to>
                                            <p:strVal val="visible"/>
                                          </p:to>
                                        </p:set>
                                        <p:anim calcmode="lin" valueType="num" p14:bounceEnd="33000">
                                          <p:cBhvr additive="base">
                                            <p:cTn id="61" dur="1250" fill="hold"/>
                                            <p:tgtEl>
                                              <p:spTgt spid="102"/>
                                            </p:tgtEl>
                                            <p:attrNameLst>
                                              <p:attrName>ppt_x</p:attrName>
                                            </p:attrNameLst>
                                          </p:cBhvr>
                                          <p:tavLst>
                                            <p:tav tm="0">
                                              <p:val>
                                                <p:strVal val="1+#ppt_w/2"/>
                                              </p:val>
                                            </p:tav>
                                            <p:tav tm="100000">
                                              <p:val>
                                                <p:strVal val="#ppt_x"/>
                                              </p:val>
                                            </p:tav>
                                          </p:tavLst>
                                        </p:anim>
                                        <p:anim calcmode="lin" valueType="num" p14:bounceEnd="33000">
                                          <p:cBhvr additive="base">
                                            <p:cTn id="62" dur="1250" fill="hold"/>
                                            <p:tgtEl>
                                              <p:spTgt spid="102"/>
                                            </p:tgtEl>
                                            <p:attrNameLst>
                                              <p:attrName>ppt_y</p:attrName>
                                            </p:attrNameLst>
                                          </p:cBhvr>
                                          <p:tavLst>
                                            <p:tav tm="0">
                                              <p:val>
                                                <p:strVal val="#ppt_y"/>
                                              </p:val>
                                            </p:tav>
                                            <p:tav tm="100000">
                                              <p:val>
                                                <p:strVal val="#ppt_y"/>
                                              </p:val>
                                            </p:tav>
                                          </p:tavLst>
                                        </p:anim>
                                      </p:childTnLst>
                                    </p:cTn>
                                  </p:par>
                                </p:childTnLst>
                              </p:cTn>
                            </p:par>
                            <p:par>
                              <p:cTn id="63" fill="hold">
                                <p:stCondLst>
                                  <p:cond delay="8500"/>
                                </p:stCondLst>
                                <p:childTnLst>
                                  <p:par>
                                    <p:cTn id="64" presetID="2" presetClass="entr" presetSubtype="2" fill="hold" grpId="0" nodeType="afterEffect" p14:presetBounceEnd="33000">
                                      <p:stCondLst>
                                        <p:cond delay="0"/>
                                      </p:stCondLst>
                                      <p:childTnLst>
                                        <p:set>
                                          <p:cBhvr>
                                            <p:cTn id="65" dur="1" fill="hold">
                                              <p:stCondLst>
                                                <p:cond delay="0"/>
                                              </p:stCondLst>
                                            </p:cTn>
                                            <p:tgtEl>
                                              <p:spTgt spid="112"/>
                                            </p:tgtEl>
                                            <p:attrNameLst>
                                              <p:attrName>style.visibility</p:attrName>
                                            </p:attrNameLst>
                                          </p:cBhvr>
                                          <p:to>
                                            <p:strVal val="visible"/>
                                          </p:to>
                                        </p:set>
                                        <p:anim calcmode="lin" valueType="num" p14:bounceEnd="33000">
                                          <p:cBhvr additive="base">
                                            <p:cTn id="66" dur="1250" fill="hold"/>
                                            <p:tgtEl>
                                              <p:spTgt spid="112"/>
                                            </p:tgtEl>
                                            <p:attrNameLst>
                                              <p:attrName>ppt_x</p:attrName>
                                            </p:attrNameLst>
                                          </p:cBhvr>
                                          <p:tavLst>
                                            <p:tav tm="0">
                                              <p:val>
                                                <p:strVal val="1+#ppt_w/2"/>
                                              </p:val>
                                            </p:tav>
                                            <p:tav tm="100000">
                                              <p:val>
                                                <p:strVal val="#ppt_x"/>
                                              </p:val>
                                            </p:tav>
                                          </p:tavLst>
                                        </p:anim>
                                        <p:anim calcmode="lin" valueType="num" p14:bounceEnd="33000">
                                          <p:cBhvr additive="base">
                                            <p:cTn id="67" dur="1250" fill="hold"/>
                                            <p:tgtEl>
                                              <p:spTgt spid="112"/>
                                            </p:tgtEl>
                                            <p:attrNameLst>
                                              <p:attrName>ppt_y</p:attrName>
                                            </p:attrNameLst>
                                          </p:cBhvr>
                                          <p:tavLst>
                                            <p:tav tm="0">
                                              <p:val>
                                                <p:strVal val="#ppt_y"/>
                                              </p:val>
                                            </p:tav>
                                            <p:tav tm="100000">
                                              <p:val>
                                                <p:strVal val="#ppt_y"/>
                                              </p:val>
                                            </p:tav>
                                          </p:tavLst>
                                        </p:anim>
                                      </p:childTnLst>
                                    </p:cTn>
                                  </p:par>
                                </p:childTnLst>
                              </p:cTn>
                            </p:par>
                            <p:par>
                              <p:cTn id="68" fill="hold">
                                <p:stCondLst>
                                  <p:cond delay="10000"/>
                                </p:stCondLst>
                                <p:childTnLst>
                                  <p:par>
                                    <p:cTn id="69" presetID="53" presetClass="entr" presetSubtype="16" fill="hold" grpId="0" nodeType="after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p:cTn id="71" dur="1500" fill="hold"/>
                                            <p:tgtEl>
                                              <p:spTgt spid="104"/>
                                            </p:tgtEl>
                                            <p:attrNameLst>
                                              <p:attrName>ppt_w</p:attrName>
                                            </p:attrNameLst>
                                          </p:cBhvr>
                                          <p:tavLst>
                                            <p:tav tm="0">
                                              <p:val>
                                                <p:fltVal val="0"/>
                                              </p:val>
                                            </p:tav>
                                            <p:tav tm="100000">
                                              <p:val>
                                                <p:strVal val="#ppt_w"/>
                                              </p:val>
                                            </p:tav>
                                          </p:tavLst>
                                        </p:anim>
                                        <p:anim calcmode="lin" valueType="num">
                                          <p:cBhvr>
                                            <p:cTn id="72" dur="1500" fill="hold"/>
                                            <p:tgtEl>
                                              <p:spTgt spid="104"/>
                                            </p:tgtEl>
                                            <p:attrNameLst>
                                              <p:attrName>ppt_h</p:attrName>
                                            </p:attrNameLst>
                                          </p:cBhvr>
                                          <p:tavLst>
                                            <p:tav tm="0">
                                              <p:val>
                                                <p:fltVal val="0"/>
                                              </p:val>
                                            </p:tav>
                                            <p:tav tm="100000">
                                              <p:val>
                                                <p:strVal val="#ppt_h"/>
                                              </p:val>
                                            </p:tav>
                                          </p:tavLst>
                                        </p:anim>
                                        <p:animEffect transition="in" filter="fade">
                                          <p:cBhvr>
                                            <p:cTn id="73" dur="1500"/>
                                            <p:tgtEl>
                                              <p:spTgt spid="104"/>
                                            </p:tgtEl>
                                          </p:cBhvr>
                                        </p:animEffect>
                                      </p:childTnLst>
                                    </p:cTn>
                                  </p:par>
                                </p:childTnLst>
                              </p:cTn>
                            </p:par>
                            <p:par>
                              <p:cTn id="74" fill="hold">
                                <p:stCondLst>
                                  <p:cond delay="11500"/>
                                </p:stCondLst>
                                <p:childTnLst>
                                  <p:par>
                                    <p:cTn id="75" presetID="42" presetClass="entr" presetSubtype="0"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fade">
                                          <p:cBhvr>
                                            <p:cTn id="77" dur="1500"/>
                                            <p:tgtEl>
                                              <p:spTgt spid="3"/>
                                            </p:tgtEl>
                                          </p:cBhvr>
                                        </p:animEffect>
                                        <p:anim calcmode="lin" valueType="num">
                                          <p:cBhvr>
                                            <p:cTn id="78" dur="1500" fill="hold"/>
                                            <p:tgtEl>
                                              <p:spTgt spid="3"/>
                                            </p:tgtEl>
                                            <p:attrNameLst>
                                              <p:attrName>ppt_x</p:attrName>
                                            </p:attrNameLst>
                                          </p:cBhvr>
                                          <p:tavLst>
                                            <p:tav tm="0">
                                              <p:val>
                                                <p:strVal val="#ppt_x"/>
                                              </p:val>
                                            </p:tav>
                                            <p:tav tm="100000">
                                              <p:val>
                                                <p:strVal val="#ppt_x"/>
                                              </p:val>
                                            </p:tav>
                                          </p:tavLst>
                                        </p:anim>
                                        <p:anim calcmode="lin" valueType="num">
                                          <p:cBhvr>
                                            <p:cTn id="79" dur="1500" fill="hold"/>
                                            <p:tgtEl>
                                              <p:spTgt spid="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
                                            </p:tgtEl>
                                            <p:attrNameLst>
                                              <p:attrName>style.visibility</p:attrName>
                                            </p:attrNameLst>
                                          </p:cBhvr>
                                          <p:to>
                                            <p:strVal val="visible"/>
                                          </p:to>
                                        </p:set>
                                        <p:animEffect transition="in" filter="fade">
                                          <p:cBhvr>
                                            <p:cTn id="82" dur="1500"/>
                                            <p:tgtEl>
                                              <p:spTgt spid="4"/>
                                            </p:tgtEl>
                                          </p:cBhvr>
                                        </p:animEffect>
                                        <p:anim calcmode="lin" valueType="num">
                                          <p:cBhvr>
                                            <p:cTn id="83" dur="1500" fill="hold"/>
                                            <p:tgtEl>
                                              <p:spTgt spid="4"/>
                                            </p:tgtEl>
                                            <p:attrNameLst>
                                              <p:attrName>ppt_x</p:attrName>
                                            </p:attrNameLst>
                                          </p:cBhvr>
                                          <p:tavLst>
                                            <p:tav tm="0">
                                              <p:val>
                                                <p:strVal val="#ppt_x"/>
                                              </p:val>
                                            </p:tav>
                                            <p:tav tm="100000">
                                              <p:val>
                                                <p:strVal val="#ppt_x"/>
                                              </p:val>
                                            </p:tav>
                                          </p:tavLst>
                                        </p:anim>
                                        <p:anim calcmode="lin" valueType="num">
                                          <p:cBhvr>
                                            <p:cTn id="84" dur="1500" fill="hold"/>
                                            <p:tgtEl>
                                              <p:spTgt spid="4"/>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22" presetClass="entr" presetSubtype="1" fill="hold"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up)">
                                          <p:cBhvr>
                                            <p:cTn id="88" dur="1250"/>
                                            <p:tgtEl>
                                              <p:spTgt spid="11"/>
                                            </p:tgtEl>
                                          </p:cBhvr>
                                        </p:animEffect>
                                      </p:childTnLst>
                                    </p:cTn>
                                  </p:par>
                                </p:childTnLst>
                              </p:cTn>
                            </p:par>
                            <p:par>
                              <p:cTn id="89" fill="hold">
                                <p:stCondLst>
                                  <p:cond delay="14500"/>
                                </p:stCondLst>
                                <p:childTnLst>
                                  <p:par>
                                    <p:cTn id="90" presetID="42" presetClass="entr" presetSubtype="0"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fade">
                                          <p:cBhvr>
                                            <p:cTn id="92" dur="1500"/>
                                            <p:tgtEl>
                                              <p:spTgt spid="6"/>
                                            </p:tgtEl>
                                          </p:cBhvr>
                                        </p:animEffect>
                                        <p:anim calcmode="lin" valueType="num">
                                          <p:cBhvr>
                                            <p:cTn id="93" dur="1500" fill="hold"/>
                                            <p:tgtEl>
                                              <p:spTgt spid="6"/>
                                            </p:tgtEl>
                                            <p:attrNameLst>
                                              <p:attrName>ppt_x</p:attrName>
                                            </p:attrNameLst>
                                          </p:cBhvr>
                                          <p:tavLst>
                                            <p:tav tm="0">
                                              <p:val>
                                                <p:strVal val="#ppt_x"/>
                                              </p:val>
                                            </p:tav>
                                            <p:tav tm="100000">
                                              <p:val>
                                                <p:strVal val="#ppt_x"/>
                                              </p:val>
                                            </p:tav>
                                          </p:tavLst>
                                        </p:anim>
                                        <p:anim calcmode="lin" valueType="num">
                                          <p:cBhvr>
                                            <p:cTn id="94" dur="1500" fill="hold"/>
                                            <p:tgtEl>
                                              <p:spTgt spid="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fade">
                                          <p:cBhvr>
                                            <p:cTn id="97" dur="1500"/>
                                            <p:tgtEl>
                                              <p:spTgt spid="7"/>
                                            </p:tgtEl>
                                          </p:cBhvr>
                                        </p:animEffect>
                                        <p:anim calcmode="lin" valueType="num">
                                          <p:cBhvr>
                                            <p:cTn id="98" dur="1500" fill="hold"/>
                                            <p:tgtEl>
                                              <p:spTgt spid="7"/>
                                            </p:tgtEl>
                                            <p:attrNameLst>
                                              <p:attrName>ppt_x</p:attrName>
                                            </p:attrNameLst>
                                          </p:cBhvr>
                                          <p:tavLst>
                                            <p:tav tm="0">
                                              <p:val>
                                                <p:strVal val="#ppt_x"/>
                                              </p:val>
                                            </p:tav>
                                            <p:tav tm="100000">
                                              <p:val>
                                                <p:strVal val="#ppt_x"/>
                                              </p:val>
                                            </p:tav>
                                          </p:tavLst>
                                        </p:anim>
                                        <p:anim calcmode="lin" valueType="num">
                                          <p:cBhvr>
                                            <p:cTn id="99" dur="1500" fill="hold"/>
                                            <p:tgtEl>
                                              <p:spTgt spid="7"/>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1" presetClass="entr" presetSubtype="0" fill="hold" grpId="0" nodeType="afterEffect">
                                      <p:stCondLst>
                                        <p:cond delay="0"/>
                                      </p:stCondLst>
                                      <p:iterate type="lt">
                                        <p:tmAbs val="80"/>
                                      </p:iterate>
                                      <p:childTnLst>
                                        <p:set>
                                          <p:cBhvr>
                                            <p:cTn id="102"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01" grpId="0"/>
          <p:bldP spid="102" grpId="0" animBg="1"/>
          <p:bldP spid="104" grpId="0" animBg="1"/>
          <p:bldP spid="112" grpId="0" animBg="1"/>
          <p:bldP spid="3" grpId="0"/>
          <p:bldP spid="4" grpId="0"/>
          <p:bldP spid="6" grpId="0"/>
          <p:bldP spid="7" grpId="0"/>
          <p:bldP spid="57" grpId="0"/>
          <p:bldP spid="60" grpId="0"/>
          <p:bldP spid="62" grpId="0" animBg="1"/>
          <p:bldP spid="63"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1500"/>
                                            <p:tgtEl>
                                              <p:spTgt spid="57"/>
                                            </p:tgtEl>
                                          </p:cBhvr>
                                        </p:animEffect>
                                        <p:anim calcmode="lin" valueType="num">
                                          <p:cBhvr>
                                            <p:cTn id="11" dur="1500" fill="hold"/>
                                            <p:tgtEl>
                                              <p:spTgt spid="57"/>
                                            </p:tgtEl>
                                            <p:attrNameLst>
                                              <p:attrName>ppt_x</p:attrName>
                                            </p:attrNameLst>
                                          </p:cBhvr>
                                          <p:tavLst>
                                            <p:tav tm="0">
                                              <p:val>
                                                <p:strVal val="#ppt_x"/>
                                              </p:val>
                                            </p:tav>
                                            <p:tav tm="100000">
                                              <p:val>
                                                <p:strVal val="#ppt_x"/>
                                              </p:val>
                                            </p:tav>
                                          </p:tavLst>
                                        </p:anim>
                                        <p:anim calcmode="lin" valueType="num">
                                          <p:cBhvr>
                                            <p:cTn id="12" dur="1500" fill="hold"/>
                                            <p:tgtEl>
                                              <p:spTgt spid="5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wipe(left)">
                                          <p:cBhvr>
                                            <p:cTn id="16" dur="1000"/>
                                            <p:tgtEl>
                                              <p:spTgt spid="6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left)">
                                          <p:cBhvr>
                                            <p:cTn id="19" dur="1000"/>
                                            <p:tgtEl>
                                              <p:spTgt spid="62"/>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Effect transition="in" filter="fade">
                                          <p:cBhvr>
                                            <p:cTn id="23" dur="1500"/>
                                            <p:tgtEl>
                                              <p:spTgt spid="60"/>
                                            </p:tgtEl>
                                          </p:cBhvr>
                                        </p:animEffect>
                                        <p:anim calcmode="lin" valueType="num">
                                          <p:cBhvr>
                                            <p:cTn id="24" dur="1500" fill="hold"/>
                                            <p:tgtEl>
                                              <p:spTgt spid="60"/>
                                            </p:tgtEl>
                                            <p:attrNameLst>
                                              <p:attrName>ppt_x</p:attrName>
                                            </p:attrNameLst>
                                          </p:cBhvr>
                                          <p:tavLst>
                                            <p:tav tm="0">
                                              <p:val>
                                                <p:strVal val="#ppt_x"/>
                                              </p:val>
                                            </p:tav>
                                            <p:tav tm="100000">
                                              <p:val>
                                                <p:strVal val="#ppt_x"/>
                                              </p:val>
                                            </p:tav>
                                          </p:tavLst>
                                        </p:anim>
                                        <p:anim calcmode="lin" valueType="num">
                                          <p:cBhvr>
                                            <p:cTn id="25" dur="1500" fill="hold"/>
                                            <p:tgtEl>
                                              <p:spTgt spid="60"/>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94"/>
                                            </p:tgtEl>
                                            <p:attrNameLst>
                                              <p:attrName>style.visibility</p:attrName>
                                            </p:attrNameLst>
                                          </p:cBhvr>
                                          <p:to>
                                            <p:strVal val="visible"/>
                                          </p:to>
                                        </p:set>
                                        <p:anim calcmode="lin" valueType="num">
                                          <p:cBhvr>
                                            <p:cTn id="29" dur="1500" fill="hold"/>
                                            <p:tgtEl>
                                              <p:spTgt spid="94"/>
                                            </p:tgtEl>
                                            <p:attrNameLst>
                                              <p:attrName>ppt_w</p:attrName>
                                            </p:attrNameLst>
                                          </p:cBhvr>
                                          <p:tavLst>
                                            <p:tav tm="0">
                                              <p:val>
                                                <p:fltVal val="0"/>
                                              </p:val>
                                            </p:tav>
                                            <p:tav tm="100000">
                                              <p:val>
                                                <p:strVal val="#ppt_w"/>
                                              </p:val>
                                            </p:tav>
                                          </p:tavLst>
                                        </p:anim>
                                        <p:anim calcmode="lin" valueType="num">
                                          <p:cBhvr>
                                            <p:cTn id="30" dur="1500" fill="hold"/>
                                            <p:tgtEl>
                                              <p:spTgt spid="94"/>
                                            </p:tgtEl>
                                            <p:attrNameLst>
                                              <p:attrName>ppt_h</p:attrName>
                                            </p:attrNameLst>
                                          </p:cBhvr>
                                          <p:tavLst>
                                            <p:tav tm="0">
                                              <p:val>
                                                <p:fltVal val="0"/>
                                              </p:val>
                                            </p:tav>
                                            <p:tav tm="100000">
                                              <p:val>
                                                <p:strVal val="#ppt_h"/>
                                              </p:val>
                                            </p:tav>
                                          </p:tavLst>
                                        </p:anim>
                                        <p:anim calcmode="lin" valueType="num">
                                          <p:cBhvr>
                                            <p:cTn id="31" dur="1500" fill="hold"/>
                                            <p:tgtEl>
                                              <p:spTgt spid="94"/>
                                            </p:tgtEl>
                                            <p:attrNameLst>
                                              <p:attrName>style.rotation</p:attrName>
                                            </p:attrNameLst>
                                          </p:cBhvr>
                                          <p:tavLst>
                                            <p:tav tm="0">
                                              <p:val>
                                                <p:fltVal val="90"/>
                                              </p:val>
                                            </p:tav>
                                            <p:tav tm="100000">
                                              <p:val>
                                                <p:fltVal val="0"/>
                                              </p:val>
                                            </p:tav>
                                          </p:tavLst>
                                        </p:anim>
                                        <p:animEffect transition="in" filter="fade">
                                          <p:cBhvr>
                                            <p:cTn id="32" dur="1500"/>
                                            <p:tgtEl>
                                              <p:spTgt spid="94"/>
                                            </p:tgtEl>
                                          </p:cBhvr>
                                        </p:animEffect>
                                      </p:childTnLst>
                                    </p:cTn>
                                  </p:par>
                                </p:childTnLst>
                              </p:cTn>
                            </p:par>
                            <p:par>
                              <p:cTn id="33" fill="hold">
                                <p:stCondLst>
                                  <p:cond delay="4500"/>
                                </p:stCondLst>
                                <p:childTnLst>
                                  <p:par>
                                    <p:cTn id="34" presetID="23" presetClass="entr" presetSubtype="288" fill="hold" nodeType="after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p:cTn id="36" dur="500" fill="hold"/>
                                            <p:tgtEl>
                                              <p:spTgt spid="115"/>
                                            </p:tgtEl>
                                            <p:attrNameLst>
                                              <p:attrName>ppt_w</p:attrName>
                                            </p:attrNameLst>
                                          </p:cBhvr>
                                          <p:tavLst>
                                            <p:tav tm="0">
                                              <p:val>
                                                <p:strVal val="4/3*#ppt_w"/>
                                              </p:val>
                                            </p:tav>
                                            <p:tav tm="100000">
                                              <p:val>
                                                <p:strVal val="#ppt_w"/>
                                              </p:val>
                                            </p:tav>
                                          </p:tavLst>
                                        </p:anim>
                                        <p:anim calcmode="lin" valueType="num">
                                          <p:cBhvr>
                                            <p:cTn id="37" dur="500" fill="hold"/>
                                            <p:tgtEl>
                                              <p:spTgt spid="115"/>
                                            </p:tgtEl>
                                            <p:attrNameLst>
                                              <p:attrName>ppt_h</p:attrName>
                                            </p:attrNameLst>
                                          </p:cBhvr>
                                          <p:tavLst>
                                            <p:tav tm="0">
                                              <p:val>
                                                <p:strVal val="4/3*#ppt_h"/>
                                              </p:val>
                                            </p:tav>
                                            <p:tav tm="100000">
                                              <p:val>
                                                <p:strVal val="#ppt_h"/>
                                              </p:val>
                                            </p:tav>
                                          </p:tavLst>
                                        </p:anim>
                                      </p:childTnLst>
                                    </p:cTn>
                                  </p:par>
                                </p:childTnLst>
                              </p:cTn>
                            </p:par>
                            <p:par>
                              <p:cTn id="38" fill="hold">
                                <p:stCondLst>
                                  <p:cond delay="5000"/>
                                </p:stCondLst>
                                <p:childTnLst>
                                  <p:par>
                                    <p:cTn id="39" presetID="23" presetClass="entr" presetSubtype="288" fill="hold" nodeType="afterEffect">
                                      <p:stCondLst>
                                        <p:cond delay="0"/>
                                      </p:stCondLst>
                                      <p:childTnLst>
                                        <p:set>
                                          <p:cBhvr>
                                            <p:cTn id="40" dur="1" fill="hold">
                                              <p:stCondLst>
                                                <p:cond delay="0"/>
                                              </p:stCondLst>
                                            </p:cTn>
                                            <p:tgtEl>
                                              <p:spTgt spid="120"/>
                                            </p:tgtEl>
                                            <p:attrNameLst>
                                              <p:attrName>style.visibility</p:attrName>
                                            </p:attrNameLst>
                                          </p:cBhvr>
                                          <p:to>
                                            <p:strVal val="visible"/>
                                          </p:to>
                                        </p:set>
                                        <p:anim calcmode="lin" valueType="num">
                                          <p:cBhvr>
                                            <p:cTn id="41" dur="500" fill="hold"/>
                                            <p:tgtEl>
                                              <p:spTgt spid="120"/>
                                            </p:tgtEl>
                                            <p:attrNameLst>
                                              <p:attrName>ppt_w</p:attrName>
                                            </p:attrNameLst>
                                          </p:cBhvr>
                                          <p:tavLst>
                                            <p:tav tm="0">
                                              <p:val>
                                                <p:strVal val="4/3*#ppt_w"/>
                                              </p:val>
                                            </p:tav>
                                            <p:tav tm="100000">
                                              <p:val>
                                                <p:strVal val="#ppt_w"/>
                                              </p:val>
                                            </p:tav>
                                          </p:tavLst>
                                        </p:anim>
                                        <p:anim calcmode="lin" valueType="num">
                                          <p:cBhvr>
                                            <p:cTn id="42" dur="500" fill="hold"/>
                                            <p:tgtEl>
                                              <p:spTgt spid="120"/>
                                            </p:tgtEl>
                                            <p:attrNameLst>
                                              <p:attrName>ppt_h</p:attrName>
                                            </p:attrNameLst>
                                          </p:cBhvr>
                                          <p:tavLst>
                                            <p:tav tm="0">
                                              <p:val>
                                                <p:strVal val="4/3*#ppt_h"/>
                                              </p:val>
                                            </p:tav>
                                            <p:tav tm="100000">
                                              <p:val>
                                                <p:strVal val="#ppt_h"/>
                                              </p:val>
                                            </p:tav>
                                          </p:tavLst>
                                        </p:anim>
                                      </p:childTnLst>
                                    </p:cTn>
                                  </p:par>
                                </p:childTnLst>
                              </p:cTn>
                            </p:par>
                            <p:par>
                              <p:cTn id="43" fill="hold">
                                <p:stCondLst>
                                  <p:cond delay="5500"/>
                                </p:stCondLst>
                                <p:childTnLst>
                                  <p:par>
                                    <p:cTn id="44" presetID="23" presetClass="entr" presetSubtype="288" fill="hold" nodeType="afterEffect">
                                      <p:stCondLst>
                                        <p:cond delay="0"/>
                                      </p:stCondLst>
                                      <p:childTnLst>
                                        <p:set>
                                          <p:cBhvr>
                                            <p:cTn id="45" dur="1" fill="hold">
                                              <p:stCondLst>
                                                <p:cond delay="0"/>
                                              </p:stCondLst>
                                            </p:cTn>
                                            <p:tgtEl>
                                              <p:spTgt spid="125"/>
                                            </p:tgtEl>
                                            <p:attrNameLst>
                                              <p:attrName>style.visibility</p:attrName>
                                            </p:attrNameLst>
                                          </p:cBhvr>
                                          <p:to>
                                            <p:strVal val="visible"/>
                                          </p:to>
                                        </p:set>
                                        <p:anim calcmode="lin" valueType="num">
                                          <p:cBhvr>
                                            <p:cTn id="46" dur="500" fill="hold"/>
                                            <p:tgtEl>
                                              <p:spTgt spid="125"/>
                                            </p:tgtEl>
                                            <p:attrNameLst>
                                              <p:attrName>ppt_w</p:attrName>
                                            </p:attrNameLst>
                                          </p:cBhvr>
                                          <p:tavLst>
                                            <p:tav tm="0">
                                              <p:val>
                                                <p:strVal val="4/3*#ppt_w"/>
                                              </p:val>
                                            </p:tav>
                                            <p:tav tm="100000">
                                              <p:val>
                                                <p:strVal val="#ppt_w"/>
                                              </p:val>
                                            </p:tav>
                                          </p:tavLst>
                                        </p:anim>
                                        <p:anim calcmode="lin" valueType="num">
                                          <p:cBhvr>
                                            <p:cTn id="47" dur="500" fill="hold"/>
                                            <p:tgtEl>
                                              <p:spTgt spid="125"/>
                                            </p:tgtEl>
                                            <p:attrNameLst>
                                              <p:attrName>ppt_h</p:attrName>
                                            </p:attrNameLst>
                                          </p:cBhvr>
                                          <p:tavLst>
                                            <p:tav tm="0">
                                              <p:val>
                                                <p:strVal val="4/3*#ppt_h"/>
                                              </p:val>
                                            </p:tav>
                                            <p:tav tm="100000">
                                              <p:val>
                                                <p:strVal val="#ppt_h"/>
                                              </p:val>
                                            </p:tav>
                                          </p:tavLst>
                                        </p:anim>
                                      </p:childTnLst>
                                    </p:cTn>
                                  </p:par>
                                </p:childTnLst>
                              </p:cTn>
                            </p:par>
                            <p:par>
                              <p:cTn id="48" fill="hold">
                                <p:stCondLst>
                                  <p:cond delay="6000"/>
                                </p:stCondLst>
                                <p:childTnLst>
                                  <p:par>
                                    <p:cTn id="49" presetID="23" presetClass="entr" presetSubtype="288" fill="hold" nodeType="afterEffect">
                                      <p:stCondLst>
                                        <p:cond delay="0"/>
                                      </p:stCondLst>
                                      <p:childTnLst>
                                        <p:set>
                                          <p:cBhvr>
                                            <p:cTn id="50" dur="1" fill="hold">
                                              <p:stCondLst>
                                                <p:cond delay="0"/>
                                              </p:stCondLst>
                                            </p:cTn>
                                            <p:tgtEl>
                                              <p:spTgt spid="130"/>
                                            </p:tgtEl>
                                            <p:attrNameLst>
                                              <p:attrName>style.visibility</p:attrName>
                                            </p:attrNameLst>
                                          </p:cBhvr>
                                          <p:to>
                                            <p:strVal val="visible"/>
                                          </p:to>
                                        </p:set>
                                        <p:anim calcmode="lin" valueType="num">
                                          <p:cBhvr>
                                            <p:cTn id="51" dur="500" fill="hold"/>
                                            <p:tgtEl>
                                              <p:spTgt spid="130"/>
                                            </p:tgtEl>
                                            <p:attrNameLst>
                                              <p:attrName>ppt_w</p:attrName>
                                            </p:attrNameLst>
                                          </p:cBhvr>
                                          <p:tavLst>
                                            <p:tav tm="0">
                                              <p:val>
                                                <p:strVal val="4/3*#ppt_w"/>
                                              </p:val>
                                            </p:tav>
                                            <p:tav tm="100000">
                                              <p:val>
                                                <p:strVal val="#ppt_w"/>
                                              </p:val>
                                            </p:tav>
                                          </p:tavLst>
                                        </p:anim>
                                        <p:anim calcmode="lin" valueType="num">
                                          <p:cBhvr>
                                            <p:cTn id="52" dur="500" fill="hold"/>
                                            <p:tgtEl>
                                              <p:spTgt spid="130"/>
                                            </p:tgtEl>
                                            <p:attrNameLst>
                                              <p:attrName>ppt_h</p:attrName>
                                            </p:attrNameLst>
                                          </p:cBhvr>
                                          <p:tavLst>
                                            <p:tav tm="0">
                                              <p:val>
                                                <p:strVal val="4/3*#ppt_h"/>
                                              </p:val>
                                            </p:tav>
                                            <p:tav tm="100000">
                                              <p:val>
                                                <p:strVal val="#ppt_h"/>
                                              </p:val>
                                            </p:tav>
                                          </p:tavLst>
                                        </p:anim>
                                      </p:childTnLst>
                                    </p:cTn>
                                  </p:par>
                                </p:childTnLst>
                              </p:cTn>
                            </p:par>
                            <p:par>
                              <p:cTn id="53" fill="hold">
                                <p:stCondLst>
                                  <p:cond delay="6500"/>
                                </p:stCondLst>
                                <p:childTnLst>
                                  <p:par>
                                    <p:cTn id="54" presetID="23" presetClass="entr" presetSubtype="288" fill="hold" nodeType="afterEffect">
                                      <p:stCondLst>
                                        <p:cond delay="0"/>
                                      </p:stCondLst>
                                      <p:childTnLst>
                                        <p:set>
                                          <p:cBhvr>
                                            <p:cTn id="55" dur="1" fill="hold">
                                              <p:stCondLst>
                                                <p:cond delay="0"/>
                                              </p:stCondLst>
                                            </p:cTn>
                                            <p:tgtEl>
                                              <p:spTgt spid="135"/>
                                            </p:tgtEl>
                                            <p:attrNameLst>
                                              <p:attrName>style.visibility</p:attrName>
                                            </p:attrNameLst>
                                          </p:cBhvr>
                                          <p:to>
                                            <p:strVal val="visible"/>
                                          </p:to>
                                        </p:set>
                                        <p:anim calcmode="lin" valueType="num">
                                          <p:cBhvr>
                                            <p:cTn id="56" dur="500" fill="hold"/>
                                            <p:tgtEl>
                                              <p:spTgt spid="135"/>
                                            </p:tgtEl>
                                            <p:attrNameLst>
                                              <p:attrName>ppt_w</p:attrName>
                                            </p:attrNameLst>
                                          </p:cBhvr>
                                          <p:tavLst>
                                            <p:tav tm="0">
                                              <p:val>
                                                <p:strVal val="4/3*#ppt_w"/>
                                              </p:val>
                                            </p:tav>
                                            <p:tav tm="100000">
                                              <p:val>
                                                <p:strVal val="#ppt_w"/>
                                              </p:val>
                                            </p:tav>
                                          </p:tavLst>
                                        </p:anim>
                                        <p:anim calcmode="lin" valueType="num">
                                          <p:cBhvr>
                                            <p:cTn id="57" dur="500" fill="hold"/>
                                            <p:tgtEl>
                                              <p:spTgt spid="135"/>
                                            </p:tgtEl>
                                            <p:attrNameLst>
                                              <p:attrName>ppt_h</p:attrName>
                                            </p:attrNameLst>
                                          </p:cBhvr>
                                          <p:tavLst>
                                            <p:tav tm="0">
                                              <p:val>
                                                <p:strVal val="4/3*#ppt_h"/>
                                              </p:val>
                                            </p:tav>
                                            <p:tav tm="100000">
                                              <p:val>
                                                <p:strVal val="#ppt_h"/>
                                              </p:val>
                                            </p:tav>
                                          </p:tavLst>
                                        </p:anim>
                                      </p:childTnLst>
                                    </p:cTn>
                                  </p:par>
                                </p:childTnLst>
                              </p:cTn>
                            </p:par>
                            <p:par>
                              <p:cTn id="58" fill="hold">
                                <p:stCondLst>
                                  <p:cond delay="7000"/>
                                </p:stCondLst>
                                <p:childTnLst>
                                  <p:par>
                                    <p:cTn id="59" presetID="2" presetClass="entr" presetSubtype="2" fill="hold" grpId="0" nodeType="afterEffect">
                                      <p:stCondLst>
                                        <p:cond delay="0"/>
                                      </p:stCondLst>
                                      <p:childTnLst>
                                        <p:set>
                                          <p:cBhvr>
                                            <p:cTn id="60" dur="1" fill="hold">
                                              <p:stCondLst>
                                                <p:cond delay="0"/>
                                              </p:stCondLst>
                                            </p:cTn>
                                            <p:tgtEl>
                                              <p:spTgt spid="102"/>
                                            </p:tgtEl>
                                            <p:attrNameLst>
                                              <p:attrName>style.visibility</p:attrName>
                                            </p:attrNameLst>
                                          </p:cBhvr>
                                          <p:to>
                                            <p:strVal val="visible"/>
                                          </p:to>
                                        </p:set>
                                        <p:anim calcmode="lin" valueType="num">
                                          <p:cBhvr additive="base">
                                            <p:cTn id="61" dur="1250" fill="hold"/>
                                            <p:tgtEl>
                                              <p:spTgt spid="102"/>
                                            </p:tgtEl>
                                            <p:attrNameLst>
                                              <p:attrName>ppt_x</p:attrName>
                                            </p:attrNameLst>
                                          </p:cBhvr>
                                          <p:tavLst>
                                            <p:tav tm="0">
                                              <p:val>
                                                <p:strVal val="1+#ppt_w/2"/>
                                              </p:val>
                                            </p:tav>
                                            <p:tav tm="100000">
                                              <p:val>
                                                <p:strVal val="#ppt_x"/>
                                              </p:val>
                                            </p:tav>
                                          </p:tavLst>
                                        </p:anim>
                                        <p:anim calcmode="lin" valueType="num">
                                          <p:cBhvr additive="base">
                                            <p:cTn id="62" dur="1250" fill="hold"/>
                                            <p:tgtEl>
                                              <p:spTgt spid="102"/>
                                            </p:tgtEl>
                                            <p:attrNameLst>
                                              <p:attrName>ppt_y</p:attrName>
                                            </p:attrNameLst>
                                          </p:cBhvr>
                                          <p:tavLst>
                                            <p:tav tm="0">
                                              <p:val>
                                                <p:strVal val="#ppt_y"/>
                                              </p:val>
                                            </p:tav>
                                            <p:tav tm="100000">
                                              <p:val>
                                                <p:strVal val="#ppt_y"/>
                                              </p:val>
                                            </p:tav>
                                          </p:tavLst>
                                        </p:anim>
                                      </p:childTnLst>
                                    </p:cTn>
                                  </p:par>
                                </p:childTnLst>
                              </p:cTn>
                            </p:par>
                            <p:par>
                              <p:cTn id="63" fill="hold">
                                <p:stCondLst>
                                  <p:cond delay="8500"/>
                                </p:stCondLst>
                                <p:childTnLst>
                                  <p:par>
                                    <p:cTn id="64" presetID="2" presetClass="entr" presetSubtype="2" fill="hold" grpId="0" nodeType="afterEffect">
                                      <p:stCondLst>
                                        <p:cond delay="0"/>
                                      </p:stCondLst>
                                      <p:childTnLst>
                                        <p:set>
                                          <p:cBhvr>
                                            <p:cTn id="65" dur="1" fill="hold">
                                              <p:stCondLst>
                                                <p:cond delay="0"/>
                                              </p:stCondLst>
                                            </p:cTn>
                                            <p:tgtEl>
                                              <p:spTgt spid="112"/>
                                            </p:tgtEl>
                                            <p:attrNameLst>
                                              <p:attrName>style.visibility</p:attrName>
                                            </p:attrNameLst>
                                          </p:cBhvr>
                                          <p:to>
                                            <p:strVal val="visible"/>
                                          </p:to>
                                        </p:set>
                                        <p:anim calcmode="lin" valueType="num">
                                          <p:cBhvr additive="base">
                                            <p:cTn id="66" dur="1250" fill="hold"/>
                                            <p:tgtEl>
                                              <p:spTgt spid="112"/>
                                            </p:tgtEl>
                                            <p:attrNameLst>
                                              <p:attrName>ppt_x</p:attrName>
                                            </p:attrNameLst>
                                          </p:cBhvr>
                                          <p:tavLst>
                                            <p:tav tm="0">
                                              <p:val>
                                                <p:strVal val="1+#ppt_w/2"/>
                                              </p:val>
                                            </p:tav>
                                            <p:tav tm="100000">
                                              <p:val>
                                                <p:strVal val="#ppt_x"/>
                                              </p:val>
                                            </p:tav>
                                          </p:tavLst>
                                        </p:anim>
                                        <p:anim calcmode="lin" valueType="num">
                                          <p:cBhvr additive="base">
                                            <p:cTn id="67" dur="1250" fill="hold"/>
                                            <p:tgtEl>
                                              <p:spTgt spid="112"/>
                                            </p:tgtEl>
                                            <p:attrNameLst>
                                              <p:attrName>ppt_y</p:attrName>
                                            </p:attrNameLst>
                                          </p:cBhvr>
                                          <p:tavLst>
                                            <p:tav tm="0">
                                              <p:val>
                                                <p:strVal val="#ppt_y"/>
                                              </p:val>
                                            </p:tav>
                                            <p:tav tm="100000">
                                              <p:val>
                                                <p:strVal val="#ppt_y"/>
                                              </p:val>
                                            </p:tav>
                                          </p:tavLst>
                                        </p:anim>
                                      </p:childTnLst>
                                    </p:cTn>
                                  </p:par>
                                </p:childTnLst>
                              </p:cTn>
                            </p:par>
                            <p:par>
                              <p:cTn id="68" fill="hold">
                                <p:stCondLst>
                                  <p:cond delay="10000"/>
                                </p:stCondLst>
                                <p:childTnLst>
                                  <p:par>
                                    <p:cTn id="69" presetID="53" presetClass="entr" presetSubtype="16" fill="hold" grpId="0" nodeType="after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p:cTn id="71" dur="1500" fill="hold"/>
                                            <p:tgtEl>
                                              <p:spTgt spid="104"/>
                                            </p:tgtEl>
                                            <p:attrNameLst>
                                              <p:attrName>ppt_w</p:attrName>
                                            </p:attrNameLst>
                                          </p:cBhvr>
                                          <p:tavLst>
                                            <p:tav tm="0">
                                              <p:val>
                                                <p:fltVal val="0"/>
                                              </p:val>
                                            </p:tav>
                                            <p:tav tm="100000">
                                              <p:val>
                                                <p:strVal val="#ppt_w"/>
                                              </p:val>
                                            </p:tav>
                                          </p:tavLst>
                                        </p:anim>
                                        <p:anim calcmode="lin" valueType="num">
                                          <p:cBhvr>
                                            <p:cTn id="72" dur="1500" fill="hold"/>
                                            <p:tgtEl>
                                              <p:spTgt spid="104"/>
                                            </p:tgtEl>
                                            <p:attrNameLst>
                                              <p:attrName>ppt_h</p:attrName>
                                            </p:attrNameLst>
                                          </p:cBhvr>
                                          <p:tavLst>
                                            <p:tav tm="0">
                                              <p:val>
                                                <p:fltVal val="0"/>
                                              </p:val>
                                            </p:tav>
                                            <p:tav tm="100000">
                                              <p:val>
                                                <p:strVal val="#ppt_h"/>
                                              </p:val>
                                            </p:tav>
                                          </p:tavLst>
                                        </p:anim>
                                        <p:animEffect transition="in" filter="fade">
                                          <p:cBhvr>
                                            <p:cTn id="73" dur="1500"/>
                                            <p:tgtEl>
                                              <p:spTgt spid="104"/>
                                            </p:tgtEl>
                                          </p:cBhvr>
                                        </p:animEffect>
                                      </p:childTnLst>
                                    </p:cTn>
                                  </p:par>
                                </p:childTnLst>
                              </p:cTn>
                            </p:par>
                            <p:par>
                              <p:cTn id="74" fill="hold">
                                <p:stCondLst>
                                  <p:cond delay="11500"/>
                                </p:stCondLst>
                                <p:childTnLst>
                                  <p:par>
                                    <p:cTn id="75" presetID="42" presetClass="entr" presetSubtype="0"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fade">
                                          <p:cBhvr>
                                            <p:cTn id="77" dur="1500"/>
                                            <p:tgtEl>
                                              <p:spTgt spid="3"/>
                                            </p:tgtEl>
                                          </p:cBhvr>
                                        </p:animEffect>
                                        <p:anim calcmode="lin" valueType="num">
                                          <p:cBhvr>
                                            <p:cTn id="78" dur="1500" fill="hold"/>
                                            <p:tgtEl>
                                              <p:spTgt spid="3"/>
                                            </p:tgtEl>
                                            <p:attrNameLst>
                                              <p:attrName>ppt_x</p:attrName>
                                            </p:attrNameLst>
                                          </p:cBhvr>
                                          <p:tavLst>
                                            <p:tav tm="0">
                                              <p:val>
                                                <p:strVal val="#ppt_x"/>
                                              </p:val>
                                            </p:tav>
                                            <p:tav tm="100000">
                                              <p:val>
                                                <p:strVal val="#ppt_x"/>
                                              </p:val>
                                            </p:tav>
                                          </p:tavLst>
                                        </p:anim>
                                        <p:anim calcmode="lin" valueType="num">
                                          <p:cBhvr>
                                            <p:cTn id="79" dur="1500" fill="hold"/>
                                            <p:tgtEl>
                                              <p:spTgt spid="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4"/>
                                            </p:tgtEl>
                                            <p:attrNameLst>
                                              <p:attrName>style.visibility</p:attrName>
                                            </p:attrNameLst>
                                          </p:cBhvr>
                                          <p:to>
                                            <p:strVal val="visible"/>
                                          </p:to>
                                        </p:set>
                                        <p:animEffect transition="in" filter="fade">
                                          <p:cBhvr>
                                            <p:cTn id="82" dur="1500"/>
                                            <p:tgtEl>
                                              <p:spTgt spid="4"/>
                                            </p:tgtEl>
                                          </p:cBhvr>
                                        </p:animEffect>
                                        <p:anim calcmode="lin" valueType="num">
                                          <p:cBhvr>
                                            <p:cTn id="83" dur="1500" fill="hold"/>
                                            <p:tgtEl>
                                              <p:spTgt spid="4"/>
                                            </p:tgtEl>
                                            <p:attrNameLst>
                                              <p:attrName>ppt_x</p:attrName>
                                            </p:attrNameLst>
                                          </p:cBhvr>
                                          <p:tavLst>
                                            <p:tav tm="0">
                                              <p:val>
                                                <p:strVal val="#ppt_x"/>
                                              </p:val>
                                            </p:tav>
                                            <p:tav tm="100000">
                                              <p:val>
                                                <p:strVal val="#ppt_x"/>
                                              </p:val>
                                            </p:tav>
                                          </p:tavLst>
                                        </p:anim>
                                        <p:anim calcmode="lin" valueType="num">
                                          <p:cBhvr>
                                            <p:cTn id="84" dur="1500" fill="hold"/>
                                            <p:tgtEl>
                                              <p:spTgt spid="4"/>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22" presetClass="entr" presetSubtype="1" fill="hold" nodeType="after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wipe(up)">
                                          <p:cBhvr>
                                            <p:cTn id="88" dur="1250"/>
                                            <p:tgtEl>
                                              <p:spTgt spid="11"/>
                                            </p:tgtEl>
                                          </p:cBhvr>
                                        </p:animEffect>
                                      </p:childTnLst>
                                    </p:cTn>
                                  </p:par>
                                </p:childTnLst>
                              </p:cTn>
                            </p:par>
                            <p:par>
                              <p:cTn id="89" fill="hold">
                                <p:stCondLst>
                                  <p:cond delay="14500"/>
                                </p:stCondLst>
                                <p:childTnLst>
                                  <p:par>
                                    <p:cTn id="90" presetID="42" presetClass="entr" presetSubtype="0" fill="hold" grpId="0" nodeType="afterEffect">
                                      <p:stCondLst>
                                        <p:cond delay="0"/>
                                      </p:stCondLst>
                                      <p:childTnLst>
                                        <p:set>
                                          <p:cBhvr>
                                            <p:cTn id="91" dur="1" fill="hold">
                                              <p:stCondLst>
                                                <p:cond delay="0"/>
                                              </p:stCondLst>
                                            </p:cTn>
                                            <p:tgtEl>
                                              <p:spTgt spid="6"/>
                                            </p:tgtEl>
                                            <p:attrNameLst>
                                              <p:attrName>style.visibility</p:attrName>
                                            </p:attrNameLst>
                                          </p:cBhvr>
                                          <p:to>
                                            <p:strVal val="visible"/>
                                          </p:to>
                                        </p:set>
                                        <p:animEffect transition="in" filter="fade">
                                          <p:cBhvr>
                                            <p:cTn id="92" dur="1500"/>
                                            <p:tgtEl>
                                              <p:spTgt spid="6"/>
                                            </p:tgtEl>
                                          </p:cBhvr>
                                        </p:animEffect>
                                        <p:anim calcmode="lin" valueType="num">
                                          <p:cBhvr>
                                            <p:cTn id="93" dur="1500" fill="hold"/>
                                            <p:tgtEl>
                                              <p:spTgt spid="6"/>
                                            </p:tgtEl>
                                            <p:attrNameLst>
                                              <p:attrName>ppt_x</p:attrName>
                                            </p:attrNameLst>
                                          </p:cBhvr>
                                          <p:tavLst>
                                            <p:tav tm="0">
                                              <p:val>
                                                <p:strVal val="#ppt_x"/>
                                              </p:val>
                                            </p:tav>
                                            <p:tav tm="100000">
                                              <p:val>
                                                <p:strVal val="#ppt_x"/>
                                              </p:val>
                                            </p:tav>
                                          </p:tavLst>
                                        </p:anim>
                                        <p:anim calcmode="lin" valueType="num">
                                          <p:cBhvr>
                                            <p:cTn id="94" dur="1500" fill="hold"/>
                                            <p:tgtEl>
                                              <p:spTgt spid="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fade">
                                          <p:cBhvr>
                                            <p:cTn id="97" dur="1500"/>
                                            <p:tgtEl>
                                              <p:spTgt spid="7"/>
                                            </p:tgtEl>
                                          </p:cBhvr>
                                        </p:animEffect>
                                        <p:anim calcmode="lin" valueType="num">
                                          <p:cBhvr>
                                            <p:cTn id="98" dur="1500" fill="hold"/>
                                            <p:tgtEl>
                                              <p:spTgt spid="7"/>
                                            </p:tgtEl>
                                            <p:attrNameLst>
                                              <p:attrName>ppt_x</p:attrName>
                                            </p:attrNameLst>
                                          </p:cBhvr>
                                          <p:tavLst>
                                            <p:tav tm="0">
                                              <p:val>
                                                <p:strVal val="#ppt_x"/>
                                              </p:val>
                                            </p:tav>
                                            <p:tav tm="100000">
                                              <p:val>
                                                <p:strVal val="#ppt_x"/>
                                              </p:val>
                                            </p:tav>
                                          </p:tavLst>
                                        </p:anim>
                                        <p:anim calcmode="lin" valueType="num">
                                          <p:cBhvr>
                                            <p:cTn id="99" dur="1500" fill="hold"/>
                                            <p:tgtEl>
                                              <p:spTgt spid="7"/>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1" presetClass="entr" presetSubtype="0" fill="hold" grpId="0" nodeType="afterEffect">
                                      <p:stCondLst>
                                        <p:cond delay="0"/>
                                      </p:stCondLst>
                                      <p:iterate type="lt">
                                        <p:tmAbs val="80"/>
                                      </p:iterate>
                                      <p:childTnLst>
                                        <p:set>
                                          <p:cBhvr>
                                            <p:cTn id="102"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01" grpId="0"/>
          <p:bldP spid="102" grpId="0" animBg="1"/>
          <p:bldP spid="104" grpId="0" animBg="1"/>
          <p:bldP spid="112" grpId="0" animBg="1"/>
          <p:bldP spid="3" grpId="0"/>
          <p:bldP spid="4" grpId="0"/>
          <p:bldP spid="6" grpId="0"/>
          <p:bldP spid="7" grpId="0"/>
          <p:bldP spid="57" grpId="0"/>
          <p:bldP spid="60" grpId="0"/>
          <p:bldP spid="62" grpId="0" animBg="1"/>
          <p:bldP spid="63"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主要措施：开展民主评议党员</a:t>
            </a:r>
          </a:p>
        </p:txBody>
      </p:sp>
      <p:sp>
        <p:nvSpPr>
          <p:cNvPr id="94" name="矩形 93"/>
          <p:cNvSpPr/>
          <p:nvPr/>
        </p:nvSpPr>
        <p:spPr>
          <a:xfrm>
            <a:off x="4605435" y="2517423"/>
            <a:ext cx="1300810" cy="492557"/>
          </a:xfrm>
          <a:prstGeom prst="rect">
            <a:avLst/>
          </a:prstGeom>
        </p:spPr>
        <p:txBody>
          <a:bodyPr wrap="square" lIns="121891" tIns="60945" rIns="121891" bIns="60945">
            <a:spAutoFit/>
          </a:bodyPr>
          <a:lstStyle/>
          <a:p>
            <a:pPr algn="ctr"/>
            <a:r>
              <a:rPr lang="zh-CN" altLang="en-US" b="1" dirty="0"/>
              <a:t>党  员</a:t>
            </a:r>
          </a:p>
        </p:txBody>
      </p:sp>
      <p:sp>
        <p:nvSpPr>
          <p:cNvPr id="101" name="矩形 100"/>
          <p:cNvSpPr/>
          <p:nvPr/>
        </p:nvSpPr>
        <p:spPr>
          <a:xfrm>
            <a:off x="239318" y="5708252"/>
            <a:ext cx="8447839" cy="707856"/>
          </a:xfrm>
          <a:prstGeom prst="rect">
            <a:avLst/>
          </a:prstGeom>
          <a:ln w="19050">
            <a:noFill/>
          </a:ln>
        </p:spPr>
        <p:txBody>
          <a:bodyPr wrap="square" lIns="121891" tIns="60945" rIns="121891" bIns="60945">
            <a:spAutoFit/>
          </a:bodyPr>
          <a:lstStyle/>
          <a:p>
            <a:r>
              <a:rPr lang="en-US" altLang="zh-CN" sz="1900" b="1" dirty="0">
                <a:latin typeface="????"/>
              </a:rPr>
              <a:t>【</a:t>
            </a:r>
            <a:r>
              <a:rPr lang="zh-CN" altLang="en-US" sz="1900" b="1" dirty="0">
                <a:latin typeface="????"/>
              </a:rPr>
              <a:t>方案</a:t>
            </a:r>
            <a:r>
              <a:rPr lang="en-US" altLang="zh-CN" sz="1900" b="1" dirty="0">
                <a:latin typeface="????"/>
              </a:rPr>
              <a:t>】</a:t>
            </a:r>
            <a:r>
              <a:rPr lang="zh-CN" altLang="en-US" sz="1900" b="1" dirty="0">
                <a:latin typeface="????"/>
              </a:rPr>
              <a:t>提出：</a:t>
            </a:r>
            <a:r>
              <a:rPr lang="zh-CN" altLang="en-US" sz="1900" dirty="0">
                <a:latin typeface="????"/>
              </a:rPr>
              <a:t>党员人数较多的党支部，个人自评和党员互评可分党小组进行</a:t>
            </a:r>
            <a:endParaRPr lang="zh-CN" altLang="en-US" sz="1900" dirty="0"/>
          </a:p>
        </p:txBody>
      </p:sp>
      <p:sp>
        <p:nvSpPr>
          <p:cNvPr id="102" name="矩形 101"/>
          <p:cNvSpPr/>
          <p:nvPr/>
        </p:nvSpPr>
        <p:spPr>
          <a:xfrm>
            <a:off x="431315" y="3177126"/>
            <a:ext cx="5474930" cy="528466"/>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spcBef>
                <a:spcPct val="20000"/>
              </a:spcBef>
            </a:pPr>
            <a:r>
              <a:rPr lang="zh-CN" altLang="en-US" sz="2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rPr>
              <a:t>召开全体党员会议，组织党员开展民主评议</a:t>
            </a:r>
          </a:p>
        </p:txBody>
      </p:sp>
      <p:sp>
        <p:nvSpPr>
          <p:cNvPr id="104" name="矩形 103"/>
          <p:cNvSpPr/>
          <p:nvPr/>
        </p:nvSpPr>
        <p:spPr>
          <a:xfrm>
            <a:off x="431314" y="3799866"/>
            <a:ext cx="7631913" cy="172590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1900" dirty="0">
              <a:solidFill>
                <a:schemeClr val="bg1"/>
              </a:solidFill>
            </a:endParaRPr>
          </a:p>
        </p:txBody>
      </p:sp>
      <p:sp>
        <p:nvSpPr>
          <p:cNvPr id="112" name="矩形 111"/>
          <p:cNvSpPr/>
          <p:nvPr/>
        </p:nvSpPr>
        <p:spPr>
          <a:xfrm>
            <a:off x="5991391" y="3177126"/>
            <a:ext cx="2047731" cy="528466"/>
          </a:xfrm>
          <a:prstGeom prst="rect">
            <a:avLst/>
          </a:prstGeom>
          <a:solidFill>
            <a:schemeClr val="tx1">
              <a:lumMod val="75000"/>
              <a:lumOff val="25000"/>
            </a:schemeClr>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200" b="1" dirty="0">
                <a:solidFill>
                  <a:schemeClr val="bg1"/>
                </a:solidFill>
              </a:rPr>
              <a:t>以支部为单位</a:t>
            </a:r>
          </a:p>
        </p:txBody>
      </p:sp>
      <p:sp>
        <p:nvSpPr>
          <p:cNvPr id="3" name="矩形 2"/>
          <p:cNvSpPr/>
          <p:nvPr/>
        </p:nvSpPr>
        <p:spPr>
          <a:xfrm>
            <a:off x="1376779" y="4870288"/>
            <a:ext cx="6641554" cy="615696"/>
          </a:xfrm>
          <a:prstGeom prst="rect">
            <a:avLst/>
          </a:prstGeom>
        </p:spPr>
        <p:txBody>
          <a:bodyPr wrap="square" lIns="121891" tIns="60945" rIns="121891" bIns="60945">
            <a:spAutoFit/>
          </a:bodyPr>
          <a:lstStyle/>
          <a:p>
            <a:r>
              <a:rPr lang="zh-CN" altLang="en-US" sz="1600" dirty="0"/>
              <a:t>党支部综合民主评议情况和党员日常表现，确定评议等次，对优秀党员予以表扬；对有不合格表现的党员，区别情况给予组织处置。</a:t>
            </a:r>
          </a:p>
        </p:txBody>
      </p:sp>
      <p:sp>
        <p:nvSpPr>
          <p:cNvPr id="4" name="矩形 3"/>
          <p:cNvSpPr/>
          <p:nvPr/>
        </p:nvSpPr>
        <p:spPr>
          <a:xfrm>
            <a:off x="1376778" y="3909959"/>
            <a:ext cx="6686450" cy="615696"/>
          </a:xfrm>
          <a:prstGeom prst="rect">
            <a:avLst/>
          </a:prstGeom>
        </p:spPr>
        <p:txBody>
          <a:bodyPr wrap="square" lIns="121891" tIns="60945" rIns="121891" bIns="60945">
            <a:spAutoFit/>
          </a:bodyPr>
          <a:lstStyle/>
          <a:p>
            <a:r>
              <a:rPr lang="zh-CN" altLang="en-US" sz="1600" dirty="0"/>
              <a:t>对照党员标准，按照个人自评、党员互评、民主测评、组织评定的程序进行评议</a:t>
            </a:r>
          </a:p>
        </p:txBody>
      </p:sp>
      <p:sp>
        <p:nvSpPr>
          <p:cNvPr id="7" name="矩形 6"/>
          <p:cNvSpPr/>
          <p:nvPr/>
        </p:nvSpPr>
        <p:spPr>
          <a:xfrm>
            <a:off x="1376778" y="4486156"/>
            <a:ext cx="6542394" cy="369418"/>
          </a:xfrm>
          <a:prstGeom prst="rect">
            <a:avLst/>
          </a:prstGeom>
        </p:spPr>
        <p:txBody>
          <a:bodyPr wrap="square" lIns="121891" tIns="60945" rIns="121891" bIns="60945">
            <a:spAutoFit/>
          </a:bodyPr>
          <a:lstStyle/>
          <a:p>
            <a:r>
              <a:rPr lang="zh-CN" altLang="en-US" sz="1600" dirty="0"/>
              <a:t>结合民主评议，支部班子成员要与每名党员谈心谈话</a:t>
            </a:r>
          </a:p>
        </p:txBody>
      </p:sp>
      <p:sp>
        <p:nvSpPr>
          <p:cNvPr id="8" name="矩形 7"/>
          <p:cNvSpPr/>
          <p:nvPr/>
        </p:nvSpPr>
        <p:spPr>
          <a:xfrm>
            <a:off x="815339" y="4013065"/>
            <a:ext cx="287963" cy="288067"/>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95" name="矩形 94"/>
          <p:cNvSpPr/>
          <p:nvPr/>
        </p:nvSpPr>
        <p:spPr>
          <a:xfrm>
            <a:off x="815339" y="4539624"/>
            <a:ext cx="287963" cy="288067"/>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96" name="矩形 95"/>
          <p:cNvSpPr/>
          <p:nvPr/>
        </p:nvSpPr>
        <p:spPr>
          <a:xfrm>
            <a:off x="815339" y="5034101"/>
            <a:ext cx="287963" cy="288067"/>
          </a:xfrm>
          <a:prstGeom prst="rect">
            <a:avLst/>
          </a:prstGeom>
          <a:pattFill prst="dkUpDiag">
            <a:fgClr>
              <a:schemeClr val="accent1"/>
            </a:fgClr>
            <a:bgClr>
              <a:schemeClr val="bg1"/>
            </a:bgClr>
          </a:patt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7" name="TextBox 45"/>
          <p:cNvSpPr txBox="1"/>
          <p:nvPr/>
        </p:nvSpPr>
        <p:spPr>
          <a:xfrm>
            <a:off x="9145825" y="3707685"/>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措施之四</a:t>
            </a:r>
            <a:endParaRPr lang="zh-CN" altLang="en-US" sz="2600" b="1" dirty="0">
              <a:latin typeface="微软雅黑" panose="020B0503020204020204" pitchFamily="34" charset="-122"/>
              <a:ea typeface="微软雅黑" panose="020B0503020204020204" pitchFamily="34" charset="-122"/>
            </a:endParaRPr>
          </a:p>
        </p:txBody>
      </p:sp>
      <p:sp>
        <p:nvSpPr>
          <p:cNvPr id="48" name="矩形 47"/>
          <p:cNvSpPr/>
          <p:nvPr/>
        </p:nvSpPr>
        <p:spPr>
          <a:xfrm>
            <a:off x="9096551" y="4649537"/>
            <a:ext cx="1887450"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民主评议</a:t>
            </a:r>
          </a:p>
        </p:txBody>
      </p:sp>
      <p:pic>
        <p:nvPicPr>
          <p:cNvPr id="49"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73192" y="1919344"/>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50" name="矩形 49"/>
          <p:cNvSpPr/>
          <p:nvPr/>
        </p:nvSpPr>
        <p:spPr>
          <a:xfrm>
            <a:off x="8360494" y="5382649"/>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51" name="矩形 50"/>
          <p:cNvSpPr/>
          <p:nvPr/>
        </p:nvSpPr>
        <p:spPr>
          <a:xfrm>
            <a:off x="8416274" y="4398400"/>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52" name="组合 51"/>
          <p:cNvGrpSpPr/>
          <p:nvPr/>
        </p:nvGrpSpPr>
        <p:grpSpPr>
          <a:xfrm>
            <a:off x="795073" y="1919344"/>
            <a:ext cx="938118" cy="938457"/>
            <a:chOff x="3686418" y="1491630"/>
            <a:chExt cx="1245622" cy="1245622"/>
          </a:xfrm>
        </p:grpSpPr>
        <p:grpSp>
          <p:nvGrpSpPr>
            <p:cNvPr id="53" name="组合 52"/>
            <p:cNvGrpSpPr/>
            <p:nvPr/>
          </p:nvGrpSpPr>
          <p:grpSpPr>
            <a:xfrm>
              <a:off x="3686418" y="1491630"/>
              <a:ext cx="1245622" cy="1245622"/>
              <a:chOff x="3597091" y="1563638"/>
              <a:chExt cx="1245622" cy="1245622"/>
            </a:xfrm>
          </p:grpSpPr>
          <p:sp>
            <p:nvSpPr>
              <p:cNvPr id="55" name="椭圆 54"/>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56" name="椭圆 55"/>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5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民</a:t>
              </a:r>
            </a:p>
          </p:txBody>
        </p:sp>
      </p:grpSp>
      <p:grpSp>
        <p:nvGrpSpPr>
          <p:cNvPr id="57" name="组合 56"/>
          <p:cNvGrpSpPr/>
          <p:nvPr/>
        </p:nvGrpSpPr>
        <p:grpSpPr>
          <a:xfrm>
            <a:off x="1694581" y="1919344"/>
            <a:ext cx="938118" cy="938457"/>
            <a:chOff x="3686418" y="1491630"/>
            <a:chExt cx="1245622" cy="1245622"/>
          </a:xfrm>
        </p:grpSpPr>
        <p:grpSp>
          <p:nvGrpSpPr>
            <p:cNvPr id="60" name="组合 59"/>
            <p:cNvGrpSpPr/>
            <p:nvPr/>
          </p:nvGrpSpPr>
          <p:grpSpPr>
            <a:xfrm>
              <a:off x="3686418" y="1491630"/>
              <a:ext cx="1245622" cy="1245622"/>
              <a:chOff x="3597091" y="1563638"/>
              <a:chExt cx="1245622" cy="1245622"/>
            </a:xfrm>
          </p:grpSpPr>
          <p:sp>
            <p:nvSpPr>
              <p:cNvPr id="62" name="椭圆 61"/>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63" name="椭圆 62"/>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61"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主</a:t>
              </a:r>
            </a:p>
          </p:txBody>
        </p:sp>
      </p:grpSp>
      <p:grpSp>
        <p:nvGrpSpPr>
          <p:cNvPr id="89" name="组合 88"/>
          <p:cNvGrpSpPr/>
          <p:nvPr/>
        </p:nvGrpSpPr>
        <p:grpSpPr>
          <a:xfrm>
            <a:off x="2663561" y="1919344"/>
            <a:ext cx="938118" cy="938457"/>
            <a:chOff x="3686418" y="1491630"/>
            <a:chExt cx="1245622" cy="1245622"/>
          </a:xfrm>
        </p:grpSpPr>
        <p:grpSp>
          <p:nvGrpSpPr>
            <p:cNvPr id="90" name="组合 89"/>
            <p:cNvGrpSpPr/>
            <p:nvPr/>
          </p:nvGrpSpPr>
          <p:grpSpPr>
            <a:xfrm>
              <a:off x="3686418" y="1491630"/>
              <a:ext cx="1245622" cy="1245622"/>
              <a:chOff x="3597091" y="1563638"/>
              <a:chExt cx="1245622" cy="1245622"/>
            </a:xfrm>
          </p:grpSpPr>
          <p:sp>
            <p:nvSpPr>
              <p:cNvPr id="92" name="椭圆 91"/>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93" name="椭圆 92"/>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91"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评</a:t>
              </a:r>
            </a:p>
          </p:txBody>
        </p:sp>
      </p:grpSp>
      <p:grpSp>
        <p:nvGrpSpPr>
          <p:cNvPr id="97" name="组合 96"/>
          <p:cNvGrpSpPr/>
          <p:nvPr/>
        </p:nvGrpSpPr>
        <p:grpSpPr>
          <a:xfrm>
            <a:off x="3601679" y="1919344"/>
            <a:ext cx="938118" cy="938457"/>
            <a:chOff x="3686418" y="1491630"/>
            <a:chExt cx="1245622" cy="1245622"/>
          </a:xfrm>
        </p:grpSpPr>
        <p:grpSp>
          <p:nvGrpSpPr>
            <p:cNvPr id="98" name="组合 97"/>
            <p:cNvGrpSpPr/>
            <p:nvPr/>
          </p:nvGrpSpPr>
          <p:grpSpPr>
            <a:xfrm>
              <a:off x="3686418" y="1491630"/>
              <a:ext cx="1245622" cy="1245622"/>
              <a:chOff x="3597091" y="1563638"/>
              <a:chExt cx="1245622" cy="1245622"/>
            </a:xfrm>
          </p:grpSpPr>
          <p:sp>
            <p:nvSpPr>
              <p:cNvPr id="100" name="椭圆 99"/>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03" name="椭圆 102"/>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99"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议</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1500"/>
                                            <p:tgtEl>
                                              <p:spTgt spid="47"/>
                                            </p:tgtEl>
                                          </p:cBhvr>
                                        </p:animEffect>
                                        <p:anim calcmode="lin" valueType="num">
                                          <p:cBhvr>
                                            <p:cTn id="11" dur="1500" fill="hold"/>
                                            <p:tgtEl>
                                              <p:spTgt spid="47"/>
                                            </p:tgtEl>
                                            <p:attrNameLst>
                                              <p:attrName>ppt_x</p:attrName>
                                            </p:attrNameLst>
                                          </p:cBhvr>
                                          <p:tavLst>
                                            <p:tav tm="0">
                                              <p:val>
                                                <p:strVal val="#ppt_x"/>
                                              </p:val>
                                            </p:tav>
                                            <p:tav tm="100000">
                                              <p:val>
                                                <p:strVal val="#ppt_x"/>
                                              </p:val>
                                            </p:tav>
                                          </p:tavLst>
                                        </p:anim>
                                        <p:anim calcmode="lin" valueType="num">
                                          <p:cBhvr>
                                            <p:cTn id="12" dur="1500" fill="hold"/>
                                            <p:tgtEl>
                                              <p:spTgt spid="4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500"/>
                                            <p:tgtEl>
                                              <p:spTgt spid="48"/>
                                            </p:tgtEl>
                                          </p:cBhvr>
                                        </p:animEffect>
                                        <p:anim calcmode="lin" valueType="num">
                                          <p:cBhvr>
                                            <p:cTn id="24" dur="1500" fill="hold"/>
                                            <p:tgtEl>
                                              <p:spTgt spid="48"/>
                                            </p:tgtEl>
                                            <p:attrNameLst>
                                              <p:attrName>ppt_x</p:attrName>
                                            </p:attrNameLst>
                                          </p:cBhvr>
                                          <p:tavLst>
                                            <p:tav tm="0">
                                              <p:val>
                                                <p:strVal val="#ppt_x"/>
                                              </p:val>
                                            </p:tav>
                                            <p:tav tm="100000">
                                              <p:val>
                                                <p:strVal val="#ppt_x"/>
                                              </p:val>
                                            </p:tav>
                                          </p:tavLst>
                                        </p:anim>
                                        <p:anim calcmode="lin" valueType="num">
                                          <p:cBhvr>
                                            <p:cTn id="25" dur="1500" fill="hold"/>
                                            <p:tgtEl>
                                              <p:spTgt spid="4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strVal val="4/3*#ppt_w"/>
                                              </p:val>
                                            </p:tav>
                                            <p:tav tm="100000">
                                              <p:val>
                                                <p:strVal val="#ppt_w"/>
                                              </p:val>
                                            </p:tav>
                                          </p:tavLst>
                                        </p:anim>
                                        <p:anim calcmode="lin" valueType="num">
                                          <p:cBhvr>
                                            <p:cTn id="30" dur="500" fill="hold"/>
                                            <p:tgtEl>
                                              <p:spTgt spid="52"/>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23" presetClass="entr" presetSubtype="288"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p:cTn id="34" dur="500" fill="hold"/>
                                            <p:tgtEl>
                                              <p:spTgt spid="57"/>
                                            </p:tgtEl>
                                            <p:attrNameLst>
                                              <p:attrName>ppt_w</p:attrName>
                                            </p:attrNameLst>
                                          </p:cBhvr>
                                          <p:tavLst>
                                            <p:tav tm="0">
                                              <p:val>
                                                <p:strVal val="4/3*#ppt_w"/>
                                              </p:val>
                                            </p:tav>
                                            <p:tav tm="100000">
                                              <p:val>
                                                <p:strVal val="#ppt_w"/>
                                              </p:val>
                                            </p:tav>
                                          </p:tavLst>
                                        </p:anim>
                                        <p:anim calcmode="lin" valueType="num">
                                          <p:cBhvr>
                                            <p:cTn id="35" dur="500" fill="hold"/>
                                            <p:tgtEl>
                                              <p:spTgt spid="57"/>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23" presetClass="entr" presetSubtype="288"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 calcmode="lin" valueType="num">
                                          <p:cBhvr>
                                            <p:cTn id="39" dur="500" fill="hold"/>
                                            <p:tgtEl>
                                              <p:spTgt spid="89"/>
                                            </p:tgtEl>
                                            <p:attrNameLst>
                                              <p:attrName>ppt_w</p:attrName>
                                            </p:attrNameLst>
                                          </p:cBhvr>
                                          <p:tavLst>
                                            <p:tav tm="0">
                                              <p:val>
                                                <p:strVal val="4/3*#ppt_w"/>
                                              </p:val>
                                            </p:tav>
                                            <p:tav tm="100000">
                                              <p:val>
                                                <p:strVal val="#ppt_w"/>
                                              </p:val>
                                            </p:tav>
                                          </p:tavLst>
                                        </p:anim>
                                        <p:anim calcmode="lin" valueType="num">
                                          <p:cBhvr>
                                            <p:cTn id="40" dur="500" fill="hold"/>
                                            <p:tgtEl>
                                              <p:spTgt spid="89"/>
                                            </p:tgtEl>
                                            <p:attrNameLst>
                                              <p:attrName>ppt_h</p:attrName>
                                            </p:attrNameLst>
                                          </p:cBhvr>
                                          <p:tavLst>
                                            <p:tav tm="0">
                                              <p:val>
                                                <p:strVal val="4/3*#ppt_h"/>
                                              </p:val>
                                            </p:tav>
                                            <p:tav tm="100000">
                                              <p:val>
                                                <p:strVal val="#ppt_h"/>
                                              </p:val>
                                            </p:tav>
                                          </p:tavLst>
                                        </p:anim>
                                      </p:childTnLst>
                                    </p:cTn>
                                  </p:par>
                                </p:childTnLst>
                              </p:cTn>
                            </p:par>
                            <p:par>
                              <p:cTn id="41" fill="hold">
                                <p:stCondLst>
                                  <p:cond delay="4500"/>
                                </p:stCondLst>
                                <p:childTnLst>
                                  <p:par>
                                    <p:cTn id="42" presetID="23" presetClass="entr" presetSubtype="288" fill="hold" nodeType="after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p:cTn id="44" dur="500" fill="hold"/>
                                            <p:tgtEl>
                                              <p:spTgt spid="97"/>
                                            </p:tgtEl>
                                            <p:attrNameLst>
                                              <p:attrName>ppt_w</p:attrName>
                                            </p:attrNameLst>
                                          </p:cBhvr>
                                          <p:tavLst>
                                            <p:tav tm="0">
                                              <p:val>
                                                <p:strVal val="4/3*#ppt_w"/>
                                              </p:val>
                                            </p:tav>
                                            <p:tav tm="100000">
                                              <p:val>
                                                <p:strVal val="#ppt_w"/>
                                              </p:val>
                                            </p:tav>
                                          </p:tavLst>
                                        </p:anim>
                                        <p:anim calcmode="lin" valueType="num">
                                          <p:cBhvr>
                                            <p:cTn id="45" dur="500" fill="hold"/>
                                            <p:tgtEl>
                                              <p:spTgt spid="97"/>
                                            </p:tgtEl>
                                            <p:attrNameLst>
                                              <p:attrName>ppt_h</p:attrName>
                                            </p:attrNameLst>
                                          </p:cBhvr>
                                          <p:tavLst>
                                            <p:tav tm="0">
                                              <p:val>
                                                <p:strVal val="4/3*#ppt_h"/>
                                              </p:val>
                                            </p:tav>
                                            <p:tav tm="100000">
                                              <p:val>
                                                <p:strVal val="#ppt_h"/>
                                              </p:val>
                                            </p:tav>
                                          </p:tavLst>
                                        </p:anim>
                                      </p:childTnLst>
                                    </p:cTn>
                                  </p:par>
                                </p:childTnLst>
                              </p:cTn>
                            </p:par>
                            <p:par>
                              <p:cTn id="46" fill="hold">
                                <p:stCondLst>
                                  <p:cond delay="5000"/>
                                </p:stCondLst>
                                <p:childTnLst>
                                  <p:par>
                                    <p:cTn id="47" presetID="14" presetClass="entr" presetSubtype="1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randombar(horizontal)">
                                          <p:cBhvr>
                                            <p:cTn id="49" dur="1500"/>
                                            <p:tgtEl>
                                              <p:spTgt spid="94"/>
                                            </p:tgtEl>
                                          </p:cBhvr>
                                        </p:animEffect>
                                      </p:childTnLst>
                                    </p:cTn>
                                  </p:par>
                                </p:childTnLst>
                              </p:cTn>
                            </p:par>
                            <p:par>
                              <p:cTn id="50" fill="hold">
                                <p:stCondLst>
                                  <p:cond delay="6500"/>
                                </p:stCondLst>
                                <p:childTnLst>
                                  <p:par>
                                    <p:cTn id="51" presetID="16" presetClass="entr" presetSubtype="37" fill="hold" grpId="0"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barn(outVertical)">
                                          <p:cBhvr>
                                            <p:cTn id="53" dur="1250"/>
                                            <p:tgtEl>
                                              <p:spTgt spid="102"/>
                                            </p:tgtEl>
                                          </p:cBhvr>
                                        </p:animEffect>
                                      </p:childTnLst>
                                    </p:cTn>
                                  </p:par>
                                </p:childTnLst>
                              </p:cTn>
                            </p:par>
                            <p:par>
                              <p:cTn id="54" fill="hold">
                                <p:stCondLst>
                                  <p:cond delay="8000"/>
                                </p:stCondLst>
                                <p:childTnLst>
                                  <p:par>
                                    <p:cTn id="55" presetID="31" presetClass="entr" presetSubtype="0" fill="hold" grpId="0" nodeType="afterEffect">
                                      <p:stCondLst>
                                        <p:cond delay="0"/>
                                      </p:stCondLst>
                                      <p:childTnLst>
                                        <p:set>
                                          <p:cBhvr>
                                            <p:cTn id="56" dur="1" fill="hold">
                                              <p:stCondLst>
                                                <p:cond delay="0"/>
                                              </p:stCondLst>
                                            </p:cTn>
                                            <p:tgtEl>
                                              <p:spTgt spid="112"/>
                                            </p:tgtEl>
                                            <p:attrNameLst>
                                              <p:attrName>style.visibility</p:attrName>
                                            </p:attrNameLst>
                                          </p:cBhvr>
                                          <p:to>
                                            <p:strVal val="visible"/>
                                          </p:to>
                                        </p:set>
                                        <p:anim calcmode="lin" valueType="num">
                                          <p:cBhvr>
                                            <p:cTn id="57" dur="1500" fill="hold"/>
                                            <p:tgtEl>
                                              <p:spTgt spid="112"/>
                                            </p:tgtEl>
                                            <p:attrNameLst>
                                              <p:attrName>ppt_w</p:attrName>
                                            </p:attrNameLst>
                                          </p:cBhvr>
                                          <p:tavLst>
                                            <p:tav tm="0">
                                              <p:val>
                                                <p:fltVal val="0"/>
                                              </p:val>
                                            </p:tav>
                                            <p:tav tm="100000">
                                              <p:val>
                                                <p:strVal val="#ppt_w"/>
                                              </p:val>
                                            </p:tav>
                                          </p:tavLst>
                                        </p:anim>
                                        <p:anim calcmode="lin" valueType="num">
                                          <p:cBhvr>
                                            <p:cTn id="58" dur="1500" fill="hold"/>
                                            <p:tgtEl>
                                              <p:spTgt spid="112"/>
                                            </p:tgtEl>
                                            <p:attrNameLst>
                                              <p:attrName>ppt_h</p:attrName>
                                            </p:attrNameLst>
                                          </p:cBhvr>
                                          <p:tavLst>
                                            <p:tav tm="0">
                                              <p:val>
                                                <p:fltVal val="0"/>
                                              </p:val>
                                            </p:tav>
                                            <p:tav tm="100000">
                                              <p:val>
                                                <p:strVal val="#ppt_h"/>
                                              </p:val>
                                            </p:tav>
                                          </p:tavLst>
                                        </p:anim>
                                        <p:anim calcmode="lin" valueType="num">
                                          <p:cBhvr>
                                            <p:cTn id="59" dur="1500" fill="hold"/>
                                            <p:tgtEl>
                                              <p:spTgt spid="112"/>
                                            </p:tgtEl>
                                            <p:attrNameLst>
                                              <p:attrName>style.rotation</p:attrName>
                                            </p:attrNameLst>
                                          </p:cBhvr>
                                          <p:tavLst>
                                            <p:tav tm="0">
                                              <p:val>
                                                <p:fltVal val="90"/>
                                              </p:val>
                                            </p:tav>
                                            <p:tav tm="100000">
                                              <p:val>
                                                <p:fltVal val="0"/>
                                              </p:val>
                                            </p:tav>
                                          </p:tavLst>
                                        </p:anim>
                                        <p:animEffect transition="in" filter="fade">
                                          <p:cBhvr>
                                            <p:cTn id="60" dur="1500"/>
                                            <p:tgtEl>
                                              <p:spTgt spid="112"/>
                                            </p:tgtEl>
                                          </p:cBhvr>
                                        </p:animEffect>
                                      </p:childTnLst>
                                    </p:cTn>
                                  </p:par>
                                </p:childTnLst>
                              </p:cTn>
                            </p:par>
                            <p:par>
                              <p:cTn id="61" fill="hold">
                                <p:stCondLst>
                                  <p:cond delay="9500"/>
                                </p:stCondLst>
                                <p:childTnLst>
                                  <p:par>
                                    <p:cTn id="62" presetID="2" presetClass="entr" presetSubtype="8" fill="hold" grpId="0" nodeType="afterEffect" p14:presetBounceEnd="33000">
                                      <p:stCondLst>
                                        <p:cond delay="0"/>
                                      </p:stCondLst>
                                      <p:childTnLst>
                                        <p:set>
                                          <p:cBhvr>
                                            <p:cTn id="63" dur="1" fill="hold">
                                              <p:stCondLst>
                                                <p:cond delay="0"/>
                                              </p:stCondLst>
                                            </p:cTn>
                                            <p:tgtEl>
                                              <p:spTgt spid="104"/>
                                            </p:tgtEl>
                                            <p:attrNameLst>
                                              <p:attrName>style.visibility</p:attrName>
                                            </p:attrNameLst>
                                          </p:cBhvr>
                                          <p:to>
                                            <p:strVal val="visible"/>
                                          </p:to>
                                        </p:set>
                                        <p:anim calcmode="lin" valueType="num" p14:bounceEnd="33000">
                                          <p:cBhvr additive="base">
                                            <p:cTn id="64" dur="1000" fill="hold"/>
                                            <p:tgtEl>
                                              <p:spTgt spid="104"/>
                                            </p:tgtEl>
                                            <p:attrNameLst>
                                              <p:attrName>ppt_x</p:attrName>
                                            </p:attrNameLst>
                                          </p:cBhvr>
                                          <p:tavLst>
                                            <p:tav tm="0">
                                              <p:val>
                                                <p:strVal val="0-#ppt_w/2"/>
                                              </p:val>
                                            </p:tav>
                                            <p:tav tm="100000">
                                              <p:val>
                                                <p:strVal val="#ppt_x"/>
                                              </p:val>
                                            </p:tav>
                                          </p:tavLst>
                                        </p:anim>
                                        <p:anim calcmode="lin" valueType="num" p14:bounceEnd="33000">
                                          <p:cBhvr additive="base">
                                            <p:cTn id="65" dur="1000" fill="hold"/>
                                            <p:tgtEl>
                                              <p:spTgt spid="104"/>
                                            </p:tgtEl>
                                            <p:attrNameLst>
                                              <p:attrName>ppt_y</p:attrName>
                                            </p:attrNameLst>
                                          </p:cBhvr>
                                          <p:tavLst>
                                            <p:tav tm="0">
                                              <p:val>
                                                <p:strVal val="#ppt_y"/>
                                              </p:val>
                                            </p:tav>
                                            <p:tav tm="100000">
                                              <p:val>
                                                <p:strVal val="#ppt_y"/>
                                              </p:val>
                                            </p:tav>
                                          </p:tavLst>
                                        </p:anim>
                                      </p:childTnLst>
                                    </p:cTn>
                                  </p:par>
                                </p:childTnLst>
                              </p:cTn>
                            </p:par>
                            <p:par>
                              <p:cTn id="66" fill="hold">
                                <p:stCondLst>
                                  <p:cond delay="10500"/>
                                </p:stCondLst>
                                <p:childTnLst>
                                  <p:par>
                                    <p:cTn id="67" presetID="42" presetClass="entr" presetSubtype="0"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250"/>
                                            <p:tgtEl>
                                              <p:spTgt spid="8"/>
                                            </p:tgtEl>
                                          </p:cBhvr>
                                        </p:animEffect>
                                        <p:anim calcmode="lin" valueType="num">
                                          <p:cBhvr>
                                            <p:cTn id="70" dur="1250" fill="hold"/>
                                            <p:tgtEl>
                                              <p:spTgt spid="8"/>
                                            </p:tgtEl>
                                            <p:attrNameLst>
                                              <p:attrName>ppt_x</p:attrName>
                                            </p:attrNameLst>
                                          </p:cBhvr>
                                          <p:tavLst>
                                            <p:tav tm="0">
                                              <p:val>
                                                <p:strVal val="#ppt_x"/>
                                              </p:val>
                                            </p:tav>
                                            <p:tav tm="100000">
                                              <p:val>
                                                <p:strVal val="#ppt_x"/>
                                              </p:val>
                                            </p:tav>
                                          </p:tavLst>
                                        </p:anim>
                                        <p:anim calcmode="lin" valueType="num">
                                          <p:cBhvr>
                                            <p:cTn id="71" dur="1250" fill="hold"/>
                                            <p:tgtEl>
                                              <p:spTgt spid="8"/>
                                            </p:tgtEl>
                                            <p:attrNameLst>
                                              <p:attrName>ppt_y</p:attrName>
                                            </p:attrNameLst>
                                          </p:cBhvr>
                                          <p:tavLst>
                                            <p:tav tm="0">
                                              <p:val>
                                                <p:strVal val="#ppt_y+.1"/>
                                              </p:val>
                                            </p:tav>
                                            <p:tav tm="100000">
                                              <p:val>
                                                <p:strVal val="#ppt_y"/>
                                              </p:val>
                                            </p:tav>
                                          </p:tavLst>
                                        </p:anim>
                                      </p:childTnLst>
                                    </p:cTn>
                                  </p:par>
                                </p:childTnLst>
                              </p:cTn>
                            </p:par>
                            <p:par>
                              <p:cTn id="72" fill="hold">
                                <p:stCondLst>
                                  <p:cond delay="12000"/>
                                </p:stCondLst>
                                <p:childTnLst>
                                  <p:par>
                                    <p:cTn id="73" presetID="14" presetClass="entr" presetSubtype="10"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randombar(horizontal)">
                                          <p:cBhvr>
                                            <p:cTn id="75" dur="750"/>
                                            <p:tgtEl>
                                              <p:spTgt spid="4"/>
                                            </p:tgtEl>
                                          </p:cBhvr>
                                        </p:animEffect>
                                      </p:childTnLst>
                                    </p:cTn>
                                  </p:par>
                                </p:childTnLst>
                              </p:cTn>
                            </p:par>
                            <p:par>
                              <p:cTn id="76" fill="hold">
                                <p:stCondLst>
                                  <p:cond delay="13000"/>
                                </p:stCondLst>
                                <p:childTnLst>
                                  <p:par>
                                    <p:cTn id="77" presetID="42"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Effect transition="in" filter="fade">
                                          <p:cBhvr>
                                            <p:cTn id="79" dur="1250"/>
                                            <p:tgtEl>
                                              <p:spTgt spid="95"/>
                                            </p:tgtEl>
                                          </p:cBhvr>
                                        </p:animEffect>
                                        <p:anim calcmode="lin" valueType="num">
                                          <p:cBhvr>
                                            <p:cTn id="80" dur="1250" fill="hold"/>
                                            <p:tgtEl>
                                              <p:spTgt spid="95"/>
                                            </p:tgtEl>
                                            <p:attrNameLst>
                                              <p:attrName>ppt_x</p:attrName>
                                            </p:attrNameLst>
                                          </p:cBhvr>
                                          <p:tavLst>
                                            <p:tav tm="0">
                                              <p:val>
                                                <p:strVal val="#ppt_x"/>
                                              </p:val>
                                            </p:tav>
                                            <p:tav tm="100000">
                                              <p:val>
                                                <p:strVal val="#ppt_x"/>
                                              </p:val>
                                            </p:tav>
                                          </p:tavLst>
                                        </p:anim>
                                        <p:anim calcmode="lin" valueType="num">
                                          <p:cBhvr>
                                            <p:cTn id="81" dur="1250" fill="hold"/>
                                            <p:tgtEl>
                                              <p:spTgt spid="95"/>
                                            </p:tgtEl>
                                            <p:attrNameLst>
                                              <p:attrName>ppt_y</p:attrName>
                                            </p:attrNameLst>
                                          </p:cBhvr>
                                          <p:tavLst>
                                            <p:tav tm="0">
                                              <p:val>
                                                <p:strVal val="#ppt_y+.1"/>
                                              </p:val>
                                            </p:tav>
                                            <p:tav tm="100000">
                                              <p:val>
                                                <p:strVal val="#ppt_y"/>
                                              </p:val>
                                            </p:tav>
                                          </p:tavLst>
                                        </p:anim>
                                      </p:childTnLst>
                                    </p:cTn>
                                  </p:par>
                                </p:childTnLst>
                              </p:cTn>
                            </p:par>
                            <p:par>
                              <p:cTn id="82" fill="hold">
                                <p:stCondLst>
                                  <p:cond delay="14500"/>
                                </p:stCondLst>
                                <p:childTnLst>
                                  <p:par>
                                    <p:cTn id="83" presetID="14" presetClass="entr" presetSubtype="10" fill="hold" grpId="0" nodeType="after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randombar(horizontal)">
                                          <p:cBhvr>
                                            <p:cTn id="85" dur="750"/>
                                            <p:tgtEl>
                                              <p:spTgt spid="7"/>
                                            </p:tgtEl>
                                          </p:cBhvr>
                                        </p:animEffect>
                                      </p:childTnLst>
                                    </p:cTn>
                                  </p:par>
                                </p:childTnLst>
                              </p:cTn>
                            </p:par>
                            <p:par>
                              <p:cTn id="86" fill="hold">
                                <p:stCondLst>
                                  <p:cond delay="15500"/>
                                </p:stCondLst>
                                <p:childTnLst>
                                  <p:par>
                                    <p:cTn id="87" presetID="42" presetClass="entr" presetSubtype="0" fill="hold" grpId="0" nodeType="after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1250"/>
                                            <p:tgtEl>
                                              <p:spTgt spid="96"/>
                                            </p:tgtEl>
                                          </p:cBhvr>
                                        </p:animEffect>
                                        <p:anim calcmode="lin" valueType="num">
                                          <p:cBhvr>
                                            <p:cTn id="90" dur="1250" fill="hold"/>
                                            <p:tgtEl>
                                              <p:spTgt spid="96"/>
                                            </p:tgtEl>
                                            <p:attrNameLst>
                                              <p:attrName>ppt_x</p:attrName>
                                            </p:attrNameLst>
                                          </p:cBhvr>
                                          <p:tavLst>
                                            <p:tav tm="0">
                                              <p:val>
                                                <p:strVal val="#ppt_x"/>
                                              </p:val>
                                            </p:tav>
                                            <p:tav tm="100000">
                                              <p:val>
                                                <p:strVal val="#ppt_x"/>
                                              </p:val>
                                            </p:tav>
                                          </p:tavLst>
                                        </p:anim>
                                        <p:anim calcmode="lin" valueType="num">
                                          <p:cBhvr>
                                            <p:cTn id="91" dur="1250" fill="hold"/>
                                            <p:tgtEl>
                                              <p:spTgt spid="96"/>
                                            </p:tgtEl>
                                            <p:attrNameLst>
                                              <p:attrName>ppt_y</p:attrName>
                                            </p:attrNameLst>
                                          </p:cBhvr>
                                          <p:tavLst>
                                            <p:tav tm="0">
                                              <p:val>
                                                <p:strVal val="#ppt_y+.1"/>
                                              </p:val>
                                            </p:tav>
                                            <p:tav tm="100000">
                                              <p:val>
                                                <p:strVal val="#ppt_y"/>
                                              </p:val>
                                            </p:tav>
                                          </p:tavLst>
                                        </p:anim>
                                      </p:childTnLst>
                                    </p:cTn>
                                  </p:par>
                                </p:childTnLst>
                              </p:cTn>
                            </p:par>
                            <p:par>
                              <p:cTn id="92" fill="hold">
                                <p:stCondLst>
                                  <p:cond delay="17000"/>
                                </p:stCondLst>
                                <p:childTnLst>
                                  <p:par>
                                    <p:cTn id="93" presetID="14" presetClass="entr" presetSubtype="10" fill="hold" grpId="0" nodeType="afterEffect">
                                      <p:stCondLst>
                                        <p:cond delay="0"/>
                                      </p:stCondLst>
                                      <p:childTnLst>
                                        <p:set>
                                          <p:cBhvr>
                                            <p:cTn id="94" dur="1" fill="hold">
                                              <p:stCondLst>
                                                <p:cond delay="0"/>
                                              </p:stCondLst>
                                            </p:cTn>
                                            <p:tgtEl>
                                              <p:spTgt spid="3"/>
                                            </p:tgtEl>
                                            <p:attrNameLst>
                                              <p:attrName>style.visibility</p:attrName>
                                            </p:attrNameLst>
                                          </p:cBhvr>
                                          <p:to>
                                            <p:strVal val="visible"/>
                                          </p:to>
                                        </p:set>
                                        <p:animEffect transition="in" filter="randombar(horizontal)">
                                          <p:cBhvr>
                                            <p:cTn id="95" dur="750"/>
                                            <p:tgtEl>
                                              <p:spTgt spid="3"/>
                                            </p:tgtEl>
                                          </p:cBhvr>
                                        </p:animEffect>
                                      </p:childTnLst>
                                    </p:cTn>
                                  </p:par>
                                </p:childTnLst>
                              </p:cTn>
                            </p:par>
                            <p:par>
                              <p:cTn id="96" fill="hold">
                                <p:stCondLst>
                                  <p:cond delay="18000"/>
                                </p:stCondLst>
                                <p:childTnLst>
                                  <p:par>
                                    <p:cTn id="97" presetID="1" presetClass="entr" presetSubtype="0" fill="hold" grpId="0" nodeType="afterEffect">
                                      <p:stCondLst>
                                        <p:cond delay="0"/>
                                      </p:stCondLst>
                                      <p:iterate type="lt">
                                        <p:tmAbs val="80"/>
                                      </p:iterate>
                                      <p:childTnLst>
                                        <p:set>
                                          <p:cBhvr>
                                            <p:cTn id="98"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01" grpId="0"/>
          <p:bldP spid="102" grpId="0" animBg="1"/>
          <p:bldP spid="104" grpId="0" animBg="1"/>
          <p:bldP spid="112" grpId="0" animBg="1"/>
          <p:bldP spid="3" grpId="0"/>
          <p:bldP spid="4" grpId="0"/>
          <p:bldP spid="7" grpId="0"/>
          <p:bldP spid="8" grpId="0" animBg="1"/>
          <p:bldP spid="95" grpId="0" animBg="1"/>
          <p:bldP spid="96" grpId="0" animBg="1"/>
          <p:bldP spid="47" grpId="0"/>
          <p:bldP spid="48" grpId="0"/>
          <p:bldP spid="50" grpId="0" animBg="1"/>
          <p:bldP spid="5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1500"/>
                                            <p:tgtEl>
                                              <p:spTgt spid="47"/>
                                            </p:tgtEl>
                                          </p:cBhvr>
                                        </p:animEffect>
                                        <p:anim calcmode="lin" valueType="num">
                                          <p:cBhvr>
                                            <p:cTn id="11" dur="1500" fill="hold"/>
                                            <p:tgtEl>
                                              <p:spTgt spid="47"/>
                                            </p:tgtEl>
                                            <p:attrNameLst>
                                              <p:attrName>ppt_x</p:attrName>
                                            </p:attrNameLst>
                                          </p:cBhvr>
                                          <p:tavLst>
                                            <p:tav tm="0">
                                              <p:val>
                                                <p:strVal val="#ppt_x"/>
                                              </p:val>
                                            </p:tav>
                                            <p:tav tm="100000">
                                              <p:val>
                                                <p:strVal val="#ppt_x"/>
                                              </p:val>
                                            </p:tav>
                                          </p:tavLst>
                                        </p:anim>
                                        <p:anim calcmode="lin" valueType="num">
                                          <p:cBhvr>
                                            <p:cTn id="12" dur="1500" fill="hold"/>
                                            <p:tgtEl>
                                              <p:spTgt spid="4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500"/>
                                            <p:tgtEl>
                                              <p:spTgt spid="48"/>
                                            </p:tgtEl>
                                          </p:cBhvr>
                                        </p:animEffect>
                                        <p:anim calcmode="lin" valueType="num">
                                          <p:cBhvr>
                                            <p:cTn id="24" dur="1500" fill="hold"/>
                                            <p:tgtEl>
                                              <p:spTgt spid="48"/>
                                            </p:tgtEl>
                                            <p:attrNameLst>
                                              <p:attrName>ppt_x</p:attrName>
                                            </p:attrNameLst>
                                          </p:cBhvr>
                                          <p:tavLst>
                                            <p:tav tm="0">
                                              <p:val>
                                                <p:strVal val="#ppt_x"/>
                                              </p:val>
                                            </p:tav>
                                            <p:tav tm="100000">
                                              <p:val>
                                                <p:strVal val="#ppt_x"/>
                                              </p:val>
                                            </p:tav>
                                          </p:tavLst>
                                        </p:anim>
                                        <p:anim calcmode="lin" valueType="num">
                                          <p:cBhvr>
                                            <p:cTn id="25" dur="1500" fill="hold"/>
                                            <p:tgtEl>
                                              <p:spTgt spid="4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strVal val="4/3*#ppt_w"/>
                                              </p:val>
                                            </p:tav>
                                            <p:tav tm="100000">
                                              <p:val>
                                                <p:strVal val="#ppt_w"/>
                                              </p:val>
                                            </p:tav>
                                          </p:tavLst>
                                        </p:anim>
                                        <p:anim calcmode="lin" valueType="num">
                                          <p:cBhvr>
                                            <p:cTn id="30" dur="500" fill="hold"/>
                                            <p:tgtEl>
                                              <p:spTgt spid="52"/>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23" presetClass="entr" presetSubtype="288"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p:cTn id="34" dur="500" fill="hold"/>
                                            <p:tgtEl>
                                              <p:spTgt spid="57"/>
                                            </p:tgtEl>
                                            <p:attrNameLst>
                                              <p:attrName>ppt_w</p:attrName>
                                            </p:attrNameLst>
                                          </p:cBhvr>
                                          <p:tavLst>
                                            <p:tav tm="0">
                                              <p:val>
                                                <p:strVal val="4/3*#ppt_w"/>
                                              </p:val>
                                            </p:tav>
                                            <p:tav tm="100000">
                                              <p:val>
                                                <p:strVal val="#ppt_w"/>
                                              </p:val>
                                            </p:tav>
                                          </p:tavLst>
                                        </p:anim>
                                        <p:anim calcmode="lin" valueType="num">
                                          <p:cBhvr>
                                            <p:cTn id="35" dur="500" fill="hold"/>
                                            <p:tgtEl>
                                              <p:spTgt spid="57"/>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23" presetClass="entr" presetSubtype="288" fill="hold" nodeType="afterEffect">
                                      <p:stCondLst>
                                        <p:cond delay="0"/>
                                      </p:stCondLst>
                                      <p:childTnLst>
                                        <p:set>
                                          <p:cBhvr>
                                            <p:cTn id="38" dur="1" fill="hold">
                                              <p:stCondLst>
                                                <p:cond delay="0"/>
                                              </p:stCondLst>
                                            </p:cTn>
                                            <p:tgtEl>
                                              <p:spTgt spid="89"/>
                                            </p:tgtEl>
                                            <p:attrNameLst>
                                              <p:attrName>style.visibility</p:attrName>
                                            </p:attrNameLst>
                                          </p:cBhvr>
                                          <p:to>
                                            <p:strVal val="visible"/>
                                          </p:to>
                                        </p:set>
                                        <p:anim calcmode="lin" valueType="num">
                                          <p:cBhvr>
                                            <p:cTn id="39" dur="500" fill="hold"/>
                                            <p:tgtEl>
                                              <p:spTgt spid="89"/>
                                            </p:tgtEl>
                                            <p:attrNameLst>
                                              <p:attrName>ppt_w</p:attrName>
                                            </p:attrNameLst>
                                          </p:cBhvr>
                                          <p:tavLst>
                                            <p:tav tm="0">
                                              <p:val>
                                                <p:strVal val="4/3*#ppt_w"/>
                                              </p:val>
                                            </p:tav>
                                            <p:tav tm="100000">
                                              <p:val>
                                                <p:strVal val="#ppt_w"/>
                                              </p:val>
                                            </p:tav>
                                          </p:tavLst>
                                        </p:anim>
                                        <p:anim calcmode="lin" valueType="num">
                                          <p:cBhvr>
                                            <p:cTn id="40" dur="500" fill="hold"/>
                                            <p:tgtEl>
                                              <p:spTgt spid="89"/>
                                            </p:tgtEl>
                                            <p:attrNameLst>
                                              <p:attrName>ppt_h</p:attrName>
                                            </p:attrNameLst>
                                          </p:cBhvr>
                                          <p:tavLst>
                                            <p:tav tm="0">
                                              <p:val>
                                                <p:strVal val="4/3*#ppt_h"/>
                                              </p:val>
                                            </p:tav>
                                            <p:tav tm="100000">
                                              <p:val>
                                                <p:strVal val="#ppt_h"/>
                                              </p:val>
                                            </p:tav>
                                          </p:tavLst>
                                        </p:anim>
                                      </p:childTnLst>
                                    </p:cTn>
                                  </p:par>
                                </p:childTnLst>
                              </p:cTn>
                            </p:par>
                            <p:par>
                              <p:cTn id="41" fill="hold">
                                <p:stCondLst>
                                  <p:cond delay="4500"/>
                                </p:stCondLst>
                                <p:childTnLst>
                                  <p:par>
                                    <p:cTn id="42" presetID="23" presetClass="entr" presetSubtype="288" fill="hold" nodeType="after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p:cTn id="44" dur="500" fill="hold"/>
                                            <p:tgtEl>
                                              <p:spTgt spid="97"/>
                                            </p:tgtEl>
                                            <p:attrNameLst>
                                              <p:attrName>ppt_w</p:attrName>
                                            </p:attrNameLst>
                                          </p:cBhvr>
                                          <p:tavLst>
                                            <p:tav tm="0">
                                              <p:val>
                                                <p:strVal val="4/3*#ppt_w"/>
                                              </p:val>
                                            </p:tav>
                                            <p:tav tm="100000">
                                              <p:val>
                                                <p:strVal val="#ppt_w"/>
                                              </p:val>
                                            </p:tav>
                                          </p:tavLst>
                                        </p:anim>
                                        <p:anim calcmode="lin" valueType="num">
                                          <p:cBhvr>
                                            <p:cTn id="45" dur="500" fill="hold"/>
                                            <p:tgtEl>
                                              <p:spTgt spid="97"/>
                                            </p:tgtEl>
                                            <p:attrNameLst>
                                              <p:attrName>ppt_h</p:attrName>
                                            </p:attrNameLst>
                                          </p:cBhvr>
                                          <p:tavLst>
                                            <p:tav tm="0">
                                              <p:val>
                                                <p:strVal val="4/3*#ppt_h"/>
                                              </p:val>
                                            </p:tav>
                                            <p:tav tm="100000">
                                              <p:val>
                                                <p:strVal val="#ppt_h"/>
                                              </p:val>
                                            </p:tav>
                                          </p:tavLst>
                                        </p:anim>
                                      </p:childTnLst>
                                    </p:cTn>
                                  </p:par>
                                </p:childTnLst>
                              </p:cTn>
                            </p:par>
                            <p:par>
                              <p:cTn id="46" fill="hold">
                                <p:stCondLst>
                                  <p:cond delay="5000"/>
                                </p:stCondLst>
                                <p:childTnLst>
                                  <p:par>
                                    <p:cTn id="47" presetID="14" presetClass="entr" presetSubtype="1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randombar(horizontal)">
                                          <p:cBhvr>
                                            <p:cTn id="49" dur="1500"/>
                                            <p:tgtEl>
                                              <p:spTgt spid="94"/>
                                            </p:tgtEl>
                                          </p:cBhvr>
                                        </p:animEffect>
                                      </p:childTnLst>
                                    </p:cTn>
                                  </p:par>
                                </p:childTnLst>
                              </p:cTn>
                            </p:par>
                            <p:par>
                              <p:cTn id="50" fill="hold">
                                <p:stCondLst>
                                  <p:cond delay="6500"/>
                                </p:stCondLst>
                                <p:childTnLst>
                                  <p:par>
                                    <p:cTn id="51" presetID="16" presetClass="entr" presetSubtype="37" fill="hold" grpId="0" nodeType="afterEffect">
                                      <p:stCondLst>
                                        <p:cond delay="0"/>
                                      </p:stCondLst>
                                      <p:childTnLst>
                                        <p:set>
                                          <p:cBhvr>
                                            <p:cTn id="52" dur="1" fill="hold">
                                              <p:stCondLst>
                                                <p:cond delay="0"/>
                                              </p:stCondLst>
                                            </p:cTn>
                                            <p:tgtEl>
                                              <p:spTgt spid="102"/>
                                            </p:tgtEl>
                                            <p:attrNameLst>
                                              <p:attrName>style.visibility</p:attrName>
                                            </p:attrNameLst>
                                          </p:cBhvr>
                                          <p:to>
                                            <p:strVal val="visible"/>
                                          </p:to>
                                        </p:set>
                                        <p:animEffect transition="in" filter="barn(outVertical)">
                                          <p:cBhvr>
                                            <p:cTn id="53" dur="1250"/>
                                            <p:tgtEl>
                                              <p:spTgt spid="102"/>
                                            </p:tgtEl>
                                          </p:cBhvr>
                                        </p:animEffect>
                                      </p:childTnLst>
                                    </p:cTn>
                                  </p:par>
                                </p:childTnLst>
                              </p:cTn>
                            </p:par>
                            <p:par>
                              <p:cTn id="54" fill="hold">
                                <p:stCondLst>
                                  <p:cond delay="8000"/>
                                </p:stCondLst>
                                <p:childTnLst>
                                  <p:par>
                                    <p:cTn id="55" presetID="31" presetClass="entr" presetSubtype="0" fill="hold" grpId="0" nodeType="afterEffect">
                                      <p:stCondLst>
                                        <p:cond delay="0"/>
                                      </p:stCondLst>
                                      <p:childTnLst>
                                        <p:set>
                                          <p:cBhvr>
                                            <p:cTn id="56" dur="1" fill="hold">
                                              <p:stCondLst>
                                                <p:cond delay="0"/>
                                              </p:stCondLst>
                                            </p:cTn>
                                            <p:tgtEl>
                                              <p:spTgt spid="112"/>
                                            </p:tgtEl>
                                            <p:attrNameLst>
                                              <p:attrName>style.visibility</p:attrName>
                                            </p:attrNameLst>
                                          </p:cBhvr>
                                          <p:to>
                                            <p:strVal val="visible"/>
                                          </p:to>
                                        </p:set>
                                        <p:anim calcmode="lin" valueType="num">
                                          <p:cBhvr>
                                            <p:cTn id="57" dur="1500" fill="hold"/>
                                            <p:tgtEl>
                                              <p:spTgt spid="112"/>
                                            </p:tgtEl>
                                            <p:attrNameLst>
                                              <p:attrName>ppt_w</p:attrName>
                                            </p:attrNameLst>
                                          </p:cBhvr>
                                          <p:tavLst>
                                            <p:tav tm="0">
                                              <p:val>
                                                <p:fltVal val="0"/>
                                              </p:val>
                                            </p:tav>
                                            <p:tav tm="100000">
                                              <p:val>
                                                <p:strVal val="#ppt_w"/>
                                              </p:val>
                                            </p:tav>
                                          </p:tavLst>
                                        </p:anim>
                                        <p:anim calcmode="lin" valueType="num">
                                          <p:cBhvr>
                                            <p:cTn id="58" dur="1500" fill="hold"/>
                                            <p:tgtEl>
                                              <p:spTgt spid="112"/>
                                            </p:tgtEl>
                                            <p:attrNameLst>
                                              <p:attrName>ppt_h</p:attrName>
                                            </p:attrNameLst>
                                          </p:cBhvr>
                                          <p:tavLst>
                                            <p:tav tm="0">
                                              <p:val>
                                                <p:fltVal val="0"/>
                                              </p:val>
                                            </p:tav>
                                            <p:tav tm="100000">
                                              <p:val>
                                                <p:strVal val="#ppt_h"/>
                                              </p:val>
                                            </p:tav>
                                          </p:tavLst>
                                        </p:anim>
                                        <p:anim calcmode="lin" valueType="num">
                                          <p:cBhvr>
                                            <p:cTn id="59" dur="1500" fill="hold"/>
                                            <p:tgtEl>
                                              <p:spTgt spid="112"/>
                                            </p:tgtEl>
                                            <p:attrNameLst>
                                              <p:attrName>style.rotation</p:attrName>
                                            </p:attrNameLst>
                                          </p:cBhvr>
                                          <p:tavLst>
                                            <p:tav tm="0">
                                              <p:val>
                                                <p:fltVal val="90"/>
                                              </p:val>
                                            </p:tav>
                                            <p:tav tm="100000">
                                              <p:val>
                                                <p:fltVal val="0"/>
                                              </p:val>
                                            </p:tav>
                                          </p:tavLst>
                                        </p:anim>
                                        <p:animEffect transition="in" filter="fade">
                                          <p:cBhvr>
                                            <p:cTn id="60" dur="1500"/>
                                            <p:tgtEl>
                                              <p:spTgt spid="112"/>
                                            </p:tgtEl>
                                          </p:cBhvr>
                                        </p:animEffect>
                                      </p:childTnLst>
                                    </p:cTn>
                                  </p:par>
                                </p:childTnLst>
                              </p:cTn>
                            </p:par>
                            <p:par>
                              <p:cTn id="61" fill="hold">
                                <p:stCondLst>
                                  <p:cond delay="9500"/>
                                </p:stCondLst>
                                <p:childTnLst>
                                  <p:par>
                                    <p:cTn id="62" presetID="2" presetClass="entr" presetSubtype="8" fill="hold" grpId="0" nodeType="afterEffect">
                                      <p:stCondLst>
                                        <p:cond delay="0"/>
                                      </p:stCondLst>
                                      <p:childTnLst>
                                        <p:set>
                                          <p:cBhvr>
                                            <p:cTn id="63" dur="1" fill="hold">
                                              <p:stCondLst>
                                                <p:cond delay="0"/>
                                              </p:stCondLst>
                                            </p:cTn>
                                            <p:tgtEl>
                                              <p:spTgt spid="104"/>
                                            </p:tgtEl>
                                            <p:attrNameLst>
                                              <p:attrName>style.visibility</p:attrName>
                                            </p:attrNameLst>
                                          </p:cBhvr>
                                          <p:to>
                                            <p:strVal val="visible"/>
                                          </p:to>
                                        </p:set>
                                        <p:anim calcmode="lin" valueType="num">
                                          <p:cBhvr additive="base">
                                            <p:cTn id="64" dur="1000" fill="hold"/>
                                            <p:tgtEl>
                                              <p:spTgt spid="104"/>
                                            </p:tgtEl>
                                            <p:attrNameLst>
                                              <p:attrName>ppt_x</p:attrName>
                                            </p:attrNameLst>
                                          </p:cBhvr>
                                          <p:tavLst>
                                            <p:tav tm="0">
                                              <p:val>
                                                <p:strVal val="0-#ppt_w/2"/>
                                              </p:val>
                                            </p:tav>
                                            <p:tav tm="100000">
                                              <p:val>
                                                <p:strVal val="#ppt_x"/>
                                              </p:val>
                                            </p:tav>
                                          </p:tavLst>
                                        </p:anim>
                                        <p:anim calcmode="lin" valueType="num">
                                          <p:cBhvr additive="base">
                                            <p:cTn id="65" dur="1000" fill="hold"/>
                                            <p:tgtEl>
                                              <p:spTgt spid="104"/>
                                            </p:tgtEl>
                                            <p:attrNameLst>
                                              <p:attrName>ppt_y</p:attrName>
                                            </p:attrNameLst>
                                          </p:cBhvr>
                                          <p:tavLst>
                                            <p:tav tm="0">
                                              <p:val>
                                                <p:strVal val="#ppt_y"/>
                                              </p:val>
                                            </p:tav>
                                            <p:tav tm="100000">
                                              <p:val>
                                                <p:strVal val="#ppt_y"/>
                                              </p:val>
                                            </p:tav>
                                          </p:tavLst>
                                        </p:anim>
                                      </p:childTnLst>
                                    </p:cTn>
                                  </p:par>
                                </p:childTnLst>
                              </p:cTn>
                            </p:par>
                            <p:par>
                              <p:cTn id="66" fill="hold">
                                <p:stCondLst>
                                  <p:cond delay="10500"/>
                                </p:stCondLst>
                                <p:childTnLst>
                                  <p:par>
                                    <p:cTn id="67" presetID="42" presetClass="entr" presetSubtype="0"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1250"/>
                                            <p:tgtEl>
                                              <p:spTgt spid="8"/>
                                            </p:tgtEl>
                                          </p:cBhvr>
                                        </p:animEffect>
                                        <p:anim calcmode="lin" valueType="num">
                                          <p:cBhvr>
                                            <p:cTn id="70" dur="1250" fill="hold"/>
                                            <p:tgtEl>
                                              <p:spTgt spid="8"/>
                                            </p:tgtEl>
                                            <p:attrNameLst>
                                              <p:attrName>ppt_x</p:attrName>
                                            </p:attrNameLst>
                                          </p:cBhvr>
                                          <p:tavLst>
                                            <p:tav tm="0">
                                              <p:val>
                                                <p:strVal val="#ppt_x"/>
                                              </p:val>
                                            </p:tav>
                                            <p:tav tm="100000">
                                              <p:val>
                                                <p:strVal val="#ppt_x"/>
                                              </p:val>
                                            </p:tav>
                                          </p:tavLst>
                                        </p:anim>
                                        <p:anim calcmode="lin" valueType="num">
                                          <p:cBhvr>
                                            <p:cTn id="71" dur="1250" fill="hold"/>
                                            <p:tgtEl>
                                              <p:spTgt spid="8"/>
                                            </p:tgtEl>
                                            <p:attrNameLst>
                                              <p:attrName>ppt_y</p:attrName>
                                            </p:attrNameLst>
                                          </p:cBhvr>
                                          <p:tavLst>
                                            <p:tav tm="0">
                                              <p:val>
                                                <p:strVal val="#ppt_y+.1"/>
                                              </p:val>
                                            </p:tav>
                                            <p:tav tm="100000">
                                              <p:val>
                                                <p:strVal val="#ppt_y"/>
                                              </p:val>
                                            </p:tav>
                                          </p:tavLst>
                                        </p:anim>
                                      </p:childTnLst>
                                    </p:cTn>
                                  </p:par>
                                </p:childTnLst>
                              </p:cTn>
                            </p:par>
                            <p:par>
                              <p:cTn id="72" fill="hold">
                                <p:stCondLst>
                                  <p:cond delay="12000"/>
                                </p:stCondLst>
                                <p:childTnLst>
                                  <p:par>
                                    <p:cTn id="73" presetID="14" presetClass="entr" presetSubtype="10" fill="hold" grpId="0"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randombar(horizontal)">
                                          <p:cBhvr>
                                            <p:cTn id="75" dur="750"/>
                                            <p:tgtEl>
                                              <p:spTgt spid="4"/>
                                            </p:tgtEl>
                                          </p:cBhvr>
                                        </p:animEffect>
                                      </p:childTnLst>
                                    </p:cTn>
                                  </p:par>
                                </p:childTnLst>
                              </p:cTn>
                            </p:par>
                            <p:par>
                              <p:cTn id="76" fill="hold">
                                <p:stCondLst>
                                  <p:cond delay="13000"/>
                                </p:stCondLst>
                                <p:childTnLst>
                                  <p:par>
                                    <p:cTn id="77" presetID="42"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Effect transition="in" filter="fade">
                                          <p:cBhvr>
                                            <p:cTn id="79" dur="1250"/>
                                            <p:tgtEl>
                                              <p:spTgt spid="95"/>
                                            </p:tgtEl>
                                          </p:cBhvr>
                                        </p:animEffect>
                                        <p:anim calcmode="lin" valueType="num">
                                          <p:cBhvr>
                                            <p:cTn id="80" dur="1250" fill="hold"/>
                                            <p:tgtEl>
                                              <p:spTgt spid="95"/>
                                            </p:tgtEl>
                                            <p:attrNameLst>
                                              <p:attrName>ppt_x</p:attrName>
                                            </p:attrNameLst>
                                          </p:cBhvr>
                                          <p:tavLst>
                                            <p:tav tm="0">
                                              <p:val>
                                                <p:strVal val="#ppt_x"/>
                                              </p:val>
                                            </p:tav>
                                            <p:tav tm="100000">
                                              <p:val>
                                                <p:strVal val="#ppt_x"/>
                                              </p:val>
                                            </p:tav>
                                          </p:tavLst>
                                        </p:anim>
                                        <p:anim calcmode="lin" valueType="num">
                                          <p:cBhvr>
                                            <p:cTn id="81" dur="1250" fill="hold"/>
                                            <p:tgtEl>
                                              <p:spTgt spid="95"/>
                                            </p:tgtEl>
                                            <p:attrNameLst>
                                              <p:attrName>ppt_y</p:attrName>
                                            </p:attrNameLst>
                                          </p:cBhvr>
                                          <p:tavLst>
                                            <p:tav tm="0">
                                              <p:val>
                                                <p:strVal val="#ppt_y+.1"/>
                                              </p:val>
                                            </p:tav>
                                            <p:tav tm="100000">
                                              <p:val>
                                                <p:strVal val="#ppt_y"/>
                                              </p:val>
                                            </p:tav>
                                          </p:tavLst>
                                        </p:anim>
                                      </p:childTnLst>
                                    </p:cTn>
                                  </p:par>
                                </p:childTnLst>
                              </p:cTn>
                            </p:par>
                            <p:par>
                              <p:cTn id="82" fill="hold">
                                <p:stCondLst>
                                  <p:cond delay="14500"/>
                                </p:stCondLst>
                                <p:childTnLst>
                                  <p:par>
                                    <p:cTn id="83" presetID="14" presetClass="entr" presetSubtype="10" fill="hold" grpId="0" nodeType="afterEffect">
                                      <p:stCondLst>
                                        <p:cond delay="0"/>
                                      </p:stCondLst>
                                      <p:childTnLst>
                                        <p:set>
                                          <p:cBhvr>
                                            <p:cTn id="84" dur="1" fill="hold">
                                              <p:stCondLst>
                                                <p:cond delay="0"/>
                                              </p:stCondLst>
                                            </p:cTn>
                                            <p:tgtEl>
                                              <p:spTgt spid="7"/>
                                            </p:tgtEl>
                                            <p:attrNameLst>
                                              <p:attrName>style.visibility</p:attrName>
                                            </p:attrNameLst>
                                          </p:cBhvr>
                                          <p:to>
                                            <p:strVal val="visible"/>
                                          </p:to>
                                        </p:set>
                                        <p:animEffect transition="in" filter="randombar(horizontal)">
                                          <p:cBhvr>
                                            <p:cTn id="85" dur="750"/>
                                            <p:tgtEl>
                                              <p:spTgt spid="7"/>
                                            </p:tgtEl>
                                          </p:cBhvr>
                                        </p:animEffect>
                                      </p:childTnLst>
                                    </p:cTn>
                                  </p:par>
                                </p:childTnLst>
                              </p:cTn>
                            </p:par>
                            <p:par>
                              <p:cTn id="86" fill="hold">
                                <p:stCondLst>
                                  <p:cond delay="15500"/>
                                </p:stCondLst>
                                <p:childTnLst>
                                  <p:par>
                                    <p:cTn id="87" presetID="42" presetClass="entr" presetSubtype="0" fill="hold" grpId="0" nodeType="afterEffect">
                                      <p:stCondLst>
                                        <p:cond delay="0"/>
                                      </p:stCondLst>
                                      <p:childTnLst>
                                        <p:set>
                                          <p:cBhvr>
                                            <p:cTn id="88" dur="1" fill="hold">
                                              <p:stCondLst>
                                                <p:cond delay="0"/>
                                              </p:stCondLst>
                                            </p:cTn>
                                            <p:tgtEl>
                                              <p:spTgt spid="96"/>
                                            </p:tgtEl>
                                            <p:attrNameLst>
                                              <p:attrName>style.visibility</p:attrName>
                                            </p:attrNameLst>
                                          </p:cBhvr>
                                          <p:to>
                                            <p:strVal val="visible"/>
                                          </p:to>
                                        </p:set>
                                        <p:animEffect transition="in" filter="fade">
                                          <p:cBhvr>
                                            <p:cTn id="89" dur="1250"/>
                                            <p:tgtEl>
                                              <p:spTgt spid="96"/>
                                            </p:tgtEl>
                                          </p:cBhvr>
                                        </p:animEffect>
                                        <p:anim calcmode="lin" valueType="num">
                                          <p:cBhvr>
                                            <p:cTn id="90" dur="1250" fill="hold"/>
                                            <p:tgtEl>
                                              <p:spTgt spid="96"/>
                                            </p:tgtEl>
                                            <p:attrNameLst>
                                              <p:attrName>ppt_x</p:attrName>
                                            </p:attrNameLst>
                                          </p:cBhvr>
                                          <p:tavLst>
                                            <p:tav tm="0">
                                              <p:val>
                                                <p:strVal val="#ppt_x"/>
                                              </p:val>
                                            </p:tav>
                                            <p:tav tm="100000">
                                              <p:val>
                                                <p:strVal val="#ppt_x"/>
                                              </p:val>
                                            </p:tav>
                                          </p:tavLst>
                                        </p:anim>
                                        <p:anim calcmode="lin" valueType="num">
                                          <p:cBhvr>
                                            <p:cTn id="91" dur="1250" fill="hold"/>
                                            <p:tgtEl>
                                              <p:spTgt spid="96"/>
                                            </p:tgtEl>
                                            <p:attrNameLst>
                                              <p:attrName>ppt_y</p:attrName>
                                            </p:attrNameLst>
                                          </p:cBhvr>
                                          <p:tavLst>
                                            <p:tav tm="0">
                                              <p:val>
                                                <p:strVal val="#ppt_y+.1"/>
                                              </p:val>
                                            </p:tav>
                                            <p:tav tm="100000">
                                              <p:val>
                                                <p:strVal val="#ppt_y"/>
                                              </p:val>
                                            </p:tav>
                                          </p:tavLst>
                                        </p:anim>
                                      </p:childTnLst>
                                    </p:cTn>
                                  </p:par>
                                </p:childTnLst>
                              </p:cTn>
                            </p:par>
                            <p:par>
                              <p:cTn id="92" fill="hold">
                                <p:stCondLst>
                                  <p:cond delay="17000"/>
                                </p:stCondLst>
                                <p:childTnLst>
                                  <p:par>
                                    <p:cTn id="93" presetID="14" presetClass="entr" presetSubtype="10" fill="hold" grpId="0" nodeType="afterEffect">
                                      <p:stCondLst>
                                        <p:cond delay="0"/>
                                      </p:stCondLst>
                                      <p:childTnLst>
                                        <p:set>
                                          <p:cBhvr>
                                            <p:cTn id="94" dur="1" fill="hold">
                                              <p:stCondLst>
                                                <p:cond delay="0"/>
                                              </p:stCondLst>
                                            </p:cTn>
                                            <p:tgtEl>
                                              <p:spTgt spid="3"/>
                                            </p:tgtEl>
                                            <p:attrNameLst>
                                              <p:attrName>style.visibility</p:attrName>
                                            </p:attrNameLst>
                                          </p:cBhvr>
                                          <p:to>
                                            <p:strVal val="visible"/>
                                          </p:to>
                                        </p:set>
                                        <p:animEffect transition="in" filter="randombar(horizontal)">
                                          <p:cBhvr>
                                            <p:cTn id="95" dur="750"/>
                                            <p:tgtEl>
                                              <p:spTgt spid="3"/>
                                            </p:tgtEl>
                                          </p:cBhvr>
                                        </p:animEffect>
                                      </p:childTnLst>
                                    </p:cTn>
                                  </p:par>
                                </p:childTnLst>
                              </p:cTn>
                            </p:par>
                            <p:par>
                              <p:cTn id="96" fill="hold">
                                <p:stCondLst>
                                  <p:cond delay="18000"/>
                                </p:stCondLst>
                                <p:childTnLst>
                                  <p:par>
                                    <p:cTn id="97" presetID="1" presetClass="entr" presetSubtype="0" fill="hold" grpId="0" nodeType="afterEffect">
                                      <p:stCondLst>
                                        <p:cond delay="0"/>
                                      </p:stCondLst>
                                      <p:iterate type="lt">
                                        <p:tmAbs val="80"/>
                                      </p:iterate>
                                      <p:childTnLst>
                                        <p:set>
                                          <p:cBhvr>
                                            <p:cTn id="98" dur="1" fill="hold">
                                              <p:stCondLst>
                                                <p:cond delay="0"/>
                                              </p:stCondLst>
                                            </p:cTn>
                                            <p:tgtEl>
                                              <p:spTgt spid="1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101" grpId="0"/>
          <p:bldP spid="102" grpId="0" animBg="1"/>
          <p:bldP spid="104" grpId="0" animBg="1"/>
          <p:bldP spid="112" grpId="0" animBg="1"/>
          <p:bldP spid="3" grpId="0"/>
          <p:bldP spid="4" grpId="0"/>
          <p:bldP spid="7" grpId="0"/>
          <p:bldP spid="8" grpId="0" animBg="1"/>
          <p:bldP spid="95" grpId="0" animBg="1"/>
          <p:bldP spid="96" grpId="0" animBg="1"/>
          <p:bldP spid="47" grpId="0"/>
          <p:bldP spid="48" grpId="0"/>
          <p:bldP spid="50" grpId="0" animBg="1"/>
          <p:bldP spid="51"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两学一做：立足岗位作贡献</a:t>
            </a:r>
          </a:p>
        </p:txBody>
      </p:sp>
      <p:sp>
        <p:nvSpPr>
          <p:cNvPr id="110" name="矩形 109"/>
          <p:cNvSpPr/>
          <p:nvPr/>
        </p:nvSpPr>
        <p:spPr>
          <a:xfrm>
            <a:off x="6788679" y="2292267"/>
            <a:ext cx="1823965" cy="492557"/>
          </a:xfrm>
          <a:prstGeom prst="rect">
            <a:avLst/>
          </a:prstGeom>
        </p:spPr>
        <p:txBody>
          <a:bodyPr wrap="square" lIns="121891" tIns="60945" rIns="121891" bIns="60945">
            <a:spAutoFit/>
          </a:bodyPr>
          <a:lstStyle/>
          <a:p>
            <a:pPr algn="ctr"/>
            <a:r>
              <a:rPr lang="zh-CN" altLang="en-US" b="1" dirty="0"/>
              <a:t>立足岗位</a:t>
            </a:r>
          </a:p>
        </p:txBody>
      </p:sp>
      <p:sp>
        <p:nvSpPr>
          <p:cNvPr id="8" name="矩形 7"/>
          <p:cNvSpPr/>
          <p:nvPr/>
        </p:nvSpPr>
        <p:spPr>
          <a:xfrm>
            <a:off x="3983247" y="3277295"/>
            <a:ext cx="7631913" cy="400079"/>
          </a:xfrm>
          <a:prstGeom prst="rect">
            <a:avLst/>
          </a:prstGeom>
        </p:spPr>
        <p:txBody>
          <a:bodyPr wrap="square" lIns="121891" tIns="60945" rIns="121891" bIns="60945">
            <a:spAutoFit/>
          </a:bodyPr>
          <a:lstStyle/>
          <a:p>
            <a:r>
              <a:rPr lang="zh-CN" altLang="en-US" sz="1800" b="1" dirty="0">
                <a:solidFill>
                  <a:schemeClr val="accent1"/>
                </a:solidFill>
              </a:rPr>
              <a:t>农村、社区</a:t>
            </a:r>
            <a:r>
              <a:rPr lang="zh-CN" altLang="en-US" sz="1800" dirty="0"/>
              <a:t>，</a:t>
            </a:r>
            <a:r>
              <a:rPr lang="zh-CN" altLang="en-US" sz="1400" dirty="0"/>
              <a:t>重点落实党员设岗定责和承诺践诺制度</a:t>
            </a:r>
          </a:p>
        </p:txBody>
      </p:sp>
      <p:sp>
        <p:nvSpPr>
          <p:cNvPr id="9" name="矩形 8"/>
          <p:cNvSpPr/>
          <p:nvPr/>
        </p:nvSpPr>
        <p:spPr>
          <a:xfrm>
            <a:off x="3983247" y="3671881"/>
            <a:ext cx="7775852" cy="400079"/>
          </a:xfrm>
          <a:prstGeom prst="rect">
            <a:avLst/>
          </a:prstGeom>
        </p:spPr>
        <p:txBody>
          <a:bodyPr wrap="square" lIns="121891" tIns="60945" rIns="121891" bIns="60945">
            <a:spAutoFit/>
          </a:bodyPr>
          <a:lstStyle/>
          <a:p>
            <a:r>
              <a:rPr lang="zh-CN" altLang="zh-CN" sz="1800" b="1" dirty="0">
                <a:solidFill>
                  <a:schemeClr val="accent1"/>
                </a:solidFill>
              </a:rPr>
              <a:t>国有企业和非公有制企业、社会组织</a:t>
            </a:r>
            <a:r>
              <a:rPr lang="zh-CN" altLang="zh-CN" sz="1400" dirty="0"/>
              <a:t>，重点落实党员示范岗和党员责任区制度</a:t>
            </a:r>
            <a:endParaRPr lang="zh-CN" altLang="en-US" sz="1400" dirty="0"/>
          </a:p>
        </p:txBody>
      </p:sp>
      <p:sp>
        <p:nvSpPr>
          <p:cNvPr id="10" name="矩形 9"/>
          <p:cNvSpPr/>
          <p:nvPr/>
        </p:nvSpPr>
        <p:spPr>
          <a:xfrm>
            <a:off x="3983248" y="4066467"/>
            <a:ext cx="7293905" cy="400079"/>
          </a:xfrm>
          <a:prstGeom prst="rect">
            <a:avLst/>
          </a:prstGeom>
        </p:spPr>
        <p:txBody>
          <a:bodyPr wrap="square" lIns="121891" tIns="60945" rIns="121891" bIns="60945">
            <a:spAutoFit/>
          </a:bodyPr>
          <a:lstStyle/>
          <a:p>
            <a:r>
              <a:rPr lang="zh-CN" altLang="en-US" sz="1800" b="1" dirty="0">
                <a:solidFill>
                  <a:schemeClr val="accent1"/>
                </a:solidFill>
              </a:rPr>
              <a:t>窗口单位和服务行业</a:t>
            </a:r>
            <a:r>
              <a:rPr lang="zh-CN" altLang="en-US" sz="1400" dirty="0"/>
              <a:t>，重点落实党员挂牌上岗、亮明身份制度</a:t>
            </a:r>
          </a:p>
        </p:txBody>
      </p:sp>
      <p:sp>
        <p:nvSpPr>
          <p:cNvPr id="12" name="矩形 11"/>
          <p:cNvSpPr/>
          <p:nvPr/>
        </p:nvSpPr>
        <p:spPr>
          <a:xfrm>
            <a:off x="3983247" y="4461054"/>
            <a:ext cx="8015170" cy="400079"/>
          </a:xfrm>
          <a:prstGeom prst="rect">
            <a:avLst/>
          </a:prstGeom>
        </p:spPr>
        <p:txBody>
          <a:bodyPr wrap="square" lIns="121891" tIns="60945" rIns="121891" bIns="60945">
            <a:spAutoFit/>
          </a:bodyPr>
          <a:lstStyle/>
          <a:p>
            <a:r>
              <a:rPr lang="zh-CN" altLang="zh-CN" sz="1800" b="1" dirty="0">
                <a:solidFill>
                  <a:schemeClr val="accent1"/>
                </a:solidFill>
              </a:rPr>
              <a:t>机关事业单位</a:t>
            </a:r>
            <a:r>
              <a:rPr lang="zh-CN" altLang="zh-CN" sz="1400" dirty="0"/>
              <a:t>促进党员模范履行岗位职责，落实到社区报到、直接联系服务群众制度</a:t>
            </a:r>
            <a:endParaRPr lang="zh-CN" altLang="en-US" sz="1400" dirty="0"/>
          </a:p>
        </p:txBody>
      </p:sp>
      <p:sp>
        <p:nvSpPr>
          <p:cNvPr id="13" name="矩形 12"/>
          <p:cNvSpPr/>
          <p:nvPr/>
        </p:nvSpPr>
        <p:spPr>
          <a:xfrm>
            <a:off x="3983247" y="4909854"/>
            <a:ext cx="7535915" cy="400079"/>
          </a:xfrm>
          <a:prstGeom prst="rect">
            <a:avLst/>
          </a:prstGeom>
        </p:spPr>
        <p:txBody>
          <a:bodyPr wrap="square" lIns="121891" tIns="60945" rIns="121891" bIns="60945">
            <a:spAutoFit/>
          </a:bodyPr>
          <a:lstStyle/>
          <a:p>
            <a:r>
              <a:rPr lang="zh-CN" altLang="zh-CN" sz="1800" b="1" dirty="0">
                <a:solidFill>
                  <a:schemeClr val="accent1"/>
                </a:solidFill>
              </a:rPr>
              <a:t>学校</a:t>
            </a:r>
            <a:r>
              <a:rPr lang="zh-CN" altLang="zh-CN" sz="1800" dirty="0"/>
              <a:t>，</a:t>
            </a:r>
            <a:r>
              <a:rPr lang="zh-CN" altLang="zh-CN" sz="1400" dirty="0"/>
              <a:t>重点要求党员增强党的意识，自觉爱党护党为党，敬业修德，奉献社会</a:t>
            </a:r>
            <a:endParaRPr lang="zh-CN" altLang="en-US" sz="1400" dirty="0"/>
          </a:p>
        </p:txBody>
      </p:sp>
      <p:sp>
        <p:nvSpPr>
          <p:cNvPr id="14" name="矩形 13"/>
          <p:cNvSpPr/>
          <p:nvPr/>
        </p:nvSpPr>
        <p:spPr>
          <a:xfrm>
            <a:off x="3916768" y="5540078"/>
            <a:ext cx="7938328" cy="800189"/>
          </a:xfrm>
          <a:prstGeom prst="rect">
            <a:avLst/>
          </a:prstGeom>
          <a:solidFill>
            <a:srgbClr val="C00000"/>
          </a:solidFill>
          <a:ln>
            <a:solidFill>
              <a:schemeClr val="accent1"/>
            </a:solidFill>
          </a:ln>
        </p:spPr>
        <p:txBody>
          <a:bodyPr wrap="square" lIns="121891" tIns="60945" rIns="121891" bIns="60945">
            <a:spAutoFit/>
          </a:bodyPr>
          <a:lstStyle/>
          <a:p>
            <a:r>
              <a:rPr lang="zh-CN" altLang="zh-CN" sz="2200" b="1" dirty="0">
                <a:solidFill>
                  <a:schemeClr val="accent2">
                    <a:lumMod val="20000"/>
                    <a:lumOff val="80000"/>
                  </a:schemeClr>
                </a:solidFill>
              </a:rPr>
              <a:t>在纪念建党</a:t>
            </a:r>
            <a:r>
              <a:rPr lang="en-US" altLang="zh-CN" sz="2200" b="1" dirty="0">
                <a:solidFill>
                  <a:schemeClr val="accent2">
                    <a:lumMod val="20000"/>
                    <a:lumOff val="80000"/>
                  </a:schemeClr>
                </a:solidFill>
              </a:rPr>
              <a:t>95</a:t>
            </a:r>
            <a:r>
              <a:rPr lang="zh-CN" altLang="zh-CN" sz="2200" b="1" dirty="0">
                <a:solidFill>
                  <a:schemeClr val="accent2">
                    <a:lumMod val="20000"/>
                    <a:lumOff val="80000"/>
                  </a:schemeClr>
                </a:solidFill>
              </a:rPr>
              <a:t>周年活动中，评选表彰优秀共产党员、优秀党务工作者、先进基层党组织。</a:t>
            </a:r>
          </a:p>
        </p:txBody>
      </p:sp>
      <p:sp>
        <p:nvSpPr>
          <p:cNvPr id="111" name="矩形 110"/>
          <p:cNvSpPr/>
          <p:nvPr/>
        </p:nvSpPr>
        <p:spPr>
          <a:xfrm>
            <a:off x="3909932" y="2919496"/>
            <a:ext cx="7945926" cy="2544589"/>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1900" b="1" dirty="0">
              <a:solidFill>
                <a:schemeClr val="bg1"/>
              </a:solidFill>
            </a:endParaRPr>
          </a:p>
        </p:txBody>
      </p:sp>
      <p:sp>
        <p:nvSpPr>
          <p:cNvPr id="15" name="矩形 14"/>
          <p:cNvSpPr/>
          <p:nvPr/>
        </p:nvSpPr>
        <p:spPr>
          <a:xfrm>
            <a:off x="10991114" y="3015529"/>
            <a:ext cx="733476" cy="707856"/>
          </a:xfrm>
          <a:prstGeom prst="rect">
            <a:avLst/>
          </a:prstGeom>
          <a:solidFill>
            <a:schemeClr val="accent1"/>
          </a:solidFill>
          <a:ln>
            <a:solidFill>
              <a:schemeClr val="accent1"/>
            </a:solidFill>
          </a:ln>
        </p:spPr>
        <p:txBody>
          <a:bodyPr wrap="none" lIns="121891" tIns="60945" rIns="121891" bIns="60945">
            <a:spAutoFit/>
          </a:bodyPr>
          <a:lstStyle/>
          <a:p>
            <a:r>
              <a:rPr lang="zh-CN" altLang="en-US" sz="1900" b="1" dirty="0">
                <a:solidFill>
                  <a:schemeClr val="bg1"/>
                </a:solidFill>
              </a:rPr>
              <a:t>具体</a:t>
            </a:r>
            <a:endParaRPr lang="en-US" altLang="zh-CN" sz="1900" b="1" dirty="0">
              <a:solidFill>
                <a:schemeClr val="bg1"/>
              </a:solidFill>
            </a:endParaRPr>
          </a:p>
          <a:p>
            <a:r>
              <a:rPr lang="zh-CN" altLang="en-US" sz="1900" b="1" dirty="0">
                <a:solidFill>
                  <a:schemeClr val="bg1"/>
                </a:solidFill>
              </a:rPr>
              <a:t>要求</a:t>
            </a:r>
          </a:p>
        </p:txBody>
      </p:sp>
      <p:sp>
        <p:nvSpPr>
          <p:cNvPr id="39" name="TextBox 45"/>
          <p:cNvSpPr txBox="1"/>
          <p:nvPr/>
        </p:nvSpPr>
        <p:spPr>
          <a:xfrm>
            <a:off x="1278112" y="3984970"/>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措施之五</a:t>
            </a:r>
            <a:endParaRPr lang="zh-CN" altLang="en-US" sz="2600" b="1" dirty="0">
              <a:latin typeface="微软雅黑" panose="020B0503020204020204" pitchFamily="34" charset="-122"/>
              <a:ea typeface="微软雅黑" panose="020B0503020204020204" pitchFamily="34" charset="-122"/>
            </a:endParaRPr>
          </a:p>
        </p:txBody>
      </p:sp>
      <p:sp>
        <p:nvSpPr>
          <p:cNvPr id="40" name="矩形 39"/>
          <p:cNvSpPr/>
          <p:nvPr/>
        </p:nvSpPr>
        <p:spPr>
          <a:xfrm>
            <a:off x="849866" y="4926823"/>
            <a:ext cx="2297766"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岗位做贡献</a:t>
            </a:r>
          </a:p>
        </p:txBody>
      </p:sp>
      <p:pic>
        <p:nvPicPr>
          <p:cNvPr id="41"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5478" y="2196630"/>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42" name="矩形 41"/>
          <p:cNvSpPr/>
          <p:nvPr/>
        </p:nvSpPr>
        <p:spPr>
          <a:xfrm>
            <a:off x="492781" y="5659934"/>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3" name="矩形 42"/>
          <p:cNvSpPr/>
          <p:nvPr/>
        </p:nvSpPr>
        <p:spPr>
          <a:xfrm>
            <a:off x="548561" y="4675685"/>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90" name="组合 89"/>
          <p:cNvGrpSpPr/>
          <p:nvPr/>
        </p:nvGrpSpPr>
        <p:grpSpPr>
          <a:xfrm>
            <a:off x="8704484" y="1770650"/>
            <a:ext cx="938118" cy="938457"/>
            <a:chOff x="3686418" y="1491630"/>
            <a:chExt cx="1245622" cy="1245622"/>
          </a:xfrm>
        </p:grpSpPr>
        <p:grpSp>
          <p:nvGrpSpPr>
            <p:cNvPr id="91" name="组合 90"/>
            <p:cNvGrpSpPr/>
            <p:nvPr/>
          </p:nvGrpSpPr>
          <p:grpSpPr>
            <a:xfrm>
              <a:off x="3686418" y="1491630"/>
              <a:ext cx="1245622" cy="1245622"/>
              <a:chOff x="3597091" y="1563638"/>
              <a:chExt cx="1245622" cy="1245622"/>
            </a:xfrm>
          </p:grpSpPr>
          <p:sp>
            <p:nvSpPr>
              <p:cNvPr id="93" name="椭圆 9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94" name="椭圆 9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9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做</a:t>
              </a:r>
            </a:p>
          </p:txBody>
        </p:sp>
      </p:grpSp>
      <p:grpSp>
        <p:nvGrpSpPr>
          <p:cNvPr id="95" name="组合 94"/>
          <p:cNvGrpSpPr/>
          <p:nvPr/>
        </p:nvGrpSpPr>
        <p:grpSpPr>
          <a:xfrm>
            <a:off x="9603993" y="1770650"/>
            <a:ext cx="938118" cy="938457"/>
            <a:chOff x="3686418" y="1491630"/>
            <a:chExt cx="1245622" cy="1245622"/>
          </a:xfrm>
        </p:grpSpPr>
        <p:grpSp>
          <p:nvGrpSpPr>
            <p:cNvPr id="96" name="组合 95"/>
            <p:cNvGrpSpPr/>
            <p:nvPr/>
          </p:nvGrpSpPr>
          <p:grpSpPr>
            <a:xfrm>
              <a:off x="3686418" y="1491630"/>
              <a:ext cx="1245622" cy="1245622"/>
              <a:chOff x="3597091" y="1563638"/>
              <a:chExt cx="1245622" cy="1245622"/>
            </a:xfrm>
          </p:grpSpPr>
          <p:sp>
            <p:nvSpPr>
              <p:cNvPr id="98" name="椭圆 9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99" name="椭圆 9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9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贡</a:t>
              </a:r>
            </a:p>
          </p:txBody>
        </p:sp>
      </p:grpSp>
      <p:grpSp>
        <p:nvGrpSpPr>
          <p:cNvPr id="100" name="组合 99"/>
          <p:cNvGrpSpPr/>
          <p:nvPr/>
        </p:nvGrpSpPr>
        <p:grpSpPr>
          <a:xfrm>
            <a:off x="10572973" y="1770650"/>
            <a:ext cx="938118" cy="938457"/>
            <a:chOff x="3686418" y="1491630"/>
            <a:chExt cx="1245622" cy="1245622"/>
          </a:xfrm>
        </p:grpSpPr>
        <p:grpSp>
          <p:nvGrpSpPr>
            <p:cNvPr id="101" name="组合 100"/>
            <p:cNvGrpSpPr/>
            <p:nvPr/>
          </p:nvGrpSpPr>
          <p:grpSpPr>
            <a:xfrm>
              <a:off x="3686418" y="1491630"/>
              <a:ext cx="1245622" cy="1245622"/>
              <a:chOff x="3597091" y="1563638"/>
              <a:chExt cx="1245622" cy="1245622"/>
            </a:xfrm>
          </p:grpSpPr>
          <p:sp>
            <p:nvSpPr>
              <p:cNvPr id="103" name="椭圆 10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104" name="椭圆 10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10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献</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1500"/>
                                        <p:tgtEl>
                                          <p:spTgt spid="39"/>
                                        </p:tgtEl>
                                      </p:cBhvr>
                                    </p:animEffect>
                                    <p:anim calcmode="lin" valueType="num">
                                      <p:cBhvr>
                                        <p:cTn id="11" dur="1500" fill="hold"/>
                                        <p:tgtEl>
                                          <p:spTgt spid="39"/>
                                        </p:tgtEl>
                                        <p:attrNameLst>
                                          <p:attrName>ppt_x</p:attrName>
                                        </p:attrNameLst>
                                      </p:cBhvr>
                                      <p:tavLst>
                                        <p:tav tm="0">
                                          <p:val>
                                            <p:strVal val="#ppt_x"/>
                                          </p:val>
                                        </p:tav>
                                        <p:tav tm="100000">
                                          <p:val>
                                            <p:strVal val="#ppt_x"/>
                                          </p:val>
                                        </p:tav>
                                      </p:tavLst>
                                    </p:anim>
                                    <p:anim calcmode="lin" valueType="num">
                                      <p:cBhvr>
                                        <p:cTn id="12" dur="1500" fill="hold"/>
                                        <p:tgtEl>
                                          <p:spTgt spid="3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wipe(left)">
                                      <p:cBhvr>
                                        <p:cTn id="16" dur="1000"/>
                                        <p:tgtEl>
                                          <p:spTgt spid="43"/>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wipe(left)">
                                      <p:cBhvr>
                                        <p:cTn id="19" dur="1000"/>
                                        <p:tgtEl>
                                          <p:spTgt spid="42"/>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1500"/>
                                        <p:tgtEl>
                                          <p:spTgt spid="40"/>
                                        </p:tgtEl>
                                      </p:cBhvr>
                                    </p:animEffect>
                                    <p:anim calcmode="lin" valueType="num">
                                      <p:cBhvr>
                                        <p:cTn id="24" dur="1500" fill="hold"/>
                                        <p:tgtEl>
                                          <p:spTgt spid="40"/>
                                        </p:tgtEl>
                                        <p:attrNameLst>
                                          <p:attrName>ppt_x</p:attrName>
                                        </p:attrNameLst>
                                      </p:cBhvr>
                                      <p:tavLst>
                                        <p:tav tm="0">
                                          <p:val>
                                            <p:strVal val="#ppt_x"/>
                                          </p:val>
                                        </p:tav>
                                        <p:tav tm="100000">
                                          <p:val>
                                            <p:strVal val="#ppt_x"/>
                                          </p:val>
                                        </p:tav>
                                      </p:tavLst>
                                    </p:anim>
                                    <p:anim calcmode="lin" valueType="num">
                                      <p:cBhvr>
                                        <p:cTn id="25" dur="1500" fill="hold"/>
                                        <p:tgtEl>
                                          <p:spTgt spid="40"/>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31" presetClass="entr" presetSubtype="0" fill="hold" grpId="0" nodeType="afterEffect">
                                  <p:stCondLst>
                                    <p:cond delay="0"/>
                                  </p:stCondLst>
                                  <p:childTnLst>
                                    <p:set>
                                      <p:cBhvr>
                                        <p:cTn id="28" dur="1" fill="hold">
                                          <p:stCondLst>
                                            <p:cond delay="0"/>
                                          </p:stCondLst>
                                        </p:cTn>
                                        <p:tgtEl>
                                          <p:spTgt spid="110"/>
                                        </p:tgtEl>
                                        <p:attrNameLst>
                                          <p:attrName>style.visibility</p:attrName>
                                        </p:attrNameLst>
                                      </p:cBhvr>
                                      <p:to>
                                        <p:strVal val="visible"/>
                                      </p:to>
                                    </p:set>
                                    <p:anim calcmode="lin" valueType="num">
                                      <p:cBhvr>
                                        <p:cTn id="29" dur="1500" fill="hold"/>
                                        <p:tgtEl>
                                          <p:spTgt spid="110"/>
                                        </p:tgtEl>
                                        <p:attrNameLst>
                                          <p:attrName>ppt_w</p:attrName>
                                        </p:attrNameLst>
                                      </p:cBhvr>
                                      <p:tavLst>
                                        <p:tav tm="0">
                                          <p:val>
                                            <p:fltVal val="0"/>
                                          </p:val>
                                        </p:tav>
                                        <p:tav tm="100000">
                                          <p:val>
                                            <p:strVal val="#ppt_w"/>
                                          </p:val>
                                        </p:tav>
                                      </p:tavLst>
                                    </p:anim>
                                    <p:anim calcmode="lin" valueType="num">
                                      <p:cBhvr>
                                        <p:cTn id="30" dur="1500" fill="hold"/>
                                        <p:tgtEl>
                                          <p:spTgt spid="110"/>
                                        </p:tgtEl>
                                        <p:attrNameLst>
                                          <p:attrName>ppt_h</p:attrName>
                                        </p:attrNameLst>
                                      </p:cBhvr>
                                      <p:tavLst>
                                        <p:tav tm="0">
                                          <p:val>
                                            <p:fltVal val="0"/>
                                          </p:val>
                                        </p:tav>
                                        <p:tav tm="100000">
                                          <p:val>
                                            <p:strVal val="#ppt_h"/>
                                          </p:val>
                                        </p:tav>
                                      </p:tavLst>
                                    </p:anim>
                                    <p:anim calcmode="lin" valueType="num">
                                      <p:cBhvr>
                                        <p:cTn id="31" dur="1500" fill="hold"/>
                                        <p:tgtEl>
                                          <p:spTgt spid="110"/>
                                        </p:tgtEl>
                                        <p:attrNameLst>
                                          <p:attrName>style.rotation</p:attrName>
                                        </p:attrNameLst>
                                      </p:cBhvr>
                                      <p:tavLst>
                                        <p:tav tm="0">
                                          <p:val>
                                            <p:fltVal val="90"/>
                                          </p:val>
                                        </p:tav>
                                        <p:tav tm="100000">
                                          <p:val>
                                            <p:fltVal val="0"/>
                                          </p:val>
                                        </p:tav>
                                      </p:tavLst>
                                    </p:anim>
                                    <p:animEffect transition="in" filter="fade">
                                      <p:cBhvr>
                                        <p:cTn id="32" dur="1500"/>
                                        <p:tgtEl>
                                          <p:spTgt spid="110"/>
                                        </p:tgtEl>
                                      </p:cBhvr>
                                    </p:animEffect>
                                  </p:childTnLst>
                                </p:cTn>
                              </p:par>
                            </p:childTnLst>
                          </p:cTn>
                        </p:par>
                        <p:par>
                          <p:cTn id="33" fill="hold">
                            <p:stCondLst>
                              <p:cond delay="4500"/>
                            </p:stCondLst>
                            <p:childTnLst>
                              <p:par>
                                <p:cTn id="34" presetID="23" presetClass="entr" presetSubtype="288" fill="hold" nodeType="afterEffect">
                                  <p:stCondLst>
                                    <p:cond delay="0"/>
                                  </p:stCondLst>
                                  <p:childTnLst>
                                    <p:set>
                                      <p:cBhvr>
                                        <p:cTn id="35" dur="1" fill="hold">
                                          <p:stCondLst>
                                            <p:cond delay="0"/>
                                          </p:stCondLst>
                                        </p:cTn>
                                        <p:tgtEl>
                                          <p:spTgt spid="90"/>
                                        </p:tgtEl>
                                        <p:attrNameLst>
                                          <p:attrName>style.visibility</p:attrName>
                                        </p:attrNameLst>
                                      </p:cBhvr>
                                      <p:to>
                                        <p:strVal val="visible"/>
                                      </p:to>
                                    </p:set>
                                    <p:anim calcmode="lin" valueType="num">
                                      <p:cBhvr>
                                        <p:cTn id="36" dur="500" fill="hold"/>
                                        <p:tgtEl>
                                          <p:spTgt spid="90"/>
                                        </p:tgtEl>
                                        <p:attrNameLst>
                                          <p:attrName>ppt_w</p:attrName>
                                        </p:attrNameLst>
                                      </p:cBhvr>
                                      <p:tavLst>
                                        <p:tav tm="0">
                                          <p:val>
                                            <p:strVal val="4/3*#ppt_w"/>
                                          </p:val>
                                        </p:tav>
                                        <p:tav tm="100000">
                                          <p:val>
                                            <p:strVal val="#ppt_w"/>
                                          </p:val>
                                        </p:tav>
                                      </p:tavLst>
                                    </p:anim>
                                    <p:anim calcmode="lin" valueType="num">
                                      <p:cBhvr>
                                        <p:cTn id="37" dur="500" fill="hold"/>
                                        <p:tgtEl>
                                          <p:spTgt spid="90"/>
                                        </p:tgtEl>
                                        <p:attrNameLst>
                                          <p:attrName>ppt_h</p:attrName>
                                        </p:attrNameLst>
                                      </p:cBhvr>
                                      <p:tavLst>
                                        <p:tav tm="0">
                                          <p:val>
                                            <p:strVal val="4/3*#ppt_h"/>
                                          </p:val>
                                        </p:tav>
                                        <p:tav tm="100000">
                                          <p:val>
                                            <p:strVal val="#ppt_h"/>
                                          </p:val>
                                        </p:tav>
                                      </p:tavLst>
                                    </p:anim>
                                  </p:childTnLst>
                                </p:cTn>
                              </p:par>
                            </p:childTnLst>
                          </p:cTn>
                        </p:par>
                        <p:par>
                          <p:cTn id="38" fill="hold">
                            <p:stCondLst>
                              <p:cond delay="5000"/>
                            </p:stCondLst>
                            <p:childTnLst>
                              <p:par>
                                <p:cTn id="39" presetID="23" presetClass="entr" presetSubtype="288" fill="hold"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500" fill="hold"/>
                                        <p:tgtEl>
                                          <p:spTgt spid="95"/>
                                        </p:tgtEl>
                                        <p:attrNameLst>
                                          <p:attrName>ppt_w</p:attrName>
                                        </p:attrNameLst>
                                      </p:cBhvr>
                                      <p:tavLst>
                                        <p:tav tm="0">
                                          <p:val>
                                            <p:strVal val="4/3*#ppt_w"/>
                                          </p:val>
                                        </p:tav>
                                        <p:tav tm="100000">
                                          <p:val>
                                            <p:strVal val="#ppt_w"/>
                                          </p:val>
                                        </p:tav>
                                      </p:tavLst>
                                    </p:anim>
                                    <p:anim calcmode="lin" valueType="num">
                                      <p:cBhvr>
                                        <p:cTn id="42" dur="500" fill="hold"/>
                                        <p:tgtEl>
                                          <p:spTgt spid="95"/>
                                        </p:tgtEl>
                                        <p:attrNameLst>
                                          <p:attrName>ppt_h</p:attrName>
                                        </p:attrNameLst>
                                      </p:cBhvr>
                                      <p:tavLst>
                                        <p:tav tm="0">
                                          <p:val>
                                            <p:strVal val="4/3*#ppt_h"/>
                                          </p:val>
                                        </p:tav>
                                        <p:tav tm="100000">
                                          <p:val>
                                            <p:strVal val="#ppt_h"/>
                                          </p:val>
                                        </p:tav>
                                      </p:tavLst>
                                    </p:anim>
                                  </p:childTnLst>
                                </p:cTn>
                              </p:par>
                            </p:childTnLst>
                          </p:cTn>
                        </p:par>
                        <p:par>
                          <p:cTn id="43" fill="hold">
                            <p:stCondLst>
                              <p:cond delay="5500"/>
                            </p:stCondLst>
                            <p:childTnLst>
                              <p:par>
                                <p:cTn id="44" presetID="23" presetClass="entr" presetSubtype="288" fill="hold" nodeType="afterEffect">
                                  <p:stCondLst>
                                    <p:cond delay="0"/>
                                  </p:stCondLst>
                                  <p:childTnLst>
                                    <p:set>
                                      <p:cBhvr>
                                        <p:cTn id="45" dur="1" fill="hold">
                                          <p:stCondLst>
                                            <p:cond delay="0"/>
                                          </p:stCondLst>
                                        </p:cTn>
                                        <p:tgtEl>
                                          <p:spTgt spid="100"/>
                                        </p:tgtEl>
                                        <p:attrNameLst>
                                          <p:attrName>style.visibility</p:attrName>
                                        </p:attrNameLst>
                                      </p:cBhvr>
                                      <p:to>
                                        <p:strVal val="visible"/>
                                      </p:to>
                                    </p:set>
                                    <p:anim calcmode="lin" valueType="num">
                                      <p:cBhvr>
                                        <p:cTn id="46" dur="500" fill="hold"/>
                                        <p:tgtEl>
                                          <p:spTgt spid="100"/>
                                        </p:tgtEl>
                                        <p:attrNameLst>
                                          <p:attrName>ppt_w</p:attrName>
                                        </p:attrNameLst>
                                      </p:cBhvr>
                                      <p:tavLst>
                                        <p:tav tm="0">
                                          <p:val>
                                            <p:strVal val="4/3*#ppt_w"/>
                                          </p:val>
                                        </p:tav>
                                        <p:tav tm="100000">
                                          <p:val>
                                            <p:strVal val="#ppt_w"/>
                                          </p:val>
                                        </p:tav>
                                      </p:tavLst>
                                    </p:anim>
                                    <p:anim calcmode="lin" valueType="num">
                                      <p:cBhvr>
                                        <p:cTn id="47" dur="500" fill="hold"/>
                                        <p:tgtEl>
                                          <p:spTgt spid="100"/>
                                        </p:tgtEl>
                                        <p:attrNameLst>
                                          <p:attrName>ppt_h</p:attrName>
                                        </p:attrNameLst>
                                      </p:cBhvr>
                                      <p:tavLst>
                                        <p:tav tm="0">
                                          <p:val>
                                            <p:strVal val="4/3*#ppt_h"/>
                                          </p:val>
                                        </p:tav>
                                        <p:tav tm="100000">
                                          <p:val>
                                            <p:strVal val="#ppt_h"/>
                                          </p:val>
                                        </p:tav>
                                      </p:tavLst>
                                    </p:anim>
                                  </p:childTnLst>
                                </p:cTn>
                              </p:par>
                            </p:childTnLst>
                          </p:cTn>
                        </p:par>
                        <p:par>
                          <p:cTn id="48" fill="hold">
                            <p:stCondLst>
                              <p:cond delay="6000"/>
                            </p:stCondLst>
                            <p:childTnLst>
                              <p:par>
                                <p:cTn id="49" presetID="42" presetClass="entr" presetSubtype="0" fill="hold" grpId="0" nodeType="afterEffect">
                                  <p:stCondLst>
                                    <p:cond delay="0"/>
                                  </p:stCondLst>
                                  <p:childTnLst>
                                    <p:set>
                                      <p:cBhvr>
                                        <p:cTn id="50" dur="1" fill="hold">
                                          <p:stCondLst>
                                            <p:cond delay="0"/>
                                          </p:stCondLst>
                                        </p:cTn>
                                        <p:tgtEl>
                                          <p:spTgt spid="111"/>
                                        </p:tgtEl>
                                        <p:attrNameLst>
                                          <p:attrName>style.visibility</p:attrName>
                                        </p:attrNameLst>
                                      </p:cBhvr>
                                      <p:to>
                                        <p:strVal val="visible"/>
                                      </p:to>
                                    </p:set>
                                    <p:animEffect transition="in" filter="fade">
                                      <p:cBhvr>
                                        <p:cTn id="51" dur="1500"/>
                                        <p:tgtEl>
                                          <p:spTgt spid="111"/>
                                        </p:tgtEl>
                                      </p:cBhvr>
                                    </p:animEffect>
                                    <p:anim calcmode="lin" valueType="num">
                                      <p:cBhvr>
                                        <p:cTn id="52" dur="1500" fill="hold"/>
                                        <p:tgtEl>
                                          <p:spTgt spid="111"/>
                                        </p:tgtEl>
                                        <p:attrNameLst>
                                          <p:attrName>ppt_x</p:attrName>
                                        </p:attrNameLst>
                                      </p:cBhvr>
                                      <p:tavLst>
                                        <p:tav tm="0">
                                          <p:val>
                                            <p:strVal val="#ppt_x"/>
                                          </p:val>
                                        </p:tav>
                                        <p:tav tm="100000">
                                          <p:val>
                                            <p:strVal val="#ppt_x"/>
                                          </p:val>
                                        </p:tav>
                                      </p:tavLst>
                                    </p:anim>
                                    <p:anim calcmode="lin" valueType="num">
                                      <p:cBhvr>
                                        <p:cTn id="53" dur="1500" fill="hold"/>
                                        <p:tgtEl>
                                          <p:spTgt spid="111"/>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14" presetClass="entr" presetSubtype="1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randombar(horizontal)">
                                      <p:cBhvr>
                                        <p:cTn id="57" dur="20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randombar(horizontal)">
                                      <p:cBhvr>
                                        <p:cTn id="60" dur="2000"/>
                                        <p:tgtEl>
                                          <p:spTgt spid="9"/>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randombar(horizontal)">
                                      <p:cBhvr>
                                        <p:cTn id="63" dur="2000"/>
                                        <p:tgtEl>
                                          <p:spTgt spid="10"/>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randombar(horizontal)">
                                      <p:cBhvr>
                                        <p:cTn id="66" dur="2000"/>
                                        <p:tgtEl>
                                          <p:spTgt spid="12"/>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randombar(horizontal)">
                                      <p:cBhvr>
                                        <p:cTn id="69" dur="2000"/>
                                        <p:tgtEl>
                                          <p:spTgt spid="13"/>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randombar(horizontal)">
                                      <p:cBhvr>
                                        <p:cTn id="72" dur="2000"/>
                                        <p:tgtEl>
                                          <p:spTgt spid="15"/>
                                        </p:tgtEl>
                                      </p:cBhvr>
                                    </p:animEffect>
                                  </p:childTnLst>
                                </p:cTn>
                              </p:par>
                            </p:childTnLst>
                          </p:cTn>
                        </p:par>
                        <p:par>
                          <p:cTn id="73" fill="hold">
                            <p:stCondLst>
                              <p:cond delay="9500"/>
                            </p:stCondLst>
                            <p:childTnLst>
                              <p:par>
                                <p:cTn id="74" presetID="6"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circle(in)">
                                      <p:cBhvr>
                                        <p:cTn id="7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8" grpId="0"/>
      <p:bldP spid="9" grpId="0"/>
      <p:bldP spid="10" grpId="0"/>
      <p:bldP spid="12" grpId="0"/>
      <p:bldP spid="13" grpId="0"/>
      <p:bldP spid="14" grpId="0" animBg="1"/>
      <p:bldP spid="111" grpId="0" animBg="1"/>
      <p:bldP spid="15" grpId="0" animBg="1"/>
      <p:bldP spid="39" grpId="0"/>
      <p:bldP spid="40" grpId="0"/>
      <p:bldP spid="42" grpId="0" animBg="1"/>
      <p:bldP spid="4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6239881"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主要措施：领导机关领导干部作表率</a:t>
            </a:r>
          </a:p>
        </p:txBody>
      </p:sp>
      <p:sp>
        <p:nvSpPr>
          <p:cNvPr id="110" name="矩形 109"/>
          <p:cNvSpPr/>
          <p:nvPr/>
        </p:nvSpPr>
        <p:spPr>
          <a:xfrm>
            <a:off x="3397763" y="2418433"/>
            <a:ext cx="2901430" cy="492557"/>
          </a:xfrm>
          <a:prstGeom prst="rect">
            <a:avLst/>
          </a:prstGeom>
        </p:spPr>
        <p:txBody>
          <a:bodyPr wrap="square" lIns="121891" tIns="60945" rIns="121891" bIns="60945">
            <a:spAutoFit/>
          </a:bodyPr>
          <a:lstStyle/>
          <a:p>
            <a:pPr algn="ctr"/>
            <a:r>
              <a:rPr lang="zh-CN" altLang="en-US" b="1" dirty="0"/>
              <a:t>领导机关领导干部</a:t>
            </a:r>
          </a:p>
        </p:txBody>
      </p:sp>
      <p:grpSp>
        <p:nvGrpSpPr>
          <p:cNvPr id="16" name="组合 15"/>
          <p:cNvGrpSpPr/>
          <p:nvPr/>
        </p:nvGrpSpPr>
        <p:grpSpPr>
          <a:xfrm>
            <a:off x="335316" y="3189994"/>
            <a:ext cx="2495675" cy="2736634"/>
            <a:chOff x="3204048" y="2391942"/>
            <a:chExt cx="1872000" cy="2052000"/>
          </a:xfrm>
        </p:grpSpPr>
        <p:sp>
          <p:nvSpPr>
            <p:cNvPr id="111" name="矩形 110"/>
            <p:cNvSpPr/>
            <p:nvPr/>
          </p:nvSpPr>
          <p:spPr>
            <a:xfrm>
              <a:off x="3204048" y="2391942"/>
              <a:ext cx="1872000" cy="205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endParaRPr>
            </a:p>
          </p:txBody>
        </p:sp>
        <p:sp>
          <p:nvSpPr>
            <p:cNvPr id="3" name="矩形 2"/>
            <p:cNvSpPr/>
            <p:nvPr/>
          </p:nvSpPr>
          <p:spPr>
            <a:xfrm>
              <a:off x="3204048" y="3099613"/>
              <a:ext cx="1872000" cy="1176972"/>
            </a:xfrm>
            <a:prstGeom prst="rect">
              <a:avLst/>
            </a:prstGeom>
          </p:spPr>
          <p:txBody>
            <a:bodyPr wrap="square">
              <a:spAutoFit/>
            </a:bodyPr>
            <a:lstStyle/>
            <a:p>
              <a:r>
                <a:rPr lang="zh-CN" altLang="zh-CN" sz="1600" dirty="0"/>
                <a:t>党员领导干部要在“两学一做”学习教育中走在前面、深学一层，严格执行双重组织生活制度，以普通党员身份参加所在支部的组织生活</a:t>
              </a:r>
              <a:endParaRPr lang="zh-CN" altLang="en-US" sz="1600" dirty="0"/>
            </a:p>
          </p:txBody>
        </p:sp>
        <p:sp>
          <p:nvSpPr>
            <p:cNvPr id="7" name="矩形 6"/>
            <p:cNvSpPr/>
            <p:nvPr/>
          </p:nvSpPr>
          <p:spPr>
            <a:xfrm>
              <a:off x="3419968" y="2621212"/>
              <a:ext cx="1440160" cy="360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a:t>党员干部</a:t>
              </a:r>
            </a:p>
          </p:txBody>
        </p:sp>
      </p:grpSp>
      <p:grpSp>
        <p:nvGrpSpPr>
          <p:cNvPr id="17" name="组合 16"/>
          <p:cNvGrpSpPr/>
          <p:nvPr/>
        </p:nvGrpSpPr>
        <p:grpSpPr>
          <a:xfrm>
            <a:off x="2975266" y="3189994"/>
            <a:ext cx="2495675" cy="2736634"/>
            <a:chOff x="5192675" y="2391942"/>
            <a:chExt cx="1872000" cy="2052000"/>
          </a:xfrm>
        </p:grpSpPr>
        <p:sp>
          <p:nvSpPr>
            <p:cNvPr id="4" name="矩形 3"/>
            <p:cNvSpPr/>
            <p:nvPr/>
          </p:nvSpPr>
          <p:spPr>
            <a:xfrm>
              <a:off x="5192675" y="3099613"/>
              <a:ext cx="1871999" cy="1176972"/>
            </a:xfrm>
            <a:prstGeom prst="rect">
              <a:avLst/>
            </a:prstGeom>
          </p:spPr>
          <p:txBody>
            <a:bodyPr wrap="square">
              <a:spAutoFit/>
            </a:bodyPr>
            <a:lstStyle/>
            <a:p>
              <a:r>
                <a:rPr lang="zh-CN" altLang="en-US" sz="1600" dirty="0"/>
                <a:t>要召开党委</a:t>
              </a:r>
              <a:r>
                <a:rPr lang="en-US" altLang="zh-CN" sz="1600" dirty="0"/>
                <a:t>(</a:t>
              </a:r>
              <a:r>
                <a:rPr lang="zh-CN" altLang="en-US" sz="1600" dirty="0"/>
                <a:t>党组</a:t>
              </a:r>
              <a:r>
                <a:rPr lang="en-US" altLang="zh-CN" sz="1600" dirty="0"/>
                <a:t>)</a:t>
              </a:r>
              <a:r>
                <a:rPr lang="zh-CN" altLang="en-US" sz="1600" dirty="0"/>
                <a:t>会，专题学习党章党规和习近平总书记系列重要讲话；要以党委</a:t>
              </a:r>
              <a:r>
                <a:rPr lang="en-US" altLang="zh-CN" sz="1600" dirty="0"/>
                <a:t>(</a:t>
              </a:r>
              <a:r>
                <a:rPr lang="zh-CN" altLang="en-US" sz="1600" dirty="0"/>
                <a:t>党组</a:t>
              </a:r>
              <a:r>
                <a:rPr lang="en-US" altLang="zh-CN" sz="1600" dirty="0"/>
                <a:t>)</a:t>
              </a:r>
              <a:r>
                <a:rPr lang="zh-CN" altLang="en-US" sz="1600" dirty="0"/>
                <a:t>中心组等形式组织集中研讨，深化学习效果</a:t>
              </a:r>
            </a:p>
          </p:txBody>
        </p:sp>
        <p:sp>
          <p:nvSpPr>
            <p:cNvPr id="60" name="矩形 59"/>
            <p:cNvSpPr/>
            <p:nvPr/>
          </p:nvSpPr>
          <p:spPr>
            <a:xfrm>
              <a:off x="5192675" y="2391942"/>
              <a:ext cx="1872000" cy="205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endParaRPr>
            </a:p>
          </p:txBody>
        </p:sp>
        <p:sp>
          <p:nvSpPr>
            <p:cNvPr id="62" name="矩形 61"/>
            <p:cNvSpPr/>
            <p:nvPr/>
          </p:nvSpPr>
          <p:spPr>
            <a:xfrm>
              <a:off x="5408595" y="2621212"/>
              <a:ext cx="1440160" cy="360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t>党委党组</a:t>
              </a:r>
            </a:p>
          </p:txBody>
        </p:sp>
      </p:grpSp>
      <p:grpSp>
        <p:nvGrpSpPr>
          <p:cNvPr id="11" name="组合 10"/>
          <p:cNvGrpSpPr/>
          <p:nvPr/>
        </p:nvGrpSpPr>
        <p:grpSpPr>
          <a:xfrm>
            <a:off x="5615216" y="3189994"/>
            <a:ext cx="2495675" cy="2736634"/>
            <a:chOff x="7181302" y="2391942"/>
            <a:chExt cx="1872000" cy="2052000"/>
          </a:xfrm>
        </p:grpSpPr>
        <p:sp>
          <p:nvSpPr>
            <p:cNvPr id="6" name="矩形 5"/>
            <p:cNvSpPr/>
            <p:nvPr/>
          </p:nvSpPr>
          <p:spPr>
            <a:xfrm>
              <a:off x="7181302" y="3099613"/>
              <a:ext cx="1872000" cy="807726"/>
            </a:xfrm>
            <a:prstGeom prst="rect">
              <a:avLst/>
            </a:prstGeom>
          </p:spPr>
          <p:txBody>
            <a:bodyPr wrap="square">
              <a:spAutoFit/>
            </a:bodyPr>
            <a:lstStyle/>
            <a:p>
              <a:r>
                <a:rPr lang="zh-CN" altLang="en-US" sz="1600" dirty="0"/>
                <a:t>年度民主生活会要以“两学一做”为主题，领导班子和领导干部把自己摆进去，查找存在的问题</a:t>
              </a:r>
            </a:p>
          </p:txBody>
        </p:sp>
        <p:sp>
          <p:nvSpPr>
            <p:cNvPr id="61" name="矩形 60"/>
            <p:cNvSpPr/>
            <p:nvPr/>
          </p:nvSpPr>
          <p:spPr>
            <a:xfrm>
              <a:off x="7181302" y="2391942"/>
              <a:ext cx="1872000" cy="205200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endParaRPr>
            </a:p>
          </p:txBody>
        </p:sp>
        <p:sp>
          <p:nvSpPr>
            <p:cNvPr id="63" name="矩形 62"/>
            <p:cNvSpPr/>
            <p:nvPr/>
          </p:nvSpPr>
          <p:spPr>
            <a:xfrm>
              <a:off x="7397222" y="2621212"/>
              <a:ext cx="1440160" cy="360000"/>
            </a:xfrm>
            <a:prstGeom prst="rect">
              <a:avLst/>
            </a:prstGeom>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t>民主生活会</a:t>
              </a:r>
            </a:p>
          </p:txBody>
        </p:sp>
      </p:grpSp>
      <p:sp>
        <p:nvSpPr>
          <p:cNvPr id="47" name="TextBox 45"/>
          <p:cNvSpPr txBox="1"/>
          <p:nvPr/>
        </p:nvSpPr>
        <p:spPr>
          <a:xfrm>
            <a:off x="9243783" y="3701055"/>
            <a:ext cx="1613907" cy="533604"/>
          </a:xfrm>
          <a:prstGeom prst="rect">
            <a:avLst/>
          </a:prstGeom>
          <a:noFill/>
          <a:effectLst>
            <a:outerShdw blurRad="50800" dist="38100" dir="5400000" algn="t" rotWithShape="0">
              <a:prstClr val="black">
                <a:alpha val="40000"/>
              </a:prstClr>
            </a:outerShdw>
          </a:effectLst>
        </p:spPr>
        <p:txBody>
          <a:bodyPr wrap="none" lIns="121891" tIns="60945" rIns="121891" bIns="60945" rtlCol="0">
            <a:spAutoFit/>
          </a:bodyPr>
          <a:lstStyle/>
          <a:p>
            <a:r>
              <a:rPr lang="zh-CN" altLang="en-US" sz="2600" b="1" dirty="0">
                <a:solidFill>
                  <a:schemeClr val="accent1"/>
                </a:solidFill>
                <a:latin typeface="微软雅黑" panose="020B0503020204020204" pitchFamily="34" charset="-122"/>
                <a:ea typeface="微软雅黑" panose="020B0503020204020204" pitchFamily="34" charset="-122"/>
              </a:rPr>
              <a:t>措施之六</a:t>
            </a:r>
            <a:endParaRPr lang="zh-CN" altLang="en-US" sz="2600" b="1" dirty="0">
              <a:latin typeface="微软雅黑" panose="020B0503020204020204" pitchFamily="34" charset="-122"/>
              <a:ea typeface="微软雅黑" panose="020B0503020204020204" pitchFamily="34" charset="-122"/>
            </a:endParaRPr>
          </a:p>
        </p:txBody>
      </p:sp>
      <p:sp>
        <p:nvSpPr>
          <p:cNvPr id="48" name="矩形 47"/>
          <p:cNvSpPr/>
          <p:nvPr/>
        </p:nvSpPr>
        <p:spPr>
          <a:xfrm>
            <a:off x="9034336" y="4642908"/>
            <a:ext cx="1887450" cy="615696"/>
          </a:xfrm>
          <a:prstGeom prst="rect">
            <a:avLst/>
          </a:prstGeom>
        </p:spPr>
        <p:txBody>
          <a:bodyPr wrap="none" lIns="121891" tIns="60945" rIns="121891" bIns="60945">
            <a:spAutoFit/>
          </a:bodyPr>
          <a:lstStyle/>
          <a:p>
            <a:r>
              <a:rPr lang="zh-CN" altLang="en-US" sz="3200" b="1" dirty="0">
                <a:latin typeface="微软雅黑" panose="020B0503020204020204" pitchFamily="34" charset="-122"/>
                <a:ea typeface="微软雅黑" panose="020B0503020204020204" pitchFamily="34" charset="-122"/>
              </a:rPr>
              <a:t>领导示范</a:t>
            </a:r>
          </a:p>
        </p:txBody>
      </p:sp>
      <p:pic>
        <p:nvPicPr>
          <p:cNvPr id="49"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71150" y="1912715"/>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50" name="矩形 49"/>
          <p:cNvSpPr/>
          <p:nvPr/>
        </p:nvSpPr>
        <p:spPr>
          <a:xfrm>
            <a:off x="8458452" y="5376019"/>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51" name="矩形 50"/>
          <p:cNvSpPr/>
          <p:nvPr/>
        </p:nvSpPr>
        <p:spPr>
          <a:xfrm>
            <a:off x="8514232" y="4391770"/>
            <a:ext cx="3359563" cy="109215"/>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grpSp>
        <p:nvGrpSpPr>
          <p:cNvPr id="52" name="组合 51"/>
          <p:cNvGrpSpPr/>
          <p:nvPr/>
        </p:nvGrpSpPr>
        <p:grpSpPr>
          <a:xfrm>
            <a:off x="478357" y="1912715"/>
            <a:ext cx="938118" cy="938457"/>
            <a:chOff x="3686418" y="1491630"/>
            <a:chExt cx="1245622" cy="1245622"/>
          </a:xfrm>
        </p:grpSpPr>
        <p:grpSp>
          <p:nvGrpSpPr>
            <p:cNvPr id="53" name="组合 52"/>
            <p:cNvGrpSpPr/>
            <p:nvPr/>
          </p:nvGrpSpPr>
          <p:grpSpPr>
            <a:xfrm>
              <a:off x="3686418" y="1491630"/>
              <a:ext cx="1245622" cy="1245622"/>
              <a:chOff x="3597091" y="1563638"/>
              <a:chExt cx="1245622" cy="1245622"/>
            </a:xfrm>
          </p:grpSpPr>
          <p:sp>
            <p:nvSpPr>
              <p:cNvPr id="55" name="椭圆 54"/>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56" name="椭圆 55"/>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5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作</a:t>
              </a:r>
            </a:p>
          </p:txBody>
        </p:sp>
      </p:grpSp>
      <p:grpSp>
        <p:nvGrpSpPr>
          <p:cNvPr id="57" name="组合 56"/>
          <p:cNvGrpSpPr/>
          <p:nvPr/>
        </p:nvGrpSpPr>
        <p:grpSpPr>
          <a:xfrm>
            <a:off x="1377865" y="1912715"/>
            <a:ext cx="938118" cy="938457"/>
            <a:chOff x="3686418" y="1491630"/>
            <a:chExt cx="1245622" cy="1245622"/>
          </a:xfrm>
        </p:grpSpPr>
        <p:grpSp>
          <p:nvGrpSpPr>
            <p:cNvPr id="83" name="组合 82"/>
            <p:cNvGrpSpPr/>
            <p:nvPr/>
          </p:nvGrpSpPr>
          <p:grpSpPr>
            <a:xfrm>
              <a:off x="3686418" y="1491630"/>
              <a:ext cx="1245622" cy="1245622"/>
              <a:chOff x="3597091" y="1563638"/>
              <a:chExt cx="1245622" cy="1245622"/>
            </a:xfrm>
          </p:grpSpPr>
          <p:sp>
            <p:nvSpPr>
              <p:cNvPr id="85" name="椭圆 84"/>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86" name="椭圆 85"/>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84"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表</a:t>
              </a:r>
            </a:p>
          </p:txBody>
        </p:sp>
      </p:grpSp>
      <p:grpSp>
        <p:nvGrpSpPr>
          <p:cNvPr id="87" name="组合 86"/>
          <p:cNvGrpSpPr/>
          <p:nvPr/>
        </p:nvGrpSpPr>
        <p:grpSpPr>
          <a:xfrm>
            <a:off x="2346845" y="1912715"/>
            <a:ext cx="938118" cy="938457"/>
            <a:chOff x="3686418" y="1491630"/>
            <a:chExt cx="1245622" cy="1245622"/>
          </a:xfrm>
        </p:grpSpPr>
        <p:grpSp>
          <p:nvGrpSpPr>
            <p:cNvPr id="88" name="组合 87"/>
            <p:cNvGrpSpPr/>
            <p:nvPr/>
          </p:nvGrpSpPr>
          <p:grpSpPr>
            <a:xfrm>
              <a:off x="3686418" y="1491630"/>
              <a:ext cx="1245622" cy="1245622"/>
              <a:chOff x="3597091" y="1563638"/>
              <a:chExt cx="1245622" cy="1245622"/>
            </a:xfrm>
          </p:grpSpPr>
          <p:sp>
            <p:nvSpPr>
              <p:cNvPr id="90" name="椭圆 89"/>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91" name="椭圆 90"/>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89"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率</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fade">
                                      <p:cBhvr>
                                        <p:cTn id="10" dur="1500"/>
                                        <p:tgtEl>
                                          <p:spTgt spid="47"/>
                                        </p:tgtEl>
                                      </p:cBhvr>
                                    </p:animEffect>
                                    <p:anim calcmode="lin" valueType="num">
                                      <p:cBhvr>
                                        <p:cTn id="11" dur="1500" fill="hold"/>
                                        <p:tgtEl>
                                          <p:spTgt spid="47"/>
                                        </p:tgtEl>
                                        <p:attrNameLst>
                                          <p:attrName>ppt_x</p:attrName>
                                        </p:attrNameLst>
                                      </p:cBhvr>
                                      <p:tavLst>
                                        <p:tav tm="0">
                                          <p:val>
                                            <p:strVal val="#ppt_x"/>
                                          </p:val>
                                        </p:tav>
                                        <p:tav tm="100000">
                                          <p:val>
                                            <p:strVal val="#ppt_x"/>
                                          </p:val>
                                        </p:tav>
                                      </p:tavLst>
                                    </p:anim>
                                    <p:anim calcmode="lin" valueType="num">
                                      <p:cBhvr>
                                        <p:cTn id="12" dur="1500" fill="hold"/>
                                        <p:tgtEl>
                                          <p:spTgt spid="47"/>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500"/>
                                        <p:tgtEl>
                                          <p:spTgt spid="48"/>
                                        </p:tgtEl>
                                      </p:cBhvr>
                                    </p:animEffect>
                                    <p:anim calcmode="lin" valueType="num">
                                      <p:cBhvr>
                                        <p:cTn id="24" dur="1500" fill="hold"/>
                                        <p:tgtEl>
                                          <p:spTgt spid="48"/>
                                        </p:tgtEl>
                                        <p:attrNameLst>
                                          <p:attrName>ppt_x</p:attrName>
                                        </p:attrNameLst>
                                      </p:cBhvr>
                                      <p:tavLst>
                                        <p:tav tm="0">
                                          <p:val>
                                            <p:strVal val="#ppt_x"/>
                                          </p:val>
                                        </p:tav>
                                        <p:tav tm="100000">
                                          <p:val>
                                            <p:strVal val="#ppt_x"/>
                                          </p:val>
                                        </p:tav>
                                      </p:tavLst>
                                    </p:anim>
                                    <p:anim calcmode="lin" valueType="num">
                                      <p:cBhvr>
                                        <p:cTn id="25" dur="1500" fill="hold"/>
                                        <p:tgtEl>
                                          <p:spTgt spid="4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strVal val="4/3*#ppt_w"/>
                                          </p:val>
                                        </p:tav>
                                        <p:tav tm="100000">
                                          <p:val>
                                            <p:strVal val="#ppt_w"/>
                                          </p:val>
                                        </p:tav>
                                      </p:tavLst>
                                    </p:anim>
                                    <p:anim calcmode="lin" valueType="num">
                                      <p:cBhvr>
                                        <p:cTn id="30" dur="500" fill="hold"/>
                                        <p:tgtEl>
                                          <p:spTgt spid="52"/>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23" presetClass="entr" presetSubtype="288"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p:cTn id="34" dur="500" fill="hold"/>
                                        <p:tgtEl>
                                          <p:spTgt spid="57"/>
                                        </p:tgtEl>
                                        <p:attrNameLst>
                                          <p:attrName>ppt_w</p:attrName>
                                        </p:attrNameLst>
                                      </p:cBhvr>
                                      <p:tavLst>
                                        <p:tav tm="0">
                                          <p:val>
                                            <p:strVal val="4/3*#ppt_w"/>
                                          </p:val>
                                        </p:tav>
                                        <p:tav tm="100000">
                                          <p:val>
                                            <p:strVal val="#ppt_w"/>
                                          </p:val>
                                        </p:tav>
                                      </p:tavLst>
                                    </p:anim>
                                    <p:anim calcmode="lin" valueType="num">
                                      <p:cBhvr>
                                        <p:cTn id="35" dur="500" fill="hold"/>
                                        <p:tgtEl>
                                          <p:spTgt spid="57"/>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23" presetClass="entr" presetSubtype="288" fill="hold" nodeType="after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p:cTn id="39" dur="500" fill="hold"/>
                                        <p:tgtEl>
                                          <p:spTgt spid="87"/>
                                        </p:tgtEl>
                                        <p:attrNameLst>
                                          <p:attrName>ppt_w</p:attrName>
                                        </p:attrNameLst>
                                      </p:cBhvr>
                                      <p:tavLst>
                                        <p:tav tm="0">
                                          <p:val>
                                            <p:strVal val="4/3*#ppt_w"/>
                                          </p:val>
                                        </p:tav>
                                        <p:tav tm="100000">
                                          <p:val>
                                            <p:strVal val="#ppt_w"/>
                                          </p:val>
                                        </p:tav>
                                      </p:tavLst>
                                    </p:anim>
                                    <p:anim calcmode="lin" valueType="num">
                                      <p:cBhvr>
                                        <p:cTn id="40" dur="500" fill="hold"/>
                                        <p:tgtEl>
                                          <p:spTgt spid="87"/>
                                        </p:tgtEl>
                                        <p:attrNameLst>
                                          <p:attrName>ppt_h</p:attrName>
                                        </p:attrNameLst>
                                      </p:cBhvr>
                                      <p:tavLst>
                                        <p:tav tm="0">
                                          <p:val>
                                            <p:strVal val="4/3*#ppt_h"/>
                                          </p:val>
                                        </p:tav>
                                        <p:tav tm="100000">
                                          <p:val>
                                            <p:strVal val="#ppt_h"/>
                                          </p:val>
                                        </p:tav>
                                      </p:tavLst>
                                    </p:anim>
                                  </p:childTnLst>
                                </p:cTn>
                              </p:par>
                            </p:childTnLst>
                          </p:cTn>
                        </p:par>
                        <p:par>
                          <p:cTn id="41" fill="hold">
                            <p:stCondLst>
                              <p:cond delay="4500"/>
                            </p:stCondLst>
                            <p:childTnLst>
                              <p:par>
                                <p:cTn id="42" presetID="14" presetClass="entr" presetSubtype="10" fill="hold" grpId="0" nodeType="afterEffect">
                                  <p:stCondLst>
                                    <p:cond delay="0"/>
                                  </p:stCondLst>
                                  <p:childTnLst>
                                    <p:set>
                                      <p:cBhvr>
                                        <p:cTn id="43" dur="1" fill="hold">
                                          <p:stCondLst>
                                            <p:cond delay="0"/>
                                          </p:stCondLst>
                                        </p:cTn>
                                        <p:tgtEl>
                                          <p:spTgt spid="110"/>
                                        </p:tgtEl>
                                        <p:attrNameLst>
                                          <p:attrName>style.visibility</p:attrName>
                                        </p:attrNameLst>
                                      </p:cBhvr>
                                      <p:to>
                                        <p:strVal val="visible"/>
                                      </p:to>
                                    </p:set>
                                    <p:animEffect transition="in" filter="randombar(horizontal)">
                                      <p:cBhvr>
                                        <p:cTn id="44" dur="750"/>
                                        <p:tgtEl>
                                          <p:spTgt spid="110"/>
                                        </p:tgtEl>
                                      </p:cBhvr>
                                    </p:animEffect>
                                  </p:childTnLst>
                                </p:cTn>
                              </p:par>
                            </p:childTnLst>
                          </p:cTn>
                        </p:par>
                        <p:par>
                          <p:cTn id="45" fill="hold">
                            <p:stCondLst>
                              <p:cond delay="5500"/>
                            </p:stCondLst>
                            <p:childTnLst>
                              <p:par>
                                <p:cTn id="46" presetID="42" presetClass="entr" presetSubtype="0" fill="hold"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750"/>
                                        <p:tgtEl>
                                          <p:spTgt spid="16"/>
                                        </p:tgtEl>
                                      </p:cBhvr>
                                    </p:animEffect>
                                    <p:anim calcmode="lin" valueType="num">
                                      <p:cBhvr>
                                        <p:cTn id="49" dur="1750" fill="hold"/>
                                        <p:tgtEl>
                                          <p:spTgt spid="16"/>
                                        </p:tgtEl>
                                        <p:attrNameLst>
                                          <p:attrName>ppt_x</p:attrName>
                                        </p:attrNameLst>
                                      </p:cBhvr>
                                      <p:tavLst>
                                        <p:tav tm="0">
                                          <p:val>
                                            <p:strVal val="#ppt_x"/>
                                          </p:val>
                                        </p:tav>
                                        <p:tav tm="100000">
                                          <p:val>
                                            <p:strVal val="#ppt_x"/>
                                          </p:val>
                                        </p:tav>
                                      </p:tavLst>
                                    </p:anim>
                                    <p:anim calcmode="lin" valueType="num">
                                      <p:cBhvr>
                                        <p:cTn id="50" dur="175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42" presetClass="entr" presetSubtype="0" fill="hold"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750"/>
                                        <p:tgtEl>
                                          <p:spTgt spid="17"/>
                                        </p:tgtEl>
                                      </p:cBhvr>
                                    </p:animEffect>
                                    <p:anim calcmode="lin" valueType="num">
                                      <p:cBhvr>
                                        <p:cTn id="55" dur="1750" fill="hold"/>
                                        <p:tgtEl>
                                          <p:spTgt spid="17"/>
                                        </p:tgtEl>
                                        <p:attrNameLst>
                                          <p:attrName>ppt_x</p:attrName>
                                        </p:attrNameLst>
                                      </p:cBhvr>
                                      <p:tavLst>
                                        <p:tav tm="0">
                                          <p:val>
                                            <p:strVal val="#ppt_x"/>
                                          </p:val>
                                        </p:tav>
                                        <p:tav tm="100000">
                                          <p:val>
                                            <p:strVal val="#ppt_x"/>
                                          </p:val>
                                        </p:tav>
                                      </p:tavLst>
                                    </p:anim>
                                    <p:anim calcmode="lin" valueType="num">
                                      <p:cBhvr>
                                        <p:cTn id="56" dur="175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9500"/>
                            </p:stCondLst>
                            <p:childTnLst>
                              <p:par>
                                <p:cTn id="58" presetID="42"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1750"/>
                                        <p:tgtEl>
                                          <p:spTgt spid="11"/>
                                        </p:tgtEl>
                                      </p:cBhvr>
                                    </p:animEffect>
                                    <p:anim calcmode="lin" valueType="num">
                                      <p:cBhvr>
                                        <p:cTn id="61" dur="1750" fill="hold"/>
                                        <p:tgtEl>
                                          <p:spTgt spid="11"/>
                                        </p:tgtEl>
                                        <p:attrNameLst>
                                          <p:attrName>ppt_x</p:attrName>
                                        </p:attrNameLst>
                                      </p:cBhvr>
                                      <p:tavLst>
                                        <p:tav tm="0">
                                          <p:val>
                                            <p:strVal val="#ppt_x"/>
                                          </p:val>
                                        </p:tav>
                                        <p:tav tm="100000">
                                          <p:val>
                                            <p:strVal val="#ppt_x"/>
                                          </p:val>
                                        </p:tav>
                                      </p:tavLst>
                                    </p:anim>
                                    <p:anim calcmode="lin" valueType="num">
                                      <p:cBhvr>
                                        <p:cTn id="62" dur="1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47" grpId="0"/>
      <p:bldP spid="48" grpId="0"/>
      <p:bldP spid="50" grpId="0" animBg="1"/>
      <p:bldP spid="5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17"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18"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9"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solidFill>
                  <a:schemeClr val="accent1"/>
                </a:solidFill>
                <a:latin typeface="微软雅黑" panose="020B0503020204020204" pitchFamily="34" charset="-122"/>
                <a:ea typeface="微软雅黑" panose="020B0503020204020204" pitchFamily="34" charset="-122"/>
                <a:cs typeface="+mn-cs"/>
              </a:rPr>
              <a:t>开展学习与教育的组织领导</a:t>
            </a:r>
          </a:p>
        </p:txBody>
      </p:sp>
      <p:sp>
        <p:nvSpPr>
          <p:cNvPr id="20"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21" name="直接连接符 20"/>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3" name="组合 22"/>
          <p:cNvGrpSpPr/>
          <p:nvPr/>
        </p:nvGrpSpPr>
        <p:grpSpPr>
          <a:xfrm>
            <a:off x="3447434" y="2318986"/>
            <a:ext cx="1351627" cy="1036417"/>
            <a:chOff x="2585913" y="2108424"/>
            <a:chExt cx="1013852" cy="777133"/>
          </a:xfrm>
        </p:grpSpPr>
        <p:sp>
          <p:nvSpPr>
            <p:cNvPr id="24" name="椭圆 2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标题 4"/>
            <p:cNvSpPr txBox="1"/>
            <p:nvPr/>
          </p:nvSpPr>
          <p:spPr>
            <a:xfrm>
              <a:off x="262887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05</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26"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100"/>
                                        <p:tgtEl>
                                          <p:spTgt spid="16"/>
                                        </p:tgtEl>
                                      </p:cBhvr>
                                    </p:animEffect>
                                  </p:childTnLst>
                                </p:cTn>
                              </p:par>
                              <p:par>
                                <p:cTn id="8" presetID="2" presetClass="entr" presetSubtype="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additive="base">
                                        <p:cTn id="10" dur="1100" fill="hold"/>
                                        <p:tgtEl>
                                          <p:spTgt spid="26"/>
                                        </p:tgtEl>
                                        <p:attrNameLst>
                                          <p:attrName>ppt_x</p:attrName>
                                        </p:attrNameLst>
                                      </p:cBhvr>
                                      <p:tavLst>
                                        <p:tav tm="0">
                                          <p:val>
                                            <p:strVal val="1+#ppt_w/2"/>
                                          </p:val>
                                        </p:tav>
                                        <p:tav tm="100000">
                                          <p:val>
                                            <p:strVal val="#ppt_x"/>
                                          </p:val>
                                        </p:tav>
                                      </p:tavLst>
                                    </p:anim>
                                    <p:anim calcmode="lin" valueType="num">
                                      <p:cBhvr additive="base">
                                        <p:cTn id="11" dur="1100" fill="hold"/>
                                        <p:tgtEl>
                                          <p:spTgt spid="26"/>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900" fill="hold"/>
                                        <p:tgtEl>
                                          <p:spTgt spid="18"/>
                                        </p:tgtEl>
                                        <p:attrNameLst>
                                          <p:attrName>ppt_w</p:attrName>
                                        </p:attrNameLst>
                                      </p:cBhvr>
                                      <p:tavLst>
                                        <p:tav tm="0">
                                          <p:val>
                                            <p:fltVal val="0"/>
                                          </p:val>
                                        </p:tav>
                                        <p:tav tm="100000">
                                          <p:val>
                                            <p:strVal val="#ppt_w"/>
                                          </p:val>
                                        </p:tav>
                                      </p:tavLst>
                                    </p:anim>
                                    <p:anim calcmode="lin" valueType="num">
                                      <p:cBhvr>
                                        <p:cTn id="16" dur="900" fill="hold"/>
                                        <p:tgtEl>
                                          <p:spTgt spid="18"/>
                                        </p:tgtEl>
                                        <p:attrNameLst>
                                          <p:attrName>ppt_h</p:attrName>
                                        </p:attrNameLst>
                                      </p:cBhvr>
                                      <p:tavLst>
                                        <p:tav tm="0">
                                          <p:val>
                                            <p:fltVal val="0"/>
                                          </p:val>
                                        </p:tav>
                                        <p:tav tm="100000">
                                          <p:val>
                                            <p:strVal val="#ppt_h"/>
                                          </p:val>
                                        </p:tav>
                                      </p:tavLst>
                                    </p:anim>
                                    <p:animEffect transition="in" filter="fade">
                                      <p:cBhvr>
                                        <p:cTn id="17" dur="900"/>
                                        <p:tgtEl>
                                          <p:spTgt spid="18"/>
                                        </p:tgtEl>
                                      </p:cBhvr>
                                    </p:animEffect>
                                  </p:childTnLst>
                                </p:cTn>
                              </p:par>
                              <p:par>
                                <p:cTn id="18" presetID="53" presetClass="entr" presetSubtype="16"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900" fill="hold"/>
                                        <p:tgtEl>
                                          <p:spTgt spid="17"/>
                                        </p:tgtEl>
                                        <p:attrNameLst>
                                          <p:attrName>ppt_w</p:attrName>
                                        </p:attrNameLst>
                                      </p:cBhvr>
                                      <p:tavLst>
                                        <p:tav tm="0">
                                          <p:val>
                                            <p:fltVal val="0"/>
                                          </p:val>
                                        </p:tav>
                                        <p:tav tm="100000">
                                          <p:val>
                                            <p:strVal val="#ppt_w"/>
                                          </p:val>
                                        </p:tav>
                                      </p:tavLst>
                                    </p:anim>
                                    <p:anim calcmode="lin" valueType="num">
                                      <p:cBhvr>
                                        <p:cTn id="21" dur="900" fill="hold"/>
                                        <p:tgtEl>
                                          <p:spTgt spid="17"/>
                                        </p:tgtEl>
                                        <p:attrNameLst>
                                          <p:attrName>ppt_h</p:attrName>
                                        </p:attrNameLst>
                                      </p:cBhvr>
                                      <p:tavLst>
                                        <p:tav tm="0">
                                          <p:val>
                                            <p:fltVal val="0"/>
                                          </p:val>
                                        </p:tav>
                                        <p:tav tm="100000">
                                          <p:val>
                                            <p:strVal val="#ppt_h"/>
                                          </p:val>
                                        </p:tav>
                                      </p:tavLst>
                                    </p:anim>
                                    <p:animEffect transition="in" filter="fade">
                                      <p:cBhvr>
                                        <p:cTn id="22" dur="900"/>
                                        <p:tgtEl>
                                          <p:spTgt spid="17"/>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wipe(left)">
                                      <p:cBhvr>
                                        <p:cTn id="30" dur="1550"/>
                                        <p:tgtEl>
                                          <p:spTgt spid="20"/>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ppt_x"/>
                                          </p:val>
                                        </p:tav>
                                        <p:tav tm="100000">
                                          <p:val>
                                            <p:strVal val="#ppt_x"/>
                                          </p:val>
                                        </p:tav>
                                      </p:tavLst>
                                    </p:anim>
                                    <p:anim calcmode="lin" valueType="num">
                                      <p:cBhvr additive="base">
                                        <p:cTn id="39" dur="500" fill="hold"/>
                                        <p:tgtEl>
                                          <p:spTgt spid="23"/>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组织领导：层层落实责任</a:t>
            </a:r>
          </a:p>
        </p:txBody>
      </p:sp>
      <p:sp>
        <p:nvSpPr>
          <p:cNvPr id="93" name="TextBox 45"/>
          <p:cNvSpPr txBox="1"/>
          <p:nvPr/>
        </p:nvSpPr>
        <p:spPr>
          <a:xfrm>
            <a:off x="1640792" y="2661532"/>
            <a:ext cx="1980766" cy="861974"/>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b="1" dirty="0">
                <a:solidFill>
                  <a:schemeClr val="accent1"/>
                </a:solidFill>
                <a:latin typeface="微软雅黑" panose="020B0503020204020204" pitchFamily="34" charset="-122"/>
                <a:ea typeface="微软雅黑" panose="020B0503020204020204" pitchFamily="34" charset="-122"/>
              </a:rPr>
              <a:t>学习教育</a:t>
            </a:r>
            <a:endParaRPr lang="en-US" altLang="zh-CN" b="1" dirty="0">
              <a:solidFill>
                <a:schemeClr val="accent1"/>
              </a:solidFill>
              <a:latin typeface="微软雅黑" panose="020B0503020204020204" pitchFamily="34" charset="-122"/>
              <a:ea typeface="微软雅黑" panose="020B0503020204020204" pitchFamily="34" charset="-122"/>
            </a:endParaRPr>
          </a:p>
          <a:p>
            <a:pPr algn="r"/>
            <a:r>
              <a:rPr lang="zh-CN" altLang="en-US" b="1" dirty="0">
                <a:latin typeface="微软雅黑" panose="020B0503020204020204" pitchFamily="34" charset="-122"/>
                <a:ea typeface="微软雅黑" panose="020B0503020204020204" pitchFamily="34" charset="-122"/>
              </a:rPr>
              <a:t>组织领导</a:t>
            </a:r>
          </a:p>
        </p:txBody>
      </p:sp>
      <p:sp>
        <p:nvSpPr>
          <p:cNvPr id="94" name="矩形 93"/>
          <p:cNvSpPr/>
          <p:nvPr/>
        </p:nvSpPr>
        <p:spPr>
          <a:xfrm>
            <a:off x="623312" y="4486157"/>
            <a:ext cx="3145314" cy="1354531"/>
          </a:xfrm>
          <a:prstGeom prst="rect">
            <a:avLst/>
          </a:prstGeom>
        </p:spPr>
        <p:txBody>
          <a:bodyPr wrap="square" lIns="121891" tIns="60945" rIns="121891" bIns="60945">
            <a:spAutoFit/>
          </a:bodyPr>
          <a:lstStyle/>
          <a:p>
            <a:r>
              <a:rPr lang="zh-CN" altLang="en-US" sz="1600" dirty="0"/>
              <a:t>“两学一做”学习教育在中央政治局常委会领导下进行，由中央组织部牵头组织实施，中央纪委机关、中央宣传部、中央党校配合做好相关工作。</a:t>
            </a:r>
          </a:p>
        </p:txBody>
      </p:sp>
      <p:sp>
        <p:nvSpPr>
          <p:cNvPr id="3" name="矩形 2"/>
          <p:cNvSpPr/>
          <p:nvPr/>
        </p:nvSpPr>
        <p:spPr>
          <a:xfrm>
            <a:off x="4463238" y="5446485"/>
            <a:ext cx="7391859" cy="707856"/>
          </a:xfrm>
          <a:prstGeom prst="rect">
            <a:avLst/>
          </a:prstGeom>
        </p:spPr>
        <p:txBody>
          <a:bodyPr wrap="square" lIns="121891" tIns="60945" rIns="121891" bIns="60945">
            <a:spAutoFit/>
          </a:bodyPr>
          <a:lstStyle/>
          <a:p>
            <a:r>
              <a:rPr lang="zh-CN" altLang="zh-CN" sz="1900" b="1" dirty="0">
                <a:solidFill>
                  <a:schemeClr val="accent1"/>
                </a:solidFill>
              </a:rPr>
              <a:t>各级党委</a:t>
            </a:r>
            <a:r>
              <a:rPr lang="en-US" altLang="zh-CN" sz="1900" b="1" dirty="0">
                <a:solidFill>
                  <a:schemeClr val="accent1"/>
                </a:solidFill>
              </a:rPr>
              <a:t>(</a:t>
            </a:r>
            <a:r>
              <a:rPr lang="zh-CN" altLang="zh-CN" sz="1900" b="1" dirty="0">
                <a:solidFill>
                  <a:schemeClr val="accent1"/>
                </a:solidFill>
              </a:rPr>
              <a:t>党组</a:t>
            </a:r>
            <a:r>
              <a:rPr lang="en-US" altLang="zh-CN" sz="1900" b="1" dirty="0">
                <a:solidFill>
                  <a:schemeClr val="accent1"/>
                </a:solidFill>
              </a:rPr>
              <a:t>)</a:t>
            </a:r>
            <a:r>
              <a:rPr lang="zh-CN" altLang="zh-CN" sz="1900" b="1" dirty="0">
                <a:solidFill>
                  <a:schemeClr val="accent1"/>
                </a:solidFill>
              </a:rPr>
              <a:t>要把开展“两学一做”学习教育作为一项重大政治任务，尽好责、抓到位、见实效。</a:t>
            </a:r>
            <a:endParaRPr lang="zh-CN" altLang="en-US" sz="1900" b="1" dirty="0">
              <a:solidFill>
                <a:schemeClr val="accent1"/>
              </a:solidFill>
            </a:endParaRPr>
          </a:p>
        </p:txBody>
      </p:sp>
      <p:sp>
        <p:nvSpPr>
          <p:cNvPr id="54" name="矩形 53"/>
          <p:cNvSpPr/>
          <p:nvPr/>
        </p:nvSpPr>
        <p:spPr>
          <a:xfrm>
            <a:off x="9812070" y="2085333"/>
            <a:ext cx="2043027" cy="624144"/>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solidFill>
                  <a:schemeClr val="accent2">
                    <a:lumMod val="20000"/>
                    <a:lumOff val="80000"/>
                  </a:schemeClr>
                </a:solidFill>
              </a:rPr>
              <a:t>四个层级</a:t>
            </a:r>
          </a:p>
        </p:txBody>
      </p:sp>
      <p:sp>
        <p:nvSpPr>
          <p:cNvPr id="55" name="矩形 54"/>
          <p:cNvSpPr/>
          <p:nvPr/>
        </p:nvSpPr>
        <p:spPr>
          <a:xfrm>
            <a:off x="4463238" y="2085333"/>
            <a:ext cx="5348832" cy="624144"/>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rPr>
              <a:t>层层落实责任</a:t>
            </a:r>
          </a:p>
        </p:txBody>
      </p:sp>
      <p:sp>
        <p:nvSpPr>
          <p:cNvPr id="56" name="矩形 55"/>
          <p:cNvSpPr/>
          <p:nvPr/>
        </p:nvSpPr>
        <p:spPr>
          <a:xfrm>
            <a:off x="4463238" y="2823947"/>
            <a:ext cx="7391859" cy="2500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endParaRPr lang="zh-CN" altLang="en-US" sz="1900" dirty="0">
              <a:solidFill>
                <a:schemeClr val="tx1"/>
              </a:solidFill>
            </a:endParaRPr>
          </a:p>
        </p:txBody>
      </p:sp>
      <p:sp>
        <p:nvSpPr>
          <p:cNvPr id="4" name="矩形 3"/>
          <p:cNvSpPr/>
          <p:nvPr/>
        </p:nvSpPr>
        <p:spPr>
          <a:xfrm>
            <a:off x="4905348" y="2931545"/>
            <a:ext cx="6949749" cy="615696"/>
          </a:xfrm>
          <a:prstGeom prst="rect">
            <a:avLst/>
          </a:prstGeom>
        </p:spPr>
        <p:txBody>
          <a:bodyPr wrap="square" lIns="121891" tIns="60945" rIns="121891" bIns="60945">
            <a:spAutoFit/>
          </a:bodyPr>
          <a:lstStyle/>
          <a:p>
            <a:r>
              <a:rPr lang="zh-CN" altLang="en-US" sz="1600" b="1" dirty="0">
                <a:solidFill>
                  <a:schemeClr val="accent1"/>
                </a:solidFill>
              </a:rPr>
              <a:t>省</a:t>
            </a:r>
            <a:r>
              <a:rPr lang="en-US" altLang="zh-CN" sz="1600" b="1" dirty="0">
                <a:solidFill>
                  <a:schemeClr val="accent1"/>
                </a:solidFill>
              </a:rPr>
              <a:t>(</a:t>
            </a:r>
            <a:r>
              <a:rPr lang="zh-CN" altLang="en-US" sz="1600" b="1" dirty="0">
                <a:solidFill>
                  <a:schemeClr val="accent1"/>
                </a:solidFill>
              </a:rPr>
              <a:t>自治区、直辖市</a:t>
            </a:r>
            <a:r>
              <a:rPr lang="en-US" altLang="zh-CN" sz="1600" b="1" dirty="0">
                <a:solidFill>
                  <a:schemeClr val="accent1"/>
                </a:solidFill>
              </a:rPr>
              <a:t>)</a:t>
            </a:r>
            <a:r>
              <a:rPr lang="zh-CN" altLang="en-US" sz="1600" b="1" dirty="0">
                <a:solidFill>
                  <a:schemeClr val="accent1"/>
                </a:solidFill>
              </a:rPr>
              <a:t>和部门</a:t>
            </a:r>
            <a:r>
              <a:rPr lang="en-US" altLang="zh-CN" sz="1600" b="1" dirty="0">
                <a:solidFill>
                  <a:schemeClr val="accent1"/>
                </a:solidFill>
              </a:rPr>
              <a:t>(</a:t>
            </a:r>
            <a:r>
              <a:rPr lang="zh-CN" altLang="en-US" sz="1600" b="1" dirty="0">
                <a:solidFill>
                  <a:schemeClr val="accent1"/>
                </a:solidFill>
              </a:rPr>
              <a:t>系统</a:t>
            </a:r>
            <a:r>
              <a:rPr lang="en-US" altLang="zh-CN" sz="1600" b="1" dirty="0">
                <a:solidFill>
                  <a:schemeClr val="accent1"/>
                </a:solidFill>
              </a:rPr>
              <a:t>)</a:t>
            </a:r>
            <a:r>
              <a:rPr lang="zh-CN" altLang="en-US" sz="1600" b="1" dirty="0">
                <a:solidFill>
                  <a:schemeClr val="accent1"/>
                </a:solidFill>
              </a:rPr>
              <a:t>党委</a:t>
            </a:r>
            <a:r>
              <a:rPr lang="en-US" altLang="zh-CN" sz="1600" b="1" dirty="0">
                <a:solidFill>
                  <a:schemeClr val="accent1"/>
                </a:solidFill>
              </a:rPr>
              <a:t>(</a:t>
            </a:r>
            <a:r>
              <a:rPr lang="zh-CN" altLang="en-US" sz="1600" b="1" dirty="0">
                <a:solidFill>
                  <a:schemeClr val="accent1"/>
                </a:solidFill>
              </a:rPr>
              <a:t>党组</a:t>
            </a:r>
            <a:r>
              <a:rPr lang="en-US" altLang="zh-CN" sz="1600" b="1" dirty="0">
                <a:solidFill>
                  <a:schemeClr val="accent1"/>
                </a:solidFill>
              </a:rPr>
              <a:t>)：</a:t>
            </a:r>
            <a:r>
              <a:rPr lang="zh-CN" altLang="en-US" sz="1600" dirty="0"/>
              <a:t>要结合实际作出部署安排，加强具体指导。</a:t>
            </a:r>
            <a:endParaRPr lang="en-US" altLang="zh-CN" sz="1600" dirty="0"/>
          </a:p>
        </p:txBody>
      </p:sp>
      <p:sp>
        <p:nvSpPr>
          <p:cNvPr id="6" name="矩形 5"/>
          <p:cNvSpPr/>
          <p:nvPr/>
        </p:nvSpPr>
        <p:spPr>
          <a:xfrm>
            <a:off x="4713352" y="3045662"/>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7" name="矩形 36"/>
          <p:cNvSpPr/>
          <p:nvPr/>
        </p:nvSpPr>
        <p:spPr>
          <a:xfrm>
            <a:off x="4713352" y="3585692"/>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8" name="矩形 37"/>
          <p:cNvSpPr/>
          <p:nvPr/>
        </p:nvSpPr>
        <p:spPr>
          <a:xfrm>
            <a:off x="4713352" y="4172673"/>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9" name="矩形 38"/>
          <p:cNvSpPr/>
          <p:nvPr/>
        </p:nvSpPr>
        <p:spPr>
          <a:xfrm>
            <a:off x="4713352" y="4748870"/>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7" name="矩形 6"/>
          <p:cNvSpPr/>
          <p:nvPr/>
        </p:nvSpPr>
        <p:spPr>
          <a:xfrm>
            <a:off x="4905348" y="3506067"/>
            <a:ext cx="6949749" cy="615696"/>
          </a:xfrm>
          <a:prstGeom prst="rect">
            <a:avLst/>
          </a:prstGeom>
        </p:spPr>
        <p:txBody>
          <a:bodyPr wrap="square" lIns="121891" tIns="60945" rIns="121891" bIns="60945">
            <a:spAutoFit/>
          </a:bodyPr>
          <a:lstStyle/>
          <a:p>
            <a:r>
              <a:rPr lang="zh-CN" altLang="en-US" sz="1600" b="1" dirty="0">
                <a:solidFill>
                  <a:schemeClr val="accent1"/>
                </a:solidFill>
              </a:rPr>
              <a:t>县级党委：</a:t>
            </a:r>
            <a:r>
              <a:rPr lang="zh-CN" altLang="en-US" sz="1600" dirty="0"/>
              <a:t>要发挥关键作用，制定具体实施方案，保障工作力量，加强督促指导把关。</a:t>
            </a:r>
            <a:endParaRPr lang="en-US" altLang="zh-CN" sz="1600" dirty="0"/>
          </a:p>
        </p:txBody>
      </p:sp>
      <p:sp>
        <p:nvSpPr>
          <p:cNvPr id="8" name="矩形 7"/>
          <p:cNvSpPr/>
          <p:nvPr/>
        </p:nvSpPr>
        <p:spPr>
          <a:xfrm>
            <a:off x="4905348" y="4080590"/>
            <a:ext cx="6949749" cy="615696"/>
          </a:xfrm>
          <a:prstGeom prst="rect">
            <a:avLst/>
          </a:prstGeom>
        </p:spPr>
        <p:txBody>
          <a:bodyPr wrap="square" lIns="121891" tIns="60945" rIns="121891" bIns="60945">
            <a:spAutoFit/>
          </a:bodyPr>
          <a:lstStyle/>
          <a:p>
            <a:r>
              <a:rPr lang="zh-CN" altLang="en-US" sz="1600" b="1" dirty="0">
                <a:solidFill>
                  <a:schemeClr val="accent1"/>
                </a:solidFill>
              </a:rPr>
              <a:t>基层党委：</a:t>
            </a:r>
            <a:r>
              <a:rPr lang="zh-CN" altLang="en-US" sz="1600" dirty="0"/>
              <a:t>要对所辖党支部进行全覆盖、全过程的现场指导，帮助党支部制定学习教育计划，派员参加党支部各项活动。</a:t>
            </a:r>
            <a:endParaRPr lang="en-US" altLang="zh-CN" sz="1600" dirty="0"/>
          </a:p>
        </p:txBody>
      </p:sp>
      <p:sp>
        <p:nvSpPr>
          <p:cNvPr id="9" name="矩形 8"/>
          <p:cNvSpPr/>
          <p:nvPr/>
        </p:nvSpPr>
        <p:spPr>
          <a:xfrm>
            <a:off x="4905348" y="4655112"/>
            <a:ext cx="6949749" cy="615696"/>
          </a:xfrm>
          <a:prstGeom prst="rect">
            <a:avLst/>
          </a:prstGeom>
        </p:spPr>
        <p:txBody>
          <a:bodyPr wrap="square" lIns="121891" tIns="60945" rIns="121891" bIns="60945">
            <a:spAutoFit/>
          </a:bodyPr>
          <a:lstStyle/>
          <a:p>
            <a:r>
              <a:rPr lang="zh-CN" altLang="en-US" sz="1600" b="1" dirty="0">
                <a:solidFill>
                  <a:schemeClr val="accent1"/>
                </a:solidFill>
              </a:rPr>
              <a:t>各级党组织书记：</a:t>
            </a:r>
            <a:r>
              <a:rPr lang="zh-CN" altLang="en-US" sz="1600" dirty="0"/>
              <a:t>要承担起主体责任，不仅要管好干部、带好班子，还要管好党员、带好队伍，层层传导压力，从严从实抓好学习教育。</a:t>
            </a:r>
          </a:p>
        </p:txBody>
      </p:sp>
      <p:pic>
        <p:nvPicPr>
          <p:cNvPr id="1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427" y="2281900"/>
            <a:ext cx="1786541" cy="16212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randombar(horizontal)">
                                          <p:cBhvr>
                                            <p:cTn id="16" dur="1250"/>
                                            <p:tgtEl>
                                              <p:spTgt spid="9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500"/>
                                            <p:tgtEl>
                                              <p:spTgt spid="55"/>
                                            </p:tgtEl>
                                          </p:cBhvr>
                                        </p:animEffect>
                                        <p:anim calcmode="lin" valueType="num">
                                          <p:cBhvr>
                                            <p:cTn id="21" dur="1500" fill="hold"/>
                                            <p:tgtEl>
                                              <p:spTgt spid="55"/>
                                            </p:tgtEl>
                                            <p:attrNameLst>
                                              <p:attrName>ppt_x</p:attrName>
                                            </p:attrNameLst>
                                          </p:cBhvr>
                                          <p:tavLst>
                                            <p:tav tm="0">
                                              <p:val>
                                                <p:strVal val="#ppt_x"/>
                                              </p:val>
                                            </p:tav>
                                            <p:tav tm="100000">
                                              <p:val>
                                                <p:strVal val="#ppt_x"/>
                                              </p:val>
                                            </p:tav>
                                          </p:tavLst>
                                        </p:anim>
                                        <p:anim calcmode="lin" valueType="num">
                                          <p:cBhvr>
                                            <p:cTn id="22" dur="1500" fill="hold"/>
                                            <p:tgtEl>
                                              <p:spTgt spid="55"/>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31" presetClass="entr" presetSubtype="0"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1500" fill="hold"/>
                                            <p:tgtEl>
                                              <p:spTgt spid="54"/>
                                            </p:tgtEl>
                                            <p:attrNameLst>
                                              <p:attrName>ppt_w</p:attrName>
                                            </p:attrNameLst>
                                          </p:cBhvr>
                                          <p:tavLst>
                                            <p:tav tm="0">
                                              <p:val>
                                                <p:fltVal val="0"/>
                                              </p:val>
                                            </p:tav>
                                            <p:tav tm="100000">
                                              <p:val>
                                                <p:strVal val="#ppt_w"/>
                                              </p:val>
                                            </p:tav>
                                          </p:tavLst>
                                        </p:anim>
                                        <p:anim calcmode="lin" valueType="num">
                                          <p:cBhvr>
                                            <p:cTn id="27" dur="1500" fill="hold"/>
                                            <p:tgtEl>
                                              <p:spTgt spid="54"/>
                                            </p:tgtEl>
                                            <p:attrNameLst>
                                              <p:attrName>ppt_h</p:attrName>
                                            </p:attrNameLst>
                                          </p:cBhvr>
                                          <p:tavLst>
                                            <p:tav tm="0">
                                              <p:val>
                                                <p:fltVal val="0"/>
                                              </p:val>
                                            </p:tav>
                                            <p:tav tm="100000">
                                              <p:val>
                                                <p:strVal val="#ppt_h"/>
                                              </p:val>
                                            </p:tav>
                                          </p:tavLst>
                                        </p:anim>
                                        <p:anim calcmode="lin" valueType="num">
                                          <p:cBhvr>
                                            <p:cTn id="28" dur="1500" fill="hold"/>
                                            <p:tgtEl>
                                              <p:spTgt spid="54"/>
                                            </p:tgtEl>
                                            <p:attrNameLst>
                                              <p:attrName>style.rotation</p:attrName>
                                            </p:attrNameLst>
                                          </p:cBhvr>
                                          <p:tavLst>
                                            <p:tav tm="0">
                                              <p:val>
                                                <p:fltVal val="90"/>
                                              </p:val>
                                            </p:tav>
                                            <p:tav tm="100000">
                                              <p:val>
                                                <p:fltVal val="0"/>
                                              </p:val>
                                            </p:tav>
                                          </p:tavLst>
                                        </p:anim>
                                        <p:animEffect transition="in" filter="fade">
                                          <p:cBhvr>
                                            <p:cTn id="29" dur="1500"/>
                                            <p:tgtEl>
                                              <p:spTgt spid="54"/>
                                            </p:tgtEl>
                                          </p:cBhvr>
                                        </p:animEffect>
                                      </p:childTnLst>
                                    </p:cTn>
                                  </p:par>
                                </p:childTnLst>
                              </p:cTn>
                            </p:par>
                            <p:par>
                              <p:cTn id="30" fill="hold">
                                <p:stCondLst>
                                  <p:cond delay="5000"/>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14:bounceEnd="33000">
                                          <p:cBhvr additive="base">
                                            <p:cTn id="33" dur="1500" fill="hold"/>
                                            <p:tgtEl>
                                              <p:spTgt spid="56"/>
                                            </p:tgtEl>
                                            <p:attrNameLst>
                                              <p:attrName>ppt_x</p:attrName>
                                            </p:attrNameLst>
                                          </p:cBhvr>
                                          <p:tavLst>
                                            <p:tav tm="0">
                                              <p:val>
                                                <p:strVal val="1+#ppt_w/2"/>
                                              </p:val>
                                            </p:tav>
                                            <p:tav tm="100000">
                                              <p:val>
                                                <p:strVal val="#ppt_x"/>
                                              </p:val>
                                            </p:tav>
                                          </p:tavLst>
                                        </p:anim>
                                        <p:anim calcmode="lin" valueType="num" p14:bounceEnd="33000">
                                          <p:cBhvr additive="base">
                                            <p:cTn id="34" dur="1500" fill="hold"/>
                                            <p:tgtEl>
                                              <p:spTgt spid="56"/>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42"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250"/>
                                            <p:tgtEl>
                                              <p:spTgt spid="6"/>
                                            </p:tgtEl>
                                          </p:cBhvr>
                                        </p:animEffect>
                                        <p:anim calcmode="lin" valueType="num">
                                          <p:cBhvr>
                                            <p:cTn id="39" dur="1250" fill="hold"/>
                                            <p:tgtEl>
                                              <p:spTgt spid="6"/>
                                            </p:tgtEl>
                                            <p:attrNameLst>
                                              <p:attrName>ppt_x</p:attrName>
                                            </p:attrNameLst>
                                          </p:cBhvr>
                                          <p:tavLst>
                                            <p:tav tm="0">
                                              <p:val>
                                                <p:strVal val="#ppt_x"/>
                                              </p:val>
                                            </p:tav>
                                            <p:tav tm="100000">
                                              <p:val>
                                                <p:strVal val="#ppt_x"/>
                                              </p:val>
                                            </p:tav>
                                          </p:tavLst>
                                        </p:anim>
                                        <p:anim calcmode="lin" valueType="num">
                                          <p:cBhvr>
                                            <p:cTn id="40" dur="125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800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1500"/>
                                            <p:tgtEl>
                                              <p:spTgt spid="4"/>
                                            </p:tgtEl>
                                          </p:cBhvr>
                                        </p:animEffect>
                                      </p:childTnLst>
                                    </p:cTn>
                                  </p:par>
                                </p:childTnLst>
                              </p:cTn>
                            </p:par>
                            <p:par>
                              <p:cTn id="45" fill="hold">
                                <p:stCondLst>
                                  <p:cond delay="95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250"/>
                                            <p:tgtEl>
                                              <p:spTgt spid="37"/>
                                            </p:tgtEl>
                                          </p:cBhvr>
                                        </p:animEffect>
                                        <p:anim calcmode="lin" valueType="num">
                                          <p:cBhvr>
                                            <p:cTn id="49" dur="1250" fill="hold"/>
                                            <p:tgtEl>
                                              <p:spTgt spid="37"/>
                                            </p:tgtEl>
                                            <p:attrNameLst>
                                              <p:attrName>ppt_x</p:attrName>
                                            </p:attrNameLst>
                                          </p:cBhvr>
                                          <p:tavLst>
                                            <p:tav tm="0">
                                              <p:val>
                                                <p:strVal val="#ppt_x"/>
                                              </p:val>
                                            </p:tav>
                                            <p:tav tm="100000">
                                              <p:val>
                                                <p:strVal val="#ppt_x"/>
                                              </p:val>
                                            </p:tav>
                                          </p:tavLst>
                                        </p:anim>
                                        <p:anim calcmode="lin" valueType="num">
                                          <p:cBhvr>
                                            <p:cTn id="50" dur="1250" fill="hold"/>
                                            <p:tgtEl>
                                              <p:spTgt spid="37"/>
                                            </p:tgtEl>
                                            <p:attrNameLst>
                                              <p:attrName>ppt_y</p:attrName>
                                            </p:attrNameLst>
                                          </p:cBhvr>
                                          <p:tavLst>
                                            <p:tav tm="0">
                                              <p:val>
                                                <p:strVal val="#ppt_y+.1"/>
                                              </p:val>
                                            </p:tav>
                                            <p:tav tm="100000">
                                              <p:val>
                                                <p:strVal val="#ppt_y"/>
                                              </p:val>
                                            </p:tav>
                                          </p:tavLst>
                                        </p:anim>
                                      </p:childTnLst>
                                    </p:cTn>
                                  </p:par>
                                </p:childTnLst>
                              </p:cTn>
                            </p:par>
                            <p:par>
                              <p:cTn id="51" fill="hold">
                                <p:stCondLst>
                                  <p:cond delay="11000"/>
                                </p:stCondLst>
                                <p:childTnLst>
                                  <p:par>
                                    <p:cTn id="52" presetID="22" presetClass="entr" presetSubtype="8"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1500"/>
                                            <p:tgtEl>
                                              <p:spTgt spid="7"/>
                                            </p:tgtEl>
                                          </p:cBhvr>
                                        </p:animEffect>
                                      </p:childTnLst>
                                    </p:cTn>
                                  </p:par>
                                </p:childTnLst>
                              </p:cTn>
                            </p:par>
                            <p:par>
                              <p:cTn id="55" fill="hold">
                                <p:stCondLst>
                                  <p:cond delay="12500"/>
                                </p:stCondLst>
                                <p:childTnLst>
                                  <p:par>
                                    <p:cTn id="56" presetID="42"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250"/>
                                            <p:tgtEl>
                                              <p:spTgt spid="38"/>
                                            </p:tgtEl>
                                          </p:cBhvr>
                                        </p:animEffect>
                                        <p:anim calcmode="lin" valueType="num">
                                          <p:cBhvr>
                                            <p:cTn id="59" dur="1250" fill="hold"/>
                                            <p:tgtEl>
                                              <p:spTgt spid="38"/>
                                            </p:tgtEl>
                                            <p:attrNameLst>
                                              <p:attrName>ppt_x</p:attrName>
                                            </p:attrNameLst>
                                          </p:cBhvr>
                                          <p:tavLst>
                                            <p:tav tm="0">
                                              <p:val>
                                                <p:strVal val="#ppt_x"/>
                                              </p:val>
                                            </p:tav>
                                            <p:tav tm="100000">
                                              <p:val>
                                                <p:strVal val="#ppt_x"/>
                                              </p:val>
                                            </p:tav>
                                          </p:tavLst>
                                        </p:anim>
                                        <p:anim calcmode="lin" valueType="num">
                                          <p:cBhvr>
                                            <p:cTn id="60" dur="125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140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1500"/>
                                            <p:tgtEl>
                                              <p:spTgt spid="8"/>
                                            </p:tgtEl>
                                          </p:cBhvr>
                                        </p:animEffect>
                                      </p:childTnLst>
                                    </p:cTn>
                                  </p:par>
                                </p:childTnLst>
                              </p:cTn>
                            </p:par>
                            <p:par>
                              <p:cTn id="65" fill="hold">
                                <p:stCondLst>
                                  <p:cond delay="15500"/>
                                </p:stCondLst>
                                <p:childTnLst>
                                  <p:par>
                                    <p:cTn id="66" presetID="42"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250"/>
                                            <p:tgtEl>
                                              <p:spTgt spid="39"/>
                                            </p:tgtEl>
                                          </p:cBhvr>
                                        </p:animEffect>
                                        <p:anim calcmode="lin" valueType="num">
                                          <p:cBhvr>
                                            <p:cTn id="69" dur="1250" fill="hold"/>
                                            <p:tgtEl>
                                              <p:spTgt spid="39"/>
                                            </p:tgtEl>
                                            <p:attrNameLst>
                                              <p:attrName>ppt_x</p:attrName>
                                            </p:attrNameLst>
                                          </p:cBhvr>
                                          <p:tavLst>
                                            <p:tav tm="0">
                                              <p:val>
                                                <p:strVal val="#ppt_x"/>
                                              </p:val>
                                            </p:tav>
                                            <p:tav tm="100000">
                                              <p:val>
                                                <p:strVal val="#ppt_x"/>
                                              </p:val>
                                            </p:tav>
                                          </p:tavLst>
                                        </p:anim>
                                        <p:anim calcmode="lin" valueType="num">
                                          <p:cBhvr>
                                            <p:cTn id="70" dur="1250" fill="hold"/>
                                            <p:tgtEl>
                                              <p:spTgt spid="39"/>
                                            </p:tgtEl>
                                            <p:attrNameLst>
                                              <p:attrName>ppt_y</p:attrName>
                                            </p:attrNameLst>
                                          </p:cBhvr>
                                          <p:tavLst>
                                            <p:tav tm="0">
                                              <p:val>
                                                <p:strVal val="#ppt_y+.1"/>
                                              </p:val>
                                            </p:tav>
                                            <p:tav tm="100000">
                                              <p:val>
                                                <p:strVal val="#ppt_y"/>
                                              </p:val>
                                            </p:tav>
                                          </p:tavLst>
                                        </p:anim>
                                      </p:childTnLst>
                                    </p:cTn>
                                  </p:par>
                                </p:childTnLst>
                              </p:cTn>
                            </p:par>
                            <p:par>
                              <p:cTn id="71" fill="hold">
                                <p:stCondLst>
                                  <p:cond delay="17000"/>
                                </p:stCondLst>
                                <p:childTnLst>
                                  <p:par>
                                    <p:cTn id="72" presetID="2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1500"/>
                                            <p:tgtEl>
                                              <p:spTgt spid="9"/>
                                            </p:tgtEl>
                                          </p:cBhvr>
                                        </p:animEffect>
                                      </p:childTnLst>
                                    </p:cTn>
                                  </p:par>
                                </p:childTnLst>
                              </p:cTn>
                            </p:par>
                            <p:par>
                              <p:cTn id="75" fill="hold">
                                <p:stCondLst>
                                  <p:cond delay="18500"/>
                                </p:stCondLst>
                                <p:childTnLst>
                                  <p:par>
                                    <p:cTn id="76" presetID="1" presetClass="entr" presetSubtype="0" fill="hold" grpId="0" nodeType="afterEffect">
                                      <p:stCondLst>
                                        <p:cond delay="0"/>
                                      </p:stCondLst>
                                      <p:iterate type="lt">
                                        <p:tmAbs val="80"/>
                                      </p:iterate>
                                      <p:childTnLst>
                                        <p:set>
                                          <p:cBhvr>
                                            <p:cTn id="7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3" grpId="0"/>
          <p:bldP spid="54" grpId="0" animBg="1"/>
          <p:bldP spid="55" grpId="0" animBg="1"/>
          <p:bldP spid="56" grpId="0" animBg="1"/>
          <p:bldP spid="4" grpId="0"/>
          <p:bldP spid="6" grpId="0" animBg="1"/>
          <p:bldP spid="37" grpId="0" animBg="1"/>
          <p:bldP spid="38" grpId="0" animBg="1"/>
          <p:bldP spid="39" grpId="0" animBg="1"/>
          <p:bldP spid="7" grpId="0"/>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randombar(horizontal)">
                                          <p:cBhvr>
                                            <p:cTn id="16" dur="1250"/>
                                            <p:tgtEl>
                                              <p:spTgt spid="9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1500"/>
                                            <p:tgtEl>
                                              <p:spTgt spid="55"/>
                                            </p:tgtEl>
                                          </p:cBhvr>
                                        </p:animEffect>
                                        <p:anim calcmode="lin" valueType="num">
                                          <p:cBhvr>
                                            <p:cTn id="21" dur="1500" fill="hold"/>
                                            <p:tgtEl>
                                              <p:spTgt spid="55"/>
                                            </p:tgtEl>
                                            <p:attrNameLst>
                                              <p:attrName>ppt_x</p:attrName>
                                            </p:attrNameLst>
                                          </p:cBhvr>
                                          <p:tavLst>
                                            <p:tav tm="0">
                                              <p:val>
                                                <p:strVal val="#ppt_x"/>
                                              </p:val>
                                            </p:tav>
                                            <p:tav tm="100000">
                                              <p:val>
                                                <p:strVal val="#ppt_x"/>
                                              </p:val>
                                            </p:tav>
                                          </p:tavLst>
                                        </p:anim>
                                        <p:anim calcmode="lin" valueType="num">
                                          <p:cBhvr>
                                            <p:cTn id="22" dur="1500" fill="hold"/>
                                            <p:tgtEl>
                                              <p:spTgt spid="55"/>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31" presetClass="entr" presetSubtype="0"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p:cTn id="26" dur="1500" fill="hold"/>
                                            <p:tgtEl>
                                              <p:spTgt spid="54"/>
                                            </p:tgtEl>
                                            <p:attrNameLst>
                                              <p:attrName>ppt_w</p:attrName>
                                            </p:attrNameLst>
                                          </p:cBhvr>
                                          <p:tavLst>
                                            <p:tav tm="0">
                                              <p:val>
                                                <p:fltVal val="0"/>
                                              </p:val>
                                            </p:tav>
                                            <p:tav tm="100000">
                                              <p:val>
                                                <p:strVal val="#ppt_w"/>
                                              </p:val>
                                            </p:tav>
                                          </p:tavLst>
                                        </p:anim>
                                        <p:anim calcmode="lin" valueType="num">
                                          <p:cBhvr>
                                            <p:cTn id="27" dur="1500" fill="hold"/>
                                            <p:tgtEl>
                                              <p:spTgt spid="54"/>
                                            </p:tgtEl>
                                            <p:attrNameLst>
                                              <p:attrName>ppt_h</p:attrName>
                                            </p:attrNameLst>
                                          </p:cBhvr>
                                          <p:tavLst>
                                            <p:tav tm="0">
                                              <p:val>
                                                <p:fltVal val="0"/>
                                              </p:val>
                                            </p:tav>
                                            <p:tav tm="100000">
                                              <p:val>
                                                <p:strVal val="#ppt_h"/>
                                              </p:val>
                                            </p:tav>
                                          </p:tavLst>
                                        </p:anim>
                                        <p:anim calcmode="lin" valueType="num">
                                          <p:cBhvr>
                                            <p:cTn id="28" dur="1500" fill="hold"/>
                                            <p:tgtEl>
                                              <p:spTgt spid="54"/>
                                            </p:tgtEl>
                                            <p:attrNameLst>
                                              <p:attrName>style.rotation</p:attrName>
                                            </p:attrNameLst>
                                          </p:cBhvr>
                                          <p:tavLst>
                                            <p:tav tm="0">
                                              <p:val>
                                                <p:fltVal val="90"/>
                                              </p:val>
                                            </p:tav>
                                            <p:tav tm="100000">
                                              <p:val>
                                                <p:fltVal val="0"/>
                                              </p:val>
                                            </p:tav>
                                          </p:tavLst>
                                        </p:anim>
                                        <p:animEffect transition="in" filter="fade">
                                          <p:cBhvr>
                                            <p:cTn id="29" dur="1500"/>
                                            <p:tgtEl>
                                              <p:spTgt spid="54"/>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additive="base">
                                            <p:cTn id="33" dur="1500" fill="hold"/>
                                            <p:tgtEl>
                                              <p:spTgt spid="56"/>
                                            </p:tgtEl>
                                            <p:attrNameLst>
                                              <p:attrName>ppt_x</p:attrName>
                                            </p:attrNameLst>
                                          </p:cBhvr>
                                          <p:tavLst>
                                            <p:tav tm="0">
                                              <p:val>
                                                <p:strVal val="1+#ppt_w/2"/>
                                              </p:val>
                                            </p:tav>
                                            <p:tav tm="100000">
                                              <p:val>
                                                <p:strVal val="#ppt_x"/>
                                              </p:val>
                                            </p:tav>
                                          </p:tavLst>
                                        </p:anim>
                                        <p:anim calcmode="lin" valueType="num">
                                          <p:cBhvr additive="base">
                                            <p:cTn id="34" dur="1500" fill="hold"/>
                                            <p:tgtEl>
                                              <p:spTgt spid="56"/>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42"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250"/>
                                            <p:tgtEl>
                                              <p:spTgt spid="6"/>
                                            </p:tgtEl>
                                          </p:cBhvr>
                                        </p:animEffect>
                                        <p:anim calcmode="lin" valueType="num">
                                          <p:cBhvr>
                                            <p:cTn id="39" dur="1250" fill="hold"/>
                                            <p:tgtEl>
                                              <p:spTgt spid="6"/>
                                            </p:tgtEl>
                                            <p:attrNameLst>
                                              <p:attrName>ppt_x</p:attrName>
                                            </p:attrNameLst>
                                          </p:cBhvr>
                                          <p:tavLst>
                                            <p:tav tm="0">
                                              <p:val>
                                                <p:strVal val="#ppt_x"/>
                                              </p:val>
                                            </p:tav>
                                            <p:tav tm="100000">
                                              <p:val>
                                                <p:strVal val="#ppt_x"/>
                                              </p:val>
                                            </p:tav>
                                          </p:tavLst>
                                        </p:anim>
                                        <p:anim calcmode="lin" valueType="num">
                                          <p:cBhvr>
                                            <p:cTn id="40" dur="125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800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1500"/>
                                            <p:tgtEl>
                                              <p:spTgt spid="4"/>
                                            </p:tgtEl>
                                          </p:cBhvr>
                                        </p:animEffect>
                                      </p:childTnLst>
                                    </p:cTn>
                                  </p:par>
                                </p:childTnLst>
                              </p:cTn>
                            </p:par>
                            <p:par>
                              <p:cTn id="45" fill="hold">
                                <p:stCondLst>
                                  <p:cond delay="9500"/>
                                </p:stCondLst>
                                <p:childTnLst>
                                  <p:par>
                                    <p:cTn id="46" presetID="42"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250"/>
                                            <p:tgtEl>
                                              <p:spTgt spid="37"/>
                                            </p:tgtEl>
                                          </p:cBhvr>
                                        </p:animEffect>
                                        <p:anim calcmode="lin" valueType="num">
                                          <p:cBhvr>
                                            <p:cTn id="49" dur="1250" fill="hold"/>
                                            <p:tgtEl>
                                              <p:spTgt spid="37"/>
                                            </p:tgtEl>
                                            <p:attrNameLst>
                                              <p:attrName>ppt_x</p:attrName>
                                            </p:attrNameLst>
                                          </p:cBhvr>
                                          <p:tavLst>
                                            <p:tav tm="0">
                                              <p:val>
                                                <p:strVal val="#ppt_x"/>
                                              </p:val>
                                            </p:tav>
                                            <p:tav tm="100000">
                                              <p:val>
                                                <p:strVal val="#ppt_x"/>
                                              </p:val>
                                            </p:tav>
                                          </p:tavLst>
                                        </p:anim>
                                        <p:anim calcmode="lin" valueType="num">
                                          <p:cBhvr>
                                            <p:cTn id="50" dur="1250" fill="hold"/>
                                            <p:tgtEl>
                                              <p:spTgt spid="37"/>
                                            </p:tgtEl>
                                            <p:attrNameLst>
                                              <p:attrName>ppt_y</p:attrName>
                                            </p:attrNameLst>
                                          </p:cBhvr>
                                          <p:tavLst>
                                            <p:tav tm="0">
                                              <p:val>
                                                <p:strVal val="#ppt_y+.1"/>
                                              </p:val>
                                            </p:tav>
                                            <p:tav tm="100000">
                                              <p:val>
                                                <p:strVal val="#ppt_y"/>
                                              </p:val>
                                            </p:tav>
                                          </p:tavLst>
                                        </p:anim>
                                      </p:childTnLst>
                                    </p:cTn>
                                  </p:par>
                                </p:childTnLst>
                              </p:cTn>
                            </p:par>
                            <p:par>
                              <p:cTn id="51" fill="hold">
                                <p:stCondLst>
                                  <p:cond delay="11000"/>
                                </p:stCondLst>
                                <p:childTnLst>
                                  <p:par>
                                    <p:cTn id="52" presetID="22" presetClass="entr" presetSubtype="8"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left)">
                                          <p:cBhvr>
                                            <p:cTn id="54" dur="1500"/>
                                            <p:tgtEl>
                                              <p:spTgt spid="7"/>
                                            </p:tgtEl>
                                          </p:cBhvr>
                                        </p:animEffect>
                                      </p:childTnLst>
                                    </p:cTn>
                                  </p:par>
                                </p:childTnLst>
                              </p:cTn>
                            </p:par>
                            <p:par>
                              <p:cTn id="55" fill="hold">
                                <p:stCondLst>
                                  <p:cond delay="12500"/>
                                </p:stCondLst>
                                <p:childTnLst>
                                  <p:par>
                                    <p:cTn id="56" presetID="42"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250"/>
                                            <p:tgtEl>
                                              <p:spTgt spid="38"/>
                                            </p:tgtEl>
                                          </p:cBhvr>
                                        </p:animEffect>
                                        <p:anim calcmode="lin" valueType="num">
                                          <p:cBhvr>
                                            <p:cTn id="59" dur="1250" fill="hold"/>
                                            <p:tgtEl>
                                              <p:spTgt spid="38"/>
                                            </p:tgtEl>
                                            <p:attrNameLst>
                                              <p:attrName>ppt_x</p:attrName>
                                            </p:attrNameLst>
                                          </p:cBhvr>
                                          <p:tavLst>
                                            <p:tav tm="0">
                                              <p:val>
                                                <p:strVal val="#ppt_x"/>
                                              </p:val>
                                            </p:tav>
                                            <p:tav tm="100000">
                                              <p:val>
                                                <p:strVal val="#ppt_x"/>
                                              </p:val>
                                            </p:tav>
                                          </p:tavLst>
                                        </p:anim>
                                        <p:anim calcmode="lin" valueType="num">
                                          <p:cBhvr>
                                            <p:cTn id="60" dur="1250" fill="hold"/>
                                            <p:tgtEl>
                                              <p:spTgt spid="38"/>
                                            </p:tgtEl>
                                            <p:attrNameLst>
                                              <p:attrName>ppt_y</p:attrName>
                                            </p:attrNameLst>
                                          </p:cBhvr>
                                          <p:tavLst>
                                            <p:tav tm="0">
                                              <p:val>
                                                <p:strVal val="#ppt_y+.1"/>
                                              </p:val>
                                            </p:tav>
                                            <p:tav tm="100000">
                                              <p:val>
                                                <p:strVal val="#ppt_y"/>
                                              </p:val>
                                            </p:tav>
                                          </p:tavLst>
                                        </p:anim>
                                      </p:childTnLst>
                                    </p:cTn>
                                  </p:par>
                                </p:childTnLst>
                              </p:cTn>
                            </p:par>
                            <p:par>
                              <p:cTn id="61" fill="hold">
                                <p:stCondLst>
                                  <p:cond delay="14000"/>
                                </p:stCondLst>
                                <p:childTnLst>
                                  <p:par>
                                    <p:cTn id="62" presetID="22" presetClass="entr" presetSubtype="8" fill="hold" grpId="0"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1500"/>
                                            <p:tgtEl>
                                              <p:spTgt spid="8"/>
                                            </p:tgtEl>
                                          </p:cBhvr>
                                        </p:animEffect>
                                      </p:childTnLst>
                                    </p:cTn>
                                  </p:par>
                                </p:childTnLst>
                              </p:cTn>
                            </p:par>
                            <p:par>
                              <p:cTn id="65" fill="hold">
                                <p:stCondLst>
                                  <p:cond delay="15500"/>
                                </p:stCondLst>
                                <p:childTnLst>
                                  <p:par>
                                    <p:cTn id="66" presetID="42"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250"/>
                                            <p:tgtEl>
                                              <p:spTgt spid="39"/>
                                            </p:tgtEl>
                                          </p:cBhvr>
                                        </p:animEffect>
                                        <p:anim calcmode="lin" valueType="num">
                                          <p:cBhvr>
                                            <p:cTn id="69" dur="1250" fill="hold"/>
                                            <p:tgtEl>
                                              <p:spTgt spid="39"/>
                                            </p:tgtEl>
                                            <p:attrNameLst>
                                              <p:attrName>ppt_x</p:attrName>
                                            </p:attrNameLst>
                                          </p:cBhvr>
                                          <p:tavLst>
                                            <p:tav tm="0">
                                              <p:val>
                                                <p:strVal val="#ppt_x"/>
                                              </p:val>
                                            </p:tav>
                                            <p:tav tm="100000">
                                              <p:val>
                                                <p:strVal val="#ppt_x"/>
                                              </p:val>
                                            </p:tav>
                                          </p:tavLst>
                                        </p:anim>
                                        <p:anim calcmode="lin" valueType="num">
                                          <p:cBhvr>
                                            <p:cTn id="70" dur="1250" fill="hold"/>
                                            <p:tgtEl>
                                              <p:spTgt spid="39"/>
                                            </p:tgtEl>
                                            <p:attrNameLst>
                                              <p:attrName>ppt_y</p:attrName>
                                            </p:attrNameLst>
                                          </p:cBhvr>
                                          <p:tavLst>
                                            <p:tav tm="0">
                                              <p:val>
                                                <p:strVal val="#ppt_y+.1"/>
                                              </p:val>
                                            </p:tav>
                                            <p:tav tm="100000">
                                              <p:val>
                                                <p:strVal val="#ppt_y"/>
                                              </p:val>
                                            </p:tav>
                                          </p:tavLst>
                                        </p:anim>
                                      </p:childTnLst>
                                    </p:cTn>
                                  </p:par>
                                </p:childTnLst>
                              </p:cTn>
                            </p:par>
                            <p:par>
                              <p:cTn id="71" fill="hold">
                                <p:stCondLst>
                                  <p:cond delay="17000"/>
                                </p:stCondLst>
                                <p:childTnLst>
                                  <p:par>
                                    <p:cTn id="72" presetID="2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left)">
                                          <p:cBhvr>
                                            <p:cTn id="74" dur="1500"/>
                                            <p:tgtEl>
                                              <p:spTgt spid="9"/>
                                            </p:tgtEl>
                                          </p:cBhvr>
                                        </p:animEffect>
                                      </p:childTnLst>
                                    </p:cTn>
                                  </p:par>
                                </p:childTnLst>
                              </p:cTn>
                            </p:par>
                            <p:par>
                              <p:cTn id="75" fill="hold">
                                <p:stCondLst>
                                  <p:cond delay="18500"/>
                                </p:stCondLst>
                                <p:childTnLst>
                                  <p:par>
                                    <p:cTn id="76" presetID="1" presetClass="entr" presetSubtype="0" fill="hold" grpId="0" nodeType="afterEffect">
                                      <p:stCondLst>
                                        <p:cond delay="0"/>
                                      </p:stCondLst>
                                      <p:iterate type="lt">
                                        <p:tmAbs val="80"/>
                                      </p:iterate>
                                      <p:childTnLst>
                                        <p:set>
                                          <p:cBhvr>
                                            <p:cTn id="7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3" grpId="0"/>
          <p:bldP spid="54" grpId="0" animBg="1"/>
          <p:bldP spid="55" grpId="0" animBg="1"/>
          <p:bldP spid="56" grpId="0" animBg="1"/>
          <p:bldP spid="4" grpId="0"/>
          <p:bldP spid="6" grpId="0" animBg="1"/>
          <p:bldP spid="37" grpId="0" animBg="1"/>
          <p:bldP spid="38" grpId="0" animBg="1"/>
          <p:bldP spid="39" grpId="0" animBg="1"/>
          <p:bldP spid="7" grpId="0"/>
          <p:bldP spid="8" grpId="0"/>
          <p:bldP spid="9"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组织领导：强化组织保障</a:t>
            </a:r>
          </a:p>
        </p:txBody>
      </p:sp>
      <p:sp>
        <p:nvSpPr>
          <p:cNvPr id="93" name="TextBox 45"/>
          <p:cNvSpPr txBox="1"/>
          <p:nvPr/>
        </p:nvSpPr>
        <p:spPr>
          <a:xfrm>
            <a:off x="9551141" y="2661532"/>
            <a:ext cx="1980766" cy="861974"/>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b="1" dirty="0">
                <a:solidFill>
                  <a:schemeClr val="accent1"/>
                </a:solidFill>
                <a:latin typeface="微软雅黑" panose="020B0503020204020204" pitchFamily="34" charset="-122"/>
                <a:ea typeface="微软雅黑" panose="020B0503020204020204" pitchFamily="34" charset="-122"/>
              </a:rPr>
              <a:t>学习教育</a:t>
            </a:r>
            <a:endParaRPr lang="en-US" altLang="zh-CN" b="1" dirty="0">
              <a:solidFill>
                <a:schemeClr val="accent1"/>
              </a:solidFill>
              <a:latin typeface="微软雅黑" panose="020B0503020204020204" pitchFamily="34" charset="-122"/>
              <a:ea typeface="微软雅黑" panose="020B0503020204020204" pitchFamily="34" charset="-122"/>
            </a:endParaRPr>
          </a:p>
          <a:p>
            <a:pPr algn="r"/>
            <a:r>
              <a:rPr lang="zh-CN" altLang="en-US" b="1" dirty="0">
                <a:latin typeface="微软雅黑" panose="020B0503020204020204" pitchFamily="34" charset="-122"/>
                <a:ea typeface="微软雅黑" panose="020B0503020204020204" pitchFamily="34" charset="-122"/>
              </a:rPr>
              <a:t>组织领导</a:t>
            </a:r>
          </a:p>
        </p:txBody>
      </p:sp>
      <p:sp>
        <p:nvSpPr>
          <p:cNvPr id="4" name="矩形 3"/>
          <p:cNvSpPr/>
          <p:nvPr/>
        </p:nvSpPr>
        <p:spPr>
          <a:xfrm>
            <a:off x="1138439" y="2989129"/>
            <a:ext cx="6780732" cy="861974"/>
          </a:xfrm>
          <a:prstGeom prst="rect">
            <a:avLst/>
          </a:prstGeom>
        </p:spPr>
        <p:txBody>
          <a:bodyPr wrap="square" lIns="121891" tIns="60945" rIns="121891" bIns="60945">
            <a:spAutoFit/>
          </a:bodyPr>
          <a:lstStyle/>
          <a:p>
            <a:r>
              <a:rPr lang="zh-CN" altLang="en-US" sz="1600" b="1" dirty="0">
                <a:solidFill>
                  <a:schemeClr val="accent1"/>
                </a:solidFill>
              </a:rPr>
              <a:t>整顿软弱涣散基层党组织。</a:t>
            </a:r>
            <a:r>
              <a:rPr lang="zh-CN" altLang="en-US" sz="1600" dirty="0"/>
              <a:t>加大整顿软弱涣散基层党组织工作力度，配齐配强班子特别是带头人，健全工作制度，确保“两学一做”学习教育有人抓、有人管。</a:t>
            </a:r>
          </a:p>
        </p:txBody>
      </p:sp>
      <p:sp>
        <p:nvSpPr>
          <p:cNvPr id="37" name="矩形 36"/>
          <p:cNvSpPr/>
          <p:nvPr/>
        </p:nvSpPr>
        <p:spPr>
          <a:xfrm>
            <a:off x="5876145" y="2099426"/>
            <a:ext cx="2043027" cy="624144"/>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solidFill>
                  <a:schemeClr val="accent2">
                    <a:lumMod val="20000"/>
                    <a:lumOff val="80000"/>
                  </a:schemeClr>
                </a:solidFill>
              </a:rPr>
              <a:t>三个方面</a:t>
            </a:r>
          </a:p>
        </p:txBody>
      </p:sp>
      <p:sp>
        <p:nvSpPr>
          <p:cNvPr id="38" name="矩形 37"/>
          <p:cNvSpPr/>
          <p:nvPr/>
        </p:nvSpPr>
        <p:spPr>
          <a:xfrm>
            <a:off x="527313" y="2099426"/>
            <a:ext cx="5348832" cy="624144"/>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rPr>
              <a:t>强化组织保障</a:t>
            </a:r>
          </a:p>
        </p:txBody>
      </p:sp>
      <p:sp>
        <p:nvSpPr>
          <p:cNvPr id="39" name="矩形 38"/>
          <p:cNvSpPr/>
          <p:nvPr/>
        </p:nvSpPr>
        <p:spPr>
          <a:xfrm>
            <a:off x="527313" y="2838040"/>
            <a:ext cx="7391859" cy="2500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endParaRPr lang="zh-CN" altLang="en-US" sz="1900" dirty="0">
              <a:solidFill>
                <a:schemeClr val="tx1"/>
              </a:solidFill>
            </a:endParaRPr>
          </a:p>
        </p:txBody>
      </p:sp>
      <p:sp>
        <p:nvSpPr>
          <p:cNvPr id="3" name="矩形 2"/>
          <p:cNvSpPr/>
          <p:nvPr/>
        </p:nvSpPr>
        <p:spPr>
          <a:xfrm>
            <a:off x="1138438" y="3785660"/>
            <a:ext cx="6780733" cy="861974"/>
          </a:xfrm>
          <a:prstGeom prst="rect">
            <a:avLst/>
          </a:prstGeom>
        </p:spPr>
        <p:txBody>
          <a:bodyPr wrap="square" lIns="121891" tIns="60945" rIns="121891" bIns="60945">
            <a:spAutoFit/>
          </a:bodyPr>
          <a:lstStyle/>
          <a:p>
            <a:r>
              <a:rPr lang="zh-CN" altLang="en-US" sz="1600" b="1" dirty="0">
                <a:solidFill>
                  <a:schemeClr val="accent1"/>
                </a:solidFill>
              </a:rPr>
              <a:t>开展党员组织关系集中排查。</a:t>
            </a:r>
            <a:r>
              <a:rPr lang="zh-CN" altLang="en-US" sz="1600" dirty="0"/>
              <a:t>摸清“口袋”党员、长期与党组织失去联系党员情况，理顺党员组织关系，努力使每名党员都纳入党组织有效管理，参加学习教育。</a:t>
            </a:r>
          </a:p>
        </p:txBody>
      </p:sp>
      <p:sp>
        <p:nvSpPr>
          <p:cNvPr id="6" name="矩形 5"/>
          <p:cNvSpPr/>
          <p:nvPr/>
        </p:nvSpPr>
        <p:spPr>
          <a:xfrm>
            <a:off x="1138439" y="4582190"/>
            <a:ext cx="6780732" cy="615696"/>
          </a:xfrm>
          <a:prstGeom prst="rect">
            <a:avLst/>
          </a:prstGeom>
        </p:spPr>
        <p:txBody>
          <a:bodyPr wrap="square" lIns="121891" tIns="60945" rIns="121891" bIns="60945">
            <a:spAutoFit/>
          </a:bodyPr>
          <a:lstStyle/>
          <a:p>
            <a:r>
              <a:rPr lang="zh-CN" altLang="en-US" sz="1600" b="1" dirty="0">
                <a:solidFill>
                  <a:schemeClr val="accent1"/>
                </a:solidFill>
              </a:rPr>
              <a:t>党务骨干普遍进行培训。</a:t>
            </a:r>
            <a:r>
              <a:rPr lang="zh-CN" altLang="en-US" sz="1600" dirty="0"/>
              <a:t>要对基层党组织书记、组织委员、组织员等党务骨干普遍进行培训，帮助他们掌握工作方法，明确工作要求。</a:t>
            </a:r>
          </a:p>
        </p:txBody>
      </p:sp>
      <p:sp>
        <p:nvSpPr>
          <p:cNvPr id="42" name="矩形 41"/>
          <p:cNvSpPr/>
          <p:nvPr/>
        </p:nvSpPr>
        <p:spPr>
          <a:xfrm>
            <a:off x="777427" y="3059755"/>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3" name="矩形 42"/>
          <p:cNvSpPr/>
          <p:nvPr/>
        </p:nvSpPr>
        <p:spPr>
          <a:xfrm>
            <a:off x="762969" y="3851102"/>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44" name="矩形 43"/>
          <p:cNvSpPr/>
          <p:nvPr/>
        </p:nvSpPr>
        <p:spPr>
          <a:xfrm>
            <a:off x="762969" y="4647633"/>
            <a:ext cx="191996" cy="192044"/>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pic>
        <p:nvPicPr>
          <p:cNvPr id="14"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7166" y="2249138"/>
            <a:ext cx="1786541" cy="16212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1500"/>
                                            <p:tgtEl>
                                              <p:spTgt spid="38"/>
                                            </p:tgtEl>
                                          </p:cBhvr>
                                        </p:animEffect>
                                        <p:anim calcmode="lin" valueType="num">
                                          <p:cBhvr>
                                            <p:cTn id="17" dur="1500" fill="hold"/>
                                            <p:tgtEl>
                                              <p:spTgt spid="38"/>
                                            </p:tgtEl>
                                            <p:attrNameLst>
                                              <p:attrName>ppt_x</p:attrName>
                                            </p:attrNameLst>
                                          </p:cBhvr>
                                          <p:tavLst>
                                            <p:tav tm="0">
                                              <p:val>
                                                <p:strVal val="#ppt_x"/>
                                              </p:val>
                                            </p:tav>
                                            <p:tav tm="100000">
                                              <p:val>
                                                <p:strVal val="#ppt_x"/>
                                              </p:val>
                                            </p:tav>
                                          </p:tavLst>
                                        </p:anim>
                                        <p:anim calcmode="lin" valueType="num">
                                          <p:cBhvr>
                                            <p:cTn id="18" dur="1500" fill="hold"/>
                                            <p:tgtEl>
                                              <p:spTgt spid="38"/>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31"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1500" fill="hold"/>
                                            <p:tgtEl>
                                              <p:spTgt spid="37"/>
                                            </p:tgtEl>
                                            <p:attrNameLst>
                                              <p:attrName>ppt_w</p:attrName>
                                            </p:attrNameLst>
                                          </p:cBhvr>
                                          <p:tavLst>
                                            <p:tav tm="0">
                                              <p:val>
                                                <p:fltVal val="0"/>
                                              </p:val>
                                            </p:tav>
                                            <p:tav tm="100000">
                                              <p:val>
                                                <p:strVal val="#ppt_w"/>
                                              </p:val>
                                            </p:tav>
                                          </p:tavLst>
                                        </p:anim>
                                        <p:anim calcmode="lin" valueType="num">
                                          <p:cBhvr>
                                            <p:cTn id="23" dur="1500" fill="hold"/>
                                            <p:tgtEl>
                                              <p:spTgt spid="37"/>
                                            </p:tgtEl>
                                            <p:attrNameLst>
                                              <p:attrName>ppt_h</p:attrName>
                                            </p:attrNameLst>
                                          </p:cBhvr>
                                          <p:tavLst>
                                            <p:tav tm="0">
                                              <p:val>
                                                <p:fltVal val="0"/>
                                              </p:val>
                                            </p:tav>
                                            <p:tav tm="100000">
                                              <p:val>
                                                <p:strVal val="#ppt_h"/>
                                              </p:val>
                                            </p:tav>
                                          </p:tavLst>
                                        </p:anim>
                                        <p:anim calcmode="lin" valueType="num">
                                          <p:cBhvr>
                                            <p:cTn id="24" dur="1500" fill="hold"/>
                                            <p:tgtEl>
                                              <p:spTgt spid="37"/>
                                            </p:tgtEl>
                                            <p:attrNameLst>
                                              <p:attrName>style.rotation</p:attrName>
                                            </p:attrNameLst>
                                          </p:cBhvr>
                                          <p:tavLst>
                                            <p:tav tm="0">
                                              <p:val>
                                                <p:fltVal val="90"/>
                                              </p:val>
                                            </p:tav>
                                            <p:tav tm="100000">
                                              <p:val>
                                                <p:fltVal val="0"/>
                                              </p:val>
                                            </p:tav>
                                          </p:tavLst>
                                        </p:anim>
                                        <p:animEffect transition="in" filter="fade">
                                          <p:cBhvr>
                                            <p:cTn id="25" dur="1500"/>
                                            <p:tgtEl>
                                              <p:spTgt spid="37"/>
                                            </p:tgtEl>
                                          </p:cBhvr>
                                        </p:animEffect>
                                      </p:childTnLst>
                                    </p:cTn>
                                  </p:par>
                                </p:childTnLst>
                              </p:cTn>
                            </p:par>
                            <p:par>
                              <p:cTn id="26" fill="hold">
                                <p:stCondLst>
                                  <p:cond delay="3500"/>
                                </p:stCondLst>
                                <p:childTnLst>
                                  <p:par>
                                    <p:cTn id="27" presetID="2" presetClass="entr" presetSubtype="8" fill="hold" grpId="0" nodeType="afterEffect" p14:presetBounceEnd="33000">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14:bounceEnd="33000">
                                          <p:cBhvr additive="base">
                                            <p:cTn id="29" dur="1500" fill="hold"/>
                                            <p:tgtEl>
                                              <p:spTgt spid="39"/>
                                            </p:tgtEl>
                                            <p:attrNameLst>
                                              <p:attrName>ppt_x</p:attrName>
                                            </p:attrNameLst>
                                          </p:cBhvr>
                                          <p:tavLst>
                                            <p:tav tm="0">
                                              <p:val>
                                                <p:strVal val="0-#ppt_w/2"/>
                                              </p:val>
                                            </p:tav>
                                            <p:tav tm="100000">
                                              <p:val>
                                                <p:strVal val="#ppt_x"/>
                                              </p:val>
                                            </p:tav>
                                          </p:tavLst>
                                        </p:anim>
                                        <p:anim calcmode="lin" valueType="num" p14:bounceEnd="33000">
                                          <p:cBhvr additive="base">
                                            <p:cTn id="30" dur="1500" fill="hold"/>
                                            <p:tgtEl>
                                              <p:spTgt spid="39"/>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1250"/>
                                            <p:tgtEl>
                                              <p:spTgt spid="42"/>
                                            </p:tgtEl>
                                          </p:cBhvr>
                                        </p:animEffect>
                                        <p:anim calcmode="lin" valueType="num">
                                          <p:cBhvr>
                                            <p:cTn id="35" dur="1250" fill="hold"/>
                                            <p:tgtEl>
                                              <p:spTgt spid="42"/>
                                            </p:tgtEl>
                                            <p:attrNameLst>
                                              <p:attrName>ppt_x</p:attrName>
                                            </p:attrNameLst>
                                          </p:cBhvr>
                                          <p:tavLst>
                                            <p:tav tm="0">
                                              <p:val>
                                                <p:strVal val="#ppt_x"/>
                                              </p:val>
                                            </p:tav>
                                            <p:tav tm="100000">
                                              <p:val>
                                                <p:strVal val="#ppt_x"/>
                                              </p:val>
                                            </p:tav>
                                          </p:tavLst>
                                        </p:anim>
                                        <p:anim calcmode="lin" valueType="num">
                                          <p:cBhvr>
                                            <p:cTn id="36" dur="1250" fill="hold"/>
                                            <p:tgtEl>
                                              <p:spTgt spid="42"/>
                                            </p:tgtEl>
                                            <p:attrNameLst>
                                              <p:attrName>ppt_y</p:attrName>
                                            </p:attrNameLst>
                                          </p:cBhvr>
                                          <p:tavLst>
                                            <p:tav tm="0">
                                              <p:val>
                                                <p:strVal val="#ppt_y+.1"/>
                                              </p:val>
                                            </p:tav>
                                            <p:tav tm="100000">
                                              <p:val>
                                                <p:strVal val="#ppt_y"/>
                                              </p:val>
                                            </p:tav>
                                          </p:tavLst>
                                        </p:anim>
                                      </p:childTnLst>
                                    </p:cTn>
                                  </p:par>
                                </p:childTnLst>
                              </p:cTn>
                            </p:par>
                            <p:par>
                              <p:cTn id="37" fill="hold">
                                <p:stCondLst>
                                  <p:cond delay="6500"/>
                                </p:stCondLst>
                                <p:childTnLst>
                                  <p:par>
                                    <p:cTn id="38" presetID="14" presetClass="entr" presetSubtype="1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randombar(horizontal)">
                                          <p:cBhvr>
                                            <p:cTn id="40" dur="1250"/>
                                            <p:tgtEl>
                                              <p:spTgt spid="4"/>
                                            </p:tgtEl>
                                          </p:cBhvr>
                                        </p:animEffect>
                                      </p:childTnLst>
                                    </p:cTn>
                                  </p:par>
                                </p:childTnLst>
                              </p:cTn>
                            </p:par>
                            <p:par>
                              <p:cTn id="41" fill="hold">
                                <p:stCondLst>
                                  <p:cond delay="8000"/>
                                </p:stCondLst>
                                <p:childTnLst>
                                  <p:par>
                                    <p:cTn id="42" presetID="42" presetClass="entr" presetSubtype="0"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1250"/>
                                            <p:tgtEl>
                                              <p:spTgt spid="43"/>
                                            </p:tgtEl>
                                          </p:cBhvr>
                                        </p:animEffect>
                                        <p:anim calcmode="lin" valueType="num">
                                          <p:cBhvr>
                                            <p:cTn id="45" dur="1250" fill="hold"/>
                                            <p:tgtEl>
                                              <p:spTgt spid="43"/>
                                            </p:tgtEl>
                                            <p:attrNameLst>
                                              <p:attrName>ppt_x</p:attrName>
                                            </p:attrNameLst>
                                          </p:cBhvr>
                                          <p:tavLst>
                                            <p:tav tm="0">
                                              <p:val>
                                                <p:strVal val="#ppt_x"/>
                                              </p:val>
                                            </p:tav>
                                            <p:tav tm="100000">
                                              <p:val>
                                                <p:strVal val="#ppt_x"/>
                                              </p:val>
                                            </p:tav>
                                          </p:tavLst>
                                        </p:anim>
                                        <p:anim calcmode="lin" valueType="num">
                                          <p:cBhvr>
                                            <p:cTn id="46" dur="1250" fill="hold"/>
                                            <p:tgtEl>
                                              <p:spTgt spid="43"/>
                                            </p:tgtEl>
                                            <p:attrNameLst>
                                              <p:attrName>ppt_y</p:attrName>
                                            </p:attrNameLst>
                                          </p:cBhvr>
                                          <p:tavLst>
                                            <p:tav tm="0">
                                              <p:val>
                                                <p:strVal val="#ppt_y+.1"/>
                                              </p:val>
                                            </p:tav>
                                            <p:tav tm="100000">
                                              <p:val>
                                                <p:strVal val="#ppt_y"/>
                                              </p:val>
                                            </p:tav>
                                          </p:tavLst>
                                        </p:anim>
                                      </p:childTnLst>
                                    </p:cTn>
                                  </p:par>
                                </p:childTnLst>
                              </p:cTn>
                            </p:par>
                            <p:par>
                              <p:cTn id="47" fill="hold">
                                <p:stCondLst>
                                  <p:cond delay="9500"/>
                                </p:stCondLst>
                                <p:childTnLst>
                                  <p:par>
                                    <p:cTn id="48" presetID="14" presetClass="entr" presetSubtype="10"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randombar(horizontal)">
                                          <p:cBhvr>
                                            <p:cTn id="50" dur="1250"/>
                                            <p:tgtEl>
                                              <p:spTgt spid="3"/>
                                            </p:tgtEl>
                                          </p:cBhvr>
                                        </p:animEffect>
                                      </p:childTnLst>
                                    </p:cTn>
                                  </p:par>
                                </p:childTnLst>
                              </p:cTn>
                            </p:par>
                            <p:par>
                              <p:cTn id="51" fill="hold">
                                <p:stCondLst>
                                  <p:cond delay="11000"/>
                                </p:stCondLst>
                                <p:childTnLst>
                                  <p:par>
                                    <p:cTn id="52" presetID="42"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250"/>
                                            <p:tgtEl>
                                              <p:spTgt spid="44"/>
                                            </p:tgtEl>
                                          </p:cBhvr>
                                        </p:animEffect>
                                        <p:anim calcmode="lin" valueType="num">
                                          <p:cBhvr>
                                            <p:cTn id="55" dur="1250" fill="hold"/>
                                            <p:tgtEl>
                                              <p:spTgt spid="44"/>
                                            </p:tgtEl>
                                            <p:attrNameLst>
                                              <p:attrName>ppt_x</p:attrName>
                                            </p:attrNameLst>
                                          </p:cBhvr>
                                          <p:tavLst>
                                            <p:tav tm="0">
                                              <p:val>
                                                <p:strVal val="#ppt_x"/>
                                              </p:val>
                                            </p:tav>
                                            <p:tav tm="100000">
                                              <p:val>
                                                <p:strVal val="#ppt_x"/>
                                              </p:val>
                                            </p:tav>
                                          </p:tavLst>
                                        </p:anim>
                                        <p:anim calcmode="lin" valueType="num">
                                          <p:cBhvr>
                                            <p:cTn id="56" dur="125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12500"/>
                                </p:stCondLst>
                                <p:childTnLst>
                                  <p:par>
                                    <p:cTn id="58" presetID="14" presetClass="entr" presetSubtype="10"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randombar(horizontal)">
                                          <p:cBhvr>
                                            <p:cTn id="60"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4" grpId="0"/>
          <p:bldP spid="37" grpId="0" animBg="1"/>
          <p:bldP spid="38" grpId="0" animBg="1"/>
          <p:bldP spid="39" grpId="0" animBg="1"/>
          <p:bldP spid="3" grpId="0"/>
          <p:bldP spid="6" grpId="0"/>
          <p:bldP spid="42" grpId="0" animBg="1"/>
          <p:bldP spid="43" grpId="0" animBg="1"/>
          <p:bldP spid="4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1500"/>
                                            <p:tgtEl>
                                              <p:spTgt spid="38"/>
                                            </p:tgtEl>
                                          </p:cBhvr>
                                        </p:animEffect>
                                        <p:anim calcmode="lin" valueType="num">
                                          <p:cBhvr>
                                            <p:cTn id="17" dur="1500" fill="hold"/>
                                            <p:tgtEl>
                                              <p:spTgt spid="38"/>
                                            </p:tgtEl>
                                            <p:attrNameLst>
                                              <p:attrName>ppt_x</p:attrName>
                                            </p:attrNameLst>
                                          </p:cBhvr>
                                          <p:tavLst>
                                            <p:tav tm="0">
                                              <p:val>
                                                <p:strVal val="#ppt_x"/>
                                              </p:val>
                                            </p:tav>
                                            <p:tav tm="100000">
                                              <p:val>
                                                <p:strVal val="#ppt_x"/>
                                              </p:val>
                                            </p:tav>
                                          </p:tavLst>
                                        </p:anim>
                                        <p:anim calcmode="lin" valueType="num">
                                          <p:cBhvr>
                                            <p:cTn id="18" dur="1500" fill="hold"/>
                                            <p:tgtEl>
                                              <p:spTgt spid="38"/>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31" presetClass="entr" presetSubtype="0"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1500" fill="hold"/>
                                            <p:tgtEl>
                                              <p:spTgt spid="37"/>
                                            </p:tgtEl>
                                            <p:attrNameLst>
                                              <p:attrName>ppt_w</p:attrName>
                                            </p:attrNameLst>
                                          </p:cBhvr>
                                          <p:tavLst>
                                            <p:tav tm="0">
                                              <p:val>
                                                <p:fltVal val="0"/>
                                              </p:val>
                                            </p:tav>
                                            <p:tav tm="100000">
                                              <p:val>
                                                <p:strVal val="#ppt_w"/>
                                              </p:val>
                                            </p:tav>
                                          </p:tavLst>
                                        </p:anim>
                                        <p:anim calcmode="lin" valueType="num">
                                          <p:cBhvr>
                                            <p:cTn id="23" dur="1500" fill="hold"/>
                                            <p:tgtEl>
                                              <p:spTgt spid="37"/>
                                            </p:tgtEl>
                                            <p:attrNameLst>
                                              <p:attrName>ppt_h</p:attrName>
                                            </p:attrNameLst>
                                          </p:cBhvr>
                                          <p:tavLst>
                                            <p:tav tm="0">
                                              <p:val>
                                                <p:fltVal val="0"/>
                                              </p:val>
                                            </p:tav>
                                            <p:tav tm="100000">
                                              <p:val>
                                                <p:strVal val="#ppt_h"/>
                                              </p:val>
                                            </p:tav>
                                          </p:tavLst>
                                        </p:anim>
                                        <p:anim calcmode="lin" valueType="num">
                                          <p:cBhvr>
                                            <p:cTn id="24" dur="1500" fill="hold"/>
                                            <p:tgtEl>
                                              <p:spTgt spid="37"/>
                                            </p:tgtEl>
                                            <p:attrNameLst>
                                              <p:attrName>style.rotation</p:attrName>
                                            </p:attrNameLst>
                                          </p:cBhvr>
                                          <p:tavLst>
                                            <p:tav tm="0">
                                              <p:val>
                                                <p:fltVal val="90"/>
                                              </p:val>
                                            </p:tav>
                                            <p:tav tm="100000">
                                              <p:val>
                                                <p:fltVal val="0"/>
                                              </p:val>
                                            </p:tav>
                                          </p:tavLst>
                                        </p:anim>
                                        <p:animEffect transition="in" filter="fade">
                                          <p:cBhvr>
                                            <p:cTn id="25" dur="1500"/>
                                            <p:tgtEl>
                                              <p:spTgt spid="37"/>
                                            </p:tgtEl>
                                          </p:cBhvr>
                                        </p:animEffect>
                                      </p:childTnLst>
                                    </p:cTn>
                                  </p:par>
                                </p:childTnLst>
                              </p:cTn>
                            </p:par>
                            <p:par>
                              <p:cTn id="26" fill="hold">
                                <p:stCondLst>
                                  <p:cond delay="3500"/>
                                </p:stCondLst>
                                <p:childTnLst>
                                  <p:par>
                                    <p:cTn id="27" presetID="2" presetClass="entr" presetSubtype="8"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1500" fill="hold"/>
                                            <p:tgtEl>
                                              <p:spTgt spid="39"/>
                                            </p:tgtEl>
                                            <p:attrNameLst>
                                              <p:attrName>ppt_x</p:attrName>
                                            </p:attrNameLst>
                                          </p:cBhvr>
                                          <p:tavLst>
                                            <p:tav tm="0">
                                              <p:val>
                                                <p:strVal val="0-#ppt_w/2"/>
                                              </p:val>
                                            </p:tav>
                                            <p:tav tm="100000">
                                              <p:val>
                                                <p:strVal val="#ppt_x"/>
                                              </p:val>
                                            </p:tav>
                                          </p:tavLst>
                                        </p:anim>
                                        <p:anim calcmode="lin" valueType="num">
                                          <p:cBhvr additive="base">
                                            <p:cTn id="30" dur="1500" fill="hold"/>
                                            <p:tgtEl>
                                              <p:spTgt spid="39"/>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1250"/>
                                            <p:tgtEl>
                                              <p:spTgt spid="42"/>
                                            </p:tgtEl>
                                          </p:cBhvr>
                                        </p:animEffect>
                                        <p:anim calcmode="lin" valueType="num">
                                          <p:cBhvr>
                                            <p:cTn id="35" dur="1250" fill="hold"/>
                                            <p:tgtEl>
                                              <p:spTgt spid="42"/>
                                            </p:tgtEl>
                                            <p:attrNameLst>
                                              <p:attrName>ppt_x</p:attrName>
                                            </p:attrNameLst>
                                          </p:cBhvr>
                                          <p:tavLst>
                                            <p:tav tm="0">
                                              <p:val>
                                                <p:strVal val="#ppt_x"/>
                                              </p:val>
                                            </p:tav>
                                            <p:tav tm="100000">
                                              <p:val>
                                                <p:strVal val="#ppt_x"/>
                                              </p:val>
                                            </p:tav>
                                          </p:tavLst>
                                        </p:anim>
                                        <p:anim calcmode="lin" valueType="num">
                                          <p:cBhvr>
                                            <p:cTn id="36" dur="1250" fill="hold"/>
                                            <p:tgtEl>
                                              <p:spTgt spid="42"/>
                                            </p:tgtEl>
                                            <p:attrNameLst>
                                              <p:attrName>ppt_y</p:attrName>
                                            </p:attrNameLst>
                                          </p:cBhvr>
                                          <p:tavLst>
                                            <p:tav tm="0">
                                              <p:val>
                                                <p:strVal val="#ppt_y+.1"/>
                                              </p:val>
                                            </p:tav>
                                            <p:tav tm="100000">
                                              <p:val>
                                                <p:strVal val="#ppt_y"/>
                                              </p:val>
                                            </p:tav>
                                          </p:tavLst>
                                        </p:anim>
                                      </p:childTnLst>
                                    </p:cTn>
                                  </p:par>
                                </p:childTnLst>
                              </p:cTn>
                            </p:par>
                            <p:par>
                              <p:cTn id="37" fill="hold">
                                <p:stCondLst>
                                  <p:cond delay="6500"/>
                                </p:stCondLst>
                                <p:childTnLst>
                                  <p:par>
                                    <p:cTn id="38" presetID="14" presetClass="entr" presetSubtype="1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randombar(horizontal)">
                                          <p:cBhvr>
                                            <p:cTn id="40" dur="1250"/>
                                            <p:tgtEl>
                                              <p:spTgt spid="4"/>
                                            </p:tgtEl>
                                          </p:cBhvr>
                                        </p:animEffect>
                                      </p:childTnLst>
                                    </p:cTn>
                                  </p:par>
                                </p:childTnLst>
                              </p:cTn>
                            </p:par>
                            <p:par>
                              <p:cTn id="41" fill="hold">
                                <p:stCondLst>
                                  <p:cond delay="8000"/>
                                </p:stCondLst>
                                <p:childTnLst>
                                  <p:par>
                                    <p:cTn id="42" presetID="42" presetClass="entr" presetSubtype="0"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1250"/>
                                            <p:tgtEl>
                                              <p:spTgt spid="43"/>
                                            </p:tgtEl>
                                          </p:cBhvr>
                                        </p:animEffect>
                                        <p:anim calcmode="lin" valueType="num">
                                          <p:cBhvr>
                                            <p:cTn id="45" dur="1250" fill="hold"/>
                                            <p:tgtEl>
                                              <p:spTgt spid="43"/>
                                            </p:tgtEl>
                                            <p:attrNameLst>
                                              <p:attrName>ppt_x</p:attrName>
                                            </p:attrNameLst>
                                          </p:cBhvr>
                                          <p:tavLst>
                                            <p:tav tm="0">
                                              <p:val>
                                                <p:strVal val="#ppt_x"/>
                                              </p:val>
                                            </p:tav>
                                            <p:tav tm="100000">
                                              <p:val>
                                                <p:strVal val="#ppt_x"/>
                                              </p:val>
                                            </p:tav>
                                          </p:tavLst>
                                        </p:anim>
                                        <p:anim calcmode="lin" valueType="num">
                                          <p:cBhvr>
                                            <p:cTn id="46" dur="1250" fill="hold"/>
                                            <p:tgtEl>
                                              <p:spTgt spid="43"/>
                                            </p:tgtEl>
                                            <p:attrNameLst>
                                              <p:attrName>ppt_y</p:attrName>
                                            </p:attrNameLst>
                                          </p:cBhvr>
                                          <p:tavLst>
                                            <p:tav tm="0">
                                              <p:val>
                                                <p:strVal val="#ppt_y+.1"/>
                                              </p:val>
                                            </p:tav>
                                            <p:tav tm="100000">
                                              <p:val>
                                                <p:strVal val="#ppt_y"/>
                                              </p:val>
                                            </p:tav>
                                          </p:tavLst>
                                        </p:anim>
                                      </p:childTnLst>
                                    </p:cTn>
                                  </p:par>
                                </p:childTnLst>
                              </p:cTn>
                            </p:par>
                            <p:par>
                              <p:cTn id="47" fill="hold">
                                <p:stCondLst>
                                  <p:cond delay="9500"/>
                                </p:stCondLst>
                                <p:childTnLst>
                                  <p:par>
                                    <p:cTn id="48" presetID="14" presetClass="entr" presetSubtype="10" fill="hold" grpId="0"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randombar(horizontal)">
                                          <p:cBhvr>
                                            <p:cTn id="50" dur="1250"/>
                                            <p:tgtEl>
                                              <p:spTgt spid="3"/>
                                            </p:tgtEl>
                                          </p:cBhvr>
                                        </p:animEffect>
                                      </p:childTnLst>
                                    </p:cTn>
                                  </p:par>
                                </p:childTnLst>
                              </p:cTn>
                            </p:par>
                            <p:par>
                              <p:cTn id="51" fill="hold">
                                <p:stCondLst>
                                  <p:cond delay="11000"/>
                                </p:stCondLst>
                                <p:childTnLst>
                                  <p:par>
                                    <p:cTn id="52" presetID="42" presetClass="entr" presetSubtype="0" fill="hold" grpId="0"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1250"/>
                                            <p:tgtEl>
                                              <p:spTgt spid="44"/>
                                            </p:tgtEl>
                                          </p:cBhvr>
                                        </p:animEffect>
                                        <p:anim calcmode="lin" valueType="num">
                                          <p:cBhvr>
                                            <p:cTn id="55" dur="1250" fill="hold"/>
                                            <p:tgtEl>
                                              <p:spTgt spid="44"/>
                                            </p:tgtEl>
                                            <p:attrNameLst>
                                              <p:attrName>ppt_x</p:attrName>
                                            </p:attrNameLst>
                                          </p:cBhvr>
                                          <p:tavLst>
                                            <p:tav tm="0">
                                              <p:val>
                                                <p:strVal val="#ppt_x"/>
                                              </p:val>
                                            </p:tav>
                                            <p:tav tm="100000">
                                              <p:val>
                                                <p:strVal val="#ppt_x"/>
                                              </p:val>
                                            </p:tav>
                                          </p:tavLst>
                                        </p:anim>
                                        <p:anim calcmode="lin" valueType="num">
                                          <p:cBhvr>
                                            <p:cTn id="56" dur="1250" fill="hold"/>
                                            <p:tgtEl>
                                              <p:spTgt spid="44"/>
                                            </p:tgtEl>
                                            <p:attrNameLst>
                                              <p:attrName>ppt_y</p:attrName>
                                            </p:attrNameLst>
                                          </p:cBhvr>
                                          <p:tavLst>
                                            <p:tav tm="0">
                                              <p:val>
                                                <p:strVal val="#ppt_y+.1"/>
                                              </p:val>
                                            </p:tav>
                                            <p:tav tm="100000">
                                              <p:val>
                                                <p:strVal val="#ppt_y"/>
                                              </p:val>
                                            </p:tav>
                                          </p:tavLst>
                                        </p:anim>
                                      </p:childTnLst>
                                    </p:cTn>
                                  </p:par>
                                </p:childTnLst>
                              </p:cTn>
                            </p:par>
                            <p:par>
                              <p:cTn id="57" fill="hold">
                                <p:stCondLst>
                                  <p:cond delay="12500"/>
                                </p:stCondLst>
                                <p:childTnLst>
                                  <p:par>
                                    <p:cTn id="58" presetID="14" presetClass="entr" presetSubtype="10"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randombar(horizontal)">
                                          <p:cBhvr>
                                            <p:cTn id="60"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4" grpId="0"/>
          <p:bldP spid="37" grpId="0" animBg="1"/>
          <p:bldP spid="38" grpId="0" animBg="1"/>
          <p:bldP spid="39" grpId="0" animBg="1"/>
          <p:bldP spid="3" grpId="0"/>
          <p:bldP spid="6" grpId="0"/>
          <p:bldP spid="42" grpId="0" animBg="1"/>
          <p:bldP spid="43" grpId="0" animBg="1"/>
          <p:bldP spid="44" grpId="0" animBg="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组织领导：注重分类指导</a:t>
            </a:r>
          </a:p>
        </p:txBody>
      </p:sp>
      <p:sp>
        <p:nvSpPr>
          <p:cNvPr id="93" name="TextBox 45"/>
          <p:cNvSpPr txBox="1"/>
          <p:nvPr/>
        </p:nvSpPr>
        <p:spPr>
          <a:xfrm>
            <a:off x="1640792" y="2661532"/>
            <a:ext cx="1980766" cy="861974"/>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b="1" dirty="0">
                <a:solidFill>
                  <a:schemeClr val="accent1"/>
                </a:solidFill>
                <a:latin typeface="微软雅黑" panose="020B0503020204020204" pitchFamily="34" charset="-122"/>
                <a:ea typeface="微软雅黑" panose="020B0503020204020204" pitchFamily="34" charset="-122"/>
              </a:rPr>
              <a:t>学习教育</a:t>
            </a:r>
            <a:endParaRPr lang="en-US" altLang="zh-CN" b="1" dirty="0">
              <a:solidFill>
                <a:schemeClr val="accent1"/>
              </a:solidFill>
              <a:latin typeface="微软雅黑" panose="020B0503020204020204" pitchFamily="34" charset="-122"/>
              <a:ea typeface="微软雅黑" panose="020B0503020204020204" pitchFamily="34" charset="-122"/>
            </a:endParaRPr>
          </a:p>
          <a:p>
            <a:pPr algn="r"/>
            <a:r>
              <a:rPr lang="zh-CN" altLang="en-US" b="1" dirty="0">
                <a:latin typeface="微软雅黑" panose="020B0503020204020204" pitchFamily="34" charset="-122"/>
                <a:ea typeface="微软雅黑" panose="020B0503020204020204" pitchFamily="34" charset="-122"/>
              </a:rPr>
              <a:t>组织领导</a:t>
            </a:r>
          </a:p>
        </p:txBody>
      </p:sp>
      <p:sp>
        <p:nvSpPr>
          <p:cNvPr id="94" name="矩形 93"/>
          <p:cNvSpPr/>
          <p:nvPr/>
        </p:nvSpPr>
        <p:spPr>
          <a:xfrm>
            <a:off x="815307" y="4486157"/>
            <a:ext cx="2690466" cy="1354187"/>
          </a:xfrm>
          <a:prstGeom prst="rect">
            <a:avLst/>
          </a:prstGeom>
        </p:spPr>
        <p:txBody>
          <a:bodyPr wrap="square" lIns="121891" tIns="60945" rIns="121891" bIns="60945">
            <a:spAutoFit/>
          </a:bodyPr>
          <a:lstStyle/>
          <a:p>
            <a:r>
              <a:rPr lang="zh-CN" altLang="en-US" sz="1600" dirty="0"/>
              <a:t>县</a:t>
            </a:r>
            <a:r>
              <a:rPr lang="en-US" altLang="zh-CN" sz="1600" dirty="0"/>
              <a:t>(</a:t>
            </a:r>
            <a:r>
              <a:rPr lang="zh-CN" altLang="en-US" sz="1600" dirty="0"/>
              <a:t>市、区</a:t>
            </a:r>
            <a:r>
              <a:rPr lang="en-US" altLang="zh-CN" sz="1600" dirty="0"/>
              <a:t>)</a:t>
            </a:r>
            <a:r>
              <a:rPr lang="zh-CN" altLang="en-US" sz="1600" dirty="0"/>
              <a:t>党委和企业、学校等基层党委要根据不同领域、不同行业、不同单位特点，对学习教育的内容安排、组织方式等提出具体要求。</a:t>
            </a:r>
          </a:p>
        </p:txBody>
      </p:sp>
      <p:sp>
        <p:nvSpPr>
          <p:cNvPr id="36" name="矩形 35"/>
          <p:cNvSpPr/>
          <p:nvPr/>
        </p:nvSpPr>
        <p:spPr>
          <a:xfrm>
            <a:off x="9812070" y="2085333"/>
            <a:ext cx="2043027" cy="624144"/>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solidFill>
                  <a:schemeClr val="accent2">
                    <a:lumMod val="20000"/>
                    <a:lumOff val="80000"/>
                  </a:schemeClr>
                </a:solidFill>
              </a:rPr>
              <a:t>四个类别</a:t>
            </a:r>
          </a:p>
        </p:txBody>
      </p:sp>
      <p:sp>
        <p:nvSpPr>
          <p:cNvPr id="37" name="矩形 36"/>
          <p:cNvSpPr/>
          <p:nvPr/>
        </p:nvSpPr>
        <p:spPr>
          <a:xfrm>
            <a:off x="4463238" y="2085333"/>
            <a:ext cx="5348832" cy="624144"/>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rPr>
              <a:t>注重分类指导</a:t>
            </a:r>
          </a:p>
        </p:txBody>
      </p:sp>
      <p:sp>
        <p:nvSpPr>
          <p:cNvPr id="41" name="矩形 40"/>
          <p:cNvSpPr/>
          <p:nvPr/>
        </p:nvSpPr>
        <p:spPr>
          <a:xfrm>
            <a:off x="4463238" y="2823947"/>
            <a:ext cx="7391859" cy="3198735"/>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endParaRPr lang="zh-CN" altLang="en-US" sz="1900" dirty="0">
              <a:solidFill>
                <a:schemeClr val="tx1"/>
              </a:solidFill>
            </a:endParaRPr>
          </a:p>
        </p:txBody>
      </p:sp>
      <p:grpSp>
        <p:nvGrpSpPr>
          <p:cNvPr id="6" name="组合 5"/>
          <p:cNvGrpSpPr/>
          <p:nvPr/>
        </p:nvGrpSpPr>
        <p:grpSpPr>
          <a:xfrm>
            <a:off x="4704829" y="2975035"/>
            <a:ext cx="7150267" cy="677108"/>
            <a:chOff x="3535474" y="2230760"/>
            <a:chExt cx="5363398" cy="507713"/>
          </a:xfrm>
        </p:grpSpPr>
        <p:sp>
          <p:nvSpPr>
            <p:cNvPr id="40" name="矩形 39"/>
            <p:cNvSpPr/>
            <p:nvPr/>
          </p:nvSpPr>
          <p:spPr>
            <a:xfrm>
              <a:off x="3707904" y="2230760"/>
              <a:ext cx="5190968" cy="507713"/>
            </a:xfrm>
            <a:prstGeom prst="rect">
              <a:avLst/>
            </a:prstGeom>
          </p:spPr>
          <p:txBody>
            <a:bodyPr wrap="square">
              <a:spAutoFit/>
            </a:bodyPr>
            <a:lstStyle/>
            <a:p>
              <a:r>
                <a:rPr lang="zh-CN" altLang="en-US" sz="1900" b="1" dirty="0">
                  <a:solidFill>
                    <a:schemeClr val="accent1"/>
                  </a:solidFill>
                </a:rPr>
                <a:t>非公有对非公有制企业和社会组织：</a:t>
              </a:r>
              <a:r>
                <a:rPr lang="zh-CN" altLang="en-US" sz="1900" dirty="0"/>
                <a:t>可因企制宜、因岗制宜，灵活安排；</a:t>
              </a:r>
            </a:p>
          </p:txBody>
        </p:sp>
        <p:sp>
          <p:nvSpPr>
            <p:cNvPr id="44" name="矩形 43"/>
            <p:cNvSpPr/>
            <p:nvPr/>
          </p:nvSpPr>
          <p:spPr>
            <a:xfrm>
              <a:off x="3535474" y="2283718"/>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p>
          </p:txBody>
        </p:sp>
      </p:grpSp>
      <p:grpSp>
        <p:nvGrpSpPr>
          <p:cNvPr id="7" name="组合 6"/>
          <p:cNvGrpSpPr/>
          <p:nvPr/>
        </p:nvGrpSpPr>
        <p:grpSpPr>
          <a:xfrm>
            <a:off x="4690372" y="3694299"/>
            <a:ext cx="7164724" cy="677108"/>
            <a:chOff x="3524629" y="2828020"/>
            <a:chExt cx="5374243" cy="507713"/>
          </a:xfrm>
        </p:grpSpPr>
        <p:sp>
          <p:nvSpPr>
            <p:cNvPr id="42" name="矩形 41"/>
            <p:cNvSpPr/>
            <p:nvPr/>
          </p:nvSpPr>
          <p:spPr>
            <a:xfrm>
              <a:off x="3707903" y="2828020"/>
              <a:ext cx="5190969" cy="507713"/>
            </a:xfrm>
            <a:prstGeom prst="rect">
              <a:avLst/>
            </a:prstGeom>
          </p:spPr>
          <p:txBody>
            <a:bodyPr wrap="square">
              <a:spAutoFit/>
            </a:bodyPr>
            <a:lstStyle/>
            <a:p>
              <a:r>
                <a:rPr lang="zh-CN" altLang="en-US" sz="1900" b="1" dirty="0">
                  <a:solidFill>
                    <a:schemeClr val="accent1"/>
                  </a:solidFill>
                </a:rPr>
                <a:t>党员人数少、党员流动性强的党组织：</a:t>
              </a:r>
              <a:r>
                <a:rPr lang="zh-CN" altLang="en-US" sz="1900" dirty="0"/>
                <a:t>可依托区域化党员服务中心，利用开放式组织生活等方式，组织党员参加学习教育。</a:t>
              </a:r>
            </a:p>
          </p:txBody>
        </p:sp>
        <p:sp>
          <p:nvSpPr>
            <p:cNvPr id="45" name="矩形 44"/>
            <p:cNvSpPr/>
            <p:nvPr/>
          </p:nvSpPr>
          <p:spPr>
            <a:xfrm>
              <a:off x="3524629" y="2877091"/>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p>
          </p:txBody>
        </p:sp>
      </p:grpSp>
      <p:grpSp>
        <p:nvGrpSpPr>
          <p:cNvPr id="8" name="组合 7"/>
          <p:cNvGrpSpPr/>
          <p:nvPr/>
        </p:nvGrpSpPr>
        <p:grpSpPr>
          <a:xfrm>
            <a:off x="4690371" y="4413562"/>
            <a:ext cx="7260724" cy="677108"/>
            <a:chOff x="3524629" y="3425279"/>
            <a:chExt cx="5446252" cy="507713"/>
          </a:xfrm>
        </p:grpSpPr>
        <p:sp>
          <p:nvSpPr>
            <p:cNvPr id="43" name="矩形 42"/>
            <p:cNvSpPr/>
            <p:nvPr/>
          </p:nvSpPr>
          <p:spPr>
            <a:xfrm>
              <a:off x="3707904" y="3425279"/>
              <a:ext cx="5262977" cy="507713"/>
            </a:xfrm>
            <a:prstGeom prst="rect">
              <a:avLst/>
            </a:prstGeom>
          </p:spPr>
          <p:txBody>
            <a:bodyPr wrap="square">
              <a:spAutoFit/>
            </a:bodyPr>
            <a:lstStyle/>
            <a:p>
              <a:r>
                <a:rPr lang="zh-CN" altLang="en-US" sz="1900" b="1" dirty="0">
                  <a:solidFill>
                    <a:schemeClr val="accent1"/>
                  </a:solidFill>
                </a:rPr>
                <a:t>流动党员：</a:t>
              </a:r>
              <a:r>
                <a:rPr lang="zh-CN" altLang="en-US" sz="1900" dirty="0"/>
                <a:t>流入地、流出地党组织要加强协调配合，按照流入地为主的原则，把流动党员编入一个支部，就近就便参加学习教育。</a:t>
              </a:r>
            </a:p>
          </p:txBody>
        </p:sp>
        <p:sp>
          <p:nvSpPr>
            <p:cNvPr id="46" name="矩形 45"/>
            <p:cNvSpPr/>
            <p:nvPr/>
          </p:nvSpPr>
          <p:spPr>
            <a:xfrm>
              <a:off x="3524629" y="3474351"/>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p>
          </p:txBody>
        </p:sp>
      </p:grpSp>
      <p:grpSp>
        <p:nvGrpSpPr>
          <p:cNvPr id="9" name="组合 8"/>
          <p:cNvGrpSpPr/>
          <p:nvPr/>
        </p:nvGrpSpPr>
        <p:grpSpPr>
          <a:xfrm>
            <a:off x="4690372" y="5132827"/>
            <a:ext cx="7164724" cy="677108"/>
            <a:chOff x="3524629" y="3952316"/>
            <a:chExt cx="5374243" cy="507713"/>
          </a:xfrm>
        </p:grpSpPr>
        <p:sp>
          <p:nvSpPr>
            <p:cNvPr id="47" name="矩形 46"/>
            <p:cNvSpPr/>
            <p:nvPr/>
          </p:nvSpPr>
          <p:spPr>
            <a:xfrm>
              <a:off x="3707904" y="3952316"/>
              <a:ext cx="5190968" cy="507713"/>
            </a:xfrm>
            <a:prstGeom prst="rect">
              <a:avLst/>
            </a:prstGeom>
          </p:spPr>
          <p:txBody>
            <a:bodyPr wrap="square">
              <a:spAutoFit/>
            </a:bodyPr>
            <a:lstStyle/>
            <a:p>
              <a:r>
                <a:rPr lang="zh-CN" altLang="en-US" sz="1900" b="1" dirty="0">
                  <a:solidFill>
                    <a:schemeClr val="accent1"/>
                  </a:solidFill>
                </a:rPr>
                <a:t>对离退休干部职工党员及年老体弱党员</a:t>
              </a:r>
              <a:r>
                <a:rPr lang="zh-CN" altLang="en-US" sz="1900" dirty="0"/>
                <a:t>：既要体现从严要求，又要考虑实际情况，以适当方式组织他们参加学习教育。</a:t>
              </a:r>
            </a:p>
          </p:txBody>
        </p:sp>
        <p:sp>
          <p:nvSpPr>
            <p:cNvPr id="48" name="矩形 47"/>
            <p:cNvSpPr/>
            <p:nvPr/>
          </p:nvSpPr>
          <p:spPr>
            <a:xfrm>
              <a:off x="3524629" y="4001388"/>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00"/>
            </a:p>
          </p:txBody>
        </p:sp>
      </p:grpSp>
      <p:pic>
        <p:nvPicPr>
          <p:cNvPr id="21"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999" y="2235045"/>
            <a:ext cx="1786541" cy="16212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randombar(horizontal)">
                                          <p:cBhvr>
                                            <p:cTn id="16" dur="1250"/>
                                            <p:tgtEl>
                                              <p:spTgt spid="9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500"/>
                                            <p:tgtEl>
                                              <p:spTgt spid="37"/>
                                            </p:tgtEl>
                                          </p:cBhvr>
                                        </p:animEffect>
                                        <p:anim calcmode="lin" valueType="num">
                                          <p:cBhvr>
                                            <p:cTn id="21" dur="1500" fill="hold"/>
                                            <p:tgtEl>
                                              <p:spTgt spid="37"/>
                                            </p:tgtEl>
                                            <p:attrNameLst>
                                              <p:attrName>ppt_x</p:attrName>
                                            </p:attrNameLst>
                                          </p:cBhvr>
                                          <p:tavLst>
                                            <p:tav tm="0">
                                              <p:val>
                                                <p:strVal val="#ppt_x"/>
                                              </p:val>
                                            </p:tav>
                                            <p:tav tm="100000">
                                              <p:val>
                                                <p:strVal val="#ppt_x"/>
                                              </p:val>
                                            </p:tav>
                                          </p:tavLst>
                                        </p:anim>
                                        <p:anim calcmode="lin" valueType="num">
                                          <p:cBhvr>
                                            <p:cTn id="22" dur="15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31"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1500" fill="hold"/>
                                            <p:tgtEl>
                                              <p:spTgt spid="36"/>
                                            </p:tgtEl>
                                            <p:attrNameLst>
                                              <p:attrName>ppt_w</p:attrName>
                                            </p:attrNameLst>
                                          </p:cBhvr>
                                          <p:tavLst>
                                            <p:tav tm="0">
                                              <p:val>
                                                <p:fltVal val="0"/>
                                              </p:val>
                                            </p:tav>
                                            <p:tav tm="100000">
                                              <p:val>
                                                <p:strVal val="#ppt_w"/>
                                              </p:val>
                                            </p:tav>
                                          </p:tavLst>
                                        </p:anim>
                                        <p:anim calcmode="lin" valueType="num">
                                          <p:cBhvr>
                                            <p:cTn id="27" dur="1500" fill="hold"/>
                                            <p:tgtEl>
                                              <p:spTgt spid="36"/>
                                            </p:tgtEl>
                                            <p:attrNameLst>
                                              <p:attrName>ppt_h</p:attrName>
                                            </p:attrNameLst>
                                          </p:cBhvr>
                                          <p:tavLst>
                                            <p:tav tm="0">
                                              <p:val>
                                                <p:fltVal val="0"/>
                                              </p:val>
                                            </p:tav>
                                            <p:tav tm="100000">
                                              <p:val>
                                                <p:strVal val="#ppt_h"/>
                                              </p:val>
                                            </p:tav>
                                          </p:tavLst>
                                        </p:anim>
                                        <p:anim calcmode="lin" valueType="num">
                                          <p:cBhvr>
                                            <p:cTn id="28" dur="1500" fill="hold"/>
                                            <p:tgtEl>
                                              <p:spTgt spid="36"/>
                                            </p:tgtEl>
                                            <p:attrNameLst>
                                              <p:attrName>style.rotation</p:attrName>
                                            </p:attrNameLst>
                                          </p:cBhvr>
                                          <p:tavLst>
                                            <p:tav tm="0">
                                              <p:val>
                                                <p:fltVal val="90"/>
                                              </p:val>
                                            </p:tav>
                                            <p:tav tm="100000">
                                              <p:val>
                                                <p:fltVal val="0"/>
                                              </p:val>
                                            </p:tav>
                                          </p:tavLst>
                                        </p:anim>
                                        <p:animEffect transition="in" filter="fade">
                                          <p:cBhvr>
                                            <p:cTn id="29" dur="1500"/>
                                            <p:tgtEl>
                                              <p:spTgt spid="36"/>
                                            </p:tgtEl>
                                          </p:cBhvr>
                                        </p:animEffect>
                                      </p:childTnLst>
                                    </p:cTn>
                                  </p:par>
                                </p:childTnLst>
                              </p:cTn>
                            </p:par>
                            <p:par>
                              <p:cTn id="30" fill="hold">
                                <p:stCondLst>
                                  <p:cond delay="5000"/>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14:bounceEnd="33000">
                                          <p:cBhvr additive="base">
                                            <p:cTn id="33" dur="1500" fill="hold"/>
                                            <p:tgtEl>
                                              <p:spTgt spid="41"/>
                                            </p:tgtEl>
                                            <p:attrNameLst>
                                              <p:attrName>ppt_x</p:attrName>
                                            </p:attrNameLst>
                                          </p:cBhvr>
                                          <p:tavLst>
                                            <p:tav tm="0">
                                              <p:val>
                                                <p:strVal val="1+#ppt_w/2"/>
                                              </p:val>
                                            </p:tav>
                                            <p:tav tm="100000">
                                              <p:val>
                                                <p:strVal val="#ppt_x"/>
                                              </p:val>
                                            </p:tav>
                                          </p:tavLst>
                                        </p:anim>
                                        <p:anim calcmode="lin" valueType="num" p14:bounceEnd="33000">
                                          <p:cBhvr additive="base">
                                            <p:cTn id="34" dur="1500" fill="hold"/>
                                            <p:tgtEl>
                                              <p:spTgt spid="4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500"/>
                                            <p:tgtEl>
                                              <p:spTgt spid="6"/>
                                            </p:tgtEl>
                                          </p:cBhvr>
                                        </p:animEffect>
                                        <p:anim calcmode="lin" valueType="num">
                                          <p:cBhvr>
                                            <p:cTn id="39" dur="1500" fill="hold"/>
                                            <p:tgtEl>
                                              <p:spTgt spid="6"/>
                                            </p:tgtEl>
                                            <p:attrNameLst>
                                              <p:attrName>ppt_x</p:attrName>
                                            </p:attrNameLst>
                                          </p:cBhvr>
                                          <p:tavLst>
                                            <p:tav tm="0">
                                              <p:val>
                                                <p:strVal val="#ppt_x"/>
                                              </p:val>
                                            </p:tav>
                                            <p:tav tm="100000">
                                              <p:val>
                                                <p:strVal val="#ppt_x"/>
                                              </p:val>
                                            </p:tav>
                                          </p:tavLst>
                                        </p:anim>
                                        <p:anim calcmode="lin" valueType="num">
                                          <p:cBhvr>
                                            <p:cTn id="40" dur="150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8000"/>
                                </p:stCondLst>
                                <p:childTnLst>
                                  <p:par>
                                    <p:cTn id="42" presetID="42" presetClass="entr" presetSubtype="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500"/>
                                            <p:tgtEl>
                                              <p:spTgt spid="7"/>
                                            </p:tgtEl>
                                          </p:cBhvr>
                                        </p:animEffect>
                                        <p:anim calcmode="lin" valueType="num">
                                          <p:cBhvr>
                                            <p:cTn id="45" dur="1500" fill="hold"/>
                                            <p:tgtEl>
                                              <p:spTgt spid="7"/>
                                            </p:tgtEl>
                                            <p:attrNameLst>
                                              <p:attrName>ppt_x</p:attrName>
                                            </p:attrNameLst>
                                          </p:cBhvr>
                                          <p:tavLst>
                                            <p:tav tm="0">
                                              <p:val>
                                                <p:strVal val="#ppt_x"/>
                                              </p:val>
                                            </p:tav>
                                            <p:tav tm="100000">
                                              <p:val>
                                                <p:strVal val="#ppt_x"/>
                                              </p:val>
                                            </p:tav>
                                          </p:tavLst>
                                        </p:anim>
                                        <p:anim calcmode="lin" valueType="num">
                                          <p:cBhvr>
                                            <p:cTn id="46" dur="1500" fill="hold"/>
                                            <p:tgtEl>
                                              <p:spTgt spid="7"/>
                                            </p:tgtEl>
                                            <p:attrNameLst>
                                              <p:attrName>ppt_y</p:attrName>
                                            </p:attrNameLst>
                                          </p:cBhvr>
                                          <p:tavLst>
                                            <p:tav tm="0">
                                              <p:val>
                                                <p:strVal val="#ppt_y+.1"/>
                                              </p:val>
                                            </p:tav>
                                            <p:tav tm="100000">
                                              <p:val>
                                                <p:strVal val="#ppt_y"/>
                                              </p:val>
                                            </p:tav>
                                          </p:tavLst>
                                        </p:anim>
                                      </p:childTnLst>
                                    </p:cTn>
                                  </p:par>
                                </p:childTnLst>
                              </p:cTn>
                            </p:par>
                            <p:par>
                              <p:cTn id="47" fill="hold">
                                <p:stCondLst>
                                  <p:cond delay="9500"/>
                                </p:stCondLst>
                                <p:childTnLst>
                                  <p:par>
                                    <p:cTn id="48" presetID="42"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500"/>
                                            <p:tgtEl>
                                              <p:spTgt spid="8"/>
                                            </p:tgtEl>
                                          </p:cBhvr>
                                        </p:animEffect>
                                        <p:anim calcmode="lin" valueType="num">
                                          <p:cBhvr>
                                            <p:cTn id="51" dur="1500" fill="hold"/>
                                            <p:tgtEl>
                                              <p:spTgt spid="8"/>
                                            </p:tgtEl>
                                            <p:attrNameLst>
                                              <p:attrName>ppt_x</p:attrName>
                                            </p:attrNameLst>
                                          </p:cBhvr>
                                          <p:tavLst>
                                            <p:tav tm="0">
                                              <p:val>
                                                <p:strVal val="#ppt_x"/>
                                              </p:val>
                                            </p:tav>
                                            <p:tav tm="100000">
                                              <p:val>
                                                <p:strVal val="#ppt_x"/>
                                              </p:val>
                                            </p:tav>
                                          </p:tavLst>
                                        </p:anim>
                                        <p:anim calcmode="lin" valueType="num">
                                          <p:cBhvr>
                                            <p:cTn id="52" dur="15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11000"/>
                                </p:stCondLst>
                                <p:childTnLst>
                                  <p:par>
                                    <p:cTn id="54" presetID="42" presetClass="entr" presetSubtype="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500"/>
                                            <p:tgtEl>
                                              <p:spTgt spid="9"/>
                                            </p:tgtEl>
                                          </p:cBhvr>
                                        </p:animEffect>
                                        <p:anim calcmode="lin" valueType="num">
                                          <p:cBhvr>
                                            <p:cTn id="57" dur="1500" fill="hold"/>
                                            <p:tgtEl>
                                              <p:spTgt spid="9"/>
                                            </p:tgtEl>
                                            <p:attrNameLst>
                                              <p:attrName>ppt_x</p:attrName>
                                            </p:attrNameLst>
                                          </p:cBhvr>
                                          <p:tavLst>
                                            <p:tav tm="0">
                                              <p:val>
                                                <p:strVal val="#ppt_x"/>
                                              </p:val>
                                            </p:tav>
                                            <p:tav tm="100000">
                                              <p:val>
                                                <p:strVal val="#ppt_x"/>
                                              </p:val>
                                            </p:tav>
                                          </p:tavLst>
                                        </p:anim>
                                        <p:anim calcmode="lin" valueType="num">
                                          <p:cBhvr>
                                            <p:cTn id="58" dur="1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36" grpId="0" animBg="1"/>
          <p:bldP spid="37" grpId="0" animBg="1"/>
          <p:bldP spid="41"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500"/>
                                            <p:tgtEl>
                                              <p:spTgt spid="93"/>
                                            </p:tgtEl>
                                          </p:cBhvr>
                                        </p:animEffect>
                                        <p:anim calcmode="lin" valueType="num">
                                          <p:cBhvr>
                                            <p:cTn id="11" dur="1500" fill="hold"/>
                                            <p:tgtEl>
                                              <p:spTgt spid="93"/>
                                            </p:tgtEl>
                                            <p:attrNameLst>
                                              <p:attrName>ppt_x</p:attrName>
                                            </p:attrNameLst>
                                          </p:cBhvr>
                                          <p:tavLst>
                                            <p:tav tm="0">
                                              <p:val>
                                                <p:strVal val="#ppt_x"/>
                                              </p:val>
                                            </p:tav>
                                            <p:tav tm="100000">
                                              <p:val>
                                                <p:strVal val="#ppt_x"/>
                                              </p:val>
                                            </p:tav>
                                          </p:tavLst>
                                        </p:anim>
                                        <p:anim calcmode="lin" valueType="num">
                                          <p:cBhvr>
                                            <p:cTn id="12" dur="1500" fill="hold"/>
                                            <p:tgtEl>
                                              <p:spTgt spid="93"/>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randombar(horizontal)">
                                          <p:cBhvr>
                                            <p:cTn id="16" dur="1250"/>
                                            <p:tgtEl>
                                              <p:spTgt spid="94"/>
                                            </p:tgtEl>
                                          </p:cBhvr>
                                        </p:animEffect>
                                      </p:childTnLst>
                                    </p:cTn>
                                  </p:par>
                                </p:childTnLst>
                              </p:cTn>
                            </p:par>
                            <p:par>
                              <p:cTn id="17" fill="hold">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500"/>
                                            <p:tgtEl>
                                              <p:spTgt spid="37"/>
                                            </p:tgtEl>
                                          </p:cBhvr>
                                        </p:animEffect>
                                        <p:anim calcmode="lin" valueType="num">
                                          <p:cBhvr>
                                            <p:cTn id="21" dur="1500" fill="hold"/>
                                            <p:tgtEl>
                                              <p:spTgt spid="37"/>
                                            </p:tgtEl>
                                            <p:attrNameLst>
                                              <p:attrName>ppt_x</p:attrName>
                                            </p:attrNameLst>
                                          </p:cBhvr>
                                          <p:tavLst>
                                            <p:tav tm="0">
                                              <p:val>
                                                <p:strVal val="#ppt_x"/>
                                              </p:val>
                                            </p:tav>
                                            <p:tav tm="100000">
                                              <p:val>
                                                <p:strVal val="#ppt_x"/>
                                              </p:val>
                                            </p:tav>
                                          </p:tavLst>
                                        </p:anim>
                                        <p:anim calcmode="lin" valueType="num">
                                          <p:cBhvr>
                                            <p:cTn id="22" dur="15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3500"/>
                                </p:stCondLst>
                                <p:childTnLst>
                                  <p:par>
                                    <p:cTn id="24" presetID="31"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1500" fill="hold"/>
                                            <p:tgtEl>
                                              <p:spTgt spid="36"/>
                                            </p:tgtEl>
                                            <p:attrNameLst>
                                              <p:attrName>ppt_w</p:attrName>
                                            </p:attrNameLst>
                                          </p:cBhvr>
                                          <p:tavLst>
                                            <p:tav tm="0">
                                              <p:val>
                                                <p:fltVal val="0"/>
                                              </p:val>
                                            </p:tav>
                                            <p:tav tm="100000">
                                              <p:val>
                                                <p:strVal val="#ppt_w"/>
                                              </p:val>
                                            </p:tav>
                                          </p:tavLst>
                                        </p:anim>
                                        <p:anim calcmode="lin" valueType="num">
                                          <p:cBhvr>
                                            <p:cTn id="27" dur="1500" fill="hold"/>
                                            <p:tgtEl>
                                              <p:spTgt spid="36"/>
                                            </p:tgtEl>
                                            <p:attrNameLst>
                                              <p:attrName>ppt_h</p:attrName>
                                            </p:attrNameLst>
                                          </p:cBhvr>
                                          <p:tavLst>
                                            <p:tav tm="0">
                                              <p:val>
                                                <p:fltVal val="0"/>
                                              </p:val>
                                            </p:tav>
                                            <p:tav tm="100000">
                                              <p:val>
                                                <p:strVal val="#ppt_h"/>
                                              </p:val>
                                            </p:tav>
                                          </p:tavLst>
                                        </p:anim>
                                        <p:anim calcmode="lin" valueType="num">
                                          <p:cBhvr>
                                            <p:cTn id="28" dur="1500" fill="hold"/>
                                            <p:tgtEl>
                                              <p:spTgt spid="36"/>
                                            </p:tgtEl>
                                            <p:attrNameLst>
                                              <p:attrName>style.rotation</p:attrName>
                                            </p:attrNameLst>
                                          </p:cBhvr>
                                          <p:tavLst>
                                            <p:tav tm="0">
                                              <p:val>
                                                <p:fltVal val="90"/>
                                              </p:val>
                                            </p:tav>
                                            <p:tav tm="100000">
                                              <p:val>
                                                <p:fltVal val="0"/>
                                              </p:val>
                                            </p:tav>
                                          </p:tavLst>
                                        </p:anim>
                                        <p:animEffect transition="in" filter="fade">
                                          <p:cBhvr>
                                            <p:cTn id="29" dur="1500"/>
                                            <p:tgtEl>
                                              <p:spTgt spid="36"/>
                                            </p:tgtEl>
                                          </p:cBhvr>
                                        </p:animEffect>
                                      </p:childTnLst>
                                    </p:cTn>
                                  </p:par>
                                </p:childTnLst>
                              </p:cTn>
                            </p:par>
                            <p:par>
                              <p:cTn id="30" fill="hold">
                                <p:stCondLst>
                                  <p:cond delay="5000"/>
                                </p:stCondLst>
                                <p:childTnLst>
                                  <p:par>
                                    <p:cTn id="31" presetID="2" presetClass="entr" presetSubtype="2"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1500" fill="hold"/>
                                            <p:tgtEl>
                                              <p:spTgt spid="41"/>
                                            </p:tgtEl>
                                            <p:attrNameLst>
                                              <p:attrName>ppt_x</p:attrName>
                                            </p:attrNameLst>
                                          </p:cBhvr>
                                          <p:tavLst>
                                            <p:tav tm="0">
                                              <p:val>
                                                <p:strVal val="1+#ppt_w/2"/>
                                              </p:val>
                                            </p:tav>
                                            <p:tav tm="100000">
                                              <p:val>
                                                <p:strVal val="#ppt_x"/>
                                              </p:val>
                                            </p:tav>
                                          </p:tavLst>
                                        </p:anim>
                                        <p:anim calcmode="lin" valueType="num">
                                          <p:cBhvr additive="base">
                                            <p:cTn id="34" dur="1500" fill="hold"/>
                                            <p:tgtEl>
                                              <p:spTgt spid="41"/>
                                            </p:tgtEl>
                                            <p:attrNameLst>
                                              <p:attrName>ppt_y</p:attrName>
                                            </p:attrNameLst>
                                          </p:cBhvr>
                                          <p:tavLst>
                                            <p:tav tm="0">
                                              <p:val>
                                                <p:strVal val="#ppt_y"/>
                                              </p:val>
                                            </p:tav>
                                            <p:tav tm="100000">
                                              <p:val>
                                                <p:strVal val="#ppt_y"/>
                                              </p:val>
                                            </p:tav>
                                          </p:tavLst>
                                        </p:anim>
                                      </p:childTnLst>
                                    </p:cTn>
                                  </p:par>
                                </p:childTnLst>
                              </p:cTn>
                            </p:par>
                            <p:par>
                              <p:cTn id="35" fill="hold">
                                <p:stCondLst>
                                  <p:cond delay="6500"/>
                                </p:stCondLst>
                                <p:childTnLst>
                                  <p:par>
                                    <p:cTn id="36" presetID="42"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500"/>
                                            <p:tgtEl>
                                              <p:spTgt spid="6"/>
                                            </p:tgtEl>
                                          </p:cBhvr>
                                        </p:animEffect>
                                        <p:anim calcmode="lin" valueType="num">
                                          <p:cBhvr>
                                            <p:cTn id="39" dur="1500" fill="hold"/>
                                            <p:tgtEl>
                                              <p:spTgt spid="6"/>
                                            </p:tgtEl>
                                            <p:attrNameLst>
                                              <p:attrName>ppt_x</p:attrName>
                                            </p:attrNameLst>
                                          </p:cBhvr>
                                          <p:tavLst>
                                            <p:tav tm="0">
                                              <p:val>
                                                <p:strVal val="#ppt_x"/>
                                              </p:val>
                                            </p:tav>
                                            <p:tav tm="100000">
                                              <p:val>
                                                <p:strVal val="#ppt_x"/>
                                              </p:val>
                                            </p:tav>
                                          </p:tavLst>
                                        </p:anim>
                                        <p:anim calcmode="lin" valueType="num">
                                          <p:cBhvr>
                                            <p:cTn id="40" dur="1500" fill="hold"/>
                                            <p:tgtEl>
                                              <p:spTgt spid="6"/>
                                            </p:tgtEl>
                                            <p:attrNameLst>
                                              <p:attrName>ppt_y</p:attrName>
                                            </p:attrNameLst>
                                          </p:cBhvr>
                                          <p:tavLst>
                                            <p:tav tm="0">
                                              <p:val>
                                                <p:strVal val="#ppt_y+.1"/>
                                              </p:val>
                                            </p:tav>
                                            <p:tav tm="100000">
                                              <p:val>
                                                <p:strVal val="#ppt_y"/>
                                              </p:val>
                                            </p:tav>
                                          </p:tavLst>
                                        </p:anim>
                                      </p:childTnLst>
                                    </p:cTn>
                                  </p:par>
                                </p:childTnLst>
                              </p:cTn>
                            </p:par>
                            <p:par>
                              <p:cTn id="41" fill="hold">
                                <p:stCondLst>
                                  <p:cond delay="8000"/>
                                </p:stCondLst>
                                <p:childTnLst>
                                  <p:par>
                                    <p:cTn id="42" presetID="42" presetClass="entr" presetSubtype="0"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500"/>
                                            <p:tgtEl>
                                              <p:spTgt spid="7"/>
                                            </p:tgtEl>
                                          </p:cBhvr>
                                        </p:animEffect>
                                        <p:anim calcmode="lin" valueType="num">
                                          <p:cBhvr>
                                            <p:cTn id="45" dur="1500" fill="hold"/>
                                            <p:tgtEl>
                                              <p:spTgt spid="7"/>
                                            </p:tgtEl>
                                            <p:attrNameLst>
                                              <p:attrName>ppt_x</p:attrName>
                                            </p:attrNameLst>
                                          </p:cBhvr>
                                          <p:tavLst>
                                            <p:tav tm="0">
                                              <p:val>
                                                <p:strVal val="#ppt_x"/>
                                              </p:val>
                                            </p:tav>
                                            <p:tav tm="100000">
                                              <p:val>
                                                <p:strVal val="#ppt_x"/>
                                              </p:val>
                                            </p:tav>
                                          </p:tavLst>
                                        </p:anim>
                                        <p:anim calcmode="lin" valueType="num">
                                          <p:cBhvr>
                                            <p:cTn id="46" dur="1500" fill="hold"/>
                                            <p:tgtEl>
                                              <p:spTgt spid="7"/>
                                            </p:tgtEl>
                                            <p:attrNameLst>
                                              <p:attrName>ppt_y</p:attrName>
                                            </p:attrNameLst>
                                          </p:cBhvr>
                                          <p:tavLst>
                                            <p:tav tm="0">
                                              <p:val>
                                                <p:strVal val="#ppt_y+.1"/>
                                              </p:val>
                                            </p:tav>
                                            <p:tav tm="100000">
                                              <p:val>
                                                <p:strVal val="#ppt_y"/>
                                              </p:val>
                                            </p:tav>
                                          </p:tavLst>
                                        </p:anim>
                                      </p:childTnLst>
                                    </p:cTn>
                                  </p:par>
                                </p:childTnLst>
                              </p:cTn>
                            </p:par>
                            <p:par>
                              <p:cTn id="47" fill="hold">
                                <p:stCondLst>
                                  <p:cond delay="9500"/>
                                </p:stCondLst>
                                <p:childTnLst>
                                  <p:par>
                                    <p:cTn id="48" presetID="42" presetClass="entr" presetSubtype="0" fill="hold"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1500"/>
                                            <p:tgtEl>
                                              <p:spTgt spid="8"/>
                                            </p:tgtEl>
                                          </p:cBhvr>
                                        </p:animEffect>
                                        <p:anim calcmode="lin" valueType="num">
                                          <p:cBhvr>
                                            <p:cTn id="51" dur="1500" fill="hold"/>
                                            <p:tgtEl>
                                              <p:spTgt spid="8"/>
                                            </p:tgtEl>
                                            <p:attrNameLst>
                                              <p:attrName>ppt_x</p:attrName>
                                            </p:attrNameLst>
                                          </p:cBhvr>
                                          <p:tavLst>
                                            <p:tav tm="0">
                                              <p:val>
                                                <p:strVal val="#ppt_x"/>
                                              </p:val>
                                            </p:tav>
                                            <p:tav tm="100000">
                                              <p:val>
                                                <p:strVal val="#ppt_x"/>
                                              </p:val>
                                            </p:tav>
                                          </p:tavLst>
                                        </p:anim>
                                        <p:anim calcmode="lin" valueType="num">
                                          <p:cBhvr>
                                            <p:cTn id="52" dur="1500" fill="hold"/>
                                            <p:tgtEl>
                                              <p:spTgt spid="8"/>
                                            </p:tgtEl>
                                            <p:attrNameLst>
                                              <p:attrName>ppt_y</p:attrName>
                                            </p:attrNameLst>
                                          </p:cBhvr>
                                          <p:tavLst>
                                            <p:tav tm="0">
                                              <p:val>
                                                <p:strVal val="#ppt_y+.1"/>
                                              </p:val>
                                            </p:tav>
                                            <p:tav tm="100000">
                                              <p:val>
                                                <p:strVal val="#ppt_y"/>
                                              </p:val>
                                            </p:tav>
                                          </p:tavLst>
                                        </p:anim>
                                      </p:childTnLst>
                                    </p:cTn>
                                  </p:par>
                                </p:childTnLst>
                              </p:cTn>
                            </p:par>
                            <p:par>
                              <p:cTn id="53" fill="hold">
                                <p:stCondLst>
                                  <p:cond delay="11000"/>
                                </p:stCondLst>
                                <p:childTnLst>
                                  <p:par>
                                    <p:cTn id="54" presetID="42" presetClass="entr" presetSubtype="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500"/>
                                            <p:tgtEl>
                                              <p:spTgt spid="9"/>
                                            </p:tgtEl>
                                          </p:cBhvr>
                                        </p:animEffect>
                                        <p:anim calcmode="lin" valueType="num">
                                          <p:cBhvr>
                                            <p:cTn id="57" dur="1500" fill="hold"/>
                                            <p:tgtEl>
                                              <p:spTgt spid="9"/>
                                            </p:tgtEl>
                                            <p:attrNameLst>
                                              <p:attrName>ppt_x</p:attrName>
                                            </p:attrNameLst>
                                          </p:cBhvr>
                                          <p:tavLst>
                                            <p:tav tm="0">
                                              <p:val>
                                                <p:strVal val="#ppt_x"/>
                                              </p:val>
                                            </p:tav>
                                            <p:tav tm="100000">
                                              <p:val>
                                                <p:strVal val="#ppt_x"/>
                                              </p:val>
                                            </p:tav>
                                          </p:tavLst>
                                        </p:anim>
                                        <p:anim calcmode="lin" valueType="num">
                                          <p:cBhvr>
                                            <p:cTn id="58" dur="1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36" grpId="0" animBg="1"/>
          <p:bldP spid="37" grpId="0" animBg="1"/>
          <p:bldP spid="41"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组织领导：发挥媒体作用</a:t>
            </a:r>
          </a:p>
        </p:txBody>
      </p:sp>
      <p:sp>
        <p:nvSpPr>
          <p:cNvPr id="37" name="矩形 36"/>
          <p:cNvSpPr/>
          <p:nvPr/>
        </p:nvSpPr>
        <p:spPr>
          <a:xfrm>
            <a:off x="5876145" y="2085333"/>
            <a:ext cx="2043027" cy="624144"/>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600" b="1" dirty="0">
                <a:solidFill>
                  <a:schemeClr val="accent2">
                    <a:lumMod val="20000"/>
                    <a:lumOff val="80000"/>
                  </a:schemeClr>
                </a:solidFill>
              </a:rPr>
              <a:t>三个方面</a:t>
            </a:r>
          </a:p>
        </p:txBody>
      </p:sp>
      <p:sp>
        <p:nvSpPr>
          <p:cNvPr id="38" name="矩形 37"/>
          <p:cNvSpPr/>
          <p:nvPr/>
        </p:nvSpPr>
        <p:spPr>
          <a:xfrm>
            <a:off x="527313" y="2085333"/>
            <a:ext cx="5348832" cy="624144"/>
          </a:xfrm>
          <a:prstGeom prst="rect">
            <a:avLst/>
          </a:prstGeom>
          <a:solidFill>
            <a:srgbClr val="C0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rPr>
              <a:t>发挥媒体作用</a:t>
            </a:r>
          </a:p>
        </p:txBody>
      </p:sp>
      <p:sp>
        <p:nvSpPr>
          <p:cNvPr id="39" name="矩形 38"/>
          <p:cNvSpPr/>
          <p:nvPr/>
        </p:nvSpPr>
        <p:spPr>
          <a:xfrm>
            <a:off x="527313" y="2823947"/>
            <a:ext cx="7391859" cy="250094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endParaRPr lang="zh-CN" altLang="en-US" sz="1900" dirty="0">
              <a:solidFill>
                <a:schemeClr val="tx1"/>
              </a:solidFill>
            </a:endParaRPr>
          </a:p>
        </p:txBody>
      </p:sp>
      <p:grpSp>
        <p:nvGrpSpPr>
          <p:cNvPr id="7" name="组合 6"/>
          <p:cNvGrpSpPr/>
          <p:nvPr/>
        </p:nvGrpSpPr>
        <p:grpSpPr>
          <a:xfrm>
            <a:off x="762970" y="2975037"/>
            <a:ext cx="7141743" cy="969496"/>
            <a:chOff x="3535474" y="2230760"/>
            <a:chExt cx="5357005" cy="726954"/>
          </a:xfrm>
        </p:grpSpPr>
        <p:sp>
          <p:nvSpPr>
            <p:cNvPr id="35" name="矩形 34"/>
            <p:cNvSpPr/>
            <p:nvPr/>
          </p:nvSpPr>
          <p:spPr>
            <a:xfrm>
              <a:off x="3806268" y="2230760"/>
              <a:ext cx="5086211" cy="726954"/>
            </a:xfrm>
            <a:prstGeom prst="rect">
              <a:avLst/>
            </a:prstGeom>
          </p:spPr>
          <p:txBody>
            <a:bodyPr wrap="square">
              <a:spAutoFit/>
            </a:bodyPr>
            <a:lstStyle/>
            <a:p>
              <a:r>
                <a:rPr lang="zh-CN" altLang="en-US" sz="1900" dirty="0"/>
                <a:t>针对党员多样化学习需求，充分利用共产党员网、手机报、电视栏目、微信易信和远程教育平台等，开发制作形象直观、丰富多样的学习资源，及时推送学习内容。</a:t>
              </a:r>
            </a:p>
          </p:txBody>
        </p:sp>
        <p:sp>
          <p:nvSpPr>
            <p:cNvPr id="42" name="矩形 41"/>
            <p:cNvSpPr/>
            <p:nvPr/>
          </p:nvSpPr>
          <p:spPr>
            <a:xfrm>
              <a:off x="3535474" y="2317642"/>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grpSp>
      <p:grpSp>
        <p:nvGrpSpPr>
          <p:cNvPr id="3" name="组合 2"/>
          <p:cNvGrpSpPr/>
          <p:nvPr/>
        </p:nvGrpSpPr>
        <p:grpSpPr>
          <a:xfrm>
            <a:off x="762970" y="4058892"/>
            <a:ext cx="7156203" cy="384721"/>
            <a:chOff x="3524629" y="2828020"/>
            <a:chExt cx="5367851" cy="288474"/>
          </a:xfrm>
        </p:grpSpPr>
        <p:sp>
          <p:nvSpPr>
            <p:cNvPr id="40" name="矩形 39"/>
            <p:cNvSpPr/>
            <p:nvPr/>
          </p:nvSpPr>
          <p:spPr>
            <a:xfrm>
              <a:off x="3806268" y="2828020"/>
              <a:ext cx="5086212" cy="288474"/>
            </a:xfrm>
            <a:prstGeom prst="rect">
              <a:avLst/>
            </a:prstGeom>
          </p:spPr>
          <p:txBody>
            <a:bodyPr wrap="square">
              <a:spAutoFit/>
            </a:bodyPr>
            <a:lstStyle/>
            <a:p>
              <a:r>
                <a:rPr lang="zh-CN" altLang="en-US" sz="1900" dirty="0"/>
                <a:t>引导党员利用网络自主学习、互动交流，扩大学习教育覆盖面。</a:t>
              </a:r>
            </a:p>
          </p:txBody>
        </p:sp>
        <p:sp>
          <p:nvSpPr>
            <p:cNvPr id="43" name="矩形 42"/>
            <p:cNvSpPr/>
            <p:nvPr/>
          </p:nvSpPr>
          <p:spPr>
            <a:xfrm>
              <a:off x="3524629" y="2907407"/>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grpSp>
      <p:grpSp>
        <p:nvGrpSpPr>
          <p:cNvPr id="6" name="组合 5"/>
          <p:cNvGrpSpPr/>
          <p:nvPr/>
        </p:nvGrpSpPr>
        <p:grpSpPr>
          <a:xfrm>
            <a:off x="762968" y="4568095"/>
            <a:ext cx="7156202" cy="677108"/>
            <a:chOff x="3524629" y="3425279"/>
            <a:chExt cx="5367850" cy="507713"/>
          </a:xfrm>
        </p:grpSpPr>
        <p:sp>
          <p:nvSpPr>
            <p:cNvPr id="41" name="矩形 40"/>
            <p:cNvSpPr/>
            <p:nvPr/>
          </p:nvSpPr>
          <p:spPr>
            <a:xfrm>
              <a:off x="3806268" y="3425279"/>
              <a:ext cx="5086211" cy="507713"/>
            </a:xfrm>
            <a:prstGeom prst="rect">
              <a:avLst/>
            </a:prstGeom>
          </p:spPr>
          <p:txBody>
            <a:bodyPr wrap="square">
              <a:spAutoFit/>
            </a:bodyPr>
            <a:lstStyle/>
            <a:p>
              <a:r>
                <a:rPr lang="zh-CN" altLang="en-US" sz="1900" dirty="0"/>
                <a:t>注重运用各类媒体，宣传“两学一做”学习教育的做法和成效，加强舆论引导，营造良好氛围。</a:t>
              </a:r>
            </a:p>
          </p:txBody>
        </p:sp>
        <p:sp>
          <p:nvSpPr>
            <p:cNvPr id="44" name="矩形 43"/>
            <p:cNvSpPr/>
            <p:nvPr/>
          </p:nvSpPr>
          <p:spPr>
            <a:xfrm>
              <a:off x="3524629" y="3493401"/>
              <a:ext cx="144016" cy="144000"/>
            </a:xfrm>
            <a:prstGeom prst="rect">
              <a:avLst/>
            </a:prstGeom>
            <a:pattFill prst="dkUpDiag">
              <a:fgClr>
                <a:schemeClr val="accent1"/>
              </a:fgClr>
              <a:bgClr>
                <a:schemeClr val="bg1"/>
              </a:bgClr>
            </a:patt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solidFill>
              </a:endParaRPr>
            </a:p>
          </p:txBody>
        </p:sp>
      </p:grpSp>
      <p:sp>
        <p:nvSpPr>
          <p:cNvPr id="49" name="TextBox 45"/>
          <p:cNvSpPr txBox="1"/>
          <p:nvPr/>
        </p:nvSpPr>
        <p:spPr>
          <a:xfrm>
            <a:off x="9551141" y="2661532"/>
            <a:ext cx="1980766" cy="861974"/>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b="1" dirty="0">
                <a:solidFill>
                  <a:schemeClr val="accent1"/>
                </a:solidFill>
                <a:latin typeface="微软雅黑" panose="020B0503020204020204" pitchFamily="34" charset="-122"/>
                <a:ea typeface="微软雅黑" panose="020B0503020204020204" pitchFamily="34" charset="-122"/>
              </a:rPr>
              <a:t>学习教育</a:t>
            </a:r>
            <a:endParaRPr lang="en-US" altLang="zh-CN" b="1" dirty="0">
              <a:solidFill>
                <a:schemeClr val="accent1"/>
              </a:solidFill>
              <a:latin typeface="微软雅黑" panose="020B0503020204020204" pitchFamily="34" charset="-122"/>
              <a:ea typeface="微软雅黑" panose="020B0503020204020204" pitchFamily="34" charset="-122"/>
            </a:endParaRPr>
          </a:p>
          <a:p>
            <a:pPr algn="r"/>
            <a:r>
              <a:rPr lang="zh-CN" altLang="en-US" b="1" dirty="0">
                <a:latin typeface="微软雅黑" panose="020B0503020204020204" pitchFamily="34" charset="-122"/>
                <a:ea typeface="微软雅黑" panose="020B0503020204020204" pitchFamily="34" charset="-122"/>
              </a:rPr>
              <a:t>组织领导</a:t>
            </a:r>
          </a:p>
        </p:txBody>
      </p:sp>
      <p:pic>
        <p:nvPicPr>
          <p:cNvPr id="17"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07166" y="2164418"/>
            <a:ext cx="1786541" cy="16212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500"/>
                                            <p:tgtEl>
                                              <p:spTgt spid="49"/>
                                            </p:tgtEl>
                                          </p:cBhvr>
                                        </p:animEffect>
                                        <p:anim calcmode="lin" valueType="num">
                                          <p:cBhvr>
                                            <p:cTn id="13" dur="1500" fill="hold"/>
                                            <p:tgtEl>
                                              <p:spTgt spid="49"/>
                                            </p:tgtEl>
                                            <p:attrNameLst>
                                              <p:attrName>ppt_x</p:attrName>
                                            </p:attrNameLst>
                                          </p:cBhvr>
                                          <p:tavLst>
                                            <p:tav tm="0">
                                              <p:val>
                                                <p:strVal val="#ppt_x"/>
                                              </p:val>
                                            </p:tav>
                                            <p:tav tm="100000">
                                              <p:val>
                                                <p:strVal val="#ppt_x"/>
                                              </p:val>
                                            </p:tav>
                                          </p:tavLst>
                                        </p:anim>
                                        <p:anim calcmode="lin" valueType="num">
                                          <p:cBhvr>
                                            <p:cTn id="14" dur="1500" fill="hold"/>
                                            <p:tgtEl>
                                              <p:spTgt spid="4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500"/>
                                            <p:tgtEl>
                                              <p:spTgt spid="38"/>
                                            </p:tgtEl>
                                          </p:cBhvr>
                                        </p:animEffect>
                                        <p:anim calcmode="lin" valueType="num">
                                          <p:cBhvr>
                                            <p:cTn id="19" dur="1500" fill="hold"/>
                                            <p:tgtEl>
                                              <p:spTgt spid="38"/>
                                            </p:tgtEl>
                                            <p:attrNameLst>
                                              <p:attrName>ppt_x</p:attrName>
                                            </p:attrNameLst>
                                          </p:cBhvr>
                                          <p:tavLst>
                                            <p:tav tm="0">
                                              <p:val>
                                                <p:strVal val="#ppt_x"/>
                                              </p:val>
                                            </p:tav>
                                            <p:tav tm="100000">
                                              <p:val>
                                                <p:strVal val="#ppt_x"/>
                                              </p:val>
                                            </p:tav>
                                          </p:tavLst>
                                        </p:anim>
                                        <p:anim calcmode="lin" valueType="num">
                                          <p:cBhvr>
                                            <p:cTn id="20" dur="1500" fill="hold"/>
                                            <p:tgtEl>
                                              <p:spTgt spid="3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31"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1500" fill="hold"/>
                                            <p:tgtEl>
                                              <p:spTgt spid="37"/>
                                            </p:tgtEl>
                                            <p:attrNameLst>
                                              <p:attrName>ppt_w</p:attrName>
                                            </p:attrNameLst>
                                          </p:cBhvr>
                                          <p:tavLst>
                                            <p:tav tm="0">
                                              <p:val>
                                                <p:fltVal val="0"/>
                                              </p:val>
                                            </p:tav>
                                            <p:tav tm="100000">
                                              <p:val>
                                                <p:strVal val="#ppt_w"/>
                                              </p:val>
                                            </p:tav>
                                          </p:tavLst>
                                        </p:anim>
                                        <p:anim calcmode="lin" valueType="num">
                                          <p:cBhvr>
                                            <p:cTn id="25" dur="1500" fill="hold"/>
                                            <p:tgtEl>
                                              <p:spTgt spid="37"/>
                                            </p:tgtEl>
                                            <p:attrNameLst>
                                              <p:attrName>ppt_h</p:attrName>
                                            </p:attrNameLst>
                                          </p:cBhvr>
                                          <p:tavLst>
                                            <p:tav tm="0">
                                              <p:val>
                                                <p:fltVal val="0"/>
                                              </p:val>
                                            </p:tav>
                                            <p:tav tm="100000">
                                              <p:val>
                                                <p:strVal val="#ppt_h"/>
                                              </p:val>
                                            </p:tav>
                                          </p:tavLst>
                                        </p:anim>
                                        <p:anim calcmode="lin" valueType="num">
                                          <p:cBhvr>
                                            <p:cTn id="26" dur="1500" fill="hold"/>
                                            <p:tgtEl>
                                              <p:spTgt spid="37"/>
                                            </p:tgtEl>
                                            <p:attrNameLst>
                                              <p:attrName>style.rotation</p:attrName>
                                            </p:attrNameLst>
                                          </p:cBhvr>
                                          <p:tavLst>
                                            <p:tav tm="0">
                                              <p:val>
                                                <p:fltVal val="90"/>
                                              </p:val>
                                            </p:tav>
                                            <p:tav tm="100000">
                                              <p:val>
                                                <p:fltVal val="0"/>
                                              </p:val>
                                            </p:tav>
                                          </p:tavLst>
                                        </p:anim>
                                        <p:animEffect transition="in" filter="fade">
                                          <p:cBhvr>
                                            <p:cTn id="27" dur="1500"/>
                                            <p:tgtEl>
                                              <p:spTgt spid="37"/>
                                            </p:tgtEl>
                                          </p:cBhvr>
                                        </p:animEffect>
                                      </p:childTnLst>
                                    </p:cTn>
                                  </p:par>
                                </p:childTnLst>
                              </p:cTn>
                            </p:par>
                            <p:par>
                              <p:cTn id="28" fill="hold">
                                <p:stCondLst>
                                  <p:cond delay="4500"/>
                                </p:stCondLst>
                                <p:childTnLst>
                                  <p:par>
                                    <p:cTn id="29" presetID="2" presetClass="entr" presetSubtype="8" fill="hold" grpId="0" nodeType="afterEffect" p14:presetBounceEnd="33000">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14:bounceEnd="33000">
                                          <p:cBhvr additive="base">
                                            <p:cTn id="31" dur="1500" fill="hold"/>
                                            <p:tgtEl>
                                              <p:spTgt spid="39"/>
                                            </p:tgtEl>
                                            <p:attrNameLst>
                                              <p:attrName>ppt_x</p:attrName>
                                            </p:attrNameLst>
                                          </p:cBhvr>
                                          <p:tavLst>
                                            <p:tav tm="0">
                                              <p:val>
                                                <p:strVal val="0-#ppt_w/2"/>
                                              </p:val>
                                            </p:tav>
                                            <p:tav tm="100000">
                                              <p:val>
                                                <p:strVal val="#ppt_x"/>
                                              </p:val>
                                            </p:tav>
                                          </p:tavLst>
                                        </p:anim>
                                        <p:anim calcmode="lin" valueType="num" p14:bounceEnd="33000">
                                          <p:cBhvr additive="base">
                                            <p:cTn id="32" dur="15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6"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circle(in)">
                                          <p:cBhvr>
                                            <p:cTn id="36" dur="2000"/>
                                            <p:tgtEl>
                                              <p:spTgt spid="7"/>
                                            </p:tgtEl>
                                          </p:cBhvr>
                                        </p:animEffect>
                                      </p:childTnLst>
                                    </p:cTn>
                                  </p:par>
                                </p:childTnLst>
                              </p:cTn>
                            </p:par>
                            <p:par>
                              <p:cTn id="37" fill="hold">
                                <p:stCondLst>
                                  <p:cond delay="8000"/>
                                </p:stCondLst>
                                <p:childTnLst>
                                  <p:par>
                                    <p:cTn id="38" presetID="42"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500"/>
                                            <p:tgtEl>
                                              <p:spTgt spid="3"/>
                                            </p:tgtEl>
                                          </p:cBhvr>
                                        </p:animEffect>
                                        <p:anim calcmode="lin" valueType="num">
                                          <p:cBhvr>
                                            <p:cTn id="41" dur="1500" fill="hold"/>
                                            <p:tgtEl>
                                              <p:spTgt spid="3"/>
                                            </p:tgtEl>
                                            <p:attrNameLst>
                                              <p:attrName>ppt_x</p:attrName>
                                            </p:attrNameLst>
                                          </p:cBhvr>
                                          <p:tavLst>
                                            <p:tav tm="0">
                                              <p:val>
                                                <p:strVal val="#ppt_x"/>
                                              </p:val>
                                            </p:tav>
                                            <p:tav tm="100000">
                                              <p:val>
                                                <p:strVal val="#ppt_x"/>
                                              </p:val>
                                            </p:tav>
                                          </p:tavLst>
                                        </p:anim>
                                        <p:anim calcmode="lin" valueType="num">
                                          <p:cBhvr>
                                            <p:cTn id="42" dur="1500" fill="hold"/>
                                            <p:tgtEl>
                                              <p:spTgt spid="3"/>
                                            </p:tgtEl>
                                            <p:attrNameLst>
                                              <p:attrName>ppt_y</p:attrName>
                                            </p:attrNameLst>
                                          </p:cBhvr>
                                          <p:tavLst>
                                            <p:tav tm="0">
                                              <p:val>
                                                <p:strVal val="#ppt_y+.1"/>
                                              </p:val>
                                            </p:tav>
                                            <p:tav tm="100000">
                                              <p:val>
                                                <p:strVal val="#ppt_y"/>
                                              </p:val>
                                            </p:tav>
                                          </p:tavLst>
                                        </p:anim>
                                      </p:childTnLst>
                                    </p:cTn>
                                  </p:par>
                                </p:childTnLst>
                              </p:cTn>
                            </p:par>
                            <p:par>
                              <p:cTn id="43" fill="hold">
                                <p:stCondLst>
                                  <p:cond delay="9500"/>
                                </p:stCondLst>
                                <p:childTnLst>
                                  <p:par>
                                    <p:cTn id="44" presetID="42"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500"/>
                                            <p:tgtEl>
                                              <p:spTgt spid="6"/>
                                            </p:tgtEl>
                                          </p:cBhvr>
                                        </p:animEffect>
                                        <p:anim calcmode="lin" valueType="num">
                                          <p:cBhvr>
                                            <p:cTn id="47" dur="1500" fill="hold"/>
                                            <p:tgtEl>
                                              <p:spTgt spid="6"/>
                                            </p:tgtEl>
                                            <p:attrNameLst>
                                              <p:attrName>ppt_x</p:attrName>
                                            </p:attrNameLst>
                                          </p:cBhvr>
                                          <p:tavLst>
                                            <p:tav tm="0">
                                              <p:val>
                                                <p:strVal val="#ppt_x"/>
                                              </p:val>
                                            </p:tav>
                                            <p:tav tm="100000">
                                              <p:val>
                                                <p:strVal val="#ppt_x"/>
                                              </p:val>
                                            </p:tav>
                                          </p:tavLst>
                                        </p:anim>
                                        <p:anim calcmode="lin" valueType="num">
                                          <p:cBhvr>
                                            <p:cTn id="48"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1500"/>
                                            <p:tgtEl>
                                              <p:spTgt spid="49"/>
                                            </p:tgtEl>
                                          </p:cBhvr>
                                        </p:animEffect>
                                        <p:anim calcmode="lin" valueType="num">
                                          <p:cBhvr>
                                            <p:cTn id="13" dur="1500" fill="hold"/>
                                            <p:tgtEl>
                                              <p:spTgt spid="49"/>
                                            </p:tgtEl>
                                            <p:attrNameLst>
                                              <p:attrName>ppt_x</p:attrName>
                                            </p:attrNameLst>
                                          </p:cBhvr>
                                          <p:tavLst>
                                            <p:tav tm="0">
                                              <p:val>
                                                <p:strVal val="#ppt_x"/>
                                              </p:val>
                                            </p:tav>
                                            <p:tav tm="100000">
                                              <p:val>
                                                <p:strVal val="#ppt_x"/>
                                              </p:val>
                                            </p:tav>
                                          </p:tavLst>
                                        </p:anim>
                                        <p:anim calcmode="lin" valueType="num">
                                          <p:cBhvr>
                                            <p:cTn id="14" dur="1500" fill="hold"/>
                                            <p:tgtEl>
                                              <p:spTgt spid="49"/>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1500"/>
                                            <p:tgtEl>
                                              <p:spTgt spid="38"/>
                                            </p:tgtEl>
                                          </p:cBhvr>
                                        </p:animEffect>
                                        <p:anim calcmode="lin" valueType="num">
                                          <p:cBhvr>
                                            <p:cTn id="19" dur="1500" fill="hold"/>
                                            <p:tgtEl>
                                              <p:spTgt spid="38"/>
                                            </p:tgtEl>
                                            <p:attrNameLst>
                                              <p:attrName>ppt_x</p:attrName>
                                            </p:attrNameLst>
                                          </p:cBhvr>
                                          <p:tavLst>
                                            <p:tav tm="0">
                                              <p:val>
                                                <p:strVal val="#ppt_x"/>
                                              </p:val>
                                            </p:tav>
                                            <p:tav tm="100000">
                                              <p:val>
                                                <p:strVal val="#ppt_x"/>
                                              </p:val>
                                            </p:tav>
                                          </p:tavLst>
                                        </p:anim>
                                        <p:anim calcmode="lin" valueType="num">
                                          <p:cBhvr>
                                            <p:cTn id="20" dur="1500" fill="hold"/>
                                            <p:tgtEl>
                                              <p:spTgt spid="3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31"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1500" fill="hold"/>
                                            <p:tgtEl>
                                              <p:spTgt spid="37"/>
                                            </p:tgtEl>
                                            <p:attrNameLst>
                                              <p:attrName>ppt_w</p:attrName>
                                            </p:attrNameLst>
                                          </p:cBhvr>
                                          <p:tavLst>
                                            <p:tav tm="0">
                                              <p:val>
                                                <p:fltVal val="0"/>
                                              </p:val>
                                            </p:tav>
                                            <p:tav tm="100000">
                                              <p:val>
                                                <p:strVal val="#ppt_w"/>
                                              </p:val>
                                            </p:tav>
                                          </p:tavLst>
                                        </p:anim>
                                        <p:anim calcmode="lin" valueType="num">
                                          <p:cBhvr>
                                            <p:cTn id="25" dur="1500" fill="hold"/>
                                            <p:tgtEl>
                                              <p:spTgt spid="37"/>
                                            </p:tgtEl>
                                            <p:attrNameLst>
                                              <p:attrName>ppt_h</p:attrName>
                                            </p:attrNameLst>
                                          </p:cBhvr>
                                          <p:tavLst>
                                            <p:tav tm="0">
                                              <p:val>
                                                <p:fltVal val="0"/>
                                              </p:val>
                                            </p:tav>
                                            <p:tav tm="100000">
                                              <p:val>
                                                <p:strVal val="#ppt_h"/>
                                              </p:val>
                                            </p:tav>
                                          </p:tavLst>
                                        </p:anim>
                                        <p:anim calcmode="lin" valueType="num">
                                          <p:cBhvr>
                                            <p:cTn id="26" dur="1500" fill="hold"/>
                                            <p:tgtEl>
                                              <p:spTgt spid="37"/>
                                            </p:tgtEl>
                                            <p:attrNameLst>
                                              <p:attrName>style.rotation</p:attrName>
                                            </p:attrNameLst>
                                          </p:cBhvr>
                                          <p:tavLst>
                                            <p:tav tm="0">
                                              <p:val>
                                                <p:fltVal val="90"/>
                                              </p:val>
                                            </p:tav>
                                            <p:tav tm="100000">
                                              <p:val>
                                                <p:fltVal val="0"/>
                                              </p:val>
                                            </p:tav>
                                          </p:tavLst>
                                        </p:anim>
                                        <p:animEffect transition="in" filter="fade">
                                          <p:cBhvr>
                                            <p:cTn id="27" dur="1500"/>
                                            <p:tgtEl>
                                              <p:spTgt spid="37"/>
                                            </p:tgtEl>
                                          </p:cBhvr>
                                        </p:animEffect>
                                      </p:childTnLst>
                                    </p:cTn>
                                  </p:par>
                                </p:childTnLst>
                              </p:cTn>
                            </p:par>
                            <p:par>
                              <p:cTn id="28" fill="hold">
                                <p:stCondLst>
                                  <p:cond delay="4500"/>
                                </p:stCondLst>
                                <p:childTnLst>
                                  <p:par>
                                    <p:cTn id="29" presetID="2" presetClass="entr" presetSubtype="8" fill="hold" grpId="0"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500" fill="hold"/>
                                            <p:tgtEl>
                                              <p:spTgt spid="39"/>
                                            </p:tgtEl>
                                            <p:attrNameLst>
                                              <p:attrName>ppt_x</p:attrName>
                                            </p:attrNameLst>
                                          </p:cBhvr>
                                          <p:tavLst>
                                            <p:tav tm="0">
                                              <p:val>
                                                <p:strVal val="0-#ppt_w/2"/>
                                              </p:val>
                                            </p:tav>
                                            <p:tav tm="100000">
                                              <p:val>
                                                <p:strVal val="#ppt_x"/>
                                              </p:val>
                                            </p:tav>
                                          </p:tavLst>
                                        </p:anim>
                                        <p:anim calcmode="lin" valueType="num">
                                          <p:cBhvr additive="base">
                                            <p:cTn id="32" dur="15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6000"/>
                                </p:stCondLst>
                                <p:childTnLst>
                                  <p:par>
                                    <p:cTn id="34" presetID="6" presetClass="entr" presetSubtype="16"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circle(in)">
                                          <p:cBhvr>
                                            <p:cTn id="36" dur="2000"/>
                                            <p:tgtEl>
                                              <p:spTgt spid="7"/>
                                            </p:tgtEl>
                                          </p:cBhvr>
                                        </p:animEffect>
                                      </p:childTnLst>
                                    </p:cTn>
                                  </p:par>
                                </p:childTnLst>
                              </p:cTn>
                            </p:par>
                            <p:par>
                              <p:cTn id="37" fill="hold">
                                <p:stCondLst>
                                  <p:cond delay="8000"/>
                                </p:stCondLst>
                                <p:childTnLst>
                                  <p:par>
                                    <p:cTn id="38" presetID="42"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500"/>
                                            <p:tgtEl>
                                              <p:spTgt spid="3"/>
                                            </p:tgtEl>
                                          </p:cBhvr>
                                        </p:animEffect>
                                        <p:anim calcmode="lin" valueType="num">
                                          <p:cBhvr>
                                            <p:cTn id="41" dur="1500" fill="hold"/>
                                            <p:tgtEl>
                                              <p:spTgt spid="3"/>
                                            </p:tgtEl>
                                            <p:attrNameLst>
                                              <p:attrName>ppt_x</p:attrName>
                                            </p:attrNameLst>
                                          </p:cBhvr>
                                          <p:tavLst>
                                            <p:tav tm="0">
                                              <p:val>
                                                <p:strVal val="#ppt_x"/>
                                              </p:val>
                                            </p:tav>
                                            <p:tav tm="100000">
                                              <p:val>
                                                <p:strVal val="#ppt_x"/>
                                              </p:val>
                                            </p:tav>
                                          </p:tavLst>
                                        </p:anim>
                                        <p:anim calcmode="lin" valueType="num">
                                          <p:cBhvr>
                                            <p:cTn id="42" dur="1500" fill="hold"/>
                                            <p:tgtEl>
                                              <p:spTgt spid="3"/>
                                            </p:tgtEl>
                                            <p:attrNameLst>
                                              <p:attrName>ppt_y</p:attrName>
                                            </p:attrNameLst>
                                          </p:cBhvr>
                                          <p:tavLst>
                                            <p:tav tm="0">
                                              <p:val>
                                                <p:strVal val="#ppt_y+.1"/>
                                              </p:val>
                                            </p:tav>
                                            <p:tav tm="100000">
                                              <p:val>
                                                <p:strVal val="#ppt_y"/>
                                              </p:val>
                                            </p:tav>
                                          </p:tavLst>
                                        </p:anim>
                                      </p:childTnLst>
                                    </p:cTn>
                                  </p:par>
                                </p:childTnLst>
                              </p:cTn>
                            </p:par>
                            <p:par>
                              <p:cTn id="43" fill="hold">
                                <p:stCondLst>
                                  <p:cond delay="9500"/>
                                </p:stCondLst>
                                <p:childTnLst>
                                  <p:par>
                                    <p:cTn id="44" presetID="42" presetClass="entr" presetSubtype="0"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500"/>
                                            <p:tgtEl>
                                              <p:spTgt spid="6"/>
                                            </p:tgtEl>
                                          </p:cBhvr>
                                        </p:animEffect>
                                        <p:anim calcmode="lin" valueType="num">
                                          <p:cBhvr>
                                            <p:cTn id="47" dur="1500" fill="hold"/>
                                            <p:tgtEl>
                                              <p:spTgt spid="6"/>
                                            </p:tgtEl>
                                            <p:attrNameLst>
                                              <p:attrName>ppt_x</p:attrName>
                                            </p:attrNameLst>
                                          </p:cBhvr>
                                          <p:tavLst>
                                            <p:tav tm="0">
                                              <p:val>
                                                <p:strVal val="#ppt_x"/>
                                              </p:val>
                                            </p:tav>
                                            <p:tav tm="100000">
                                              <p:val>
                                                <p:strVal val="#ppt_x"/>
                                              </p:val>
                                            </p:tav>
                                          </p:tavLst>
                                        </p:anim>
                                        <p:anim calcmode="lin" valueType="num">
                                          <p:cBhvr>
                                            <p:cTn id="48" dur="1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Picture 3" descr="C:\Users\Administrator\Desktop\线稿长城00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2824"/>
          <a:stretch>
            <a:fillRect/>
          </a:stretch>
        </p:blipFill>
        <p:spPr bwMode="auto">
          <a:xfrm>
            <a:off x="-311785" y="1317625"/>
            <a:ext cx="5737860" cy="558355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949723" y="1447523"/>
            <a:ext cx="2841227" cy="1145513"/>
            <a:chOff x="555544" y="758346"/>
            <a:chExt cx="2131198" cy="858936"/>
          </a:xfrm>
        </p:grpSpPr>
        <p:sp>
          <p:nvSpPr>
            <p:cNvPr id="120" name="TextBox 119"/>
            <p:cNvSpPr txBox="1"/>
            <p:nvPr/>
          </p:nvSpPr>
          <p:spPr>
            <a:xfrm>
              <a:off x="555544" y="1271113"/>
              <a:ext cx="1853746" cy="346169"/>
            </a:xfrm>
            <a:prstGeom prst="rect">
              <a:avLst/>
            </a:prstGeom>
            <a:noFill/>
            <a:effectLst/>
          </p:spPr>
          <p:txBody>
            <a:bodyPr wrap="square" rtlCol="0">
              <a:spAutoFit/>
            </a:bodyPr>
            <a:lstStyle/>
            <a:p>
              <a:pPr algn="ctr">
                <a:spcBef>
                  <a:spcPct val="20000"/>
                </a:spcBef>
              </a:pPr>
              <a:r>
                <a:rPr lang="en-US" altLang="zh-CN" b="1" dirty="0">
                  <a:solidFill>
                    <a:schemeClr val="accent1"/>
                  </a:solidFill>
                  <a:latin typeface="微软雅黑" panose="020B0503020204020204" pitchFamily="34" charset="-122"/>
                  <a:ea typeface="微软雅黑" panose="020B0503020204020204" pitchFamily="34" charset="-122"/>
                </a:rPr>
                <a:t>Contents</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843972" y="758346"/>
              <a:ext cx="1842770" cy="565409"/>
            </a:xfrm>
            <a:prstGeom prst="rect">
              <a:avLst/>
            </a:prstGeom>
            <a:noFill/>
            <a:effectLst/>
          </p:spPr>
          <p:txBody>
            <a:bodyPr wrap="square" rtlCol="0">
              <a:spAutoFit/>
            </a:bodyPr>
            <a:lstStyle/>
            <a:p>
              <a:pPr>
                <a:spcBef>
                  <a:spcPct val="20000"/>
                </a:spcBef>
              </a:pPr>
              <a:r>
                <a:rPr lang="zh-CN" altLang="en-US" sz="4300" b="1" dirty="0">
                  <a:solidFill>
                    <a:schemeClr val="accent1"/>
                  </a:solidFill>
                  <a:latin typeface="微软雅黑" panose="020B0503020204020204" pitchFamily="34" charset="-122"/>
                  <a:ea typeface="微软雅黑" panose="020B0503020204020204" pitchFamily="34" charset="-122"/>
                </a:rPr>
                <a:t>目  录</a:t>
              </a:r>
            </a:p>
          </p:txBody>
        </p:sp>
      </p:grpSp>
      <p:sp>
        <p:nvSpPr>
          <p:cNvPr id="183" name="标题 4"/>
          <p:cNvSpPr txBox="1"/>
          <p:nvPr/>
        </p:nvSpPr>
        <p:spPr>
          <a:xfrm>
            <a:off x="6286336" y="1317071"/>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200" b="1" dirty="0">
                <a:solidFill>
                  <a:schemeClr val="accent1"/>
                </a:solidFill>
              </a:rPr>
              <a:t>“</a:t>
            </a:r>
            <a:r>
              <a:rPr lang="zh-CN" altLang="en-US" sz="2200" b="1" dirty="0">
                <a:solidFill>
                  <a:schemeClr val="accent1"/>
                </a:solidFill>
              </a:rPr>
              <a:t>两学一做</a:t>
            </a:r>
            <a:r>
              <a:rPr lang="en-US" altLang="zh-CN" sz="2200" b="1" dirty="0">
                <a:solidFill>
                  <a:schemeClr val="accent1"/>
                </a:solidFill>
              </a:rPr>
              <a:t>”</a:t>
            </a:r>
            <a:r>
              <a:rPr lang="zh-CN" altLang="en-US" sz="2200" b="1" dirty="0">
                <a:solidFill>
                  <a:schemeClr val="accent1"/>
                </a:solidFill>
              </a:rPr>
              <a:t>的背景介绍</a:t>
            </a:r>
          </a:p>
        </p:txBody>
      </p:sp>
      <p:sp>
        <p:nvSpPr>
          <p:cNvPr id="189" name="标题 4"/>
          <p:cNvSpPr txBox="1"/>
          <p:nvPr/>
        </p:nvSpPr>
        <p:spPr>
          <a:xfrm>
            <a:off x="6286336" y="2133650"/>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200" b="1" dirty="0">
                <a:solidFill>
                  <a:schemeClr val="accent1"/>
                </a:solidFill>
              </a:rPr>
              <a:t>“</a:t>
            </a:r>
            <a:r>
              <a:rPr lang="zh-CN" altLang="en-US" sz="2200" b="1" dirty="0">
                <a:solidFill>
                  <a:schemeClr val="accent1"/>
                </a:solidFill>
              </a:rPr>
              <a:t>两学一做</a:t>
            </a:r>
            <a:r>
              <a:rPr lang="en-US" altLang="zh-CN" sz="2200" b="1" dirty="0">
                <a:solidFill>
                  <a:schemeClr val="accent1"/>
                </a:solidFill>
              </a:rPr>
              <a:t>”</a:t>
            </a:r>
            <a:r>
              <a:rPr lang="zh-CN" altLang="en-US" sz="2200" b="1" dirty="0">
                <a:solidFill>
                  <a:schemeClr val="accent1"/>
                </a:solidFill>
              </a:rPr>
              <a:t>的总体要求</a:t>
            </a:r>
          </a:p>
        </p:txBody>
      </p:sp>
      <p:sp>
        <p:nvSpPr>
          <p:cNvPr id="195" name="标题 4"/>
          <p:cNvSpPr txBox="1"/>
          <p:nvPr/>
        </p:nvSpPr>
        <p:spPr>
          <a:xfrm>
            <a:off x="6286336" y="2880099"/>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200" b="1" dirty="0">
                <a:solidFill>
                  <a:schemeClr val="accent1"/>
                </a:solidFill>
              </a:rPr>
              <a:t>“</a:t>
            </a:r>
            <a:r>
              <a:rPr lang="zh-CN" altLang="en-US" sz="2200" b="1" dirty="0">
                <a:solidFill>
                  <a:schemeClr val="accent1"/>
                </a:solidFill>
              </a:rPr>
              <a:t>两学一做</a:t>
            </a:r>
            <a:r>
              <a:rPr lang="en-US" altLang="zh-CN" sz="2200" b="1" dirty="0">
                <a:solidFill>
                  <a:schemeClr val="accent1"/>
                </a:solidFill>
              </a:rPr>
              <a:t>”</a:t>
            </a:r>
            <a:r>
              <a:rPr lang="zh-CN" altLang="en-US" sz="2200" b="1" dirty="0">
                <a:solidFill>
                  <a:schemeClr val="accent1"/>
                </a:solidFill>
              </a:rPr>
              <a:t>的主要内容</a:t>
            </a:r>
          </a:p>
        </p:txBody>
      </p:sp>
      <p:sp>
        <p:nvSpPr>
          <p:cNvPr id="201" name="标题 4"/>
          <p:cNvSpPr txBox="1"/>
          <p:nvPr/>
        </p:nvSpPr>
        <p:spPr>
          <a:xfrm>
            <a:off x="6286336" y="3661614"/>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200" b="1" dirty="0">
                <a:solidFill>
                  <a:schemeClr val="accent1"/>
                </a:solidFill>
              </a:rPr>
              <a:t>“</a:t>
            </a:r>
            <a:r>
              <a:rPr lang="zh-CN" altLang="en-US" sz="2200" b="1" dirty="0">
                <a:solidFill>
                  <a:schemeClr val="accent1"/>
                </a:solidFill>
              </a:rPr>
              <a:t>两学一做</a:t>
            </a:r>
            <a:r>
              <a:rPr lang="en-US" altLang="zh-CN" sz="2200" b="1" dirty="0">
                <a:solidFill>
                  <a:schemeClr val="accent1"/>
                </a:solidFill>
              </a:rPr>
              <a:t>”</a:t>
            </a:r>
            <a:r>
              <a:rPr lang="zh-CN" altLang="en-US" sz="2200" b="1" dirty="0">
                <a:solidFill>
                  <a:schemeClr val="accent1"/>
                </a:solidFill>
              </a:rPr>
              <a:t>的主要措施</a:t>
            </a:r>
          </a:p>
        </p:txBody>
      </p:sp>
      <p:sp>
        <p:nvSpPr>
          <p:cNvPr id="207" name="标题 4"/>
          <p:cNvSpPr txBox="1"/>
          <p:nvPr/>
        </p:nvSpPr>
        <p:spPr>
          <a:xfrm>
            <a:off x="6286336" y="4443128"/>
            <a:ext cx="3407178" cy="448236"/>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200" b="1" dirty="0">
                <a:solidFill>
                  <a:schemeClr val="accent1"/>
                </a:solidFill>
              </a:rPr>
              <a:t>“</a:t>
            </a:r>
            <a:r>
              <a:rPr lang="zh-CN" altLang="en-US" sz="2200" b="1" dirty="0">
                <a:solidFill>
                  <a:schemeClr val="accent1"/>
                </a:solidFill>
              </a:rPr>
              <a:t>两学一做</a:t>
            </a:r>
            <a:r>
              <a:rPr lang="en-US" altLang="zh-CN" sz="2200" b="1" dirty="0">
                <a:solidFill>
                  <a:schemeClr val="accent1"/>
                </a:solidFill>
              </a:rPr>
              <a:t>”</a:t>
            </a:r>
            <a:r>
              <a:rPr lang="zh-CN" altLang="en-US" sz="2200" b="1" dirty="0">
                <a:solidFill>
                  <a:schemeClr val="accent1"/>
                </a:solidFill>
              </a:rPr>
              <a:t>的组织领导</a:t>
            </a:r>
          </a:p>
        </p:txBody>
      </p:sp>
      <p:sp>
        <p:nvSpPr>
          <p:cNvPr id="213" name="标题 4"/>
          <p:cNvSpPr txBox="1"/>
          <p:nvPr/>
        </p:nvSpPr>
        <p:spPr>
          <a:xfrm>
            <a:off x="6286336" y="5125485"/>
            <a:ext cx="4729179" cy="705131"/>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900" b="1" dirty="0">
                <a:solidFill>
                  <a:schemeClr val="accent1"/>
                </a:solidFill>
              </a:rPr>
              <a:t>习进平论</a:t>
            </a:r>
            <a:r>
              <a:rPr lang="en-US" altLang="zh-CN" sz="1900" b="1" dirty="0">
                <a:solidFill>
                  <a:schemeClr val="accent1"/>
                </a:solidFill>
              </a:rPr>
              <a:t>·</a:t>
            </a:r>
            <a:r>
              <a:rPr lang="zh-CN" altLang="en-US" sz="1900" b="1" dirty="0">
                <a:solidFill>
                  <a:schemeClr val="accent1"/>
                </a:solidFill>
              </a:rPr>
              <a:t>如何做一名合格共产党员</a:t>
            </a:r>
          </a:p>
        </p:txBody>
      </p:sp>
      <p:grpSp>
        <p:nvGrpSpPr>
          <p:cNvPr id="23" name="组合 22"/>
          <p:cNvGrpSpPr/>
          <p:nvPr/>
        </p:nvGrpSpPr>
        <p:grpSpPr>
          <a:xfrm>
            <a:off x="10415125" y="1422008"/>
            <a:ext cx="272574" cy="4086546"/>
            <a:chOff x="7812360" y="1066259"/>
            <a:chExt cx="204457" cy="3064200"/>
          </a:xfrm>
          <a:solidFill>
            <a:schemeClr val="accent1"/>
          </a:solidFill>
        </p:grpSpPr>
        <p:sp>
          <p:nvSpPr>
            <p:cNvPr id="184" name="右箭头 183"/>
            <p:cNvSpPr/>
            <p:nvPr/>
          </p:nvSpPr>
          <p:spPr>
            <a:xfrm>
              <a:off x="7812360" y="1066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190" name="右箭头 189"/>
            <p:cNvSpPr/>
            <p:nvPr/>
          </p:nvSpPr>
          <p:spPr>
            <a:xfrm>
              <a:off x="7812360" y="1652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196" name="右箭头 195"/>
            <p:cNvSpPr/>
            <p:nvPr/>
          </p:nvSpPr>
          <p:spPr>
            <a:xfrm>
              <a:off x="7812360" y="2238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202" name="右箭头 201"/>
            <p:cNvSpPr/>
            <p:nvPr/>
          </p:nvSpPr>
          <p:spPr>
            <a:xfrm>
              <a:off x="7812360" y="2824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208" name="右箭头 207"/>
            <p:cNvSpPr/>
            <p:nvPr/>
          </p:nvSpPr>
          <p:spPr>
            <a:xfrm>
              <a:off x="7812360" y="3410259"/>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sp>
          <p:nvSpPr>
            <p:cNvPr id="214" name="右箭头 213"/>
            <p:cNvSpPr/>
            <p:nvPr/>
          </p:nvSpPr>
          <p:spPr>
            <a:xfrm>
              <a:off x="7812360" y="3996260"/>
              <a:ext cx="204457" cy="134199"/>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accent6">
                    <a:lumMod val="40000"/>
                    <a:lumOff val="60000"/>
                  </a:schemeClr>
                </a:solidFill>
              </a:endParaRPr>
            </a:p>
          </p:txBody>
        </p:sp>
      </p:grpSp>
      <p:grpSp>
        <p:nvGrpSpPr>
          <p:cNvPr id="17" name="组合 16"/>
          <p:cNvGrpSpPr/>
          <p:nvPr/>
        </p:nvGrpSpPr>
        <p:grpSpPr>
          <a:xfrm>
            <a:off x="5039227" y="1295959"/>
            <a:ext cx="6239881" cy="645532"/>
            <a:chOff x="3779912" y="971744"/>
            <a:chExt cx="4680520" cy="484037"/>
          </a:xfrm>
        </p:grpSpPr>
        <p:sp>
          <p:nvSpPr>
            <p:cNvPr id="180" name="矩形 179"/>
            <p:cNvSpPr/>
            <p:nvPr/>
          </p:nvSpPr>
          <p:spPr>
            <a:xfrm>
              <a:off x="3779912" y="971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sp>
          <p:nvSpPr>
            <p:cNvPr id="221" name="等腰三角形 219"/>
            <p:cNvSpPr/>
            <p:nvPr/>
          </p:nvSpPr>
          <p:spPr>
            <a:xfrm rot="5400000" flipV="1">
              <a:off x="3981509" y="1009306"/>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182" name="标题 4"/>
            <p:cNvSpPr txBox="1"/>
            <p:nvPr/>
          </p:nvSpPr>
          <p:spPr>
            <a:xfrm>
              <a:off x="3913641" y="1028075"/>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01</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nvGrpSpPr>
          <p:cNvPr id="18" name="组合 17"/>
          <p:cNvGrpSpPr/>
          <p:nvPr/>
        </p:nvGrpSpPr>
        <p:grpSpPr>
          <a:xfrm>
            <a:off x="5039227" y="1989634"/>
            <a:ext cx="6239881" cy="740123"/>
            <a:chOff x="3779912" y="1491881"/>
            <a:chExt cx="4680520" cy="554964"/>
          </a:xfrm>
        </p:grpSpPr>
        <p:sp>
          <p:nvSpPr>
            <p:cNvPr id="186" name="矩形 185"/>
            <p:cNvSpPr/>
            <p:nvPr/>
          </p:nvSpPr>
          <p:spPr>
            <a:xfrm>
              <a:off x="3779912" y="1557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13" name="组合 12"/>
            <p:cNvGrpSpPr/>
            <p:nvPr/>
          </p:nvGrpSpPr>
          <p:grpSpPr>
            <a:xfrm>
              <a:off x="3983050" y="1491881"/>
              <a:ext cx="480923" cy="554964"/>
              <a:chOff x="3983050" y="1491881"/>
              <a:chExt cx="480923" cy="554964"/>
            </a:xfrm>
          </p:grpSpPr>
          <p:sp>
            <p:nvSpPr>
              <p:cNvPr id="223"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24" name="标题 4"/>
              <p:cNvSpPr txBox="1"/>
              <p:nvPr/>
            </p:nvSpPr>
            <p:spPr>
              <a:xfrm>
                <a:off x="3983050" y="1491881"/>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02</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19" name="组合 18"/>
          <p:cNvGrpSpPr/>
          <p:nvPr/>
        </p:nvGrpSpPr>
        <p:grpSpPr>
          <a:xfrm>
            <a:off x="5039227" y="2827244"/>
            <a:ext cx="6239881" cy="678937"/>
            <a:chOff x="3779912" y="2119943"/>
            <a:chExt cx="4680520" cy="509085"/>
          </a:xfrm>
        </p:grpSpPr>
        <p:sp>
          <p:nvSpPr>
            <p:cNvPr id="192" name="矩形 191"/>
            <p:cNvSpPr/>
            <p:nvPr/>
          </p:nvSpPr>
          <p:spPr>
            <a:xfrm>
              <a:off x="3779912" y="2143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26" name="组合 225"/>
            <p:cNvGrpSpPr/>
            <p:nvPr/>
          </p:nvGrpSpPr>
          <p:grpSpPr>
            <a:xfrm>
              <a:off x="3977856" y="2119943"/>
              <a:ext cx="480923" cy="509085"/>
              <a:chOff x="3977856" y="1537760"/>
              <a:chExt cx="480923" cy="509085"/>
            </a:xfrm>
          </p:grpSpPr>
          <p:sp>
            <p:nvSpPr>
              <p:cNvPr id="227" name="等腰三角形 219"/>
              <p:cNvSpPr/>
              <p:nvPr/>
            </p:nvSpPr>
            <p:spPr>
              <a:xfrm rot="5400000" flipV="1">
                <a:off x="3994310"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28" name="标题 4"/>
              <p:cNvSpPr txBox="1"/>
              <p:nvPr/>
            </p:nvSpPr>
            <p:spPr>
              <a:xfrm>
                <a:off x="3977856" y="1537760"/>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03</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20" name="组合 19"/>
          <p:cNvGrpSpPr/>
          <p:nvPr/>
        </p:nvGrpSpPr>
        <p:grpSpPr>
          <a:xfrm>
            <a:off x="5039227" y="3573811"/>
            <a:ext cx="6239881" cy="718976"/>
            <a:chOff x="3779912" y="2679738"/>
            <a:chExt cx="4680520" cy="539107"/>
          </a:xfrm>
        </p:grpSpPr>
        <p:sp>
          <p:nvSpPr>
            <p:cNvPr id="198" name="矩形 197"/>
            <p:cNvSpPr/>
            <p:nvPr/>
          </p:nvSpPr>
          <p:spPr>
            <a:xfrm>
              <a:off x="3779912" y="2729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29" name="组合 228"/>
            <p:cNvGrpSpPr/>
            <p:nvPr/>
          </p:nvGrpSpPr>
          <p:grpSpPr>
            <a:xfrm>
              <a:off x="3983050" y="2679738"/>
              <a:ext cx="480923" cy="539107"/>
              <a:chOff x="3983050" y="1507738"/>
              <a:chExt cx="480923" cy="539107"/>
            </a:xfrm>
          </p:grpSpPr>
          <p:sp>
            <p:nvSpPr>
              <p:cNvPr id="230"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31" name="标题 4"/>
              <p:cNvSpPr txBox="1"/>
              <p:nvPr/>
            </p:nvSpPr>
            <p:spPr>
              <a:xfrm>
                <a:off x="3983050" y="1507738"/>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04</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21" name="组合 20"/>
          <p:cNvGrpSpPr/>
          <p:nvPr/>
        </p:nvGrpSpPr>
        <p:grpSpPr>
          <a:xfrm>
            <a:off x="5039227" y="4354117"/>
            <a:ext cx="6239881" cy="720186"/>
            <a:chOff x="3779912" y="3264831"/>
            <a:chExt cx="4680520" cy="540014"/>
          </a:xfrm>
        </p:grpSpPr>
        <p:sp>
          <p:nvSpPr>
            <p:cNvPr id="204" name="矩形 203"/>
            <p:cNvSpPr/>
            <p:nvPr/>
          </p:nvSpPr>
          <p:spPr>
            <a:xfrm>
              <a:off x="3779912" y="3315744"/>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32" name="组合 231"/>
            <p:cNvGrpSpPr/>
            <p:nvPr/>
          </p:nvGrpSpPr>
          <p:grpSpPr>
            <a:xfrm>
              <a:off x="3963897" y="3264831"/>
              <a:ext cx="480923" cy="540014"/>
              <a:chOff x="3963897" y="1506831"/>
              <a:chExt cx="480923" cy="540014"/>
            </a:xfrm>
          </p:grpSpPr>
          <p:sp>
            <p:nvSpPr>
              <p:cNvPr id="233"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34" name="标题 4"/>
              <p:cNvSpPr txBox="1"/>
              <p:nvPr/>
            </p:nvSpPr>
            <p:spPr>
              <a:xfrm>
                <a:off x="3963897" y="1506831"/>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   05</a:t>
                </a:r>
                <a:endParaRPr lang="zh-CN" altLang="en-US" sz="1200" dirty="0">
                  <a:solidFill>
                    <a:schemeClr val="bg1"/>
                  </a:solidFill>
                  <a:latin typeface="Impact" panose="020B0806030902050204" pitchFamily="34" charset="0"/>
                  <a:ea typeface="微软雅黑" panose="020B0503020204020204" pitchFamily="34" charset="-122"/>
                </a:endParaRPr>
              </a:p>
              <a:p>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grpSp>
        <p:nvGrpSpPr>
          <p:cNvPr id="22" name="组合 21"/>
          <p:cNvGrpSpPr/>
          <p:nvPr/>
        </p:nvGrpSpPr>
        <p:grpSpPr>
          <a:xfrm>
            <a:off x="5039227" y="5203532"/>
            <a:ext cx="6239881" cy="652286"/>
            <a:chOff x="3779912" y="3901745"/>
            <a:chExt cx="4680520" cy="489101"/>
          </a:xfrm>
        </p:grpSpPr>
        <p:sp>
          <p:nvSpPr>
            <p:cNvPr id="210" name="矩形 209"/>
            <p:cNvSpPr/>
            <p:nvPr/>
          </p:nvSpPr>
          <p:spPr>
            <a:xfrm>
              <a:off x="3779912" y="3901745"/>
              <a:ext cx="4680520" cy="375063"/>
            </a:xfrm>
            <a:prstGeom prst="rect">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defTabSz="1381760"/>
              <a:endParaRPr lang="zh-CN" altLang="en-US" sz="1900">
                <a:solidFill>
                  <a:schemeClr val="tx1">
                    <a:lumMod val="65000"/>
                    <a:lumOff val="35000"/>
                  </a:schemeClr>
                </a:solidFill>
                <a:latin typeface="DIN Mittelschrift Std" pitchFamily="50" charset="0"/>
                <a:ea typeface="微软雅黑" panose="020B0503020204020204" pitchFamily="34" charset="-122"/>
              </a:endParaRPr>
            </a:p>
          </p:txBody>
        </p:sp>
        <p:grpSp>
          <p:nvGrpSpPr>
            <p:cNvPr id="235" name="组合 234"/>
            <p:cNvGrpSpPr/>
            <p:nvPr/>
          </p:nvGrpSpPr>
          <p:grpSpPr>
            <a:xfrm>
              <a:off x="3995936" y="3901745"/>
              <a:ext cx="480923" cy="489101"/>
              <a:chOff x="3995936" y="1557744"/>
              <a:chExt cx="480923" cy="489101"/>
            </a:xfrm>
          </p:grpSpPr>
          <p:sp>
            <p:nvSpPr>
              <p:cNvPr id="236" name="等腰三角形 219"/>
              <p:cNvSpPr/>
              <p:nvPr/>
            </p:nvSpPr>
            <p:spPr>
              <a:xfrm rot="5400000" flipV="1">
                <a:off x="3981509" y="1600370"/>
                <a:ext cx="484035" cy="408915"/>
              </a:xfrm>
              <a:custGeom>
                <a:avLst/>
                <a:gdLst/>
                <a:ahLst/>
                <a:cxnLst/>
                <a:rect l="l" t="t" r="r" b="b"/>
                <a:pathLst>
                  <a:path w="563124" h="628267">
                    <a:moveTo>
                      <a:pt x="0" y="3978"/>
                    </a:moveTo>
                    <a:lnTo>
                      <a:pt x="0" y="628267"/>
                    </a:lnTo>
                    <a:lnTo>
                      <a:pt x="303862" y="628267"/>
                    </a:lnTo>
                    <a:lnTo>
                      <a:pt x="447878" y="628267"/>
                    </a:lnTo>
                    <a:lnTo>
                      <a:pt x="559744" y="628267"/>
                    </a:lnTo>
                    <a:lnTo>
                      <a:pt x="476615" y="351159"/>
                    </a:lnTo>
                    <a:lnTo>
                      <a:pt x="563124" y="0"/>
                    </a:lnTo>
                    <a:lnTo>
                      <a:pt x="352994" y="0"/>
                    </a:lnTo>
                    <a:lnTo>
                      <a:pt x="353974" y="3978"/>
                    </a:lnTo>
                    <a:close/>
                  </a:path>
                </a:pathLst>
              </a:custGeom>
              <a:solidFill>
                <a:srgbClr val="C0000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b="1">
                  <a:solidFill>
                    <a:schemeClr val="bg1"/>
                  </a:solidFill>
                  <a:latin typeface="微软雅黑" panose="020B0503020204020204" pitchFamily="34" charset="-122"/>
                  <a:ea typeface="微软雅黑" panose="020B0503020204020204" pitchFamily="34" charset="-122"/>
                </a:endParaRPr>
              </a:p>
            </p:txBody>
          </p:sp>
          <p:sp>
            <p:nvSpPr>
              <p:cNvPr id="237" name="标题 4"/>
              <p:cNvSpPr txBox="1"/>
              <p:nvPr/>
            </p:nvSpPr>
            <p:spPr>
              <a:xfrm>
                <a:off x="3995936" y="1557744"/>
                <a:ext cx="480923" cy="37137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a:solidFill>
                      <a:schemeClr val="bg1"/>
                    </a:solidFill>
                    <a:latin typeface="Impact" panose="020B0806030902050204" pitchFamily="34" charset="0"/>
                    <a:ea typeface="微软雅黑" panose="020B0503020204020204" pitchFamily="34" charset="-122"/>
                  </a:rPr>
                  <a:t>06</a:t>
                </a:r>
                <a:endParaRPr lang="en-US" altLang="zh-CN" sz="1400" b="1" dirty="0">
                  <a:solidFill>
                    <a:schemeClr val="bg1"/>
                  </a:solidFill>
                  <a:latin typeface="Impact" panose="020B0806030902050204" pitchFamily="34" charset="0"/>
                  <a:ea typeface="微软雅黑" panose="020B0503020204020204" pitchFamily="34" charset="-122"/>
                </a:endParaRPr>
              </a:p>
            </p:txBody>
          </p:sp>
        </p:grpSp>
      </p:grpSp>
      <p:sp>
        <p:nvSpPr>
          <p:cNvPr id="2" name="椭圆 1"/>
          <p:cNvSpPr/>
          <p:nvPr/>
        </p:nvSpPr>
        <p:spPr>
          <a:xfrm>
            <a:off x="687676" y="569020"/>
            <a:ext cx="2841227" cy="2841227"/>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100"/>
                                        <p:tgtEl>
                                          <p:spTgt spid="60"/>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1500" fill="hold"/>
                                        <p:tgtEl>
                                          <p:spTgt spid="17"/>
                                        </p:tgtEl>
                                        <p:attrNameLst>
                                          <p:attrName>ppt_x</p:attrName>
                                        </p:attrNameLst>
                                      </p:cBhvr>
                                      <p:tavLst>
                                        <p:tav tm="0">
                                          <p:val>
                                            <p:strVal val="#ppt_x"/>
                                          </p:val>
                                        </p:tav>
                                        <p:tav tm="100000">
                                          <p:val>
                                            <p:strVal val="#ppt_x"/>
                                          </p:val>
                                        </p:tav>
                                      </p:tavLst>
                                    </p:anim>
                                    <p:anim calcmode="lin" valueType="num">
                                      <p:cBhvr additive="base">
                                        <p:cTn id="21" dur="1500" fill="hold"/>
                                        <p:tgtEl>
                                          <p:spTgt spid="17"/>
                                        </p:tgtEl>
                                        <p:attrNameLst>
                                          <p:attrName>ppt_y</p:attrName>
                                        </p:attrNameLst>
                                      </p:cBhvr>
                                      <p:tavLst>
                                        <p:tav tm="0">
                                          <p:val>
                                            <p:strVal val="1+#ppt_h/2"/>
                                          </p:val>
                                        </p:tav>
                                        <p:tav tm="100000">
                                          <p:val>
                                            <p:strVal val="#ppt_y"/>
                                          </p:val>
                                        </p:tav>
                                      </p:tavLst>
                                    </p:anim>
                                  </p:childTnLst>
                                </p:cTn>
                              </p:par>
                            </p:childTnLst>
                          </p:cTn>
                        </p:par>
                        <p:par>
                          <p:cTn id="22" fill="hold">
                            <p:stCondLst>
                              <p:cond delay="4500"/>
                            </p:stCondLst>
                            <p:childTnLst>
                              <p:par>
                                <p:cTn id="23" presetID="22" presetClass="entr" presetSubtype="8" fill="hold" grpId="0" nodeType="afterEffect">
                                  <p:stCondLst>
                                    <p:cond delay="0"/>
                                  </p:stCondLst>
                                  <p:childTnLst>
                                    <p:set>
                                      <p:cBhvr>
                                        <p:cTn id="24" dur="1" fill="hold">
                                          <p:stCondLst>
                                            <p:cond delay="0"/>
                                          </p:stCondLst>
                                        </p:cTn>
                                        <p:tgtEl>
                                          <p:spTgt spid="183"/>
                                        </p:tgtEl>
                                        <p:attrNameLst>
                                          <p:attrName>style.visibility</p:attrName>
                                        </p:attrNameLst>
                                      </p:cBhvr>
                                      <p:to>
                                        <p:strVal val="visible"/>
                                      </p:to>
                                    </p:set>
                                    <p:animEffect transition="in" filter="wipe(left)">
                                      <p:cBhvr>
                                        <p:cTn id="25" dur="1500"/>
                                        <p:tgtEl>
                                          <p:spTgt spid="183"/>
                                        </p:tgtEl>
                                      </p:cBhvr>
                                    </p:animEffect>
                                  </p:childTnLst>
                                </p:cTn>
                              </p:par>
                            </p:childTnLst>
                          </p:cTn>
                        </p:par>
                        <p:par>
                          <p:cTn id="26" fill="hold">
                            <p:stCondLst>
                              <p:cond delay="6000"/>
                            </p:stCondLst>
                            <p:childTnLst>
                              <p:par>
                                <p:cTn id="27" presetID="2" presetClass="entr" presetSubtype="4"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500" fill="hold"/>
                                        <p:tgtEl>
                                          <p:spTgt spid="18"/>
                                        </p:tgtEl>
                                        <p:attrNameLst>
                                          <p:attrName>ppt_x</p:attrName>
                                        </p:attrNameLst>
                                      </p:cBhvr>
                                      <p:tavLst>
                                        <p:tav tm="0">
                                          <p:val>
                                            <p:strVal val="#ppt_x"/>
                                          </p:val>
                                        </p:tav>
                                        <p:tav tm="100000">
                                          <p:val>
                                            <p:strVal val="#ppt_x"/>
                                          </p:val>
                                        </p:tav>
                                      </p:tavLst>
                                    </p:anim>
                                    <p:anim calcmode="lin" valueType="num">
                                      <p:cBhvr additive="base">
                                        <p:cTn id="30" dur="1500" fill="hold"/>
                                        <p:tgtEl>
                                          <p:spTgt spid="18"/>
                                        </p:tgtEl>
                                        <p:attrNameLst>
                                          <p:attrName>ppt_y</p:attrName>
                                        </p:attrNameLst>
                                      </p:cBhvr>
                                      <p:tavLst>
                                        <p:tav tm="0">
                                          <p:val>
                                            <p:strVal val="1+#ppt_h/2"/>
                                          </p:val>
                                        </p:tav>
                                        <p:tav tm="100000">
                                          <p:val>
                                            <p:strVal val="#ppt_y"/>
                                          </p:val>
                                        </p:tav>
                                      </p:tavLst>
                                    </p:anim>
                                  </p:childTnLst>
                                </p:cTn>
                              </p:par>
                            </p:childTnLst>
                          </p:cTn>
                        </p:par>
                        <p:par>
                          <p:cTn id="31" fill="hold">
                            <p:stCondLst>
                              <p:cond delay="7500"/>
                            </p:stCondLst>
                            <p:childTnLst>
                              <p:par>
                                <p:cTn id="32" presetID="22" presetClass="entr" presetSubtype="8" fill="hold" grpId="0" nodeType="afterEffect">
                                  <p:stCondLst>
                                    <p:cond delay="0"/>
                                  </p:stCondLst>
                                  <p:childTnLst>
                                    <p:set>
                                      <p:cBhvr>
                                        <p:cTn id="33" dur="1" fill="hold">
                                          <p:stCondLst>
                                            <p:cond delay="0"/>
                                          </p:stCondLst>
                                        </p:cTn>
                                        <p:tgtEl>
                                          <p:spTgt spid="189"/>
                                        </p:tgtEl>
                                        <p:attrNameLst>
                                          <p:attrName>style.visibility</p:attrName>
                                        </p:attrNameLst>
                                      </p:cBhvr>
                                      <p:to>
                                        <p:strVal val="visible"/>
                                      </p:to>
                                    </p:set>
                                    <p:animEffect transition="in" filter="wipe(left)">
                                      <p:cBhvr>
                                        <p:cTn id="34" dur="1500"/>
                                        <p:tgtEl>
                                          <p:spTgt spid="189"/>
                                        </p:tgtEl>
                                      </p:cBhvr>
                                    </p:animEffect>
                                  </p:childTnLst>
                                </p:cTn>
                              </p:par>
                            </p:childTnLst>
                          </p:cTn>
                        </p:par>
                        <p:par>
                          <p:cTn id="35" fill="hold">
                            <p:stCondLst>
                              <p:cond delay="9000"/>
                            </p:stCondLst>
                            <p:childTnLst>
                              <p:par>
                                <p:cTn id="36" presetID="2" presetClass="entr" presetSubtype="4"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1500" fill="hold"/>
                                        <p:tgtEl>
                                          <p:spTgt spid="19"/>
                                        </p:tgtEl>
                                        <p:attrNameLst>
                                          <p:attrName>ppt_x</p:attrName>
                                        </p:attrNameLst>
                                      </p:cBhvr>
                                      <p:tavLst>
                                        <p:tav tm="0">
                                          <p:val>
                                            <p:strVal val="#ppt_x"/>
                                          </p:val>
                                        </p:tav>
                                        <p:tav tm="100000">
                                          <p:val>
                                            <p:strVal val="#ppt_x"/>
                                          </p:val>
                                        </p:tav>
                                      </p:tavLst>
                                    </p:anim>
                                    <p:anim calcmode="lin" valueType="num">
                                      <p:cBhvr additive="base">
                                        <p:cTn id="39" dur="1500" fill="hold"/>
                                        <p:tgtEl>
                                          <p:spTgt spid="19"/>
                                        </p:tgtEl>
                                        <p:attrNameLst>
                                          <p:attrName>ppt_y</p:attrName>
                                        </p:attrNameLst>
                                      </p:cBhvr>
                                      <p:tavLst>
                                        <p:tav tm="0">
                                          <p:val>
                                            <p:strVal val="1+#ppt_h/2"/>
                                          </p:val>
                                        </p:tav>
                                        <p:tav tm="100000">
                                          <p:val>
                                            <p:strVal val="#ppt_y"/>
                                          </p:val>
                                        </p:tav>
                                      </p:tavLst>
                                    </p:anim>
                                  </p:childTnLst>
                                </p:cTn>
                              </p:par>
                            </p:childTnLst>
                          </p:cTn>
                        </p:par>
                        <p:par>
                          <p:cTn id="40" fill="hold">
                            <p:stCondLst>
                              <p:cond delay="10500"/>
                            </p:stCondLst>
                            <p:childTnLst>
                              <p:par>
                                <p:cTn id="41" presetID="22" presetClass="entr" presetSubtype="8" fill="hold" grpId="0" nodeType="afterEffect">
                                  <p:stCondLst>
                                    <p:cond delay="0"/>
                                  </p:stCondLst>
                                  <p:childTnLst>
                                    <p:set>
                                      <p:cBhvr>
                                        <p:cTn id="42" dur="1" fill="hold">
                                          <p:stCondLst>
                                            <p:cond delay="0"/>
                                          </p:stCondLst>
                                        </p:cTn>
                                        <p:tgtEl>
                                          <p:spTgt spid="195"/>
                                        </p:tgtEl>
                                        <p:attrNameLst>
                                          <p:attrName>style.visibility</p:attrName>
                                        </p:attrNameLst>
                                      </p:cBhvr>
                                      <p:to>
                                        <p:strVal val="visible"/>
                                      </p:to>
                                    </p:set>
                                    <p:animEffect transition="in" filter="wipe(left)">
                                      <p:cBhvr>
                                        <p:cTn id="43" dur="1500"/>
                                        <p:tgtEl>
                                          <p:spTgt spid="195"/>
                                        </p:tgtEl>
                                      </p:cBhvr>
                                    </p:animEffect>
                                  </p:childTnLst>
                                </p:cTn>
                              </p:par>
                            </p:childTnLst>
                          </p:cTn>
                        </p:par>
                        <p:par>
                          <p:cTn id="44" fill="hold">
                            <p:stCondLst>
                              <p:cond delay="12000"/>
                            </p:stCondLst>
                            <p:childTnLst>
                              <p:par>
                                <p:cTn id="45" presetID="2" presetClass="entr" presetSubtype="4"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1500" fill="hold"/>
                                        <p:tgtEl>
                                          <p:spTgt spid="20"/>
                                        </p:tgtEl>
                                        <p:attrNameLst>
                                          <p:attrName>ppt_x</p:attrName>
                                        </p:attrNameLst>
                                      </p:cBhvr>
                                      <p:tavLst>
                                        <p:tav tm="0">
                                          <p:val>
                                            <p:strVal val="#ppt_x"/>
                                          </p:val>
                                        </p:tav>
                                        <p:tav tm="100000">
                                          <p:val>
                                            <p:strVal val="#ppt_x"/>
                                          </p:val>
                                        </p:tav>
                                      </p:tavLst>
                                    </p:anim>
                                    <p:anim calcmode="lin" valueType="num">
                                      <p:cBhvr additive="base">
                                        <p:cTn id="48" dur="1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13500"/>
                            </p:stCondLst>
                            <p:childTnLst>
                              <p:par>
                                <p:cTn id="50" presetID="22" presetClass="entr" presetSubtype="8" fill="hold" grpId="0" nodeType="afterEffect">
                                  <p:stCondLst>
                                    <p:cond delay="0"/>
                                  </p:stCondLst>
                                  <p:childTnLst>
                                    <p:set>
                                      <p:cBhvr>
                                        <p:cTn id="51" dur="1" fill="hold">
                                          <p:stCondLst>
                                            <p:cond delay="0"/>
                                          </p:stCondLst>
                                        </p:cTn>
                                        <p:tgtEl>
                                          <p:spTgt spid="201"/>
                                        </p:tgtEl>
                                        <p:attrNameLst>
                                          <p:attrName>style.visibility</p:attrName>
                                        </p:attrNameLst>
                                      </p:cBhvr>
                                      <p:to>
                                        <p:strVal val="visible"/>
                                      </p:to>
                                    </p:set>
                                    <p:animEffect transition="in" filter="wipe(left)">
                                      <p:cBhvr>
                                        <p:cTn id="52" dur="1500"/>
                                        <p:tgtEl>
                                          <p:spTgt spid="201"/>
                                        </p:tgtEl>
                                      </p:cBhvr>
                                    </p:animEffect>
                                  </p:childTnLst>
                                </p:cTn>
                              </p:par>
                            </p:childTnLst>
                          </p:cTn>
                        </p:par>
                        <p:par>
                          <p:cTn id="53" fill="hold">
                            <p:stCondLst>
                              <p:cond delay="15000"/>
                            </p:stCondLst>
                            <p:childTnLst>
                              <p:par>
                                <p:cTn id="54" presetID="2" presetClass="entr" presetSubtype="4"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1500" fill="hold"/>
                                        <p:tgtEl>
                                          <p:spTgt spid="21"/>
                                        </p:tgtEl>
                                        <p:attrNameLst>
                                          <p:attrName>ppt_x</p:attrName>
                                        </p:attrNameLst>
                                      </p:cBhvr>
                                      <p:tavLst>
                                        <p:tav tm="0">
                                          <p:val>
                                            <p:strVal val="#ppt_x"/>
                                          </p:val>
                                        </p:tav>
                                        <p:tav tm="100000">
                                          <p:val>
                                            <p:strVal val="#ppt_x"/>
                                          </p:val>
                                        </p:tav>
                                      </p:tavLst>
                                    </p:anim>
                                    <p:anim calcmode="lin" valueType="num">
                                      <p:cBhvr additive="base">
                                        <p:cTn id="57" dur="1500" fill="hold"/>
                                        <p:tgtEl>
                                          <p:spTgt spid="21"/>
                                        </p:tgtEl>
                                        <p:attrNameLst>
                                          <p:attrName>ppt_y</p:attrName>
                                        </p:attrNameLst>
                                      </p:cBhvr>
                                      <p:tavLst>
                                        <p:tav tm="0">
                                          <p:val>
                                            <p:strVal val="1+#ppt_h/2"/>
                                          </p:val>
                                        </p:tav>
                                        <p:tav tm="100000">
                                          <p:val>
                                            <p:strVal val="#ppt_y"/>
                                          </p:val>
                                        </p:tav>
                                      </p:tavLst>
                                    </p:anim>
                                  </p:childTnLst>
                                </p:cTn>
                              </p:par>
                            </p:childTnLst>
                          </p:cTn>
                        </p:par>
                        <p:par>
                          <p:cTn id="58" fill="hold">
                            <p:stCondLst>
                              <p:cond delay="16500"/>
                            </p:stCondLst>
                            <p:childTnLst>
                              <p:par>
                                <p:cTn id="59" presetID="22" presetClass="entr" presetSubtype="8" fill="hold" grpId="0" nodeType="afterEffect">
                                  <p:stCondLst>
                                    <p:cond delay="0"/>
                                  </p:stCondLst>
                                  <p:childTnLst>
                                    <p:set>
                                      <p:cBhvr>
                                        <p:cTn id="60" dur="1" fill="hold">
                                          <p:stCondLst>
                                            <p:cond delay="0"/>
                                          </p:stCondLst>
                                        </p:cTn>
                                        <p:tgtEl>
                                          <p:spTgt spid="207"/>
                                        </p:tgtEl>
                                        <p:attrNameLst>
                                          <p:attrName>style.visibility</p:attrName>
                                        </p:attrNameLst>
                                      </p:cBhvr>
                                      <p:to>
                                        <p:strVal val="visible"/>
                                      </p:to>
                                    </p:set>
                                    <p:animEffect transition="in" filter="wipe(left)">
                                      <p:cBhvr>
                                        <p:cTn id="61" dur="1500"/>
                                        <p:tgtEl>
                                          <p:spTgt spid="207"/>
                                        </p:tgtEl>
                                      </p:cBhvr>
                                    </p:animEffect>
                                  </p:childTnLst>
                                </p:cTn>
                              </p:par>
                            </p:childTnLst>
                          </p:cTn>
                        </p:par>
                        <p:par>
                          <p:cTn id="62" fill="hold">
                            <p:stCondLst>
                              <p:cond delay="18000"/>
                            </p:stCondLst>
                            <p:childTnLst>
                              <p:par>
                                <p:cTn id="63" presetID="2" presetClass="entr" presetSubtype="4"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 calcmode="lin" valueType="num">
                                      <p:cBhvr additive="base">
                                        <p:cTn id="65" dur="1500" fill="hold"/>
                                        <p:tgtEl>
                                          <p:spTgt spid="22"/>
                                        </p:tgtEl>
                                        <p:attrNameLst>
                                          <p:attrName>ppt_x</p:attrName>
                                        </p:attrNameLst>
                                      </p:cBhvr>
                                      <p:tavLst>
                                        <p:tav tm="0">
                                          <p:val>
                                            <p:strVal val="#ppt_x"/>
                                          </p:val>
                                        </p:tav>
                                        <p:tav tm="100000">
                                          <p:val>
                                            <p:strVal val="#ppt_x"/>
                                          </p:val>
                                        </p:tav>
                                      </p:tavLst>
                                    </p:anim>
                                    <p:anim calcmode="lin" valueType="num">
                                      <p:cBhvr additive="base">
                                        <p:cTn id="66" dur="1500" fill="hold"/>
                                        <p:tgtEl>
                                          <p:spTgt spid="22"/>
                                        </p:tgtEl>
                                        <p:attrNameLst>
                                          <p:attrName>ppt_y</p:attrName>
                                        </p:attrNameLst>
                                      </p:cBhvr>
                                      <p:tavLst>
                                        <p:tav tm="0">
                                          <p:val>
                                            <p:strVal val="1+#ppt_h/2"/>
                                          </p:val>
                                        </p:tav>
                                        <p:tav tm="100000">
                                          <p:val>
                                            <p:strVal val="#ppt_y"/>
                                          </p:val>
                                        </p:tav>
                                      </p:tavLst>
                                    </p:anim>
                                  </p:childTnLst>
                                </p:cTn>
                              </p:par>
                            </p:childTnLst>
                          </p:cTn>
                        </p:par>
                        <p:par>
                          <p:cTn id="67" fill="hold">
                            <p:stCondLst>
                              <p:cond delay="19500"/>
                            </p:stCondLst>
                            <p:childTnLst>
                              <p:par>
                                <p:cTn id="68" presetID="22" presetClass="entr" presetSubtype="8" fill="hold" grpId="0" nodeType="afterEffect">
                                  <p:stCondLst>
                                    <p:cond delay="0"/>
                                  </p:stCondLst>
                                  <p:childTnLst>
                                    <p:set>
                                      <p:cBhvr>
                                        <p:cTn id="69" dur="1" fill="hold">
                                          <p:stCondLst>
                                            <p:cond delay="0"/>
                                          </p:stCondLst>
                                        </p:cTn>
                                        <p:tgtEl>
                                          <p:spTgt spid="213"/>
                                        </p:tgtEl>
                                        <p:attrNameLst>
                                          <p:attrName>style.visibility</p:attrName>
                                        </p:attrNameLst>
                                      </p:cBhvr>
                                      <p:to>
                                        <p:strVal val="visible"/>
                                      </p:to>
                                    </p:set>
                                    <p:animEffect transition="in" filter="wipe(left)">
                                      <p:cBhvr>
                                        <p:cTn id="70" dur="1500"/>
                                        <p:tgtEl>
                                          <p:spTgt spid="213"/>
                                        </p:tgtEl>
                                      </p:cBhvr>
                                    </p:animEffect>
                                  </p:childTnLst>
                                </p:cTn>
                              </p:par>
                            </p:childTnLst>
                          </p:cTn>
                        </p:par>
                        <p:par>
                          <p:cTn id="71" fill="hold">
                            <p:stCondLst>
                              <p:cond delay="21000"/>
                            </p:stCondLst>
                            <p:childTnLst>
                              <p:par>
                                <p:cTn id="72" presetID="22" presetClass="entr" presetSubtype="8"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89" grpId="0"/>
      <p:bldP spid="195" grpId="0"/>
      <p:bldP spid="201" grpId="0"/>
      <p:bldP spid="207" grpId="0"/>
      <p:bldP spid="213" grpId="0"/>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8"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9"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30"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2400" b="1" dirty="0">
                <a:solidFill>
                  <a:schemeClr val="accent1"/>
                </a:solidFill>
                <a:latin typeface="微软雅黑" panose="020B0503020204020204" pitchFamily="34" charset="-122"/>
                <a:ea typeface="微软雅黑" panose="020B0503020204020204" pitchFamily="34" charset="-122"/>
                <a:cs typeface="+mn-cs"/>
              </a:rPr>
              <a:t>习进平 论  如何做一名合格共产党员</a:t>
            </a:r>
          </a:p>
        </p:txBody>
      </p:sp>
      <p:sp>
        <p:nvSpPr>
          <p:cNvPr id="31"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32" name="直接连接符 31"/>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34" name="组合 33"/>
          <p:cNvGrpSpPr/>
          <p:nvPr/>
        </p:nvGrpSpPr>
        <p:grpSpPr>
          <a:xfrm>
            <a:off x="3447434" y="2318986"/>
            <a:ext cx="1351627" cy="1036417"/>
            <a:chOff x="2585913" y="2108424"/>
            <a:chExt cx="1013852" cy="777133"/>
          </a:xfrm>
        </p:grpSpPr>
        <p:sp>
          <p:nvSpPr>
            <p:cNvPr id="35" name="椭圆 34"/>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标题 4"/>
            <p:cNvSpPr txBox="1"/>
            <p:nvPr/>
          </p:nvSpPr>
          <p:spPr>
            <a:xfrm>
              <a:off x="262887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06</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37"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100"/>
                                        <p:tgtEl>
                                          <p:spTgt spid="27"/>
                                        </p:tgtEl>
                                      </p:cBhvr>
                                    </p:animEffect>
                                  </p:childTnLst>
                                </p:cTn>
                              </p:par>
                              <p:par>
                                <p:cTn id="8" presetID="2" presetClass="entr" presetSubtype="6"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 calcmode="lin" valueType="num">
                                      <p:cBhvr additive="base">
                                        <p:cTn id="10" dur="1100" fill="hold"/>
                                        <p:tgtEl>
                                          <p:spTgt spid="37"/>
                                        </p:tgtEl>
                                        <p:attrNameLst>
                                          <p:attrName>ppt_x</p:attrName>
                                        </p:attrNameLst>
                                      </p:cBhvr>
                                      <p:tavLst>
                                        <p:tav tm="0">
                                          <p:val>
                                            <p:strVal val="1+#ppt_w/2"/>
                                          </p:val>
                                        </p:tav>
                                        <p:tav tm="100000">
                                          <p:val>
                                            <p:strVal val="#ppt_x"/>
                                          </p:val>
                                        </p:tav>
                                      </p:tavLst>
                                    </p:anim>
                                    <p:anim calcmode="lin" valueType="num">
                                      <p:cBhvr additive="base">
                                        <p:cTn id="11" dur="1100" fill="hold"/>
                                        <p:tgtEl>
                                          <p:spTgt spid="37"/>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900" fill="hold"/>
                                        <p:tgtEl>
                                          <p:spTgt spid="29"/>
                                        </p:tgtEl>
                                        <p:attrNameLst>
                                          <p:attrName>ppt_w</p:attrName>
                                        </p:attrNameLst>
                                      </p:cBhvr>
                                      <p:tavLst>
                                        <p:tav tm="0">
                                          <p:val>
                                            <p:fltVal val="0"/>
                                          </p:val>
                                        </p:tav>
                                        <p:tav tm="100000">
                                          <p:val>
                                            <p:strVal val="#ppt_w"/>
                                          </p:val>
                                        </p:tav>
                                      </p:tavLst>
                                    </p:anim>
                                    <p:anim calcmode="lin" valueType="num">
                                      <p:cBhvr>
                                        <p:cTn id="16" dur="900" fill="hold"/>
                                        <p:tgtEl>
                                          <p:spTgt spid="29"/>
                                        </p:tgtEl>
                                        <p:attrNameLst>
                                          <p:attrName>ppt_h</p:attrName>
                                        </p:attrNameLst>
                                      </p:cBhvr>
                                      <p:tavLst>
                                        <p:tav tm="0">
                                          <p:val>
                                            <p:fltVal val="0"/>
                                          </p:val>
                                        </p:tav>
                                        <p:tav tm="100000">
                                          <p:val>
                                            <p:strVal val="#ppt_h"/>
                                          </p:val>
                                        </p:tav>
                                      </p:tavLst>
                                    </p:anim>
                                    <p:animEffect transition="in" filter="fade">
                                      <p:cBhvr>
                                        <p:cTn id="17" dur="900"/>
                                        <p:tgtEl>
                                          <p:spTgt spid="29"/>
                                        </p:tgtEl>
                                      </p:cBhvr>
                                    </p:animEffect>
                                  </p:childTnLst>
                                </p:cTn>
                              </p:par>
                              <p:par>
                                <p:cTn id="18" presetID="53" presetClass="entr" presetSubtype="16"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p:cTn id="20" dur="900" fill="hold"/>
                                        <p:tgtEl>
                                          <p:spTgt spid="28"/>
                                        </p:tgtEl>
                                        <p:attrNameLst>
                                          <p:attrName>ppt_w</p:attrName>
                                        </p:attrNameLst>
                                      </p:cBhvr>
                                      <p:tavLst>
                                        <p:tav tm="0">
                                          <p:val>
                                            <p:fltVal val="0"/>
                                          </p:val>
                                        </p:tav>
                                        <p:tav tm="100000">
                                          <p:val>
                                            <p:strVal val="#ppt_w"/>
                                          </p:val>
                                        </p:tav>
                                      </p:tavLst>
                                    </p:anim>
                                    <p:anim calcmode="lin" valueType="num">
                                      <p:cBhvr>
                                        <p:cTn id="21" dur="900" fill="hold"/>
                                        <p:tgtEl>
                                          <p:spTgt spid="28"/>
                                        </p:tgtEl>
                                        <p:attrNameLst>
                                          <p:attrName>ppt_h</p:attrName>
                                        </p:attrNameLst>
                                      </p:cBhvr>
                                      <p:tavLst>
                                        <p:tav tm="0">
                                          <p:val>
                                            <p:fltVal val="0"/>
                                          </p:val>
                                        </p:tav>
                                        <p:tav tm="100000">
                                          <p:val>
                                            <p:strVal val="#ppt_h"/>
                                          </p:val>
                                        </p:tav>
                                      </p:tavLst>
                                    </p:anim>
                                    <p:animEffect transition="in" filter="fade">
                                      <p:cBhvr>
                                        <p:cTn id="22" dur="900"/>
                                        <p:tgtEl>
                                          <p:spTgt spid="28"/>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left)">
                                      <p:cBhvr>
                                        <p:cTn id="26" dur="500"/>
                                        <p:tgtEl>
                                          <p:spTgt spid="32"/>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1550"/>
                                        <p:tgtEl>
                                          <p:spTgt spid="31"/>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1000"/>
                                        <p:tgtEl>
                                          <p:spTgt spid="30"/>
                                        </p:tgtEl>
                                      </p:cBhvr>
                                    </p:animEffect>
                                    <p:anim calcmode="lin" valueType="num">
                                      <p:cBhvr>
                                        <p:cTn id="44" dur="1000" fill="hold"/>
                                        <p:tgtEl>
                                          <p:spTgt spid="30"/>
                                        </p:tgtEl>
                                        <p:attrNameLst>
                                          <p:attrName>ppt_x</p:attrName>
                                        </p:attrNameLst>
                                      </p:cBhvr>
                                      <p:tavLst>
                                        <p:tav tm="0">
                                          <p:val>
                                            <p:strVal val="#ppt_x"/>
                                          </p:val>
                                        </p:tav>
                                        <p:tav tm="100000">
                                          <p:val>
                                            <p:strVal val="#ppt_x"/>
                                          </p:val>
                                        </p:tav>
                                      </p:tavLst>
                                    </p:anim>
                                    <p:anim calcmode="lin" valueType="num">
                                      <p:cBhvr>
                                        <p:cTn id="4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719308" y="452774"/>
            <a:ext cx="6151990" cy="575867"/>
          </a:xfrm>
        </p:spPr>
        <p:txBody>
          <a:bodyPr/>
          <a:lstStyle/>
          <a:p>
            <a:r>
              <a:rPr lang="zh-CN" altLang="en-US" dirty="0"/>
              <a:t>习进平论：做合格共产党员</a:t>
            </a:r>
          </a:p>
        </p:txBody>
      </p:sp>
      <p:sp>
        <p:nvSpPr>
          <p:cNvPr id="3" name="矩形 2"/>
          <p:cNvSpPr/>
          <p:nvPr/>
        </p:nvSpPr>
        <p:spPr>
          <a:xfrm>
            <a:off x="5615217" y="4956251"/>
            <a:ext cx="6188837" cy="1107965"/>
          </a:xfrm>
          <a:prstGeom prst="rect">
            <a:avLst/>
          </a:prstGeom>
        </p:spPr>
        <p:txBody>
          <a:bodyPr wrap="square" lIns="121891" tIns="60945" rIns="121891" bIns="60945">
            <a:spAutoFit/>
          </a:bodyPr>
          <a:lstStyle/>
          <a:p>
            <a:pPr algn="just"/>
            <a:r>
              <a:rPr lang="zh-CN" altLang="en-US" sz="1600" dirty="0"/>
              <a:t>十八大以来，习近平总书记在多次考察、讲话中，从树立党章意识、坚定理想信念等层面阐述了共产党员如何加强党性，始终心系党、心系人民、心系国家，体现先进性和纯洁性。 让我们从总书记的这些论述中来探究如何坚持以知促行，做一名合格的中共党员。</a:t>
            </a:r>
          </a:p>
        </p:txBody>
      </p:sp>
      <p:sp>
        <p:nvSpPr>
          <p:cNvPr id="4" name="矩形 3"/>
          <p:cNvSpPr/>
          <p:nvPr/>
        </p:nvSpPr>
        <p:spPr>
          <a:xfrm>
            <a:off x="7467144" y="4058877"/>
            <a:ext cx="3461752" cy="461635"/>
          </a:xfrm>
          <a:prstGeom prst="rect">
            <a:avLst/>
          </a:prstGeom>
          <a:solidFill>
            <a:schemeClr val="accent1"/>
          </a:solidFill>
          <a:ln>
            <a:solidFill>
              <a:schemeClr val="accent1"/>
            </a:solidFill>
          </a:ln>
          <a:effectLst>
            <a:outerShdw blurRad="50800" dist="38100" dir="2700000" algn="tl" rotWithShape="0">
              <a:prstClr val="black">
                <a:alpha val="40000"/>
              </a:prstClr>
            </a:outerShdw>
          </a:effectLst>
        </p:spPr>
        <p:txBody>
          <a:bodyPr wrap="square" lIns="121891" tIns="60945" rIns="121891" bIns="60945">
            <a:spAutoFit/>
          </a:bodyPr>
          <a:lstStyle/>
          <a:p>
            <a:pPr algn="ctr"/>
            <a:r>
              <a:rPr lang="zh-CN" altLang="en-US" sz="2200" dirty="0">
                <a:solidFill>
                  <a:schemeClr val="accent2">
                    <a:lumMod val="20000"/>
                    <a:lumOff val="80000"/>
                  </a:schemeClr>
                </a:solidFill>
              </a:rPr>
              <a:t>向榜样学习、向群众学习</a:t>
            </a:r>
          </a:p>
        </p:txBody>
      </p:sp>
      <p:sp>
        <p:nvSpPr>
          <p:cNvPr id="6" name="矩形 5"/>
          <p:cNvSpPr/>
          <p:nvPr/>
        </p:nvSpPr>
        <p:spPr>
          <a:xfrm>
            <a:off x="8495161" y="1734264"/>
            <a:ext cx="2879945" cy="461635"/>
          </a:xfrm>
          <a:prstGeom prst="rect">
            <a:avLst/>
          </a:prstGeom>
          <a:solidFill>
            <a:schemeClr val="accent1"/>
          </a:solidFill>
          <a:ln>
            <a:solidFill>
              <a:schemeClr val="accent1"/>
            </a:solidFill>
          </a:ln>
          <a:effectLst>
            <a:outerShdw blurRad="50800" dist="38100" dir="2700000" algn="tl" rotWithShape="0">
              <a:prstClr val="black">
                <a:alpha val="40000"/>
              </a:prstClr>
            </a:outerShdw>
          </a:effectLst>
        </p:spPr>
        <p:txBody>
          <a:bodyPr wrap="square" lIns="121891" tIns="60945" rIns="121891" bIns="60945">
            <a:spAutoFit/>
          </a:bodyPr>
          <a:lstStyle/>
          <a:p>
            <a:pPr algn="ctr"/>
            <a:r>
              <a:rPr lang="zh-CN" altLang="en-US" sz="2200" dirty="0">
                <a:solidFill>
                  <a:schemeClr val="accent2">
                    <a:lumMod val="20000"/>
                    <a:lumOff val="80000"/>
                  </a:schemeClr>
                </a:solidFill>
              </a:rPr>
              <a:t>遵守党章、加强党性</a:t>
            </a:r>
          </a:p>
        </p:txBody>
      </p:sp>
      <p:sp>
        <p:nvSpPr>
          <p:cNvPr id="7" name="矩形 6"/>
          <p:cNvSpPr/>
          <p:nvPr/>
        </p:nvSpPr>
        <p:spPr>
          <a:xfrm>
            <a:off x="7471328" y="2550624"/>
            <a:ext cx="2879945" cy="461635"/>
          </a:xfrm>
          <a:prstGeom prst="rect">
            <a:avLst/>
          </a:prstGeom>
          <a:solidFill>
            <a:schemeClr val="accent1"/>
          </a:solidFill>
          <a:ln>
            <a:solidFill>
              <a:schemeClr val="accent1"/>
            </a:solidFill>
          </a:ln>
          <a:effectLst>
            <a:outerShdw blurRad="50800" dist="38100" dir="2700000" algn="tl" rotWithShape="0">
              <a:prstClr val="black">
                <a:alpha val="40000"/>
              </a:prstClr>
            </a:outerShdw>
          </a:effectLst>
        </p:spPr>
        <p:txBody>
          <a:bodyPr wrap="square" lIns="121891" tIns="60945" rIns="121891" bIns="60945">
            <a:spAutoFit/>
          </a:bodyPr>
          <a:lstStyle/>
          <a:p>
            <a:pPr algn="ctr"/>
            <a:r>
              <a:rPr lang="zh-CN" altLang="en-US" sz="2200" dirty="0">
                <a:solidFill>
                  <a:schemeClr val="accent2">
                    <a:lumMod val="20000"/>
                    <a:lumOff val="80000"/>
                  </a:schemeClr>
                </a:solidFill>
              </a:rPr>
              <a:t>坚定信念、加强学习</a:t>
            </a:r>
          </a:p>
        </p:txBody>
      </p:sp>
      <p:sp>
        <p:nvSpPr>
          <p:cNvPr id="8" name="矩形 7"/>
          <p:cNvSpPr/>
          <p:nvPr/>
        </p:nvSpPr>
        <p:spPr>
          <a:xfrm>
            <a:off x="8335311" y="3317176"/>
            <a:ext cx="2879945" cy="461635"/>
          </a:xfrm>
          <a:prstGeom prst="rect">
            <a:avLst/>
          </a:prstGeom>
          <a:solidFill>
            <a:schemeClr val="accent1"/>
          </a:solidFill>
          <a:ln>
            <a:solidFill>
              <a:schemeClr val="accent1"/>
            </a:solidFill>
          </a:ln>
          <a:effectLst>
            <a:outerShdw blurRad="50800" dist="38100" dir="2700000" algn="tl" rotWithShape="0">
              <a:prstClr val="black">
                <a:alpha val="40000"/>
              </a:prstClr>
            </a:outerShdw>
          </a:effectLst>
        </p:spPr>
        <p:txBody>
          <a:bodyPr wrap="square" lIns="121891" tIns="60945" rIns="121891" bIns="60945">
            <a:spAutoFit/>
          </a:bodyPr>
          <a:lstStyle/>
          <a:p>
            <a:pPr algn="ctr"/>
            <a:r>
              <a:rPr lang="zh-CN" altLang="en-US" sz="2200" dirty="0">
                <a:solidFill>
                  <a:schemeClr val="accent2">
                    <a:lumMod val="20000"/>
                    <a:lumOff val="80000"/>
                  </a:schemeClr>
                </a:solidFill>
              </a:rPr>
              <a:t>遵纪守法、廉洁正派</a:t>
            </a:r>
          </a:p>
        </p:txBody>
      </p:sp>
      <p:grpSp>
        <p:nvGrpSpPr>
          <p:cNvPr id="10" name="组合 9"/>
          <p:cNvGrpSpPr/>
          <p:nvPr/>
        </p:nvGrpSpPr>
        <p:grpSpPr>
          <a:xfrm>
            <a:off x="7535179" y="1599936"/>
            <a:ext cx="719907" cy="720167"/>
            <a:chOff x="7813429" y="1622304"/>
            <a:chExt cx="792000" cy="792000"/>
          </a:xfrm>
        </p:grpSpPr>
        <p:grpSp>
          <p:nvGrpSpPr>
            <p:cNvPr id="11" name="组合 1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 name="矩形 12"/>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4" name="直接连接符 13"/>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sp>
        <p:nvSpPr>
          <p:cNvPr id="43" name="TextBox 42"/>
          <p:cNvSpPr txBox="1"/>
          <p:nvPr/>
        </p:nvSpPr>
        <p:spPr>
          <a:xfrm>
            <a:off x="1878859" y="2429967"/>
            <a:ext cx="3064369" cy="615696"/>
          </a:xfrm>
          <a:prstGeom prst="rect">
            <a:avLst/>
          </a:prstGeom>
          <a:noFill/>
        </p:spPr>
        <p:txBody>
          <a:bodyPr wrap="square" lIns="121891" tIns="60945" rIns="121891" bIns="60945" rtlCol="0">
            <a:spAutoFit/>
          </a:bodyPr>
          <a:lstStyle/>
          <a:p>
            <a:pPr algn="r"/>
            <a:r>
              <a:rPr lang="zh-CN" altLang="en-US" sz="3200" b="1" dirty="0">
                <a:solidFill>
                  <a:schemeClr val="accent1"/>
                </a:solidFill>
                <a:latin typeface="微软雅黑" panose="020B0503020204020204" pitchFamily="34" charset="-122"/>
                <a:ea typeface="微软雅黑" panose="020B0503020204020204" pitchFamily="34" charset="-122"/>
              </a:rPr>
              <a:t>中国共产党</a:t>
            </a:r>
          </a:p>
        </p:txBody>
      </p:sp>
      <p:sp>
        <p:nvSpPr>
          <p:cNvPr id="44" name="TextBox 43"/>
          <p:cNvSpPr txBox="1"/>
          <p:nvPr/>
        </p:nvSpPr>
        <p:spPr>
          <a:xfrm>
            <a:off x="1750463" y="3045663"/>
            <a:ext cx="3300717" cy="415468"/>
          </a:xfrm>
          <a:prstGeom prst="rect">
            <a:avLst/>
          </a:prstGeom>
          <a:noFill/>
          <a:effectLst/>
        </p:spPr>
        <p:txBody>
          <a:bodyPr wrap="none" lIns="121891" tIns="60945" rIns="121891" bIns="60945" rtlCol="0">
            <a:spAutoFit/>
          </a:bodyPr>
          <a:lstStyle/>
          <a:p>
            <a:r>
              <a:rPr lang="en-US" altLang="zh-CN" sz="1900" dirty="0">
                <a:solidFill>
                  <a:schemeClr val="accent1"/>
                </a:solidFill>
                <a:latin typeface="+mj-ea"/>
                <a:ea typeface="+mj-ea"/>
              </a:rPr>
              <a:t>Communist Party of China</a:t>
            </a:r>
            <a:endParaRPr lang="zh-CN" altLang="en-US" sz="1900" dirty="0">
              <a:solidFill>
                <a:schemeClr val="accent1"/>
              </a:solidFill>
              <a:latin typeface="+mj-ea"/>
              <a:ea typeface="+mj-ea"/>
            </a:endParaRPr>
          </a:p>
        </p:txBody>
      </p:sp>
      <p:grpSp>
        <p:nvGrpSpPr>
          <p:cNvPr id="39" name="组合 38"/>
          <p:cNvGrpSpPr/>
          <p:nvPr/>
        </p:nvGrpSpPr>
        <p:grpSpPr>
          <a:xfrm>
            <a:off x="6496102" y="2416296"/>
            <a:ext cx="719907" cy="720167"/>
            <a:chOff x="7813429" y="1622304"/>
            <a:chExt cx="792000" cy="792000"/>
          </a:xfrm>
        </p:grpSpPr>
        <p:grpSp>
          <p:nvGrpSpPr>
            <p:cNvPr id="40" name="组合 39"/>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42" name="矩形 41"/>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49" name="直接连接符 48"/>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41" name="TextBox 40"/>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51" name="组合 50"/>
          <p:cNvGrpSpPr/>
          <p:nvPr/>
        </p:nvGrpSpPr>
        <p:grpSpPr>
          <a:xfrm>
            <a:off x="7342642" y="3182847"/>
            <a:ext cx="719907" cy="720167"/>
            <a:chOff x="7813429" y="1622304"/>
            <a:chExt cx="792000" cy="792000"/>
          </a:xfrm>
        </p:grpSpPr>
        <p:grpSp>
          <p:nvGrpSpPr>
            <p:cNvPr id="52" name="组合 51"/>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4" name="矩形 53"/>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55" name="直接连接符 54"/>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3" name="TextBox 52"/>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57" name="组合 56"/>
          <p:cNvGrpSpPr/>
          <p:nvPr/>
        </p:nvGrpSpPr>
        <p:grpSpPr>
          <a:xfrm>
            <a:off x="6511345" y="3924549"/>
            <a:ext cx="719907" cy="720167"/>
            <a:chOff x="7813429" y="1622304"/>
            <a:chExt cx="792000" cy="792000"/>
          </a:xfrm>
        </p:grpSpPr>
        <p:grpSp>
          <p:nvGrpSpPr>
            <p:cNvPr id="58" name="组合 57"/>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60" name="矩形 59"/>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61" name="直接连接符 60"/>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9" name="TextBox 58"/>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sp>
        <p:nvSpPr>
          <p:cNvPr id="9" name="TextBox 8"/>
          <p:cNvSpPr txBox="1"/>
          <p:nvPr/>
        </p:nvSpPr>
        <p:spPr>
          <a:xfrm>
            <a:off x="5941535" y="1519384"/>
            <a:ext cx="1343974" cy="779881"/>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ctr"/>
            <a:r>
              <a:rPr lang="zh-CN" altLang="en-US" sz="4300" b="1" dirty="0">
                <a:solidFill>
                  <a:schemeClr val="accent1"/>
                </a:solidFill>
                <a:latin typeface="华文行楷" panose="02010800040101010101" pitchFamily="2" charset="-122"/>
                <a:ea typeface="华文行楷" panose="02010800040101010101" pitchFamily="2" charset="-122"/>
              </a:rPr>
              <a:t>党员</a:t>
            </a:r>
          </a:p>
        </p:txBody>
      </p:sp>
      <p:sp>
        <p:nvSpPr>
          <p:cNvPr id="34" name="矩形 33"/>
          <p:cNvSpPr/>
          <p:nvPr/>
        </p:nvSpPr>
        <p:spPr>
          <a:xfrm>
            <a:off x="2543275" y="4902941"/>
            <a:ext cx="2502923" cy="861974"/>
          </a:xfrm>
          <a:prstGeom prst="rect">
            <a:avLst/>
          </a:prstGeom>
          <a:effectLst>
            <a:outerShdw blurRad="50800" dist="38100" dir="2700000" algn="tl" rotWithShape="0">
              <a:prstClr val="black">
                <a:alpha val="40000"/>
              </a:prstClr>
            </a:outerShdw>
          </a:effectLst>
        </p:spPr>
        <p:txBody>
          <a:bodyPr wrap="none" lIns="121891" tIns="60945" rIns="121891" bIns="60945">
            <a:spAutoFit/>
          </a:bodyPr>
          <a:lstStyle/>
          <a:p>
            <a:r>
              <a:rPr lang="zh-CN" altLang="en-US" sz="3200" dirty="0">
                <a:solidFill>
                  <a:srgbClr val="000000"/>
                </a:solidFill>
                <a:latin typeface="华文行楷" panose="02010800040101010101" pitchFamily="2" charset="-122"/>
                <a:ea typeface="华文行楷" panose="02010800040101010101" pitchFamily="2" charset="-122"/>
              </a:rPr>
              <a:t>习进平</a:t>
            </a:r>
            <a:r>
              <a:rPr lang="en-US" altLang="zh-CN" sz="3200" dirty="0">
                <a:solidFill>
                  <a:srgbClr val="000000"/>
                </a:solidFill>
                <a:latin typeface="华文行楷" panose="02010800040101010101" pitchFamily="2" charset="-122"/>
                <a:ea typeface="华文行楷" panose="02010800040101010101" pitchFamily="2" charset="-122"/>
              </a:rPr>
              <a:t>·</a:t>
            </a:r>
            <a:r>
              <a:rPr lang="zh-CN" altLang="en-US" sz="4800" b="1" dirty="0">
                <a:solidFill>
                  <a:schemeClr val="accent1"/>
                </a:solidFill>
                <a:latin typeface="华文行楷" panose="02010800040101010101" pitchFamily="2" charset="-122"/>
                <a:ea typeface="华文行楷" panose="02010800040101010101" pitchFamily="2" charset="-122"/>
              </a:rPr>
              <a:t>论</a:t>
            </a:r>
            <a:endParaRPr lang="zh-CN" altLang="en-US" sz="5300" b="1" dirty="0">
              <a:solidFill>
                <a:schemeClr val="accent1"/>
              </a:solidFill>
            </a:endParaRPr>
          </a:p>
        </p:txBody>
      </p:sp>
      <p:pic>
        <p:nvPicPr>
          <p:cNvPr id="69"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7380" y="1561614"/>
            <a:ext cx="1786541" cy="1621234"/>
          </a:xfrm>
          <a:prstGeom prst="rect">
            <a:avLst/>
          </a:prstGeom>
          <a:noFill/>
          <a:extLst>
            <a:ext uri="{909E8E84-426E-40DD-AFC4-6F175D3DCCD1}">
              <a14:hiddenFill xmlns:a14="http://schemas.microsoft.com/office/drawing/2010/main">
                <a:solidFill>
                  <a:srgbClr val="FFFFFF"/>
                </a:solidFill>
              </a14:hiddenFill>
            </a:ext>
          </a:extLst>
        </p:spPr>
      </p:pic>
      <p:grpSp>
        <p:nvGrpSpPr>
          <p:cNvPr id="70" name="组合 69"/>
          <p:cNvGrpSpPr/>
          <p:nvPr/>
        </p:nvGrpSpPr>
        <p:grpSpPr>
          <a:xfrm flipH="1">
            <a:off x="1522459" y="3696211"/>
            <a:ext cx="789660" cy="789945"/>
            <a:chOff x="3686418" y="1491630"/>
            <a:chExt cx="1245622" cy="1245622"/>
          </a:xfrm>
        </p:grpSpPr>
        <p:grpSp>
          <p:nvGrpSpPr>
            <p:cNvPr id="71" name="组合 70"/>
            <p:cNvGrpSpPr/>
            <p:nvPr/>
          </p:nvGrpSpPr>
          <p:grpSpPr>
            <a:xfrm>
              <a:off x="3686418" y="1491630"/>
              <a:ext cx="1245622" cy="1245622"/>
              <a:chOff x="3597091" y="1563638"/>
              <a:chExt cx="1245622" cy="1245622"/>
            </a:xfrm>
          </p:grpSpPr>
          <p:sp>
            <p:nvSpPr>
              <p:cNvPr id="73" name="椭圆 7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74" name="椭圆 7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7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合</a:t>
              </a:r>
            </a:p>
          </p:txBody>
        </p:sp>
      </p:grpSp>
      <p:grpSp>
        <p:nvGrpSpPr>
          <p:cNvPr id="75" name="组合 74"/>
          <p:cNvGrpSpPr/>
          <p:nvPr/>
        </p:nvGrpSpPr>
        <p:grpSpPr>
          <a:xfrm flipH="1">
            <a:off x="2363976" y="3696211"/>
            <a:ext cx="789660" cy="789945"/>
            <a:chOff x="3686418" y="1491630"/>
            <a:chExt cx="1245622" cy="1245622"/>
          </a:xfrm>
        </p:grpSpPr>
        <p:grpSp>
          <p:nvGrpSpPr>
            <p:cNvPr id="76" name="组合 75"/>
            <p:cNvGrpSpPr/>
            <p:nvPr/>
          </p:nvGrpSpPr>
          <p:grpSpPr>
            <a:xfrm>
              <a:off x="3686418" y="1491630"/>
              <a:ext cx="1245622" cy="1245622"/>
              <a:chOff x="3597091" y="1563638"/>
              <a:chExt cx="1245622" cy="1245622"/>
            </a:xfrm>
          </p:grpSpPr>
          <p:sp>
            <p:nvSpPr>
              <p:cNvPr id="78" name="椭圆 7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79" name="椭圆 7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7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格</a:t>
              </a:r>
            </a:p>
          </p:txBody>
        </p:sp>
      </p:grpSp>
      <p:grpSp>
        <p:nvGrpSpPr>
          <p:cNvPr id="80" name="组合 79"/>
          <p:cNvGrpSpPr/>
          <p:nvPr/>
        </p:nvGrpSpPr>
        <p:grpSpPr>
          <a:xfrm flipH="1">
            <a:off x="3227959" y="3696211"/>
            <a:ext cx="789660" cy="789945"/>
            <a:chOff x="3686418" y="1491630"/>
            <a:chExt cx="1245622" cy="1245622"/>
          </a:xfrm>
        </p:grpSpPr>
        <p:grpSp>
          <p:nvGrpSpPr>
            <p:cNvPr id="81" name="组合 80"/>
            <p:cNvGrpSpPr/>
            <p:nvPr/>
          </p:nvGrpSpPr>
          <p:grpSpPr>
            <a:xfrm>
              <a:off x="3686418" y="1491630"/>
              <a:ext cx="1245622" cy="1245622"/>
              <a:chOff x="3597091" y="1563638"/>
              <a:chExt cx="1245622" cy="1245622"/>
            </a:xfrm>
          </p:grpSpPr>
          <p:sp>
            <p:nvSpPr>
              <p:cNvPr id="83" name="椭圆 82"/>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84" name="椭圆 83"/>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82"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党</a:t>
              </a:r>
            </a:p>
          </p:txBody>
        </p:sp>
      </p:grpSp>
      <p:grpSp>
        <p:nvGrpSpPr>
          <p:cNvPr id="85" name="组合 84"/>
          <p:cNvGrpSpPr/>
          <p:nvPr/>
        </p:nvGrpSpPr>
        <p:grpSpPr>
          <a:xfrm flipH="1">
            <a:off x="4070269" y="3696211"/>
            <a:ext cx="789660" cy="789945"/>
            <a:chOff x="3686418" y="1491630"/>
            <a:chExt cx="1245622" cy="1245622"/>
          </a:xfrm>
        </p:grpSpPr>
        <p:grpSp>
          <p:nvGrpSpPr>
            <p:cNvPr id="86" name="组合 85"/>
            <p:cNvGrpSpPr/>
            <p:nvPr/>
          </p:nvGrpSpPr>
          <p:grpSpPr>
            <a:xfrm>
              <a:off x="3686418" y="1491630"/>
              <a:ext cx="1245622" cy="1245622"/>
              <a:chOff x="3597091" y="1563638"/>
              <a:chExt cx="1245622" cy="1245622"/>
            </a:xfrm>
          </p:grpSpPr>
          <p:sp>
            <p:nvSpPr>
              <p:cNvPr id="88" name="椭圆 87"/>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00"/>
              </a:p>
            </p:txBody>
          </p:sp>
          <p:sp>
            <p:nvSpPr>
              <p:cNvPr id="89" name="椭圆 88"/>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200"/>
              </a:p>
            </p:txBody>
          </p:sp>
        </p:grpSp>
        <p:sp>
          <p:nvSpPr>
            <p:cNvPr id="87" name="标题 4"/>
            <p:cNvSpPr txBox="1"/>
            <p:nvPr/>
          </p:nvSpPr>
          <p:spPr>
            <a:xfrm>
              <a:off x="3850645"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zh-CN" altLang="en-US" sz="3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员</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500"/>
                                            <p:tgtEl>
                                              <p:spTgt spid="43"/>
                                            </p:tgtEl>
                                          </p:cBhvr>
                                        </p:animEffect>
                                        <p:anim calcmode="lin" valueType="num">
                                          <p:cBhvr>
                                            <p:cTn id="12" dur="1500" fill="hold"/>
                                            <p:tgtEl>
                                              <p:spTgt spid="43"/>
                                            </p:tgtEl>
                                            <p:attrNameLst>
                                              <p:attrName>ppt_x</p:attrName>
                                            </p:attrNameLst>
                                          </p:cBhvr>
                                          <p:tavLst>
                                            <p:tav tm="0">
                                              <p:val>
                                                <p:strVal val="#ppt_x"/>
                                              </p:val>
                                            </p:tav>
                                            <p:tav tm="100000">
                                              <p:val>
                                                <p:strVal val="#ppt_x"/>
                                              </p:val>
                                            </p:tav>
                                          </p:tavLst>
                                        </p:anim>
                                        <p:anim calcmode="lin" valueType="num">
                                          <p:cBhvr>
                                            <p:cTn id="13" dur="15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4" presetClass="entr" presetSubtype="1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randombar(horizontal)">
                                          <p:cBhvr>
                                            <p:cTn id="17" dur="1250"/>
                                            <p:tgtEl>
                                              <p:spTgt spid="44"/>
                                            </p:tgtEl>
                                          </p:cBhvr>
                                        </p:animEffect>
                                      </p:childTnLst>
                                    </p:cTn>
                                  </p:par>
                                </p:childTnLst>
                              </p:cTn>
                            </p:par>
                            <p:par>
                              <p:cTn id="18" fill="hold">
                                <p:stCondLst>
                                  <p:cond delay="350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2000"/>
                                            <p:tgtEl>
                                              <p:spTgt spid="34"/>
                                            </p:tgtEl>
                                          </p:cBhvr>
                                        </p:animEffect>
                                      </p:childTnLst>
                                    </p:cTn>
                                  </p:par>
                                </p:childTnLst>
                              </p:cTn>
                            </p:par>
                            <p:par>
                              <p:cTn id="22" fill="hold">
                                <p:stCondLst>
                                  <p:cond delay="5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500"/>
                                            <p:tgtEl>
                                              <p:spTgt spid="9"/>
                                            </p:tgtEl>
                                          </p:cBhvr>
                                        </p:animEffect>
                                        <p:anim calcmode="lin" valueType="num">
                                          <p:cBhvr>
                                            <p:cTn id="26" dur="1500" fill="hold"/>
                                            <p:tgtEl>
                                              <p:spTgt spid="9"/>
                                            </p:tgtEl>
                                            <p:attrNameLst>
                                              <p:attrName>ppt_x</p:attrName>
                                            </p:attrNameLst>
                                          </p:cBhvr>
                                          <p:tavLst>
                                            <p:tav tm="0">
                                              <p:val>
                                                <p:strVal val="#ppt_x"/>
                                              </p:val>
                                            </p:tav>
                                            <p:tav tm="100000">
                                              <p:val>
                                                <p:strVal val="#ppt_x"/>
                                              </p:val>
                                            </p:tav>
                                          </p:tavLst>
                                        </p:anim>
                                        <p:anim calcmode="lin" valueType="num">
                                          <p:cBhvr>
                                            <p:cTn id="27" dur="15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7000"/>
                                </p:stCondLst>
                                <p:childTnLst>
                                  <p:par>
                                    <p:cTn id="29" presetID="31"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500" fill="hold"/>
                                            <p:tgtEl>
                                              <p:spTgt spid="10"/>
                                            </p:tgtEl>
                                            <p:attrNameLst>
                                              <p:attrName>ppt_w</p:attrName>
                                            </p:attrNameLst>
                                          </p:cBhvr>
                                          <p:tavLst>
                                            <p:tav tm="0">
                                              <p:val>
                                                <p:fltVal val="0"/>
                                              </p:val>
                                            </p:tav>
                                            <p:tav tm="100000">
                                              <p:val>
                                                <p:strVal val="#ppt_w"/>
                                              </p:val>
                                            </p:tav>
                                          </p:tavLst>
                                        </p:anim>
                                        <p:anim calcmode="lin" valueType="num">
                                          <p:cBhvr>
                                            <p:cTn id="32" dur="1500" fill="hold"/>
                                            <p:tgtEl>
                                              <p:spTgt spid="10"/>
                                            </p:tgtEl>
                                            <p:attrNameLst>
                                              <p:attrName>ppt_h</p:attrName>
                                            </p:attrNameLst>
                                          </p:cBhvr>
                                          <p:tavLst>
                                            <p:tav tm="0">
                                              <p:val>
                                                <p:fltVal val="0"/>
                                              </p:val>
                                            </p:tav>
                                            <p:tav tm="100000">
                                              <p:val>
                                                <p:strVal val="#ppt_h"/>
                                              </p:val>
                                            </p:tav>
                                          </p:tavLst>
                                        </p:anim>
                                        <p:anim calcmode="lin" valueType="num">
                                          <p:cBhvr>
                                            <p:cTn id="33" dur="1500" fill="hold"/>
                                            <p:tgtEl>
                                              <p:spTgt spid="10"/>
                                            </p:tgtEl>
                                            <p:attrNameLst>
                                              <p:attrName>style.rotation</p:attrName>
                                            </p:attrNameLst>
                                          </p:cBhvr>
                                          <p:tavLst>
                                            <p:tav tm="0">
                                              <p:val>
                                                <p:fltVal val="90"/>
                                              </p:val>
                                            </p:tav>
                                            <p:tav tm="100000">
                                              <p:val>
                                                <p:fltVal val="0"/>
                                              </p:val>
                                            </p:tav>
                                          </p:tavLst>
                                        </p:anim>
                                        <p:animEffect transition="in" filter="fade">
                                          <p:cBhvr>
                                            <p:cTn id="34" dur="1500"/>
                                            <p:tgtEl>
                                              <p:spTgt spid="10"/>
                                            </p:tgtEl>
                                          </p:cBhvr>
                                        </p:animEffect>
                                      </p:childTnLst>
                                    </p:cTn>
                                  </p:par>
                                </p:childTnLst>
                              </p:cTn>
                            </p:par>
                            <p:par>
                              <p:cTn id="35" fill="hold">
                                <p:stCondLst>
                                  <p:cond delay="8500"/>
                                </p:stCondLst>
                                <p:childTnLst>
                                  <p:par>
                                    <p:cTn id="36" presetID="2" presetClass="entr" presetSubtype="2" fill="hold" grpId="0" nodeType="afterEffect" p14:presetBounceEnd="33000">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14:bounceEnd="33000">
                                          <p:cBhvr additive="base">
                                            <p:cTn id="38" dur="1500" fill="hold"/>
                                            <p:tgtEl>
                                              <p:spTgt spid="6"/>
                                            </p:tgtEl>
                                            <p:attrNameLst>
                                              <p:attrName>ppt_x</p:attrName>
                                            </p:attrNameLst>
                                          </p:cBhvr>
                                          <p:tavLst>
                                            <p:tav tm="0">
                                              <p:val>
                                                <p:strVal val="1+#ppt_w/2"/>
                                              </p:val>
                                            </p:tav>
                                            <p:tav tm="100000">
                                              <p:val>
                                                <p:strVal val="#ppt_x"/>
                                              </p:val>
                                            </p:tav>
                                          </p:tavLst>
                                        </p:anim>
                                        <p:anim calcmode="lin" valueType="num" p14:bounceEnd="33000">
                                          <p:cBhvr additive="base">
                                            <p:cTn id="39" dur="1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10000"/>
                                </p:stCondLst>
                                <p:childTnLst>
                                  <p:par>
                                    <p:cTn id="41" presetID="31"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1500" fill="hold"/>
                                            <p:tgtEl>
                                              <p:spTgt spid="39"/>
                                            </p:tgtEl>
                                            <p:attrNameLst>
                                              <p:attrName>ppt_w</p:attrName>
                                            </p:attrNameLst>
                                          </p:cBhvr>
                                          <p:tavLst>
                                            <p:tav tm="0">
                                              <p:val>
                                                <p:fltVal val="0"/>
                                              </p:val>
                                            </p:tav>
                                            <p:tav tm="100000">
                                              <p:val>
                                                <p:strVal val="#ppt_w"/>
                                              </p:val>
                                            </p:tav>
                                          </p:tavLst>
                                        </p:anim>
                                        <p:anim calcmode="lin" valueType="num">
                                          <p:cBhvr>
                                            <p:cTn id="44" dur="1500" fill="hold"/>
                                            <p:tgtEl>
                                              <p:spTgt spid="39"/>
                                            </p:tgtEl>
                                            <p:attrNameLst>
                                              <p:attrName>ppt_h</p:attrName>
                                            </p:attrNameLst>
                                          </p:cBhvr>
                                          <p:tavLst>
                                            <p:tav tm="0">
                                              <p:val>
                                                <p:fltVal val="0"/>
                                              </p:val>
                                            </p:tav>
                                            <p:tav tm="100000">
                                              <p:val>
                                                <p:strVal val="#ppt_h"/>
                                              </p:val>
                                            </p:tav>
                                          </p:tavLst>
                                        </p:anim>
                                        <p:anim calcmode="lin" valueType="num">
                                          <p:cBhvr>
                                            <p:cTn id="45" dur="1500" fill="hold"/>
                                            <p:tgtEl>
                                              <p:spTgt spid="39"/>
                                            </p:tgtEl>
                                            <p:attrNameLst>
                                              <p:attrName>style.rotation</p:attrName>
                                            </p:attrNameLst>
                                          </p:cBhvr>
                                          <p:tavLst>
                                            <p:tav tm="0">
                                              <p:val>
                                                <p:fltVal val="90"/>
                                              </p:val>
                                            </p:tav>
                                            <p:tav tm="100000">
                                              <p:val>
                                                <p:fltVal val="0"/>
                                              </p:val>
                                            </p:tav>
                                          </p:tavLst>
                                        </p:anim>
                                        <p:animEffect transition="in" filter="fade">
                                          <p:cBhvr>
                                            <p:cTn id="46" dur="1500"/>
                                            <p:tgtEl>
                                              <p:spTgt spid="39"/>
                                            </p:tgtEl>
                                          </p:cBhvr>
                                        </p:animEffect>
                                      </p:childTnLst>
                                    </p:cTn>
                                  </p:par>
                                </p:childTnLst>
                              </p:cTn>
                            </p:par>
                            <p:par>
                              <p:cTn id="47" fill="hold">
                                <p:stCondLst>
                                  <p:cond delay="11500"/>
                                </p:stCondLst>
                                <p:childTnLst>
                                  <p:par>
                                    <p:cTn id="48" presetID="2" presetClass="entr" presetSubtype="2" fill="hold" grpId="0" nodeType="afterEffect" p14:presetBounceEnd="33000">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14:bounceEnd="33000">
                                          <p:cBhvr additive="base">
                                            <p:cTn id="50" dur="150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51" dur="1500" fill="hold"/>
                                            <p:tgtEl>
                                              <p:spTgt spid="7"/>
                                            </p:tgtEl>
                                            <p:attrNameLst>
                                              <p:attrName>ppt_y</p:attrName>
                                            </p:attrNameLst>
                                          </p:cBhvr>
                                          <p:tavLst>
                                            <p:tav tm="0">
                                              <p:val>
                                                <p:strVal val="#ppt_y"/>
                                              </p:val>
                                            </p:tav>
                                            <p:tav tm="100000">
                                              <p:val>
                                                <p:strVal val="#ppt_y"/>
                                              </p:val>
                                            </p:tav>
                                          </p:tavLst>
                                        </p:anim>
                                      </p:childTnLst>
                                    </p:cTn>
                                  </p:par>
                                </p:childTnLst>
                              </p:cTn>
                            </p:par>
                            <p:par>
                              <p:cTn id="52" fill="hold">
                                <p:stCondLst>
                                  <p:cond delay="13000"/>
                                </p:stCondLst>
                                <p:childTnLst>
                                  <p:par>
                                    <p:cTn id="53" presetID="31" presetClass="entr" presetSubtype="0"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1500" fill="hold"/>
                                            <p:tgtEl>
                                              <p:spTgt spid="51"/>
                                            </p:tgtEl>
                                            <p:attrNameLst>
                                              <p:attrName>ppt_w</p:attrName>
                                            </p:attrNameLst>
                                          </p:cBhvr>
                                          <p:tavLst>
                                            <p:tav tm="0">
                                              <p:val>
                                                <p:fltVal val="0"/>
                                              </p:val>
                                            </p:tav>
                                            <p:tav tm="100000">
                                              <p:val>
                                                <p:strVal val="#ppt_w"/>
                                              </p:val>
                                            </p:tav>
                                          </p:tavLst>
                                        </p:anim>
                                        <p:anim calcmode="lin" valueType="num">
                                          <p:cBhvr>
                                            <p:cTn id="56" dur="1500" fill="hold"/>
                                            <p:tgtEl>
                                              <p:spTgt spid="51"/>
                                            </p:tgtEl>
                                            <p:attrNameLst>
                                              <p:attrName>ppt_h</p:attrName>
                                            </p:attrNameLst>
                                          </p:cBhvr>
                                          <p:tavLst>
                                            <p:tav tm="0">
                                              <p:val>
                                                <p:fltVal val="0"/>
                                              </p:val>
                                            </p:tav>
                                            <p:tav tm="100000">
                                              <p:val>
                                                <p:strVal val="#ppt_h"/>
                                              </p:val>
                                            </p:tav>
                                          </p:tavLst>
                                        </p:anim>
                                        <p:anim calcmode="lin" valueType="num">
                                          <p:cBhvr>
                                            <p:cTn id="57" dur="1500" fill="hold"/>
                                            <p:tgtEl>
                                              <p:spTgt spid="51"/>
                                            </p:tgtEl>
                                            <p:attrNameLst>
                                              <p:attrName>style.rotation</p:attrName>
                                            </p:attrNameLst>
                                          </p:cBhvr>
                                          <p:tavLst>
                                            <p:tav tm="0">
                                              <p:val>
                                                <p:fltVal val="90"/>
                                              </p:val>
                                            </p:tav>
                                            <p:tav tm="100000">
                                              <p:val>
                                                <p:fltVal val="0"/>
                                              </p:val>
                                            </p:tav>
                                          </p:tavLst>
                                        </p:anim>
                                        <p:animEffect transition="in" filter="fade">
                                          <p:cBhvr>
                                            <p:cTn id="58" dur="1500"/>
                                            <p:tgtEl>
                                              <p:spTgt spid="51"/>
                                            </p:tgtEl>
                                          </p:cBhvr>
                                        </p:animEffect>
                                      </p:childTnLst>
                                    </p:cTn>
                                  </p:par>
                                </p:childTnLst>
                              </p:cTn>
                            </p:par>
                            <p:par>
                              <p:cTn id="59" fill="hold">
                                <p:stCondLst>
                                  <p:cond delay="14500"/>
                                </p:stCondLst>
                                <p:childTnLst>
                                  <p:par>
                                    <p:cTn id="60" presetID="2" presetClass="entr" presetSubtype="2" fill="hold" grpId="0" nodeType="afterEffect" p14:presetBounceEnd="33000">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14:bounceEnd="33000">
                                          <p:cBhvr additive="base">
                                            <p:cTn id="62" dur="150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63" dur="1500" fill="hold"/>
                                            <p:tgtEl>
                                              <p:spTgt spid="8"/>
                                            </p:tgtEl>
                                            <p:attrNameLst>
                                              <p:attrName>ppt_y</p:attrName>
                                            </p:attrNameLst>
                                          </p:cBhvr>
                                          <p:tavLst>
                                            <p:tav tm="0">
                                              <p:val>
                                                <p:strVal val="#ppt_y"/>
                                              </p:val>
                                            </p:tav>
                                            <p:tav tm="100000">
                                              <p:val>
                                                <p:strVal val="#ppt_y"/>
                                              </p:val>
                                            </p:tav>
                                          </p:tavLst>
                                        </p:anim>
                                      </p:childTnLst>
                                    </p:cTn>
                                  </p:par>
                                </p:childTnLst>
                              </p:cTn>
                            </p:par>
                            <p:par>
                              <p:cTn id="64" fill="hold">
                                <p:stCondLst>
                                  <p:cond delay="16000"/>
                                </p:stCondLst>
                                <p:childTnLst>
                                  <p:par>
                                    <p:cTn id="65" presetID="31" presetClass="entr" presetSubtype="0"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1500" fill="hold"/>
                                            <p:tgtEl>
                                              <p:spTgt spid="57"/>
                                            </p:tgtEl>
                                            <p:attrNameLst>
                                              <p:attrName>ppt_w</p:attrName>
                                            </p:attrNameLst>
                                          </p:cBhvr>
                                          <p:tavLst>
                                            <p:tav tm="0">
                                              <p:val>
                                                <p:fltVal val="0"/>
                                              </p:val>
                                            </p:tav>
                                            <p:tav tm="100000">
                                              <p:val>
                                                <p:strVal val="#ppt_w"/>
                                              </p:val>
                                            </p:tav>
                                          </p:tavLst>
                                        </p:anim>
                                        <p:anim calcmode="lin" valueType="num">
                                          <p:cBhvr>
                                            <p:cTn id="68" dur="1500" fill="hold"/>
                                            <p:tgtEl>
                                              <p:spTgt spid="57"/>
                                            </p:tgtEl>
                                            <p:attrNameLst>
                                              <p:attrName>ppt_h</p:attrName>
                                            </p:attrNameLst>
                                          </p:cBhvr>
                                          <p:tavLst>
                                            <p:tav tm="0">
                                              <p:val>
                                                <p:fltVal val="0"/>
                                              </p:val>
                                            </p:tav>
                                            <p:tav tm="100000">
                                              <p:val>
                                                <p:strVal val="#ppt_h"/>
                                              </p:val>
                                            </p:tav>
                                          </p:tavLst>
                                        </p:anim>
                                        <p:anim calcmode="lin" valueType="num">
                                          <p:cBhvr>
                                            <p:cTn id="69" dur="1500" fill="hold"/>
                                            <p:tgtEl>
                                              <p:spTgt spid="57"/>
                                            </p:tgtEl>
                                            <p:attrNameLst>
                                              <p:attrName>style.rotation</p:attrName>
                                            </p:attrNameLst>
                                          </p:cBhvr>
                                          <p:tavLst>
                                            <p:tav tm="0">
                                              <p:val>
                                                <p:fltVal val="90"/>
                                              </p:val>
                                            </p:tav>
                                            <p:tav tm="100000">
                                              <p:val>
                                                <p:fltVal val="0"/>
                                              </p:val>
                                            </p:tav>
                                          </p:tavLst>
                                        </p:anim>
                                        <p:animEffect transition="in" filter="fade">
                                          <p:cBhvr>
                                            <p:cTn id="70" dur="1500"/>
                                            <p:tgtEl>
                                              <p:spTgt spid="57"/>
                                            </p:tgtEl>
                                          </p:cBhvr>
                                        </p:animEffect>
                                      </p:childTnLst>
                                    </p:cTn>
                                  </p:par>
                                </p:childTnLst>
                              </p:cTn>
                            </p:par>
                            <p:par>
                              <p:cTn id="71" fill="hold">
                                <p:stCondLst>
                                  <p:cond delay="17500"/>
                                </p:stCondLst>
                                <p:childTnLst>
                                  <p:par>
                                    <p:cTn id="72" presetID="2" presetClass="entr" presetSubtype="2" fill="hold" grpId="0" nodeType="afterEffect" p14:presetBounceEnd="33000">
                                      <p:stCondLst>
                                        <p:cond delay="0"/>
                                      </p:stCondLst>
                                      <p:childTnLst>
                                        <p:set>
                                          <p:cBhvr>
                                            <p:cTn id="73" dur="1" fill="hold">
                                              <p:stCondLst>
                                                <p:cond delay="0"/>
                                              </p:stCondLst>
                                            </p:cTn>
                                            <p:tgtEl>
                                              <p:spTgt spid="4"/>
                                            </p:tgtEl>
                                            <p:attrNameLst>
                                              <p:attrName>style.visibility</p:attrName>
                                            </p:attrNameLst>
                                          </p:cBhvr>
                                          <p:to>
                                            <p:strVal val="visible"/>
                                          </p:to>
                                        </p:set>
                                        <p:anim calcmode="lin" valueType="num" p14:bounceEnd="33000">
                                          <p:cBhvr additive="base">
                                            <p:cTn id="74" dur="1500" fill="hold"/>
                                            <p:tgtEl>
                                              <p:spTgt spid="4"/>
                                            </p:tgtEl>
                                            <p:attrNameLst>
                                              <p:attrName>ppt_x</p:attrName>
                                            </p:attrNameLst>
                                          </p:cBhvr>
                                          <p:tavLst>
                                            <p:tav tm="0">
                                              <p:val>
                                                <p:strVal val="1+#ppt_w/2"/>
                                              </p:val>
                                            </p:tav>
                                            <p:tav tm="100000">
                                              <p:val>
                                                <p:strVal val="#ppt_x"/>
                                              </p:val>
                                            </p:tav>
                                          </p:tavLst>
                                        </p:anim>
                                        <p:anim calcmode="lin" valueType="num" p14:bounceEnd="33000">
                                          <p:cBhvr additive="base">
                                            <p:cTn id="75" dur="1500" fill="hold"/>
                                            <p:tgtEl>
                                              <p:spTgt spid="4"/>
                                            </p:tgtEl>
                                            <p:attrNameLst>
                                              <p:attrName>ppt_y</p:attrName>
                                            </p:attrNameLst>
                                          </p:cBhvr>
                                          <p:tavLst>
                                            <p:tav tm="0">
                                              <p:val>
                                                <p:strVal val="#ppt_y"/>
                                              </p:val>
                                            </p:tav>
                                            <p:tav tm="100000">
                                              <p:val>
                                                <p:strVal val="#ppt_y"/>
                                              </p:val>
                                            </p:tav>
                                          </p:tavLst>
                                        </p:anim>
                                      </p:childTnLst>
                                    </p:cTn>
                                  </p:par>
                                </p:childTnLst>
                              </p:cTn>
                            </p:par>
                            <p:par>
                              <p:cTn id="76" fill="hold">
                                <p:stCondLst>
                                  <p:cond delay="19000"/>
                                </p:stCondLst>
                                <p:childTnLst>
                                  <p:par>
                                    <p:cTn id="77" presetID="6" presetClass="entr" presetSubtype="16"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circle(in)">
                                          <p:cBhvr>
                                            <p:cTn id="79" dur="2000"/>
                                            <p:tgtEl>
                                              <p:spTgt spid="3"/>
                                            </p:tgtEl>
                                          </p:cBhvr>
                                        </p:animEffect>
                                      </p:childTnLst>
                                    </p:cTn>
                                  </p:par>
                                  <p:par>
                                    <p:cTn id="80" presetID="23" presetClass="entr" presetSubtype="288" fill="hold" nodeType="withEffect">
                                      <p:stCondLst>
                                        <p:cond delay="0"/>
                                      </p:stCondLst>
                                      <p:childTnLst>
                                        <p:set>
                                          <p:cBhvr>
                                            <p:cTn id="81" dur="1" fill="hold">
                                              <p:stCondLst>
                                                <p:cond delay="0"/>
                                              </p:stCondLst>
                                            </p:cTn>
                                            <p:tgtEl>
                                              <p:spTgt spid="70"/>
                                            </p:tgtEl>
                                            <p:attrNameLst>
                                              <p:attrName>style.visibility</p:attrName>
                                            </p:attrNameLst>
                                          </p:cBhvr>
                                          <p:to>
                                            <p:strVal val="visible"/>
                                          </p:to>
                                        </p:set>
                                        <p:anim calcmode="lin" valueType="num">
                                          <p:cBhvr>
                                            <p:cTn id="82" dur="500" fill="hold"/>
                                            <p:tgtEl>
                                              <p:spTgt spid="70"/>
                                            </p:tgtEl>
                                            <p:attrNameLst>
                                              <p:attrName>ppt_w</p:attrName>
                                            </p:attrNameLst>
                                          </p:cBhvr>
                                          <p:tavLst>
                                            <p:tav tm="0">
                                              <p:val>
                                                <p:strVal val="4/3*#ppt_w"/>
                                              </p:val>
                                            </p:tav>
                                            <p:tav tm="100000">
                                              <p:val>
                                                <p:strVal val="#ppt_w"/>
                                              </p:val>
                                            </p:tav>
                                          </p:tavLst>
                                        </p:anim>
                                        <p:anim calcmode="lin" valueType="num">
                                          <p:cBhvr>
                                            <p:cTn id="83" dur="500" fill="hold"/>
                                            <p:tgtEl>
                                              <p:spTgt spid="70"/>
                                            </p:tgtEl>
                                            <p:attrNameLst>
                                              <p:attrName>ppt_h</p:attrName>
                                            </p:attrNameLst>
                                          </p:cBhvr>
                                          <p:tavLst>
                                            <p:tav tm="0">
                                              <p:val>
                                                <p:strVal val="4/3*#ppt_h"/>
                                              </p:val>
                                            </p:tav>
                                            <p:tav tm="100000">
                                              <p:val>
                                                <p:strVal val="#ppt_h"/>
                                              </p:val>
                                            </p:tav>
                                          </p:tavLst>
                                        </p:anim>
                                      </p:childTnLst>
                                    </p:cTn>
                                  </p:par>
                                </p:childTnLst>
                              </p:cTn>
                            </p:par>
                            <p:par>
                              <p:cTn id="84" fill="hold">
                                <p:stCondLst>
                                  <p:cond delay="21000"/>
                                </p:stCondLst>
                                <p:childTnLst>
                                  <p:par>
                                    <p:cTn id="85" presetID="23" presetClass="entr" presetSubtype="288" fill="hold" nodeType="afterEffect">
                                      <p:stCondLst>
                                        <p:cond delay="0"/>
                                      </p:stCondLst>
                                      <p:childTnLst>
                                        <p:set>
                                          <p:cBhvr>
                                            <p:cTn id="86" dur="1" fill="hold">
                                              <p:stCondLst>
                                                <p:cond delay="0"/>
                                              </p:stCondLst>
                                            </p:cTn>
                                            <p:tgtEl>
                                              <p:spTgt spid="75"/>
                                            </p:tgtEl>
                                            <p:attrNameLst>
                                              <p:attrName>style.visibility</p:attrName>
                                            </p:attrNameLst>
                                          </p:cBhvr>
                                          <p:to>
                                            <p:strVal val="visible"/>
                                          </p:to>
                                        </p:set>
                                        <p:anim calcmode="lin" valueType="num">
                                          <p:cBhvr>
                                            <p:cTn id="87" dur="500" fill="hold"/>
                                            <p:tgtEl>
                                              <p:spTgt spid="75"/>
                                            </p:tgtEl>
                                            <p:attrNameLst>
                                              <p:attrName>ppt_w</p:attrName>
                                            </p:attrNameLst>
                                          </p:cBhvr>
                                          <p:tavLst>
                                            <p:tav tm="0">
                                              <p:val>
                                                <p:strVal val="4/3*#ppt_w"/>
                                              </p:val>
                                            </p:tav>
                                            <p:tav tm="100000">
                                              <p:val>
                                                <p:strVal val="#ppt_w"/>
                                              </p:val>
                                            </p:tav>
                                          </p:tavLst>
                                        </p:anim>
                                        <p:anim calcmode="lin" valueType="num">
                                          <p:cBhvr>
                                            <p:cTn id="88" dur="500" fill="hold"/>
                                            <p:tgtEl>
                                              <p:spTgt spid="75"/>
                                            </p:tgtEl>
                                            <p:attrNameLst>
                                              <p:attrName>ppt_h</p:attrName>
                                            </p:attrNameLst>
                                          </p:cBhvr>
                                          <p:tavLst>
                                            <p:tav tm="0">
                                              <p:val>
                                                <p:strVal val="4/3*#ppt_h"/>
                                              </p:val>
                                            </p:tav>
                                            <p:tav tm="100000">
                                              <p:val>
                                                <p:strVal val="#ppt_h"/>
                                              </p:val>
                                            </p:tav>
                                          </p:tavLst>
                                        </p:anim>
                                      </p:childTnLst>
                                    </p:cTn>
                                  </p:par>
                                </p:childTnLst>
                              </p:cTn>
                            </p:par>
                            <p:par>
                              <p:cTn id="89" fill="hold">
                                <p:stCondLst>
                                  <p:cond delay="21500"/>
                                </p:stCondLst>
                                <p:childTnLst>
                                  <p:par>
                                    <p:cTn id="90" presetID="23" presetClass="entr" presetSubtype="288" fill="hold" nodeType="after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p:cTn id="92" dur="500" fill="hold"/>
                                            <p:tgtEl>
                                              <p:spTgt spid="80"/>
                                            </p:tgtEl>
                                            <p:attrNameLst>
                                              <p:attrName>ppt_w</p:attrName>
                                            </p:attrNameLst>
                                          </p:cBhvr>
                                          <p:tavLst>
                                            <p:tav tm="0">
                                              <p:val>
                                                <p:strVal val="4/3*#ppt_w"/>
                                              </p:val>
                                            </p:tav>
                                            <p:tav tm="100000">
                                              <p:val>
                                                <p:strVal val="#ppt_w"/>
                                              </p:val>
                                            </p:tav>
                                          </p:tavLst>
                                        </p:anim>
                                        <p:anim calcmode="lin" valueType="num">
                                          <p:cBhvr>
                                            <p:cTn id="93" dur="500" fill="hold"/>
                                            <p:tgtEl>
                                              <p:spTgt spid="80"/>
                                            </p:tgtEl>
                                            <p:attrNameLst>
                                              <p:attrName>ppt_h</p:attrName>
                                            </p:attrNameLst>
                                          </p:cBhvr>
                                          <p:tavLst>
                                            <p:tav tm="0">
                                              <p:val>
                                                <p:strVal val="4/3*#ppt_h"/>
                                              </p:val>
                                            </p:tav>
                                            <p:tav tm="100000">
                                              <p:val>
                                                <p:strVal val="#ppt_h"/>
                                              </p:val>
                                            </p:tav>
                                          </p:tavLst>
                                        </p:anim>
                                      </p:childTnLst>
                                    </p:cTn>
                                  </p:par>
                                </p:childTnLst>
                              </p:cTn>
                            </p:par>
                            <p:par>
                              <p:cTn id="94" fill="hold">
                                <p:stCondLst>
                                  <p:cond delay="22000"/>
                                </p:stCondLst>
                                <p:childTnLst>
                                  <p:par>
                                    <p:cTn id="95" presetID="23" presetClass="entr" presetSubtype="288"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 calcmode="lin" valueType="num">
                                          <p:cBhvr>
                                            <p:cTn id="97" dur="500" fill="hold"/>
                                            <p:tgtEl>
                                              <p:spTgt spid="85"/>
                                            </p:tgtEl>
                                            <p:attrNameLst>
                                              <p:attrName>ppt_w</p:attrName>
                                            </p:attrNameLst>
                                          </p:cBhvr>
                                          <p:tavLst>
                                            <p:tav tm="0">
                                              <p:val>
                                                <p:strVal val="4/3*#ppt_w"/>
                                              </p:val>
                                            </p:tav>
                                            <p:tav tm="100000">
                                              <p:val>
                                                <p:strVal val="#ppt_w"/>
                                              </p:val>
                                            </p:tav>
                                          </p:tavLst>
                                        </p:anim>
                                        <p:anim calcmode="lin" valueType="num">
                                          <p:cBhvr>
                                            <p:cTn id="98" dur="500" fill="hold"/>
                                            <p:tgtEl>
                                              <p:spTgt spid="8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7" grpId="0" animBg="1"/>
          <p:bldP spid="8" grpId="0" animBg="1"/>
          <p:bldP spid="43" grpId="0"/>
          <p:bldP spid="44" grpId="0"/>
          <p:bldP spid="9"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1500"/>
                                            <p:tgtEl>
                                              <p:spTgt spid="43"/>
                                            </p:tgtEl>
                                          </p:cBhvr>
                                        </p:animEffect>
                                        <p:anim calcmode="lin" valueType="num">
                                          <p:cBhvr>
                                            <p:cTn id="12" dur="1500" fill="hold"/>
                                            <p:tgtEl>
                                              <p:spTgt spid="43"/>
                                            </p:tgtEl>
                                            <p:attrNameLst>
                                              <p:attrName>ppt_x</p:attrName>
                                            </p:attrNameLst>
                                          </p:cBhvr>
                                          <p:tavLst>
                                            <p:tav tm="0">
                                              <p:val>
                                                <p:strVal val="#ppt_x"/>
                                              </p:val>
                                            </p:tav>
                                            <p:tav tm="100000">
                                              <p:val>
                                                <p:strVal val="#ppt_x"/>
                                              </p:val>
                                            </p:tav>
                                          </p:tavLst>
                                        </p:anim>
                                        <p:anim calcmode="lin" valueType="num">
                                          <p:cBhvr>
                                            <p:cTn id="13" dur="150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4" presetClass="entr" presetSubtype="10"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randombar(horizontal)">
                                          <p:cBhvr>
                                            <p:cTn id="17" dur="1250"/>
                                            <p:tgtEl>
                                              <p:spTgt spid="44"/>
                                            </p:tgtEl>
                                          </p:cBhvr>
                                        </p:animEffect>
                                      </p:childTnLst>
                                    </p:cTn>
                                  </p:par>
                                </p:childTnLst>
                              </p:cTn>
                            </p:par>
                            <p:par>
                              <p:cTn id="18" fill="hold">
                                <p:stCondLst>
                                  <p:cond delay="3500"/>
                                </p:stCondLst>
                                <p:childTnLst>
                                  <p:par>
                                    <p:cTn id="19" presetID="22" presetClass="entr" presetSubtype="8"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2000"/>
                                            <p:tgtEl>
                                              <p:spTgt spid="34"/>
                                            </p:tgtEl>
                                          </p:cBhvr>
                                        </p:animEffect>
                                      </p:childTnLst>
                                    </p:cTn>
                                  </p:par>
                                </p:childTnLst>
                              </p:cTn>
                            </p:par>
                            <p:par>
                              <p:cTn id="22" fill="hold">
                                <p:stCondLst>
                                  <p:cond delay="5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500"/>
                                            <p:tgtEl>
                                              <p:spTgt spid="9"/>
                                            </p:tgtEl>
                                          </p:cBhvr>
                                        </p:animEffect>
                                        <p:anim calcmode="lin" valueType="num">
                                          <p:cBhvr>
                                            <p:cTn id="26" dur="1500" fill="hold"/>
                                            <p:tgtEl>
                                              <p:spTgt spid="9"/>
                                            </p:tgtEl>
                                            <p:attrNameLst>
                                              <p:attrName>ppt_x</p:attrName>
                                            </p:attrNameLst>
                                          </p:cBhvr>
                                          <p:tavLst>
                                            <p:tav tm="0">
                                              <p:val>
                                                <p:strVal val="#ppt_x"/>
                                              </p:val>
                                            </p:tav>
                                            <p:tav tm="100000">
                                              <p:val>
                                                <p:strVal val="#ppt_x"/>
                                              </p:val>
                                            </p:tav>
                                          </p:tavLst>
                                        </p:anim>
                                        <p:anim calcmode="lin" valueType="num">
                                          <p:cBhvr>
                                            <p:cTn id="27" dur="150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7000"/>
                                </p:stCondLst>
                                <p:childTnLst>
                                  <p:par>
                                    <p:cTn id="29" presetID="31"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500" fill="hold"/>
                                            <p:tgtEl>
                                              <p:spTgt spid="10"/>
                                            </p:tgtEl>
                                            <p:attrNameLst>
                                              <p:attrName>ppt_w</p:attrName>
                                            </p:attrNameLst>
                                          </p:cBhvr>
                                          <p:tavLst>
                                            <p:tav tm="0">
                                              <p:val>
                                                <p:fltVal val="0"/>
                                              </p:val>
                                            </p:tav>
                                            <p:tav tm="100000">
                                              <p:val>
                                                <p:strVal val="#ppt_w"/>
                                              </p:val>
                                            </p:tav>
                                          </p:tavLst>
                                        </p:anim>
                                        <p:anim calcmode="lin" valueType="num">
                                          <p:cBhvr>
                                            <p:cTn id="32" dur="1500" fill="hold"/>
                                            <p:tgtEl>
                                              <p:spTgt spid="10"/>
                                            </p:tgtEl>
                                            <p:attrNameLst>
                                              <p:attrName>ppt_h</p:attrName>
                                            </p:attrNameLst>
                                          </p:cBhvr>
                                          <p:tavLst>
                                            <p:tav tm="0">
                                              <p:val>
                                                <p:fltVal val="0"/>
                                              </p:val>
                                            </p:tav>
                                            <p:tav tm="100000">
                                              <p:val>
                                                <p:strVal val="#ppt_h"/>
                                              </p:val>
                                            </p:tav>
                                          </p:tavLst>
                                        </p:anim>
                                        <p:anim calcmode="lin" valueType="num">
                                          <p:cBhvr>
                                            <p:cTn id="33" dur="1500" fill="hold"/>
                                            <p:tgtEl>
                                              <p:spTgt spid="10"/>
                                            </p:tgtEl>
                                            <p:attrNameLst>
                                              <p:attrName>style.rotation</p:attrName>
                                            </p:attrNameLst>
                                          </p:cBhvr>
                                          <p:tavLst>
                                            <p:tav tm="0">
                                              <p:val>
                                                <p:fltVal val="90"/>
                                              </p:val>
                                            </p:tav>
                                            <p:tav tm="100000">
                                              <p:val>
                                                <p:fltVal val="0"/>
                                              </p:val>
                                            </p:tav>
                                          </p:tavLst>
                                        </p:anim>
                                        <p:animEffect transition="in" filter="fade">
                                          <p:cBhvr>
                                            <p:cTn id="34" dur="1500"/>
                                            <p:tgtEl>
                                              <p:spTgt spid="10"/>
                                            </p:tgtEl>
                                          </p:cBhvr>
                                        </p:animEffect>
                                      </p:childTnLst>
                                    </p:cTn>
                                  </p:par>
                                </p:childTnLst>
                              </p:cTn>
                            </p:par>
                            <p:par>
                              <p:cTn id="35" fill="hold">
                                <p:stCondLst>
                                  <p:cond delay="8500"/>
                                </p:stCondLst>
                                <p:childTnLst>
                                  <p:par>
                                    <p:cTn id="36" presetID="2" presetClass="entr" presetSubtype="2"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1500" fill="hold"/>
                                            <p:tgtEl>
                                              <p:spTgt spid="6"/>
                                            </p:tgtEl>
                                            <p:attrNameLst>
                                              <p:attrName>ppt_x</p:attrName>
                                            </p:attrNameLst>
                                          </p:cBhvr>
                                          <p:tavLst>
                                            <p:tav tm="0">
                                              <p:val>
                                                <p:strVal val="1+#ppt_w/2"/>
                                              </p:val>
                                            </p:tav>
                                            <p:tav tm="100000">
                                              <p:val>
                                                <p:strVal val="#ppt_x"/>
                                              </p:val>
                                            </p:tav>
                                          </p:tavLst>
                                        </p:anim>
                                        <p:anim calcmode="lin" valueType="num">
                                          <p:cBhvr additive="base">
                                            <p:cTn id="39" dur="1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10000"/>
                                </p:stCondLst>
                                <p:childTnLst>
                                  <p:par>
                                    <p:cTn id="41" presetID="31" presetClass="entr" presetSubtype="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1500" fill="hold"/>
                                            <p:tgtEl>
                                              <p:spTgt spid="39"/>
                                            </p:tgtEl>
                                            <p:attrNameLst>
                                              <p:attrName>ppt_w</p:attrName>
                                            </p:attrNameLst>
                                          </p:cBhvr>
                                          <p:tavLst>
                                            <p:tav tm="0">
                                              <p:val>
                                                <p:fltVal val="0"/>
                                              </p:val>
                                            </p:tav>
                                            <p:tav tm="100000">
                                              <p:val>
                                                <p:strVal val="#ppt_w"/>
                                              </p:val>
                                            </p:tav>
                                          </p:tavLst>
                                        </p:anim>
                                        <p:anim calcmode="lin" valueType="num">
                                          <p:cBhvr>
                                            <p:cTn id="44" dur="1500" fill="hold"/>
                                            <p:tgtEl>
                                              <p:spTgt spid="39"/>
                                            </p:tgtEl>
                                            <p:attrNameLst>
                                              <p:attrName>ppt_h</p:attrName>
                                            </p:attrNameLst>
                                          </p:cBhvr>
                                          <p:tavLst>
                                            <p:tav tm="0">
                                              <p:val>
                                                <p:fltVal val="0"/>
                                              </p:val>
                                            </p:tav>
                                            <p:tav tm="100000">
                                              <p:val>
                                                <p:strVal val="#ppt_h"/>
                                              </p:val>
                                            </p:tav>
                                          </p:tavLst>
                                        </p:anim>
                                        <p:anim calcmode="lin" valueType="num">
                                          <p:cBhvr>
                                            <p:cTn id="45" dur="1500" fill="hold"/>
                                            <p:tgtEl>
                                              <p:spTgt spid="39"/>
                                            </p:tgtEl>
                                            <p:attrNameLst>
                                              <p:attrName>style.rotation</p:attrName>
                                            </p:attrNameLst>
                                          </p:cBhvr>
                                          <p:tavLst>
                                            <p:tav tm="0">
                                              <p:val>
                                                <p:fltVal val="90"/>
                                              </p:val>
                                            </p:tav>
                                            <p:tav tm="100000">
                                              <p:val>
                                                <p:fltVal val="0"/>
                                              </p:val>
                                            </p:tav>
                                          </p:tavLst>
                                        </p:anim>
                                        <p:animEffect transition="in" filter="fade">
                                          <p:cBhvr>
                                            <p:cTn id="46" dur="1500"/>
                                            <p:tgtEl>
                                              <p:spTgt spid="39"/>
                                            </p:tgtEl>
                                          </p:cBhvr>
                                        </p:animEffect>
                                      </p:childTnLst>
                                    </p:cTn>
                                  </p:par>
                                </p:childTnLst>
                              </p:cTn>
                            </p:par>
                            <p:par>
                              <p:cTn id="47" fill="hold">
                                <p:stCondLst>
                                  <p:cond delay="11500"/>
                                </p:stCondLst>
                                <p:childTnLst>
                                  <p:par>
                                    <p:cTn id="48" presetID="2" presetClass="entr" presetSubtype="2"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1500" fill="hold"/>
                                            <p:tgtEl>
                                              <p:spTgt spid="7"/>
                                            </p:tgtEl>
                                            <p:attrNameLst>
                                              <p:attrName>ppt_x</p:attrName>
                                            </p:attrNameLst>
                                          </p:cBhvr>
                                          <p:tavLst>
                                            <p:tav tm="0">
                                              <p:val>
                                                <p:strVal val="1+#ppt_w/2"/>
                                              </p:val>
                                            </p:tav>
                                            <p:tav tm="100000">
                                              <p:val>
                                                <p:strVal val="#ppt_x"/>
                                              </p:val>
                                            </p:tav>
                                          </p:tavLst>
                                        </p:anim>
                                        <p:anim calcmode="lin" valueType="num">
                                          <p:cBhvr additive="base">
                                            <p:cTn id="51" dur="1500" fill="hold"/>
                                            <p:tgtEl>
                                              <p:spTgt spid="7"/>
                                            </p:tgtEl>
                                            <p:attrNameLst>
                                              <p:attrName>ppt_y</p:attrName>
                                            </p:attrNameLst>
                                          </p:cBhvr>
                                          <p:tavLst>
                                            <p:tav tm="0">
                                              <p:val>
                                                <p:strVal val="#ppt_y"/>
                                              </p:val>
                                            </p:tav>
                                            <p:tav tm="100000">
                                              <p:val>
                                                <p:strVal val="#ppt_y"/>
                                              </p:val>
                                            </p:tav>
                                          </p:tavLst>
                                        </p:anim>
                                      </p:childTnLst>
                                    </p:cTn>
                                  </p:par>
                                </p:childTnLst>
                              </p:cTn>
                            </p:par>
                            <p:par>
                              <p:cTn id="52" fill="hold">
                                <p:stCondLst>
                                  <p:cond delay="13000"/>
                                </p:stCondLst>
                                <p:childTnLst>
                                  <p:par>
                                    <p:cTn id="53" presetID="31" presetClass="entr" presetSubtype="0"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1500" fill="hold"/>
                                            <p:tgtEl>
                                              <p:spTgt spid="51"/>
                                            </p:tgtEl>
                                            <p:attrNameLst>
                                              <p:attrName>ppt_w</p:attrName>
                                            </p:attrNameLst>
                                          </p:cBhvr>
                                          <p:tavLst>
                                            <p:tav tm="0">
                                              <p:val>
                                                <p:fltVal val="0"/>
                                              </p:val>
                                            </p:tav>
                                            <p:tav tm="100000">
                                              <p:val>
                                                <p:strVal val="#ppt_w"/>
                                              </p:val>
                                            </p:tav>
                                          </p:tavLst>
                                        </p:anim>
                                        <p:anim calcmode="lin" valueType="num">
                                          <p:cBhvr>
                                            <p:cTn id="56" dur="1500" fill="hold"/>
                                            <p:tgtEl>
                                              <p:spTgt spid="51"/>
                                            </p:tgtEl>
                                            <p:attrNameLst>
                                              <p:attrName>ppt_h</p:attrName>
                                            </p:attrNameLst>
                                          </p:cBhvr>
                                          <p:tavLst>
                                            <p:tav tm="0">
                                              <p:val>
                                                <p:fltVal val="0"/>
                                              </p:val>
                                            </p:tav>
                                            <p:tav tm="100000">
                                              <p:val>
                                                <p:strVal val="#ppt_h"/>
                                              </p:val>
                                            </p:tav>
                                          </p:tavLst>
                                        </p:anim>
                                        <p:anim calcmode="lin" valueType="num">
                                          <p:cBhvr>
                                            <p:cTn id="57" dur="1500" fill="hold"/>
                                            <p:tgtEl>
                                              <p:spTgt spid="51"/>
                                            </p:tgtEl>
                                            <p:attrNameLst>
                                              <p:attrName>style.rotation</p:attrName>
                                            </p:attrNameLst>
                                          </p:cBhvr>
                                          <p:tavLst>
                                            <p:tav tm="0">
                                              <p:val>
                                                <p:fltVal val="90"/>
                                              </p:val>
                                            </p:tav>
                                            <p:tav tm="100000">
                                              <p:val>
                                                <p:fltVal val="0"/>
                                              </p:val>
                                            </p:tav>
                                          </p:tavLst>
                                        </p:anim>
                                        <p:animEffect transition="in" filter="fade">
                                          <p:cBhvr>
                                            <p:cTn id="58" dur="1500"/>
                                            <p:tgtEl>
                                              <p:spTgt spid="51"/>
                                            </p:tgtEl>
                                          </p:cBhvr>
                                        </p:animEffect>
                                      </p:childTnLst>
                                    </p:cTn>
                                  </p:par>
                                </p:childTnLst>
                              </p:cTn>
                            </p:par>
                            <p:par>
                              <p:cTn id="59" fill="hold">
                                <p:stCondLst>
                                  <p:cond delay="14500"/>
                                </p:stCondLst>
                                <p:childTnLst>
                                  <p:par>
                                    <p:cTn id="60" presetID="2" presetClass="entr" presetSubtype="2"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1500" fill="hold"/>
                                            <p:tgtEl>
                                              <p:spTgt spid="8"/>
                                            </p:tgtEl>
                                            <p:attrNameLst>
                                              <p:attrName>ppt_x</p:attrName>
                                            </p:attrNameLst>
                                          </p:cBhvr>
                                          <p:tavLst>
                                            <p:tav tm="0">
                                              <p:val>
                                                <p:strVal val="1+#ppt_w/2"/>
                                              </p:val>
                                            </p:tav>
                                            <p:tav tm="100000">
                                              <p:val>
                                                <p:strVal val="#ppt_x"/>
                                              </p:val>
                                            </p:tav>
                                          </p:tavLst>
                                        </p:anim>
                                        <p:anim calcmode="lin" valueType="num">
                                          <p:cBhvr additive="base">
                                            <p:cTn id="63" dur="1500" fill="hold"/>
                                            <p:tgtEl>
                                              <p:spTgt spid="8"/>
                                            </p:tgtEl>
                                            <p:attrNameLst>
                                              <p:attrName>ppt_y</p:attrName>
                                            </p:attrNameLst>
                                          </p:cBhvr>
                                          <p:tavLst>
                                            <p:tav tm="0">
                                              <p:val>
                                                <p:strVal val="#ppt_y"/>
                                              </p:val>
                                            </p:tav>
                                            <p:tav tm="100000">
                                              <p:val>
                                                <p:strVal val="#ppt_y"/>
                                              </p:val>
                                            </p:tav>
                                          </p:tavLst>
                                        </p:anim>
                                      </p:childTnLst>
                                    </p:cTn>
                                  </p:par>
                                </p:childTnLst>
                              </p:cTn>
                            </p:par>
                            <p:par>
                              <p:cTn id="64" fill="hold">
                                <p:stCondLst>
                                  <p:cond delay="16000"/>
                                </p:stCondLst>
                                <p:childTnLst>
                                  <p:par>
                                    <p:cTn id="65" presetID="31" presetClass="entr" presetSubtype="0"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1500" fill="hold"/>
                                            <p:tgtEl>
                                              <p:spTgt spid="57"/>
                                            </p:tgtEl>
                                            <p:attrNameLst>
                                              <p:attrName>ppt_w</p:attrName>
                                            </p:attrNameLst>
                                          </p:cBhvr>
                                          <p:tavLst>
                                            <p:tav tm="0">
                                              <p:val>
                                                <p:fltVal val="0"/>
                                              </p:val>
                                            </p:tav>
                                            <p:tav tm="100000">
                                              <p:val>
                                                <p:strVal val="#ppt_w"/>
                                              </p:val>
                                            </p:tav>
                                          </p:tavLst>
                                        </p:anim>
                                        <p:anim calcmode="lin" valueType="num">
                                          <p:cBhvr>
                                            <p:cTn id="68" dur="1500" fill="hold"/>
                                            <p:tgtEl>
                                              <p:spTgt spid="57"/>
                                            </p:tgtEl>
                                            <p:attrNameLst>
                                              <p:attrName>ppt_h</p:attrName>
                                            </p:attrNameLst>
                                          </p:cBhvr>
                                          <p:tavLst>
                                            <p:tav tm="0">
                                              <p:val>
                                                <p:fltVal val="0"/>
                                              </p:val>
                                            </p:tav>
                                            <p:tav tm="100000">
                                              <p:val>
                                                <p:strVal val="#ppt_h"/>
                                              </p:val>
                                            </p:tav>
                                          </p:tavLst>
                                        </p:anim>
                                        <p:anim calcmode="lin" valueType="num">
                                          <p:cBhvr>
                                            <p:cTn id="69" dur="1500" fill="hold"/>
                                            <p:tgtEl>
                                              <p:spTgt spid="57"/>
                                            </p:tgtEl>
                                            <p:attrNameLst>
                                              <p:attrName>style.rotation</p:attrName>
                                            </p:attrNameLst>
                                          </p:cBhvr>
                                          <p:tavLst>
                                            <p:tav tm="0">
                                              <p:val>
                                                <p:fltVal val="90"/>
                                              </p:val>
                                            </p:tav>
                                            <p:tav tm="100000">
                                              <p:val>
                                                <p:fltVal val="0"/>
                                              </p:val>
                                            </p:tav>
                                          </p:tavLst>
                                        </p:anim>
                                        <p:animEffect transition="in" filter="fade">
                                          <p:cBhvr>
                                            <p:cTn id="70" dur="1500"/>
                                            <p:tgtEl>
                                              <p:spTgt spid="57"/>
                                            </p:tgtEl>
                                          </p:cBhvr>
                                        </p:animEffect>
                                      </p:childTnLst>
                                    </p:cTn>
                                  </p:par>
                                </p:childTnLst>
                              </p:cTn>
                            </p:par>
                            <p:par>
                              <p:cTn id="71" fill="hold">
                                <p:stCondLst>
                                  <p:cond delay="17500"/>
                                </p:stCondLst>
                                <p:childTnLst>
                                  <p:par>
                                    <p:cTn id="72" presetID="2" presetClass="entr" presetSubtype="2"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 calcmode="lin" valueType="num">
                                          <p:cBhvr additive="base">
                                            <p:cTn id="74" dur="1500" fill="hold"/>
                                            <p:tgtEl>
                                              <p:spTgt spid="4"/>
                                            </p:tgtEl>
                                            <p:attrNameLst>
                                              <p:attrName>ppt_x</p:attrName>
                                            </p:attrNameLst>
                                          </p:cBhvr>
                                          <p:tavLst>
                                            <p:tav tm="0">
                                              <p:val>
                                                <p:strVal val="1+#ppt_w/2"/>
                                              </p:val>
                                            </p:tav>
                                            <p:tav tm="100000">
                                              <p:val>
                                                <p:strVal val="#ppt_x"/>
                                              </p:val>
                                            </p:tav>
                                          </p:tavLst>
                                        </p:anim>
                                        <p:anim calcmode="lin" valueType="num">
                                          <p:cBhvr additive="base">
                                            <p:cTn id="75" dur="1500" fill="hold"/>
                                            <p:tgtEl>
                                              <p:spTgt spid="4"/>
                                            </p:tgtEl>
                                            <p:attrNameLst>
                                              <p:attrName>ppt_y</p:attrName>
                                            </p:attrNameLst>
                                          </p:cBhvr>
                                          <p:tavLst>
                                            <p:tav tm="0">
                                              <p:val>
                                                <p:strVal val="#ppt_y"/>
                                              </p:val>
                                            </p:tav>
                                            <p:tav tm="100000">
                                              <p:val>
                                                <p:strVal val="#ppt_y"/>
                                              </p:val>
                                            </p:tav>
                                          </p:tavLst>
                                        </p:anim>
                                      </p:childTnLst>
                                    </p:cTn>
                                  </p:par>
                                </p:childTnLst>
                              </p:cTn>
                            </p:par>
                            <p:par>
                              <p:cTn id="76" fill="hold">
                                <p:stCondLst>
                                  <p:cond delay="19000"/>
                                </p:stCondLst>
                                <p:childTnLst>
                                  <p:par>
                                    <p:cTn id="77" presetID="6" presetClass="entr" presetSubtype="16" fill="hold" grpId="0" nodeType="after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circle(in)">
                                          <p:cBhvr>
                                            <p:cTn id="79" dur="2000"/>
                                            <p:tgtEl>
                                              <p:spTgt spid="3"/>
                                            </p:tgtEl>
                                          </p:cBhvr>
                                        </p:animEffect>
                                      </p:childTnLst>
                                    </p:cTn>
                                  </p:par>
                                  <p:par>
                                    <p:cTn id="80" presetID="23" presetClass="entr" presetSubtype="288" fill="hold" nodeType="withEffect">
                                      <p:stCondLst>
                                        <p:cond delay="0"/>
                                      </p:stCondLst>
                                      <p:childTnLst>
                                        <p:set>
                                          <p:cBhvr>
                                            <p:cTn id="81" dur="1" fill="hold">
                                              <p:stCondLst>
                                                <p:cond delay="0"/>
                                              </p:stCondLst>
                                            </p:cTn>
                                            <p:tgtEl>
                                              <p:spTgt spid="70"/>
                                            </p:tgtEl>
                                            <p:attrNameLst>
                                              <p:attrName>style.visibility</p:attrName>
                                            </p:attrNameLst>
                                          </p:cBhvr>
                                          <p:to>
                                            <p:strVal val="visible"/>
                                          </p:to>
                                        </p:set>
                                        <p:anim calcmode="lin" valueType="num">
                                          <p:cBhvr>
                                            <p:cTn id="82" dur="500" fill="hold"/>
                                            <p:tgtEl>
                                              <p:spTgt spid="70"/>
                                            </p:tgtEl>
                                            <p:attrNameLst>
                                              <p:attrName>ppt_w</p:attrName>
                                            </p:attrNameLst>
                                          </p:cBhvr>
                                          <p:tavLst>
                                            <p:tav tm="0">
                                              <p:val>
                                                <p:strVal val="4/3*#ppt_w"/>
                                              </p:val>
                                            </p:tav>
                                            <p:tav tm="100000">
                                              <p:val>
                                                <p:strVal val="#ppt_w"/>
                                              </p:val>
                                            </p:tav>
                                          </p:tavLst>
                                        </p:anim>
                                        <p:anim calcmode="lin" valueType="num">
                                          <p:cBhvr>
                                            <p:cTn id="83" dur="500" fill="hold"/>
                                            <p:tgtEl>
                                              <p:spTgt spid="70"/>
                                            </p:tgtEl>
                                            <p:attrNameLst>
                                              <p:attrName>ppt_h</p:attrName>
                                            </p:attrNameLst>
                                          </p:cBhvr>
                                          <p:tavLst>
                                            <p:tav tm="0">
                                              <p:val>
                                                <p:strVal val="4/3*#ppt_h"/>
                                              </p:val>
                                            </p:tav>
                                            <p:tav tm="100000">
                                              <p:val>
                                                <p:strVal val="#ppt_h"/>
                                              </p:val>
                                            </p:tav>
                                          </p:tavLst>
                                        </p:anim>
                                      </p:childTnLst>
                                    </p:cTn>
                                  </p:par>
                                </p:childTnLst>
                              </p:cTn>
                            </p:par>
                            <p:par>
                              <p:cTn id="84" fill="hold">
                                <p:stCondLst>
                                  <p:cond delay="21000"/>
                                </p:stCondLst>
                                <p:childTnLst>
                                  <p:par>
                                    <p:cTn id="85" presetID="23" presetClass="entr" presetSubtype="288" fill="hold" nodeType="afterEffect">
                                      <p:stCondLst>
                                        <p:cond delay="0"/>
                                      </p:stCondLst>
                                      <p:childTnLst>
                                        <p:set>
                                          <p:cBhvr>
                                            <p:cTn id="86" dur="1" fill="hold">
                                              <p:stCondLst>
                                                <p:cond delay="0"/>
                                              </p:stCondLst>
                                            </p:cTn>
                                            <p:tgtEl>
                                              <p:spTgt spid="75"/>
                                            </p:tgtEl>
                                            <p:attrNameLst>
                                              <p:attrName>style.visibility</p:attrName>
                                            </p:attrNameLst>
                                          </p:cBhvr>
                                          <p:to>
                                            <p:strVal val="visible"/>
                                          </p:to>
                                        </p:set>
                                        <p:anim calcmode="lin" valueType="num">
                                          <p:cBhvr>
                                            <p:cTn id="87" dur="500" fill="hold"/>
                                            <p:tgtEl>
                                              <p:spTgt spid="75"/>
                                            </p:tgtEl>
                                            <p:attrNameLst>
                                              <p:attrName>ppt_w</p:attrName>
                                            </p:attrNameLst>
                                          </p:cBhvr>
                                          <p:tavLst>
                                            <p:tav tm="0">
                                              <p:val>
                                                <p:strVal val="4/3*#ppt_w"/>
                                              </p:val>
                                            </p:tav>
                                            <p:tav tm="100000">
                                              <p:val>
                                                <p:strVal val="#ppt_w"/>
                                              </p:val>
                                            </p:tav>
                                          </p:tavLst>
                                        </p:anim>
                                        <p:anim calcmode="lin" valueType="num">
                                          <p:cBhvr>
                                            <p:cTn id="88" dur="500" fill="hold"/>
                                            <p:tgtEl>
                                              <p:spTgt spid="75"/>
                                            </p:tgtEl>
                                            <p:attrNameLst>
                                              <p:attrName>ppt_h</p:attrName>
                                            </p:attrNameLst>
                                          </p:cBhvr>
                                          <p:tavLst>
                                            <p:tav tm="0">
                                              <p:val>
                                                <p:strVal val="4/3*#ppt_h"/>
                                              </p:val>
                                            </p:tav>
                                            <p:tav tm="100000">
                                              <p:val>
                                                <p:strVal val="#ppt_h"/>
                                              </p:val>
                                            </p:tav>
                                          </p:tavLst>
                                        </p:anim>
                                      </p:childTnLst>
                                    </p:cTn>
                                  </p:par>
                                </p:childTnLst>
                              </p:cTn>
                            </p:par>
                            <p:par>
                              <p:cTn id="89" fill="hold">
                                <p:stCondLst>
                                  <p:cond delay="21500"/>
                                </p:stCondLst>
                                <p:childTnLst>
                                  <p:par>
                                    <p:cTn id="90" presetID="23" presetClass="entr" presetSubtype="288" fill="hold" nodeType="after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p:cTn id="92" dur="500" fill="hold"/>
                                            <p:tgtEl>
                                              <p:spTgt spid="80"/>
                                            </p:tgtEl>
                                            <p:attrNameLst>
                                              <p:attrName>ppt_w</p:attrName>
                                            </p:attrNameLst>
                                          </p:cBhvr>
                                          <p:tavLst>
                                            <p:tav tm="0">
                                              <p:val>
                                                <p:strVal val="4/3*#ppt_w"/>
                                              </p:val>
                                            </p:tav>
                                            <p:tav tm="100000">
                                              <p:val>
                                                <p:strVal val="#ppt_w"/>
                                              </p:val>
                                            </p:tav>
                                          </p:tavLst>
                                        </p:anim>
                                        <p:anim calcmode="lin" valueType="num">
                                          <p:cBhvr>
                                            <p:cTn id="93" dur="500" fill="hold"/>
                                            <p:tgtEl>
                                              <p:spTgt spid="80"/>
                                            </p:tgtEl>
                                            <p:attrNameLst>
                                              <p:attrName>ppt_h</p:attrName>
                                            </p:attrNameLst>
                                          </p:cBhvr>
                                          <p:tavLst>
                                            <p:tav tm="0">
                                              <p:val>
                                                <p:strVal val="4/3*#ppt_h"/>
                                              </p:val>
                                            </p:tav>
                                            <p:tav tm="100000">
                                              <p:val>
                                                <p:strVal val="#ppt_h"/>
                                              </p:val>
                                            </p:tav>
                                          </p:tavLst>
                                        </p:anim>
                                      </p:childTnLst>
                                    </p:cTn>
                                  </p:par>
                                </p:childTnLst>
                              </p:cTn>
                            </p:par>
                            <p:par>
                              <p:cTn id="94" fill="hold">
                                <p:stCondLst>
                                  <p:cond delay="22000"/>
                                </p:stCondLst>
                                <p:childTnLst>
                                  <p:par>
                                    <p:cTn id="95" presetID="23" presetClass="entr" presetSubtype="288" fill="hold" nodeType="afterEffect">
                                      <p:stCondLst>
                                        <p:cond delay="0"/>
                                      </p:stCondLst>
                                      <p:childTnLst>
                                        <p:set>
                                          <p:cBhvr>
                                            <p:cTn id="96" dur="1" fill="hold">
                                              <p:stCondLst>
                                                <p:cond delay="0"/>
                                              </p:stCondLst>
                                            </p:cTn>
                                            <p:tgtEl>
                                              <p:spTgt spid="85"/>
                                            </p:tgtEl>
                                            <p:attrNameLst>
                                              <p:attrName>style.visibility</p:attrName>
                                            </p:attrNameLst>
                                          </p:cBhvr>
                                          <p:to>
                                            <p:strVal val="visible"/>
                                          </p:to>
                                        </p:set>
                                        <p:anim calcmode="lin" valueType="num">
                                          <p:cBhvr>
                                            <p:cTn id="97" dur="500" fill="hold"/>
                                            <p:tgtEl>
                                              <p:spTgt spid="85"/>
                                            </p:tgtEl>
                                            <p:attrNameLst>
                                              <p:attrName>ppt_w</p:attrName>
                                            </p:attrNameLst>
                                          </p:cBhvr>
                                          <p:tavLst>
                                            <p:tav tm="0">
                                              <p:val>
                                                <p:strVal val="4/3*#ppt_w"/>
                                              </p:val>
                                            </p:tav>
                                            <p:tav tm="100000">
                                              <p:val>
                                                <p:strVal val="#ppt_w"/>
                                              </p:val>
                                            </p:tav>
                                          </p:tavLst>
                                        </p:anim>
                                        <p:anim calcmode="lin" valueType="num">
                                          <p:cBhvr>
                                            <p:cTn id="98" dur="500" fill="hold"/>
                                            <p:tgtEl>
                                              <p:spTgt spid="85"/>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animBg="1"/>
          <p:bldP spid="7" grpId="0" animBg="1"/>
          <p:bldP spid="8" grpId="0" animBg="1"/>
          <p:bldP spid="43" grpId="0"/>
          <p:bldP spid="44" grpId="0"/>
          <p:bldP spid="9" grpId="0"/>
          <p:bldP spid="34"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6143883"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做合格党员：遵守党章    加强党性</a:t>
            </a:r>
          </a:p>
          <a:p>
            <a:pPr marL="0" indent="0">
              <a:buNone/>
            </a:pPr>
            <a:endParaRPr lang="zh-CN" altLang="en-US" sz="2600" b="1" dirty="0">
              <a:solidFill>
                <a:schemeClr val="accent1"/>
              </a:solidFill>
              <a:latin typeface="微软雅黑" panose="020B0503020204020204" pitchFamily="34" charset="-122"/>
              <a:ea typeface="微软雅黑" panose="020B0503020204020204" pitchFamily="34" charset="-122"/>
            </a:endParaRPr>
          </a:p>
        </p:txBody>
      </p:sp>
      <p:sp>
        <p:nvSpPr>
          <p:cNvPr id="94" name="矩形 93"/>
          <p:cNvSpPr/>
          <p:nvPr/>
        </p:nvSpPr>
        <p:spPr>
          <a:xfrm>
            <a:off x="1101248" y="4762836"/>
            <a:ext cx="2434538" cy="779881"/>
          </a:xfrm>
          <a:prstGeom prst="rect">
            <a:avLst/>
          </a:prstGeom>
          <a:effectLst>
            <a:outerShdw blurRad="50800" dist="38100" dir="2700000" algn="tl" rotWithShape="0">
              <a:prstClr val="black">
                <a:alpha val="40000"/>
              </a:prstClr>
            </a:outerShdw>
          </a:effectLst>
        </p:spPr>
        <p:txBody>
          <a:bodyPr wrap="none" lIns="121891" tIns="60945" rIns="121891" bIns="60945">
            <a:spAutoFit/>
          </a:bodyPr>
          <a:lstStyle/>
          <a:p>
            <a:r>
              <a:rPr lang="zh-CN" altLang="en-US" sz="3200" dirty="0">
                <a:solidFill>
                  <a:srgbClr val="000000"/>
                </a:solidFill>
                <a:latin typeface="华文行楷" panose="02010800040101010101" pitchFamily="2" charset="-122"/>
                <a:ea typeface="华文行楷" panose="02010800040101010101" pitchFamily="2" charset="-122"/>
              </a:rPr>
              <a:t>习进平</a:t>
            </a:r>
            <a:r>
              <a:rPr lang="en-US" altLang="zh-CN" sz="3200" dirty="0">
                <a:solidFill>
                  <a:srgbClr val="000000"/>
                </a:solidFill>
                <a:latin typeface="华文行楷" panose="02010800040101010101" pitchFamily="2" charset="-122"/>
                <a:ea typeface="华文行楷" panose="02010800040101010101" pitchFamily="2" charset="-122"/>
              </a:rPr>
              <a:t>·</a:t>
            </a:r>
            <a:r>
              <a:rPr lang="zh-CN" altLang="en-US" sz="4300" b="1" dirty="0">
                <a:solidFill>
                  <a:schemeClr val="accent1"/>
                </a:solidFill>
                <a:latin typeface="华文行楷" panose="02010800040101010101" pitchFamily="2" charset="-122"/>
                <a:ea typeface="华文行楷" panose="02010800040101010101" pitchFamily="2" charset="-122"/>
              </a:rPr>
              <a:t>论</a:t>
            </a:r>
            <a:endParaRPr lang="zh-CN" altLang="en-US" sz="4800" b="1" dirty="0">
              <a:solidFill>
                <a:schemeClr val="accent1"/>
              </a:solidFill>
            </a:endParaRPr>
          </a:p>
        </p:txBody>
      </p:sp>
      <p:sp>
        <p:nvSpPr>
          <p:cNvPr id="95" name="矩形 94"/>
          <p:cNvSpPr/>
          <p:nvPr/>
        </p:nvSpPr>
        <p:spPr>
          <a:xfrm>
            <a:off x="7727177" y="2031518"/>
            <a:ext cx="3620951" cy="533604"/>
          </a:xfrm>
          <a:prstGeom prst="rect">
            <a:avLst/>
          </a:prstGeom>
          <a:noFill/>
          <a:ln>
            <a:noFill/>
          </a:ln>
          <a:effectLst/>
        </p:spPr>
        <p:txBody>
          <a:bodyPr wrap="square" lIns="121891" tIns="60945" rIns="121891" bIns="60945">
            <a:spAutoFit/>
          </a:bodyPr>
          <a:lstStyle/>
          <a:p>
            <a:pPr algn="ctr"/>
            <a:r>
              <a:rPr lang="zh-CN" altLang="en-US" sz="2600" b="1" dirty="0"/>
              <a:t>遵守党章    加强党性</a:t>
            </a:r>
          </a:p>
        </p:txBody>
      </p:sp>
      <p:grpSp>
        <p:nvGrpSpPr>
          <p:cNvPr id="96" name="组合 95"/>
          <p:cNvGrpSpPr/>
          <p:nvPr/>
        </p:nvGrpSpPr>
        <p:grpSpPr>
          <a:xfrm>
            <a:off x="6028777" y="1938237"/>
            <a:ext cx="719907" cy="720167"/>
            <a:chOff x="7813429" y="1622304"/>
            <a:chExt cx="792000" cy="792000"/>
          </a:xfrm>
        </p:grpSpPr>
        <p:grpSp>
          <p:nvGrpSpPr>
            <p:cNvPr id="97" name="组合 96"/>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99" name="矩形 98"/>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00" name="直接连接符 99"/>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98" name="TextBox 97"/>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103" name="组合 102"/>
          <p:cNvGrpSpPr/>
          <p:nvPr/>
        </p:nvGrpSpPr>
        <p:grpSpPr>
          <a:xfrm>
            <a:off x="5241466" y="1938237"/>
            <a:ext cx="719907" cy="720167"/>
            <a:chOff x="7813429" y="1622304"/>
            <a:chExt cx="792000" cy="792000"/>
          </a:xfrm>
        </p:grpSpPr>
        <p:grpSp>
          <p:nvGrpSpPr>
            <p:cNvPr id="104" name="组合 103"/>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06" name="矩形 105"/>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07" name="直接连接符 106"/>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05" name="TextBox 104"/>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员</a:t>
              </a:r>
            </a:p>
          </p:txBody>
        </p:sp>
      </p:grpSp>
      <p:grpSp>
        <p:nvGrpSpPr>
          <p:cNvPr id="109" name="组合 108"/>
          <p:cNvGrpSpPr/>
          <p:nvPr/>
        </p:nvGrpSpPr>
        <p:grpSpPr>
          <a:xfrm>
            <a:off x="4454157" y="1938237"/>
            <a:ext cx="719907" cy="720167"/>
            <a:chOff x="7813429" y="1622304"/>
            <a:chExt cx="792000" cy="792000"/>
          </a:xfrm>
        </p:grpSpPr>
        <p:grpSp>
          <p:nvGrpSpPr>
            <p:cNvPr id="110" name="组合 109"/>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12" name="矩形 111"/>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13" name="直接连接符 112"/>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1" name="TextBox 110"/>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党</a:t>
              </a:r>
            </a:p>
          </p:txBody>
        </p:sp>
      </p:grpSp>
      <p:sp>
        <p:nvSpPr>
          <p:cNvPr id="35" name="矩形 34"/>
          <p:cNvSpPr/>
          <p:nvPr/>
        </p:nvSpPr>
        <p:spPr>
          <a:xfrm>
            <a:off x="4437444" y="3598625"/>
            <a:ext cx="7417653" cy="1877407"/>
          </a:xfrm>
          <a:prstGeom prst="rect">
            <a:avLst/>
          </a:prstGeom>
        </p:spPr>
        <p:txBody>
          <a:bodyPr wrap="square" lIns="121891" tIns="60945" rIns="121891" bIns="60945">
            <a:spAutoFit/>
          </a:bodyPr>
          <a:lstStyle/>
          <a:p>
            <a:r>
              <a:rPr lang="zh-CN" altLang="en-US" sz="1900" dirty="0"/>
              <a:t>党员领导干部要做学习党章、遵守党章的模范。各级领导干部要把学习党章作为必修课，走上新的领导岗位的同志要把学习党章作为第一课，带头遵守党章各项规定。凡是党章规定党员必须做到的，领导干部要首先做到；凡是党章规定党员不能做的，领导干部要带头不做。</a:t>
            </a:r>
            <a:br>
              <a:rPr lang="zh-CN" altLang="en-US" sz="1900" dirty="0"/>
            </a:br>
            <a:r>
              <a:rPr lang="zh-CN" altLang="en-US" sz="1900" dirty="0"/>
              <a:t>    </a:t>
            </a:r>
          </a:p>
        </p:txBody>
      </p:sp>
      <p:sp>
        <p:nvSpPr>
          <p:cNvPr id="36" name="矩形 35"/>
          <p:cNvSpPr/>
          <p:nvPr/>
        </p:nvSpPr>
        <p:spPr>
          <a:xfrm>
            <a:off x="4416065" y="2923150"/>
            <a:ext cx="7439032" cy="96022"/>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7" name="矩形 36"/>
          <p:cNvSpPr/>
          <p:nvPr/>
        </p:nvSpPr>
        <p:spPr>
          <a:xfrm>
            <a:off x="5039226" y="5350452"/>
            <a:ext cx="6787520" cy="461635"/>
          </a:xfrm>
          <a:prstGeom prst="rect">
            <a:avLst/>
          </a:prstGeom>
        </p:spPr>
        <p:txBody>
          <a:bodyPr wrap="square" lIns="121891" tIns="60945" rIns="121891" bIns="60945">
            <a:spAutoFit/>
          </a:bodyPr>
          <a:lstStyle/>
          <a:p>
            <a:r>
              <a:rPr lang="en-US" altLang="zh-CN" sz="2200" b="1" dirty="0">
                <a:solidFill>
                  <a:schemeClr val="accent1"/>
                </a:solidFill>
              </a:rPr>
              <a:t>——2012</a:t>
            </a:r>
            <a:r>
              <a:rPr lang="zh-CN" altLang="en-US" sz="2200" b="1" dirty="0">
                <a:solidFill>
                  <a:schemeClr val="accent1"/>
                </a:solidFill>
              </a:rPr>
              <a:t>年</a:t>
            </a:r>
            <a:r>
              <a:rPr lang="en-US" altLang="zh-CN" sz="2200" b="1" dirty="0">
                <a:solidFill>
                  <a:schemeClr val="accent1"/>
                </a:solidFill>
              </a:rPr>
              <a:t>11</a:t>
            </a:r>
            <a:r>
              <a:rPr lang="zh-CN" altLang="en-US" sz="2200" b="1" dirty="0">
                <a:solidFill>
                  <a:schemeClr val="accent1"/>
                </a:solidFill>
              </a:rPr>
              <a:t>月</a:t>
            </a:r>
            <a:r>
              <a:rPr lang="en-US" altLang="zh-CN" sz="2200" b="1" dirty="0">
                <a:solidFill>
                  <a:schemeClr val="accent1"/>
                </a:solidFill>
              </a:rPr>
              <a:t>16</a:t>
            </a:r>
            <a:r>
              <a:rPr lang="zh-CN" altLang="en-US" sz="2200" b="1" dirty="0">
                <a:solidFill>
                  <a:schemeClr val="accent1"/>
                </a:solidFill>
              </a:rPr>
              <a:t>日</a:t>
            </a:r>
            <a:r>
              <a:rPr lang="en-US" altLang="zh-CN" sz="2200" b="1" dirty="0">
                <a:solidFill>
                  <a:schemeClr val="accent1"/>
                </a:solidFill>
              </a:rPr>
              <a:t>《</a:t>
            </a:r>
            <a:r>
              <a:rPr lang="zh-CN" altLang="en-US" sz="2200" b="1" dirty="0">
                <a:solidFill>
                  <a:schemeClr val="accent1"/>
                </a:solidFill>
              </a:rPr>
              <a:t>认真学习党章　严格遵守党章</a:t>
            </a:r>
            <a:r>
              <a:rPr lang="en-US" altLang="zh-CN" sz="2200" b="1" dirty="0">
                <a:solidFill>
                  <a:schemeClr val="accent1"/>
                </a:solidFill>
              </a:rPr>
              <a:t>》</a:t>
            </a:r>
          </a:p>
        </p:txBody>
      </p:sp>
      <p:pic>
        <p:nvPicPr>
          <p:cNvPr id="2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3" y="2112533"/>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45"/>
          <p:cNvSpPr txBox="1"/>
          <p:nvPr/>
        </p:nvSpPr>
        <p:spPr>
          <a:xfrm>
            <a:off x="1729951" y="2729992"/>
            <a:ext cx="1891607" cy="738633"/>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如何做一名</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gn="r"/>
            <a:r>
              <a:rPr lang="zh-CN" altLang="en-US" sz="2000" b="1" dirty="0">
                <a:latin typeface="微软雅黑" panose="020B0503020204020204" pitchFamily="34" charset="-122"/>
                <a:ea typeface="微软雅黑" panose="020B0503020204020204" pitchFamily="34" charset="-122"/>
              </a:rPr>
              <a:t>合格共产党员</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wipe(left)">
                                          <p:cBhvr>
                                            <p:cTn id="16" dur="2000"/>
                                            <p:tgtEl>
                                              <p:spTgt spid="94"/>
                                            </p:tgtEl>
                                          </p:cBhvr>
                                        </p:animEffect>
                                      </p:childTnLst>
                                    </p:cTn>
                                  </p:par>
                                </p:childTnLst>
                              </p:cTn>
                            </p:par>
                            <p:par>
                              <p:cTn id="17" fill="hold">
                                <p:stCondLst>
                                  <p:cond delay="2500"/>
                                </p:stCondLst>
                                <p:childTnLst>
                                  <p:par>
                                    <p:cTn id="18" presetID="2" presetClass="entr" presetSubtype="2" fill="hold" nodeType="afterEffect" p14:presetBounceEnd="33000">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14:bounceEnd="33000">
                                          <p:cBhvr additive="base">
                                            <p:cTn id="20" dur="1500" fill="hold"/>
                                            <p:tgtEl>
                                              <p:spTgt spid="109"/>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10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33000">
                                      <p:stCondLst>
                                        <p:cond delay="400"/>
                                      </p:stCondLst>
                                      <p:childTnLst>
                                        <p:set>
                                          <p:cBhvr>
                                            <p:cTn id="23" dur="1" fill="hold">
                                              <p:stCondLst>
                                                <p:cond delay="0"/>
                                              </p:stCondLst>
                                            </p:cTn>
                                            <p:tgtEl>
                                              <p:spTgt spid="103"/>
                                            </p:tgtEl>
                                            <p:attrNameLst>
                                              <p:attrName>style.visibility</p:attrName>
                                            </p:attrNameLst>
                                          </p:cBhvr>
                                          <p:to>
                                            <p:strVal val="visible"/>
                                          </p:to>
                                        </p:set>
                                        <p:anim calcmode="lin" valueType="num" p14:bounceEnd="33000">
                                          <p:cBhvr additive="base">
                                            <p:cTn id="24" dur="1500" fill="hold"/>
                                            <p:tgtEl>
                                              <p:spTgt spid="103"/>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10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33000">
                                      <p:stCondLst>
                                        <p:cond delay="900"/>
                                      </p:stCondLst>
                                      <p:childTnLst>
                                        <p:set>
                                          <p:cBhvr>
                                            <p:cTn id="27" dur="1" fill="hold">
                                              <p:stCondLst>
                                                <p:cond delay="0"/>
                                              </p:stCondLst>
                                            </p:cTn>
                                            <p:tgtEl>
                                              <p:spTgt spid="96"/>
                                            </p:tgtEl>
                                            <p:attrNameLst>
                                              <p:attrName>style.visibility</p:attrName>
                                            </p:attrNameLst>
                                          </p:cBhvr>
                                          <p:to>
                                            <p:strVal val="visible"/>
                                          </p:to>
                                        </p:set>
                                        <p:anim calcmode="lin" valueType="num" p14:bounceEnd="33000">
                                          <p:cBhvr additive="base">
                                            <p:cTn id="28" dur="1500" fill="hold"/>
                                            <p:tgtEl>
                                              <p:spTgt spid="96"/>
                                            </p:tgtEl>
                                            <p:attrNameLst>
                                              <p:attrName>ppt_x</p:attrName>
                                            </p:attrNameLst>
                                          </p:cBhvr>
                                          <p:tavLst>
                                            <p:tav tm="0">
                                              <p:val>
                                                <p:strVal val="1+#ppt_w/2"/>
                                              </p:val>
                                            </p:tav>
                                            <p:tav tm="100000">
                                              <p:val>
                                                <p:strVal val="#ppt_x"/>
                                              </p:val>
                                            </p:tav>
                                          </p:tavLst>
                                        </p:anim>
                                        <p:anim calcmode="lin" valueType="num" p14:bounceEnd="33000">
                                          <p:cBhvr additive="base">
                                            <p:cTn id="29" dur="1500" fill="hold"/>
                                            <p:tgtEl>
                                              <p:spTgt spid="96"/>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35" grpId="0"/>
          <p:bldP spid="36" grpId="0" animBg="1"/>
          <p:bldP spid="37"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94"/>
                                            </p:tgtEl>
                                            <p:attrNameLst>
                                              <p:attrName>style.visibility</p:attrName>
                                            </p:attrNameLst>
                                          </p:cBhvr>
                                          <p:to>
                                            <p:strVal val="visible"/>
                                          </p:to>
                                        </p:set>
                                        <p:animEffect transition="in" filter="wipe(left)">
                                          <p:cBhvr>
                                            <p:cTn id="16" dur="2000"/>
                                            <p:tgtEl>
                                              <p:spTgt spid="94"/>
                                            </p:tgtEl>
                                          </p:cBhvr>
                                        </p:animEffect>
                                      </p:childTnLst>
                                    </p:cTn>
                                  </p:par>
                                </p:childTnLst>
                              </p:cTn>
                            </p:par>
                            <p:par>
                              <p:cTn id="17" fill="hold">
                                <p:stCondLst>
                                  <p:cond delay="2500"/>
                                </p:stCondLst>
                                <p:childTnLst>
                                  <p:par>
                                    <p:cTn id="18" presetID="2" presetClass="entr" presetSubtype="2" fill="hold" nodeType="afterEffect">
                                      <p:stCondLst>
                                        <p:cond delay="0"/>
                                      </p:stCondLst>
                                      <p:childTnLst>
                                        <p:set>
                                          <p:cBhvr>
                                            <p:cTn id="19" dur="1" fill="hold">
                                              <p:stCondLst>
                                                <p:cond delay="0"/>
                                              </p:stCondLst>
                                            </p:cTn>
                                            <p:tgtEl>
                                              <p:spTgt spid="109"/>
                                            </p:tgtEl>
                                            <p:attrNameLst>
                                              <p:attrName>style.visibility</p:attrName>
                                            </p:attrNameLst>
                                          </p:cBhvr>
                                          <p:to>
                                            <p:strVal val="visible"/>
                                          </p:to>
                                        </p:set>
                                        <p:anim calcmode="lin" valueType="num">
                                          <p:cBhvr additive="base">
                                            <p:cTn id="20" dur="1500" fill="hold"/>
                                            <p:tgtEl>
                                              <p:spTgt spid="109"/>
                                            </p:tgtEl>
                                            <p:attrNameLst>
                                              <p:attrName>ppt_x</p:attrName>
                                            </p:attrNameLst>
                                          </p:cBhvr>
                                          <p:tavLst>
                                            <p:tav tm="0">
                                              <p:val>
                                                <p:strVal val="1+#ppt_w/2"/>
                                              </p:val>
                                            </p:tav>
                                            <p:tav tm="100000">
                                              <p:val>
                                                <p:strVal val="#ppt_x"/>
                                              </p:val>
                                            </p:tav>
                                          </p:tavLst>
                                        </p:anim>
                                        <p:anim calcmode="lin" valueType="num">
                                          <p:cBhvr additive="base">
                                            <p:cTn id="21" dur="1500" fill="hold"/>
                                            <p:tgtEl>
                                              <p:spTgt spid="10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400"/>
                                      </p:stCondLst>
                                      <p:childTnLst>
                                        <p:set>
                                          <p:cBhvr>
                                            <p:cTn id="23" dur="1" fill="hold">
                                              <p:stCondLst>
                                                <p:cond delay="0"/>
                                              </p:stCondLst>
                                            </p:cTn>
                                            <p:tgtEl>
                                              <p:spTgt spid="103"/>
                                            </p:tgtEl>
                                            <p:attrNameLst>
                                              <p:attrName>style.visibility</p:attrName>
                                            </p:attrNameLst>
                                          </p:cBhvr>
                                          <p:to>
                                            <p:strVal val="visible"/>
                                          </p:to>
                                        </p:set>
                                        <p:anim calcmode="lin" valueType="num">
                                          <p:cBhvr additive="base">
                                            <p:cTn id="24" dur="1500" fill="hold"/>
                                            <p:tgtEl>
                                              <p:spTgt spid="103"/>
                                            </p:tgtEl>
                                            <p:attrNameLst>
                                              <p:attrName>ppt_x</p:attrName>
                                            </p:attrNameLst>
                                          </p:cBhvr>
                                          <p:tavLst>
                                            <p:tav tm="0">
                                              <p:val>
                                                <p:strVal val="1+#ppt_w/2"/>
                                              </p:val>
                                            </p:tav>
                                            <p:tav tm="100000">
                                              <p:val>
                                                <p:strVal val="#ppt_x"/>
                                              </p:val>
                                            </p:tav>
                                          </p:tavLst>
                                        </p:anim>
                                        <p:anim calcmode="lin" valueType="num">
                                          <p:cBhvr additive="base">
                                            <p:cTn id="25" dur="1500" fill="hold"/>
                                            <p:tgtEl>
                                              <p:spTgt spid="103"/>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96"/>
                                            </p:tgtEl>
                                            <p:attrNameLst>
                                              <p:attrName>style.visibility</p:attrName>
                                            </p:attrNameLst>
                                          </p:cBhvr>
                                          <p:to>
                                            <p:strVal val="visible"/>
                                          </p:to>
                                        </p:set>
                                        <p:anim calcmode="lin" valueType="num">
                                          <p:cBhvr additive="base">
                                            <p:cTn id="28" dur="1500" fill="hold"/>
                                            <p:tgtEl>
                                              <p:spTgt spid="96"/>
                                            </p:tgtEl>
                                            <p:attrNameLst>
                                              <p:attrName>ppt_x</p:attrName>
                                            </p:attrNameLst>
                                          </p:cBhvr>
                                          <p:tavLst>
                                            <p:tav tm="0">
                                              <p:val>
                                                <p:strVal val="1+#ppt_w/2"/>
                                              </p:val>
                                            </p:tav>
                                            <p:tav tm="100000">
                                              <p:val>
                                                <p:strVal val="#ppt_x"/>
                                              </p:val>
                                            </p:tav>
                                          </p:tavLst>
                                        </p:anim>
                                        <p:anim calcmode="lin" valueType="num">
                                          <p:cBhvr additive="base">
                                            <p:cTn id="29" dur="1500" fill="hold"/>
                                            <p:tgtEl>
                                              <p:spTgt spid="96"/>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35" grpId="0"/>
          <p:bldP spid="36" grpId="0" animBg="1"/>
          <p:bldP spid="37" grpId="0"/>
          <p:bldP spid="29"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3" y="2112533"/>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2" name="文本占位符 1"/>
          <p:cNvSpPr>
            <a:spLocks noGrp="1"/>
          </p:cNvSpPr>
          <p:nvPr>
            <p:ph type="body" sz="quarter" idx="4294967295"/>
          </p:nvPr>
        </p:nvSpPr>
        <p:spPr>
          <a:xfrm>
            <a:off x="719309" y="452774"/>
            <a:ext cx="6143883"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做合格党员：坚定信念    加强学习</a:t>
            </a:r>
          </a:p>
        </p:txBody>
      </p:sp>
      <p:sp>
        <p:nvSpPr>
          <p:cNvPr id="95" name="矩形 94"/>
          <p:cNvSpPr/>
          <p:nvPr/>
        </p:nvSpPr>
        <p:spPr>
          <a:xfrm>
            <a:off x="7727177" y="2031518"/>
            <a:ext cx="3620951" cy="533604"/>
          </a:xfrm>
          <a:prstGeom prst="rect">
            <a:avLst/>
          </a:prstGeom>
          <a:noFill/>
          <a:ln>
            <a:noFill/>
          </a:ln>
          <a:effectLst/>
        </p:spPr>
        <p:txBody>
          <a:bodyPr wrap="square" lIns="121891" tIns="60945" rIns="121891" bIns="60945">
            <a:spAutoFit/>
          </a:bodyPr>
          <a:lstStyle/>
          <a:p>
            <a:pPr algn="ctr"/>
            <a:r>
              <a:rPr lang="zh-CN" altLang="en-US" sz="2600" b="1" dirty="0"/>
              <a:t>坚定信念    加强学习</a:t>
            </a:r>
          </a:p>
        </p:txBody>
      </p:sp>
      <p:sp>
        <p:nvSpPr>
          <p:cNvPr id="35" name="矩形 34"/>
          <p:cNvSpPr/>
          <p:nvPr/>
        </p:nvSpPr>
        <p:spPr>
          <a:xfrm>
            <a:off x="4437444" y="3237728"/>
            <a:ext cx="7417653" cy="2169794"/>
          </a:xfrm>
          <a:prstGeom prst="rect">
            <a:avLst/>
          </a:prstGeom>
        </p:spPr>
        <p:txBody>
          <a:bodyPr wrap="square" lIns="121891" tIns="60945" rIns="121891" bIns="60945">
            <a:spAutoFit/>
          </a:bodyPr>
          <a:lstStyle/>
          <a:p>
            <a:r>
              <a:rPr lang="zh-CN" altLang="en-US" sz="1900" dirty="0"/>
              <a:t>我们党在中国这样一个有着</a:t>
            </a:r>
            <a:r>
              <a:rPr lang="en-US" altLang="zh-CN" sz="1900" dirty="0"/>
              <a:t>13</a:t>
            </a:r>
            <a:r>
              <a:rPr lang="zh-CN" altLang="en-US" sz="1900" dirty="0"/>
              <a:t>亿人口的大国执政，面对着十分复杂的国内外环境，肩负着繁重的执政使命，如果缺乏理论思维的有力支撑，是难以战胜各种风险和困难的，也是难以不断前进的。党的各级领导干部特别是高级干部，要原原本本学习和研读经典著作，努力把马克思主义哲学作为自己的看家本领，坚定理想信念，坚持正确政治方向，提高战略思维能力、综合决策能力、驾驭全局能力，团结带领人民不断书写改革开放历史新篇章。</a:t>
            </a:r>
          </a:p>
        </p:txBody>
      </p:sp>
      <p:sp>
        <p:nvSpPr>
          <p:cNvPr id="36" name="矩形 35"/>
          <p:cNvSpPr/>
          <p:nvPr/>
        </p:nvSpPr>
        <p:spPr>
          <a:xfrm>
            <a:off x="4416065" y="2923150"/>
            <a:ext cx="7439032" cy="96022"/>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7" name="矩形 36"/>
          <p:cNvSpPr/>
          <p:nvPr/>
        </p:nvSpPr>
        <p:spPr>
          <a:xfrm>
            <a:off x="5039226" y="5350452"/>
            <a:ext cx="6787520" cy="461635"/>
          </a:xfrm>
          <a:prstGeom prst="rect">
            <a:avLst/>
          </a:prstGeom>
        </p:spPr>
        <p:txBody>
          <a:bodyPr wrap="square" lIns="121891" tIns="60945" rIns="121891" bIns="60945">
            <a:spAutoFit/>
          </a:bodyPr>
          <a:lstStyle/>
          <a:p>
            <a:r>
              <a:rPr lang="zh-CN" altLang="en-US" sz="2200" b="1" dirty="0">
                <a:solidFill>
                  <a:schemeClr val="accent1"/>
                </a:solidFill>
              </a:rPr>
              <a:t> </a:t>
            </a:r>
            <a:r>
              <a:rPr lang="en-US" altLang="zh-CN" sz="2200" b="1" dirty="0">
                <a:solidFill>
                  <a:schemeClr val="accent1"/>
                </a:solidFill>
              </a:rPr>
              <a:t>——2013</a:t>
            </a:r>
            <a:r>
              <a:rPr lang="zh-CN" altLang="en-US" sz="2200" b="1" dirty="0">
                <a:solidFill>
                  <a:schemeClr val="accent1"/>
                </a:solidFill>
              </a:rPr>
              <a:t>年</a:t>
            </a:r>
            <a:r>
              <a:rPr lang="en-US" altLang="zh-CN" sz="2200" b="1" dirty="0">
                <a:solidFill>
                  <a:schemeClr val="accent1"/>
                </a:solidFill>
              </a:rPr>
              <a:t>12</a:t>
            </a:r>
            <a:r>
              <a:rPr lang="zh-CN" altLang="en-US" sz="2200" b="1" dirty="0">
                <a:solidFill>
                  <a:schemeClr val="accent1"/>
                </a:solidFill>
              </a:rPr>
              <a:t>月</a:t>
            </a:r>
            <a:r>
              <a:rPr lang="en-US" altLang="zh-CN" sz="2200" b="1" dirty="0">
                <a:solidFill>
                  <a:schemeClr val="accent1"/>
                </a:solidFill>
              </a:rPr>
              <a:t>3</a:t>
            </a:r>
            <a:r>
              <a:rPr lang="zh-CN" altLang="en-US" sz="2200" b="1" dirty="0">
                <a:solidFill>
                  <a:schemeClr val="accent1"/>
                </a:solidFill>
              </a:rPr>
              <a:t>日在中央政治局集体学习时的讲话</a:t>
            </a:r>
            <a:endParaRPr lang="en-US" altLang="zh-CN" sz="2200" b="1" dirty="0">
              <a:solidFill>
                <a:schemeClr val="accent1"/>
              </a:solidFill>
            </a:endParaRPr>
          </a:p>
        </p:txBody>
      </p:sp>
      <p:sp>
        <p:nvSpPr>
          <p:cNvPr id="52" name="TextBox 45"/>
          <p:cNvSpPr txBox="1"/>
          <p:nvPr/>
        </p:nvSpPr>
        <p:spPr>
          <a:xfrm>
            <a:off x="1729951" y="2729992"/>
            <a:ext cx="1891607" cy="738633"/>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如何做一名</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gn="r"/>
            <a:r>
              <a:rPr lang="zh-CN" altLang="en-US" sz="2000" b="1" dirty="0">
                <a:latin typeface="微软雅黑" panose="020B0503020204020204" pitchFamily="34" charset="-122"/>
                <a:ea typeface="微软雅黑" panose="020B0503020204020204" pitchFamily="34" charset="-122"/>
              </a:rPr>
              <a:t>合格共产党员</a:t>
            </a:r>
          </a:p>
        </p:txBody>
      </p:sp>
      <p:sp>
        <p:nvSpPr>
          <p:cNvPr id="53" name="矩形 52"/>
          <p:cNvSpPr/>
          <p:nvPr/>
        </p:nvSpPr>
        <p:spPr>
          <a:xfrm>
            <a:off x="1101248" y="4762836"/>
            <a:ext cx="2434538" cy="779881"/>
          </a:xfrm>
          <a:prstGeom prst="rect">
            <a:avLst/>
          </a:prstGeom>
          <a:effectLst>
            <a:outerShdw blurRad="50800" dist="38100" dir="2700000" algn="tl" rotWithShape="0">
              <a:prstClr val="black">
                <a:alpha val="40000"/>
              </a:prstClr>
            </a:outerShdw>
          </a:effectLst>
        </p:spPr>
        <p:txBody>
          <a:bodyPr wrap="none" lIns="121891" tIns="60945" rIns="121891" bIns="60945">
            <a:spAutoFit/>
          </a:bodyPr>
          <a:lstStyle/>
          <a:p>
            <a:r>
              <a:rPr lang="zh-CN" altLang="en-US" sz="3200" dirty="0">
                <a:solidFill>
                  <a:srgbClr val="000000"/>
                </a:solidFill>
                <a:latin typeface="华文行楷" panose="02010800040101010101" pitchFamily="2" charset="-122"/>
                <a:ea typeface="华文行楷" panose="02010800040101010101" pitchFamily="2" charset="-122"/>
              </a:rPr>
              <a:t>习进平</a:t>
            </a:r>
            <a:r>
              <a:rPr lang="en-US" altLang="zh-CN" sz="3200" dirty="0">
                <a:solidFill>
                  <a:srgbClr val="000000"/>
                </a:solidFill>
                <a:latin typeface="华文行楷" panose="02010800040101010101" pitchFamily="2" charset="-122"/>
                <a:ea typeface="华文行楷" panose="02010800040101010101" pitchFamily="2" charset="-122"/>
              </a:rPr>
              <a:t>·</a:t>
            </a:r>
            <a:r>
              <a:rPr lang="zh-CN" altLang="en-US" sz="4300" b="1" dirty="0">
                <a:solidFill>
                  <a:schemeClr val="accent1"/>
                </a:solidFill>
                <a:latin typeface="华文行楷" panose="02010800040101010101" pitchFamily="2" charset="-122"/>
                <a:ea typeface="华文行楷" panose="02010800040101010101" pitchFamily="2" charset="-122"/>
              </a:rPr>
              <a:t>论</a:t>
            </a:r>
            <a:endParaRPr lang="zh-CN" altLang="en-US" sz="4800" b="1" dirty="0">
              <a:solidFill>
                <a:schemeClr val="accent1"/>
              </a:solidFill>
            </a:endParaRPr>
          </a:p>
        </p:txBody>
      </p:sp>
      <p:grpSp>
        <p:nvGrpSpPr>
          <p:cNvPr id="54" name="组合 53"/>
          <p:cNvGrpSpPr/>
          <p:nvPr/>
        </p:nvGrpSpPr>
        <p:grpSpPr>
          <a:xfrm>
            <a:off x="6028777" y="1938237"/>
            <a:ext cx="719907" cy="720167"/>
            <a:chOff x="7813429" y="1622304"/>
            <a:chExt cx="792000" cy="792000"/>
          </a:xfrm>
        </p:grpSpPr>
        <p:grpSp>
          <p:nvGrpSpPr>
            <p:cNvPr id="55" name="组合 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7" name="矩形 56"/>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58" name="直接连接符 57"/>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6" name="TextBox 97"/>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60" name="组合 59"/>
          <p:cNvGrpSpPr/>
          <p:nvPr/>
        </p:nvGrpSpPr>
        <p:grpSpPr>
          <a:xfrm>
            <a:off x="5241466" y="1938237"/>
            <a:ext cx="719907" cy="720167"/>
            <a:chOff x="7813429" y="1622304"/>
            <a:chExt cx="792000" cy="792000"/>
          </a:xfrm>
        </p:grpSpPr>
        <p:grpSp>
          <p:nvGrpSpPr>
            <p:cNvPr id="61" name="组合 6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63" name="矩形 62"/>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64" name="直接连接符 63"/>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2" name="TextBox 104"/>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员</a:t>
              </a:r>
            </a:p>
          </p:txBody>
        </p:sp>
      </p:grpSp>
      <p:grpSp>
        <p:nvGrpSpPr>
          <p:cNvPr id="66" name="组合 65"/>
          <p:cNvGrpSpPr/>
          <p:nvPr/>
        </p:nvGrpSpPr>
        <p:grpSpPr>
          <a:xfrm>
            <a:off x="4454157" y="1938237"/>
            <a:ext cx="719907" cy="720167"/>
            <a:chOff x="7813429" y="1622304"/>
            <a:chExt cx="792000" cy="792000"/>
          </a:xfrm>
        </p:grpSpPr>
        <p:grpSp>
          <p:nvGrpSpPr>
            <p:cNvPr id="67" name="组合 66"/>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02" name="矩形 101"/>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15" name="直接连接符 114"/>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8" name="TextBox 110"/>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党</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1500"/>
                                            <p:tgtEl>
                                              <p:spTgt spid="52"/>
                                            </p:tgtEl>
                                          </p:cBhvr>
                                        </p:animEffect>
                                        <p:anim calcmode="lin" valueType="num">
                                          <p:cBhvr>
                                            <p:cTn id="11" dur="1500" fill="hold"/>
                                            <p:tgtEl>
                                              <p:spTgt spid="52"/>
                                            </p:tgtEl>
                                            <p:attrNameLst>
                                              <p:attrName>ppt_x</p:attrName>
                                            </p:attrNameLst>
                                          </p:cBhvr>
                                          <p:tavLst>
                                            <p:tav tm="0">
                                              <p:val>
                                                <p:strVal val="#ppt_x"/>
                                              </p:val>
                                            </p:tav>
                                            <p:tav tm="100000">
                                              <p:val>
                                                <p:strVal val="#ppt_x"/>
                                              </p:val>
                                            </p:tav>
                                          </p:tavLst>
                                        </p:anim>
                                        <p:anim calcmode="lin" valueType="num">
                                          <p:cBhvr>
                                            <p:cTn id="12" dur="1500" fill="hold"/>
                                            <p:tgtEl>
                                              <p:spTgt spid="52"/>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2000"/>
                                            <p:tgtEl>
                                              <p:spTgt spid="53"/>
                                            </p:tgtEl>
                                          </p:cBhvr>
                                        </p:animEffect>
                                      </p:childTnLst>
                                    </p:cTn>
                                  </p:par>
                                </p:childTnLst>
                              </p:cTn>
                            </p:par>
                            <p:par>
                              <p:cTn id="17" fill="hold">
                                <p:stCondLst>
                                  <p:cond delay="2500"/>
                                </p:stCondLst>
                                <p:childTnLst>
                                  <p:par>
                                    <p:cTn id="18" presetID="2" presetClass="entr" presetSubtype="2" fill="hold" nodeType="afterEffect" p14:presetBounceEnd="33000">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14:bounceEnd="33000">
                                          <p:cBhvr additive="base">
                                            <p:cTn id="20" dur="1500" fill="hold"/>
                                            <p:tgtEl>
                                              <p:spTgt spid="66"/>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6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33000">
                                      <p:stCondLst>
                                        <p:cond delay="400"/>
                                      </p:stCondLst>
                                      <p:childTnLst>
                                        <p:set>
                                          <p:cBhvr>
                                            <p:cTn id="23" dur="1" fill="hold">
                                              <p:stCondLst>
                                                <p:cond delay="0"/>
                                              </p:stCondLst>
                                            </p:cTn>
                                            <p:tgtEl>
                                              <p:spTgt spid="60"/>
                                            </p:tgtEl>
                                            <p:attrNameLst>
                                              <p:attrName>style.visibility</p:attrName>
                                            </p:attrNameLst>
                                          </p:cBhvr>
                                          <p:to>
                                            <p:strVal val="visible"/>
                                          </p:to>
                                        </p:set>
                                        <p:anim calcmode="lin" valueType="num" p14:bounceEnd="33000">
                                          <p:cBhvr additive="base">
                                            <p:cTn id="24" dur="1500" fill="hold"/>
                                            <p:tgtEl>
                                              <p:spTgt spid="60"/>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33000">
                                      <p:stCondLst>
                                        <p:cond delay="900"/>
                                      </p:stCondLst>
                                      <p:childTnLst>
                                        <p:set>
                                          <p:cBhvr>
                                            <p:cTn id="27" dur="1" fill="hold">
                                              <p:stCondLst>
                                                <p:cond delay="0"/>
                                              </p:stCondLst>
                                            </p:cTn>
                                            <p:tgtEl>
                                              <p:spTgt spid="54"/>
                                            </p:tgtEl>
                                            <p:attrNameLst>
                                              <p:attrName>style.visibility</p:attrName>
                                            </p:attrNameLst>
                                          </p:cBhvr>
                                          <p:to>
                                            <p:strVal val="visible"/>
                                          </p:to>
                                        </p:set>
                                        <p:anim calcmode="lin" valueType="num" p14:bounceEnd="33000">
                                          <p:cBhvr additive="base">
                                            <p:cTn id="28" dur="1500" fill="hold"/>
                                            <p:tgtEl>
                                              <p:spTgt spid="54"/>
                                            </p:tgtEl>
                                            <p:attrNameLst>
                                              <p:attrName>ppt_x</p:attrName>
                                            </p:attrNameLst>
                                          </p:cBhvr>
                                          <p:tavLst>
                                            <p:tav tm="0">
                                              <p:val>
                                                <p:strVal val="1+#ppt_w/2"/>
                                              </p:val>
                                            </p:tav>
                                            <p:tav tm="100000">
                                              <p:val>
                                                <p:strVal val="#ppt_x"/>
                                              </p:val>
                                            </p:tav>
                                          </p:tavLst>
                                        </p:anim>
                                        <p:anim calcmode="lin" valueType="num" p14:bounceEnd="33000">
                                          <p:cBhvr additive="base">
                                            <p:cTn id="29" dur="1500" fill="hold"/>
                                            <p:tgtEl>
                                              <p:spTgt spid="5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1500"/>
                                            <p:tgtEl>
                                              <p:spTgt spid="52"/>
                                            </p:tgtEl>
                                          </p:cBhvr>
                                        </p:animEffect>
                                        <p:anim calcmode="lin" valueType="num">
                                          <p:cBhvr>
                                            <p:cTn id="11" dur="1500" fill="hold"/>
                                            <p:tgtEl>
                                              <p:spTgt spid="52"/>
                                            </p:tgtEl>
                                            <p:attrNameLst>
                                              <p:attrName>ppt_x</p:attrName>
                                            </p:attrNameLst>
                                          </p:cBhvr>
                                          <p:tavLst>
                                            <p:tav tm="0">
                                              <p:val>
                                                <p:strVal val="#ppt_x"/>
                                              </p:val>
                                            </p:tav>
                                            <p:tav tm="100000">
                                              <p:val>
                                                <p:strVal val="#ppt_x"/>
                                              </p:val>
                                            </p:tav>
                                          </p:tavLst>
                                        </p:anim>
                                        <p:anim calcmode="lin" valueType="num">
                                          <p:cBhvr>
                                            <p:cTn id="12" dur="1500" fill="hold"/>
                                            <p:tgtEl>
                                              <p:spTgt spid="52"/>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2000"/>
                                            <p:tgtEl>
                                              <p:spTgt spid="53"/>
                                            </p:tgtEl>
                                          </p:cBhvr>
                                        </p:animEffect>
                                      </p:childTnLst>
                                    </p:cTn>
                                  </p:par>
                                </p:childTnLst>
                              </p:cTn>
                            </p:par>
                            <p:par>
                              <p:cTn id="17" fill="hold">
                                <p:stCondLst>
                                  <p:cond delay="2500"/>
                                </p:stCondLst>
                                <p:childTnLst>
                                  <p:par>
                                    <p:cTn id="18" presetID="2" presetClass="entr" presetSubtype="2"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1500" fill="hold"/>
                                            <p:tgtEl>
                                              <p:spTgt spid="66"/>
                                            </p:tgtEl>
                                            <p:attrNameLst>
                                              <p:attrName>ppt_x</p:attrName>
                                            </p:attrNameLst>
                                          </p:cBhvr>
                                          <p:tavLst>
                                            <p:tav tm="0">
                                              <p:val>
                                                <p:strVal val="1+#ppt_w/2"/>
                                              </p:val>
                                            </p:tav>
                                            <p:tav tm="100000">
                                              <p:val>
                                                <p:strVal val="#ppt_x"/>
                                              </p:val>
                                            </p:tav>
                                          </p:tavLst>
                                        </p:anim>
                                        <p:anim calcmode="lin" valueType="num">
                                          <p:cBhvr additive="base">
                                            <p:cTn id="21" dur="1500" fill="hold"/>
                                            <p:tgtEl>
                                              <p:spTgt spid="6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40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1500" fill="hold"/>
                                            <p:tgtEl>
                                              <p:spTgt spid="60"/>
                                            </p:tgtEl>
                                            <p:attrNameLst>
                                              <p:attrName>ppt_x</p:attrName>
                                            </p:attrNameLst>
                                          </p:cBhvr>
                                          <p:tavLst>
                                            <p:tav tm="0">
                                              <p:val>
                                                <p:strVal val="1+#ppt_w/2"/>
                                              </p:val>
                                            </p:tav>
                                            <p:tav tm="100000">
                                              <p:val>
                                                <p:strVal val="#ppt_x"/>
                                              </p:val>
                                            </p:tav>
                                          </p:tavLst>
                                        </p:anim>
                                        <p:anim calcmode="lin" valueType="num">
                                          <p:cBhvr additive="base">
                                            <p:cTn id="25" dur="1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1500" fill="hold"/>
                                            <p:tgtEl>
                                              <p:spTgt spid="54"/>
                                            </p:tgtEl>
                                            <p:attrNameLst>
                                              <p:attrName>ppt_x</p:attrName>
                                            </p:attrNameLst>
                                          </p:cBhvr>
                                          <p:tavLst>
                                            <p:tav tm="0">
                                              <p:val>
                                                <p:strVal val="1+#ppt_w/2"/>
                                              </p:val>
                                            </p:tav>
                                            <p:tav tm="100000">
                                              <p:val>
                                                <p:strVal val="#ppt_x"/>
                                              </p:val>
                                            </p:tav>
                                          </p:tavLst>
                                        </p:anim>
                                        <p:anim calcmode="lin" valueType="num">
                                          <p:cBhvr additive="base">
                                            <p:cTn id="29" dur="1500" fill="hold"/>
                                            <p:tgtEl>
                                              <p:spTgt spid="5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52" grpId="0"/>
          <p:bldP spid="53"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6143883"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做合格党员：遵纪守法    廉洁正派</a:t>
            </a:r>
          </a:p>
        </p:txBody>
      </p:sp>
      <p:sp>
        <p:nvSpPr>
          <p:cNvPr id="95" name="矩形 94"/>
          <p:cNvSpPr/>
          <p:nvPr/>
        </p:nvSpPr>
        <p:spPr>
          <a:xfrm>
            <a:off x="7727177" y="2031518"/>
            <a:ext cx="3620951" cy="533604"/>
          </a:xfrm>
          <a:prstGeom prst="rect">
            <a:avLst/>
          </a:prstGeom>
          <a:noFill/>
          <a:ln>
            <a:noFill/>
          </a:ln>
          <a:effectLst/>
        </p:spPr>
        <p:txBody>
          <a:bodyPr wrap="square" lIns="121891" tIns="60945" rIns="121891" bIns="60945">
            <a:spAutoFit/>
          </a:bodyPr>
          <a:lstStyle/>
          <a:p>
            <a:pPr algn="ctr"/>
            <a:r>
              <a:rPr lang="zh-CN" altLang="en-US" sz="2600" b="1" dirty="0"/>
              <a:t>遵纪守法    廉洁正派</a:t>
            </a:r>
          </a:p>
        </p:txBody>
      </p:sp>
      <p:sp>
        <p:nvSpPr>
          <p:cNvPr id="35" name="矩形 34"/>
          <p:cNvSpPr/>
          <p:nvPr/>
        </p:nvSpPr>
        <p:spPr>
          <a:xfrm>
            <a:off x="4437444" y="3237729"/>
            <a:ext cx="7417653" cy="1585019"/>
          </a:xfrm>
          <a:prstGeom prst="rect">
            <a:avLst/>
          </a:prstGeom>
        </p:spPr>
        <p:txBody>
          <a:bodyPr wrap="square" lIns="121891" tIns="60945" rIns="121891" bIns="60945">
            <a:spAutoFit/>
          </a:bodyPr>
          <a:lstStyle/>
          <a:p>
            <a:r>
              <a:rPr lang="zh-CN" altLang="en-US" sz="1900" dirty="0"/>
              <a:t>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
        <p:nvSpPr>
          <p:cNvPr id="36" name="矩形 35"/>
          <p:cNvSpPr/>
          <p:nvPr/>
        </p:nvSpPr>
        <p:spPr>
          <a:xfrm>
            <a:off x="4416065" y="2923150"/>
            <a:ext cx="7439032" cy="96022"/>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7" name="矩形 36"/>
          <p:cNvSpPr/>
          <p:nvPr/>
        </p:nvSpPr>
        <p:spPr>
          <a:xfrm>
            <a:off x="5039226" y="5350453"/>
            <a:ext cx="6787520" cy="800189"/>
          </a:xfrm>
          <a:prstGeom prst="rect">
            <a:avLst/>
          </a:prstGeom>
        </p:spPr>
        <p:txBody>
          <a:bodyPr wrap="square" lIns="121891" tIns="60945" rIns="121891" bIns="60945">
            <a:spAutoFit/>
          </a:bodyPr>
          <a:lstStyle/>
          <a:p>
            <a:pPr algn="r"/>
            <a:r>
              <a:rPr lang="en-US" altLang="zh-CN" sz="2200" b="1" dirty="0">
                <a:solidFill>
                  <a:schemeClr val="accent1"/>
                </a:solidFill>
              </a:rPr>
              <a:t>——2015</a:t>
            </a:r>
            <a:r>
              <a:rPr lang="zh-CN" altLang="en-US" sz="2200" b="1" dirty="0">
                <a:solidFill>
                  <a:schemeClr val="accent1"/>
                </a:solidFill>
              </a:rPr>
              <a:t>年</a:t>
            </a:r>
            <a:r>
              <a:rPr lang="en-US" altLang="zh-CN" sz="2200" b="1" dirty="0">
                <a:solidFill>
                  <a:schemeClr val="accent1"/>
                </a:solidFill>
              </a:rPr>
              <a:t>1</a:t>
            </a:r>
            <a:r>
              <a:rPr lang="zh-CN" altLang="en-US" sz="2200" b="1" dirty="0">
                <a:solidFill>
                  <a:schemeClr val="accent1"/>
                </a:solidFill>
              </a:rPr>
              <a:t>月</a:t>
            </a:r>
            <a:r>
              <a:rPr lang="en-US" altLang="zh-CN" sz="2200" b="1" dirty="0">
                <a:solidFill>
                  <a:schemeClr val="accent1"/>
                </a:solidFill>
              </a:rPr>
              <a:t>12</a:t>
            </a:r>
            <a:r>
              <a:rPr lang="zh-CN" altLang="en-US" sz="2200" b="1" dirty="0">
                <a:solidFill>
                  <a:schemeClr val="accent1"/>
                </a:solidFill>
              </a:rPr>
              <a:t>日，同中央党校第一期县委书记研修班学员座谈时的讲话</a:t>
            </a:r>
          </a:p>
        </p:txBody>
      </p:sp>
      <p:sp>
        <p:nvSpPr>
          <p:cNvPr id="53" name="矩形 52"/>
          <p:cNvSpPr/>
          <p:nvPr/>
        </p:nvSpPr>
        <p:spPr>
          <a:xfrm>
            <a:off x="1101248" y="4762836"/>
            <a:ext cx="2434538" cy="779881"/>
          </a:xfrm>
          <a:prstGeom prst="rect">
            <a:avLst/>
          </a:prstGeom>
          <a:effectLst>
            <a:outerShdw blurRad="50800" dist="38100" dir="2700000" algn="tl" rotWithShape="0">
              <a:prstClr val="black">
                <a:alpha val="40000"/>
              </a:prstClr>
            </a:outerShdw>
          </a:effectLst>
        </p:spPr>
        <p:txBody>
          <a:bodyPr wrap="none" lIns="121891" tIns="60945" rIns="121891" bIns="60945">
            <a:spAutoFit/>
          </a:bodyPr>
          <a:lstStyle/>
          <a:p>
            <a:r>
              <a:rPr lang="zh-CN" altLang="en-US" sz="3200" dirty="0">
                <a:solidFill>
                  <a:srgbClr val="000000"/>
                </a:solidFill>
                <a:latin typeface="华文行楷" panose="02010800040101010101" pitchFamily="2" charset="-122"/>
                <a:ea typeface="华文行楷" panose="02010800040101010101" pitchFamily="2" charset="-122"/>
              </a:rPr>
              <a:t>习进平</a:t>
            </a:r>
            <a:r>
              <a:rPr lang="en-US" altLang="zh-CN" sz="3200" dirty="0">
                <a:solidFill>
                  <a:srgbClr val="000000"/>
                </a:solidFill>
                <a:latin typeface="华文行楷" panose="02010800040101010101" pitchFamily="2" charset="-122"/>
                <a:ea typeface="华文行楷" panose="02010800040101010101" pitchFamily="2" charset="-122"/>
              </a:rPr>
              <a:t>·</a:t>
            </a:r>
            <a:r>
              <a:rPr lang="zh-CN" altLang="en-US" sz="4300" b="1" dirty="0">
                <a:solidFill>
                  <a:schemeClr val="accent1"/>
                </a:solidFill>
                <a:latin typeface="华文行楷" panose="02010800040101010101" pitchFamily="2" charset="-122"/>
                <a:ea typeface="华文行楷" panose="02010800040101010101" pitchFamily="2" charset="-122"/>
              </a:rPr>
              <a:t>论</a:t>
            </a:r>
            <a:endParaRPr lang="zh-CN" altLang="en-US" sz="4800" b="1" dirty="0">
              <a:solidFill>
                <a:schemeClr val="accent1"/>
              </a:solidFill>
            </a:endParaRPr>
          </a:p>
        </p:txBody>
      </p:sp>
      <p:grpSp>
        <p:nvGrpSpPr>
          <p:cNvPr id="54" name="组合 53"/>
          <p:cNvGrpSpPr/>
          <p:nvPr/>
        </p:nvGrpSpPr>
        <p:grpSpPr>
          <a:xfrm>
            <a:off x="6028777" y="1938237"/>
            <a:ext cx="719907" cy="720167"/>
            <a:chOff x="7813429" y="1622304"/>
            <a:chExt cx="792000" cy="792000"/>
          </a:xfrm>
        </p:grpSpPr>
        <p:grpSp>
          <p:nvGrpSpPr>
            <p:cNvPr id="55" name="组合 54"/>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57" name="矩形 56"/>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58" name="直接连接符 57"/>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56" name="TextBox 97"/>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60" name="组合 59"/>
          <p:cNvGrpSpPr/>
          <p:nvPr/>
        </p:nvGrpSpPr>
        <p:grpSpPr>
          <a:xfrm>
            <a:off x="5241466" y="1938237"/>
            <a:ext cx="719907" cy="720167"/>
            <a:chOff x="7813429" y="1622304"/>
            <a:chExt cx="792000" cy="792000"/>
          </a:xfrm>
        </p:grpSpPr>
        <p:grpSp>
          <p:nvGrpSpPr>
            <p:cNvPr id="61" name="组合 6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63" name="矩形 62"/>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64" name="直接连接符 63"/>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2" name="TextBox 104"/>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员</a:t>
              </a:r>
            </a:p>
          </p:txBody>
        </p:sp>
      </p:grpSp>
      <p:grpSp>
        <p:nvGrpSpPr>
          <p:cNvPr id="66" name="组合 65"/>
          <p:cNvGrpSpPr/>
          <p:nvPr/>
        </p:nvGrpSpPr>
        <p:grpSpPr>
          <a:xfrm>
            <a:off x="4454157" y="1938237"/>
            <a:ext cx="719907" cy="720167"/>
            <a:chOff x="7813429" y="1622304"/>
            <a:chExt cx="792000" cy="792000"/>
          </a:xfrm>
        </p:grpSpPr>
        <p:grpSp>
          <p:nvGrpSpPr>
            <p:cNvPr id="67" name="组合 66"/>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02" name="矩形 101"/>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15" name="直接连接符 114"/>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8" name="TextBox 110"/>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党</a:t>
              </a:r>
            </a:p>
          </p:txBody>
        </p:sp>
      </p:grpSp>
      <p:pic>
        <p:nvPicPr>
          <p:cNvPr id="2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3" y="2112533"/>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45"/>
          <p:cNvSpPr txBox="1"/>
          <p:nvPr/>
        </p:nvSpPr>
        <p:spPr>
          <a:xfrm>
            <a:off x="1729951" y="2729992"/>
            <a:ext cx="1891607" cy="738633"/>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如何做一名</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gn="r"/>
            <a:r>
              <a:rPr lang="zh-CN" altLang="en-US" sz="2000" b="1" dirty="0">
                <a:latin typeface="微软雅黑" panose="020B0503020204020204" pitchFamily="34" charset="-122"/>
                <a:ea typeface="微软雅黑" panose="020B0503020204020204" pitchFamily="34" charset="-122"/>
              </a:rPr>
              <a:t>合格共产党员</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2000"/>
                                            <p:tgtEl>
                                              <p:spTgt spid="53"/>
                                            </p:tgtEl>
                                          </p:cBhvr>
                                        </p:animEffect>
                                      </p:childTnLst>
                                    </p:cTn>
                                  </p:par>
                                </p:childTnLst>
                              </p:cTn>
                            </p:par>
                            <p:par>
                              <p:cTn id="17" fill="hold">
                                <p:stCondLst>
                                  <p:cond delay="2500"/>
                                </p:stCondLst>
                                <p:childTnLst>
                                  <p:par>
                                    <p:cTn id="18" presetID="2" presetClass="entr" presetSubtype="2" fill="hold" nodeType="afterEffect" p14:presetBounceEnd="33000">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14:bounceEnd="33000">
                                          <p:cBhvr additive="base">
                                            <p:cTn id="20" dur="1500" fill="hold"/>
                                            <p:tgtEl>
                                              <p:spTgt spid="66"/>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6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33000">
                                      <p:stCondLst>
                                        <p:cond delay="400"/>
                                      </p:stCondLst>
                                      <p:childTnLst>
                                        <p:set>
                                          <p:cBhvr>
                                            <p:cTn id="23" dur="1" fill="hold">
                                              <p:stCondLst>
                                                <p:cond delay="0"/>
                                              </p:stCondLst>
                                            </p:cTn>
                                            <p:tgtEl>
                                              <p:spTgt spid="60"/>
                                            </p:tgtEl>
                                            <p:attrNameLst>
                                              <p:attrName>style.visibility</p:attrName>
                                            </p:attrNameLst>
                                          </p:cBhvr>
                                          <p:to>
                                            <p:strVal val="visible"/>
                                          </p:to>
                                        </p:set>
                                        <p:anim calcmode="lin" valueType="num" p14:bounceEnd="33000">
                                          <p:cBhvr additive="base">
                                            <p:cTn id="24" dur="1500" fill="hold"/>
                                            <p:tgtEl>
                                              <p:spTgt spid="60"/>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33000">
                                      <p:stCondLst>
                                        <p:cond delay="900"/>
                                      </p:stCondLst>
                                      <p:childTnLst>
                                        <p:set>
                                          <p:cBhvr>
                                            <p:cTn id="27" dur="1" fill="hold">
                                              <p:stCondLst>
                                                <p:cond delay="0"/>
                                              </p:stCondLst>
                                            </p:cTn>
                                            <p:tgtEl>
                                              <p:spTgt spid="54"/>
                                            </p:tgtEl>
                                            <p:attrNameLst>
                                              <p:attrName>style.visibility</p:attrName>
                                            </p:attrNameLst>
                                          </p:cBhvr>
                                          <p:to>
                                            <p:strVal val="visible"/>
                                          </p:to>
                                        </p:set>
                                        <p:anim calcmode="lin" valueType="num" p14:bounceEnd="33000">
                                          <p:cBhvr additive="base">
                                            <p:cTn id="28" dur="1500" fill="hold"/>
                                            <p:tgtEl>
                                              <p:spTgt spid="54"/>
                                            </p:tgtEl>
                                            <p:attrNameLst>
                                              <p:attrName>ppt_x</p:attrName>
                                            </p:attrNameLst>
                                          </p:cBhvr>
                                          <p:tavLst>
                                            <p:tav tm="0">
                                              <p:val>
                                                <p:strVal val="1+#ppt_w/2"/>
                                              </p:val>
                                            </p:tav>
                                            <p:tav tm="100000">
                                              <p:val>
                                                <p:strVal val="#ppt_x"/>
                                              </p:val>
                                            </p:tav>
                                          </p:tavLst>
                                        </p:anim>
                                        <p:anim calcmode="lin" valueType="num" p14:bounceEnd="33000">
                                          <p:cBhvr additive="base">
                                            <p:cTn id="29" dur="1500" fill="hold"/>
                                            <p:tgtEl>
                                              <p:spTgt spid="5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53"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wipe(left)">
                                          <p:cBhvr>
                                            <p:cTn id="16" dur="2000"/>
                                            <p:tgtEl>
                                              <p:spTgt spid="53"/>
                                            </p:tgtEl>
                                          </p:cBhvr>
                                        </p:animEffect>
                                      </p:childTnLst>
                                    </p:cTn>
                                  </p:par>
                                </p:childTnLst>
                              </p:cTn>
                            </p:par>
                            <p:par>
                              <p:cTn id="17" fill="hold">
                                <p:stCondLst>
                                  <p:cond delay="2500"/>
                                </p:stCondLst>
                                <p:childTnLst>
                                  <p:par>
                                    <p:cTn id="18" presetID="2" presetClass="entr" presetSubtype="2"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1500" fill="hold"/>
                                            <p:tgtEl>
                                              <p:spTgt spid="66"/>
                                            </p:tgtEl>
                                            <p:attrNameLst>
                                              <p:attrName>ppt_x</p:attrName>
                                            </p:attrNameLst>
                                          </p:cBhvr>
                                          <p:tavLst>
                                            <p:tav tm="0">
                                              <p:val>
                                                <p:strVal val="1+#ppt_w/2"/>
                                              </p:val>
                                            </p:tav>
                                            <p:tav tm="100000">
                                              <p:val>
                                                <p:strVal val="#ppt_x"/>
                                              </p:val>
                                            </p:tav>
                                          </p:tavLst>
                                        </p:anim>
                                        <p:anim calcmode="lin" valueType="num">
                                          <p:cBhvr additive="base">
                                            <p:cTn id="21" dur="1500" fill="hold"/>
                                            <p:tgtEl>
                                              <p:spTgt spid="66"/>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40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1500" fill="hold"/>
                                            <p:tgtEl>
                                              <p:spTgt spid="60"/>
                                            </p:tgtEl>
                                            <p:attrNameLst>
                                              <p:attrName>ppt_x</p:attrName>
                                            </p:attrNameLst>
                                          </p:cBhvr>
                                          <p:tavLst>
                                            <p:tav tm="0">
                                              <p:val>
                                                <p:strVal val="1+#ppt_w/2"/>
                                              </p:val>
                                            </p:tav>
                                            <p:tav tm="100000">
                                              <p:val>
                                                <p:strVal val="#ppt_x"/>
                                              </p:val>
                                            </p:tav>
                                          </p:tavLst>
                                        </p:anim>
                                        <p:anim calcmode="lin" valueType="num">
                                          <p:cBhvr additive="base">
                                            <p:cTn id="25" dur="1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54"/>
                                            </p:tgtEl>
                                            <p:attrNameLst>
                                              <p:attrName>style.visibility</p:attrName>
                                            </p:attrNameLst>
                                          </p:cBhvr>
                                          <p:to>
                                            <p:strVal val="visible"/>
                                          </p:to>
                                        </p:set>
                                        <p:anim calcmode="lin" valueType="num">
                                          <p:cBhvr additive="base">
                                            <p:cTn id="28" dur="1500" fill="hold"/>
                                            <p:tgtEl>
                                              <p:spTgt spid="54"/>
                                            </p:tgtEl>
                                            <p:attrNameLst>
                                              <p:attrName>ppt_x</p:attrName>
                                            </p:attrNameLst>
                                          </p:cBhvr>
                                          <p:tavLst>
                                            <p:tav tm="0">
                                              <p:val>
                                                <p:strVal val="1+#ppt_w/2"/>
                                              </p:val>
                                            </p:tav>
                                            <p:tav tm="100000">
                                              <p:val>
                                                <p:strVal val="#ppt_x"/>
                                              </p:val>
                                            </p:tav>
                                          </p:tavLst>
                                        </p:anim>
                                        <p:anim calcmode="lin" valueType="num">
                                          <p:cBhvr additive="base">
                                            <p:cTn id="29" dur="1500" fill="hold"/>
                                            <p:tgtEl>
                                              <p:spTgt spid="54"/>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53" grpId="0"/>
          <p:bldP spid="29"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6143883" cy="575867"/>
          </a:xfrm>
          <a:prstGeom prst="rect">
            <a:avLst/>
          </a:prstGeom>
        </p:spPr>
        <p:txBody>
          <a:bodyPr>
            <a:noAutofit/>
          </a:bodyPr>
          <a:lstStyle/>
          <a:p>
            <a:pPr marL="0" indent="0">
              <a:buNone/>
            </a:pPr>
            <a:r>
              <a:rPr lang="zh-CN" altLang="en-US" sz="2600" b="1" dirty="0">
                <a:solidFill>
                  <a:schemeClr val="accent1"/>
                </a:solidFill>
                <a:latin typeface="微软雅黑" panose="020B0503020204020204" pitchFamily="34" charset="-122"/>
                <a:ea typeface="微软雅黑" panose="020B0503020204020204" pitchFamily="34" charset="-122"/>
              </a:rPr>
              <a:t>做合格党员：向榜样学习    向群众学习</a:t>
            </a:r>
          </a:p>
        </p:txBody>
      </p:sp>
      <p:sp>
        <p:nvSpPr>
          <p:cNvPr id="95" name="矩形 94"/>
          <p:cNvSpPr/>
          <p:nvPr/>
        </p:nvSpPr>
        <p:spPr>
          <a:xfrm>
            <a:off x="7055189" y="2031518"/>
            <a:ext cx="4799908" cy="533604"/>
          </a:xfrm>
          <a:prstGeom prst="rect">
            <a:avLst/>
          </a:prstGeom>
          <a:noFill/>
          <a:ln>
            <a:noFill/>
          </a:ln>
          <a:effectLst/>
        </p:spPr>
        <p:txBody>
          <a:bodyPr wrap="square" lIns="121891" tIns="60945" rIns="121891" bIns="60945">
            <a:spAutoFit/>
          </a:bodyPr>
          <a:lstStyle/>
          <a:p>
            <a:pPr algn="ctr"/>
            <a:r>
              <a:rPr lang="zh-CN" altLang="en-US" sz="2600" b="1" dirty="0"/>
              <a:t>向榜样学习    向群众学习</a:t>
            </a:r>
          </a:p>
        </p:txBody>
      </p:sp>
      <p:sp>
        <p:nvSpPr>
          <p:cNvPr id="35" name="矩形 34"/>
          <p:cNvSpPr/>
          <p:nvPr/>
        </p:nvSpPr>
        <p:spPr>
          <a:xfrm>
            <a:off x="4437444" y="3598625"/>
            <a:ext cx="7417653" cy="1877407"/>
          </a:xfrm>
          <a:prstGeom prst="rect">
            <a:avLst/>
          </a:prstGeom>
        </p:spPr>
        <p:txBody>
          <a:bodyPr wrap="square" lIns="121891" tIns="60945" rIns="121891" bIns="60945">
            <a:spAutoFit/>
          </a:bodyPr>
          <a:lstStyle/>
          <a:p>
            <a:r>
              <a:rPr lang="zh-CN" altLang="en-US" sz="1900" dirty="0"/>
              <a:t>面对纷繁复杂的社会现实，党员干部特别是领导干部务必把加强道德修养作为十分重要的人生必修课，自觉从中华优秀传统文化中汲取营养，老老实实向人民群众学习，时时处处见贤思齐，以严格标准加强自律、接受他律，努力以道德的力量去赢得人心、赢得事业成就。</a:t>
            </a:r>
          </a:p>
          <a:p>
            <a:r>
              <a:rPr lang="zh-CN" altLang="en-US" sz="1900" dirty="0"/>
              <a:t>    </a:t>
            </a:r>
          </a:p>
        </p:txBody>
      </p:sp>
      <p:sp>
        <p:nvSpPr>
          <p:cNvPr id="36" name="矩形 35"/>
          <p:cNvSpPr/>
          <p:nvPr/>
        </p:nvSpPr>
        <p:spPr>
          <a:xfrm>
            <a:off x="4416065" y="2923150"/>
            <a:ext cx="7439032" cy="96022"/>
          </a:xfrm>
          <a:prstGeom prst="rect">
            <a:avLst/>
          </a:prstGeom>
          <a:pattFill prst="dkUpDiag">
            <a:fgClr>
              <a:schemeClr val="accent1"/>
            </a:fgClr>
            <a:bgClr>
              <a:schemeClr val="bg1"/>
            </a:bgClr>
          </a:pattFill>
          <a:ln w="19050">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a:p>
        </p:txBody>
      </p:sp>
      <p:sp>
        <p:nvSpPr>
          <p:cNvPr id="37" name="矩形 36"/>
          <p:cNvSpPr/>
          <p:nvPr/>
        </p:nvSpPr>
        <p:spPr>
          <a:xfrm>
            <a:off x="5039226" y="5530900"/>
            <a:ext cx="6787520" cy="461635"/>
          </a:xfrm>
          <a:prstGeom prst="rect">
            <a:avLst/>
          </a:prstGeom>
        </p:spPr>
        <p:txBody>
          <a:bodyPr wrap="square" lIns="121891" tIns="60945" rIns="121891" bIns="60945">
            <a:spAutoFit/>
          </a:bodyPr>
          <a:lstStyle/>
          <a:p>
            <a:pPr algn="r"/>
            <a:r>
              <a:rPr lang="en-US" altLang="zh-CN" sz="2200" b="1" dirty="0">
                <a:solidFill>
                  <a:schemeClr val="accent1"/>
                </a:solidFill>
              </a:rPr>
              <a:t>——2014</a:t>
            </a:r>
            <a:r>
              <a:rPr lang="zh-CN" altLang="en-US" sz="2200" b="1" dirty="0">
                <a:solidFill>
                  <a:schemeClr val="accent1"/>
                </a:solidFill>
              </a:rPr>
              <a:t>年</a:t>
            </a:r>
            <a:r>
              <a:rPr lang="en-US" altLang="zh-CN" sz="2200" b="1" dirty="0">
                <a:solidFill>
                  <a:schemeClr val="accent1"/>
                </a:solidFill>
              </a:rPr>
              <a:t>5</a:t>
            </a:r>
            <a:r>
              <a:rPr lang="zh-CN" altLang="en-US" sz="2200" b="1" dirty="0">
                <a:solidFill>
                  <a:schemeClr val="accent1"/>
                </a:solidFill>
              </a:rPr>
              <a:t>月</a:t>
            </a:r>
            <a:r>
              <a:rPr lang="en-US" altLang="zh-CN" sz="2200" b="1" dirty="0">
                <a:solidFill>
                  <a:schemeClr val="accent1"/>
                </a:solidFill>
              </a:rPr>
              <a:t>9</a:t>
            </a:r>
            <a:r>
              <a:rPr lang="zh-CN" altLang="en-US" sz="2200" b="1" dirty="0">
                <a:solidFill>
                  <a:schemeClr val="accent1"/>
                </a:solidFill>
              </a:rPr>
              <a:t>日至</a:t>
            </a:r>
            <a:r>
              <a:rPr lang="en-US" altLang="zh-CN" sz="2200" b="1" dirty="0">
                <a:solidFill>
                  <a:schemeClr val="accent1"/>
                </a:solidFill>
              </a:rPr>
              <a:t>10</a:t>
            </a:r>
            <a:r>
              <a:rPr lang="zh-CN" altLang="en-US" sz="2200" b="1" dirty="0">
                <a:solidFill>
                  <a:schemeClr val="accent1"/>
                </a:solidFill>
              </a:rPr>
              <a:t>日在河南省考察调研时的讲话</a:t>
            </a:r>
          </a:p>
        </p:txBody>
      </p:sp>
      <p:sp>
        <p:nvSpPr>
          <p:cNvPr id="119" name="矩形 118"/>
          <p:cNvSpPr/>
          <p:nvPr/>
        </p:nvSpPr>
        <p:spPr>
          <a:xfrm>
            <a:off x="1101248" y="4762836"/>
            <a:ext cx="2434538" cy="779881"/>
          </a:xfrm>
          <a:prstGeom prst="rect">
            <a:avLst/>
          </a:prstGeom>
          <a:effectLst>
            <a:outerShdw blurRad="50800" dist="38100" dir="2700000" algn="tl" rotWithShape="0">
              <a:prstClr val="black">
                <a:alpha val="40000"/>
              </a:prstClr>
            </a:outerShdw>
          </a:effectLst>
        </p:spPr>
        <p:txBody>
          <a:bodyPr wrap="none" lIns="121891" tIns="60945" rIns="121891" bIns="60945">
            <a:spAutoFit/>
          </a:bodyPr>
          <a:lstStyle/>
          <a:p>
            <a:r>
              <a:rPr lang="zh-CN" altLang="en-US" sz="3200" dirty="0">
                <a:solidFill>
                  <a:srgbClr val="000000"/>
                </a:solidFill>
                <a:latin typeface="华文行楷" panose="02010800040101010101" pitchFamily="2" charset="-122"/>
                <a:ea typeface="华文行楷" panose="02010800040101010101" pitchFamily="2" charset="-122"/>
              </a:rPr>
              <a:t>习进平</a:t>
            </a:r>
            <a:r>
              <a:rPr lang="en-US" altLang="zh-CN" sz="3200" dirty="0">
                <a:solidFill>
                  <a:srgbClr val="000000"/>
                </a:solidFill>
                <a:latin typeface="华文行楷" panose="02010800040101010101" pitchFamily="2" charset="-122"/>
                <a:ea typeface="华文行楷" panose="02010800040101010101" pitchFamily="2" charset="-122"/>
              </a:rPr>
              <a:t>·</a:t>
            </a:r>
            <a:r>
              <a:rPr lang="zh-CN" altLang="en-US" sz="4300" b="1" dirty="0">
                <a:solidFill>
                  <a:schemeClr val="accent1"/>
                </a:solidFill>
                <a:latin typeface="华文行楷" panose="02010800040101010101" pitchFamily="2" charset="-122"/>
                <a:ea typeface="华文行楷" panose="02010800040101010101" pitchFamily="2" charset="-122"/>
              </a:rPr>
              <a:t>论</a:t>
            </a:r>
            <a:endParaRPr lang="zh-CN" altLang="en-US" sz="4800" b="1" dirty="0">
              <a:solidFill>
                <a:schemeClr val="accent1"/>
              </a:solidFill>
            </a:endParaRPr>
          </a:p>
        </p:txBody>
      </p:sp>
      <p:grpSp>
        <p:nvGrpSpPr>
          <p:cNvPr id="120" name="组合 119"/>
          <p:cNvGrpSpPr/>
          <p:nvPr/>
        </p:nvGrpSpPr>
        <p:grpSpPr>
          <a:xfrm>
            <a:off x="6028777" y="1938237"/>
            <a:ext cx="719907" cy="720167"/>
            <a:chOff x="7813429" y="1622304"/>
            <a:chExt cx="792000" cy="792000"/>
          </a:xfrm>
        </p:grpSpPr>
        <p:grpSp>
          <p:nvGrpSpPr>
            <p:cNvPr id="121" name="组合 120"/>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23" name="矩形 122"/>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24" name="直接连接符 123"/>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2" name="TextBox 97"/>
            <p:cNvSpPr txBox="1"/>
            <p:nvPr/>
          </p:nvSpPr>
          <p:spPr>
            <a:xfrm>
              <a:off x="7849389" y="1696752"/>
              <a:ext cx="720082" cy="64310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a:solidFill>
                    <a:schemeClr val="accent1"/>
                  </a:solidFill>
                </a:rPr>
                <a:t>要</a:t>
              </a:r>
              <a:endParaRPr lang="zh-CN" altLang="en-US" sz="3700" b="1" dirty="0">
                <a:solidFill>
                  <a:schemeClr val="accent1"/>
                </a:solidFill>
              </a:endParaRPr>
            </a:p>
          </p:txBody>
        </p:sp>
      </p:grpSp>
      <p:grpSp>
        <p:nvGrpSpPr>
          <p:cNvPr id="126" name="组合 125"/>
          <p:cNvGrpSpPr/>
          <p:nvPr/>
        </p:nvGrpSpPr>
        <p:grpSpPr>
          <a:xfrm>
            <a:off x="5241466" y="1938237"/>
            <a:ext cx="719907" cy="720167"/>
            <a:chOff x="7813429" y="1622304"/>
            <a:chExt cx="792000" cy="792000"/>
          </a:xfrm>
        </p:grpSpPr>
        <p:grpSp>
          <p:nvGrpSpPr>
            <p:cNvPr id="127" name="组合 126"/>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29" name="矩形 128"/>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30" name="直接连接符 129"/>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28" name="TextBox 104"/>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员</a:t>
              </a:r>
            </a:p>
          </p:txBody>
        </p:sp>
      </p:grpSp>
      <p:grpSp>
        <p:nvGrpSpPr>
          <p:cNvPr id="132" name="组合 131"/>
          <p:cNvGrpSpPr/>
          <p:nvPr/>
        </p:nvGrpSpPr>
        <p:grpSpPr>
          <a:xfrm>
            <a:off x="4454157" y="1938237"/>
            <a:ext cx="719907" cy="720167"/>
            <a:chOff x="7813429" y="1622304"/>
            <a:chExt cx="792000" cy="792000"/>
          </a:xfrm>
        </p:grpSpPr>
        <p:grpSp>
          <p:nvGrpSpPr>
            <p:cNvPr id="133" name="组合 132"/>
            <p:cNvGrpSpPr/>
            <p:nvPr/>
          </p:nvGrpSpPr>
          <p:grpSpPr>
            <a:xfrm>
              <a:off x="7813429" y="1622304"/>
              <a:ext cx="792000" cy="792000"/>
              <a:chOff x="7362360" y="2261907"/>
              <a:chExt cx="900000" cy="900000"/>
            </a:xfrm>
            <a:effectLst>
              <a:outerShdw blurRad="50800" dist="38100" dir="2700000" algn="tl" rotWithShape="0">
                <a:prstClr val="black">
                  <a:alpha val="40000"/>
                </a:prstClr>
              </a:outerShdw>
            </a:effectLst>
          </p:grpSpPr>
          <p:sp>
            <p:nvSpPr>
              <p:cNvPr id="135" name="矩形 134"/>
              <p:cNvSpPr/>
              <p:nvPr/>
            </p:nvSpPr>
            <p:spPr>
              <a:xfrm>
                <a:off x="7362360" y="2261907"/>
                <a:ext cx="900000" cy="900000"/>
              </a:xfrm>
              <a:prstGeom prst="rect">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900" b="1" dirty="0"/>
              </a:p>
            </p:txBody>
          </p:sp>
          <p:cxnSp>
            <p:nvCxnSpPr>
              <p:cNvPr id="136" name="直接连接符 135"/>
              <p:cNvCxnSpPr/>
              <p:nvPr/>
            </p:nvCxnSpPr>
            <p:spPr>
              <a:xfrm>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5400000">
                <a:off x="7362360" y="2711907"/>
                <a:ext cx="900000" cy="0"/>
              </a:xfrm>
              <a:prstGeom prst="line">
                <a:avLst/>
              </a:prstGeom>
              <a:ln w="952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34" name="TextBox 110"/>
            <p:cNvSpPr txBox="1"/>
            <p:nvPr/>
          </p:nvSpPr>
          <p:spPr>
            <a:xfrm>
              <a:off x="7849389" y="1654442"/>
              <a:ext cx="720082" cy="727723"/>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700" b="1" dirty="0">
                  <a:solidFill>
                    <a:schemeClr val="accent1"/>
                  </a:solidFill>
                </a:rPr>
                <a:t>党</a:t>
              </a:r>
            </a:p>
          </p:txBody>
        </p:sp>
      </p:grpSp>
      <p:pic>
        <p:nvPicPr>
          <p:cNvPr id="28"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33" y="2112533"/>
            <a:ext cx="1786541" cy="1621234"/>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45"/>
          <p:cNvSpPr txBox="1"/>
          <p:nvPr/>
        </p:nvSpPr>
        <p:spPr>
          <a:xfrm>
            <a:off x="1729951" y="2729992"/>
            <a:ext cx="1891607" cy="738633"/>
          </a:xfrm>
          <a:prstGeom prst="rect">
            <a:avLst/>
          </a:prstGeom>
          <a:noFill/>
          <a:effectLst>
            <a:outerShdw blurRad="50800" dist="38100" dir="5400000" algn="t" rotWithShape="0">
              <a:prstClr val="black">
                <a:alpha val="40000"/>
              </a:prstClr>
            </a:outerShdw>
          </a:effectLst>
        </p:spPr>
        <p:txBody>
          <a:bodyPr wrap="square" lIns="121891" tIns="60945" rIns="121891" bIns="60945" rtlCol="0">
            <a:spAutoFit/>
          </a:bodyPr>
          <a:lstStyle/>
          <a:p>
            <a:pPr algn="r"/>
            <a:r>
              <a:rPr lang="zh-CN" altLang="en-US" sz="2000" b="1" dirty="0">
                <a:solidFill>
                  <a:schemeClr val="accent1"/>
                </a:solidFill>
                <a:latin typeface="微软雅黑" panose="020B0503020204020204" pitchFamily="34" charset="-122"/>
                <a:ea typeface="微软雅黑" panose="020B0503020204020204" pitchFamily="34" charset="-122"/>
              </a:rPr>
              <a:t>如何做一名</a:t>
            </a:r>
            <a:endParaRPr lang="en-US" altLang="zh-CN" sz="2000" b="1" dirty="0">
              <a:solidFill>
                <a:schemeClr val="accent1"/>
              </a:solidFill>
              <a:latin typeface="微软雅黑" panose="020B0503020204020204" pitchFamily="34" charset="-122"/>
              <a:ea typeface="微软雅黑" panose="020B0503020204020204" pitchFamily="34" charset="-122"/>
            </a:endParaRPr>
          </a:p>
          <a:p>
            <a:pPr algn="r"/>
            <a:r>
              <a:rPr lang="zh-CN" altLang="en-US" sz="2000" b="1" dirty="0">
                <a:latin typeface="微软雅黑" panose="020B0503020204020204" pitchFamily="34" charset="-122"/>
                <a:ea typeface="微软雅黑" panose="020B0503020204020204" pitchFamily="34" charset="-122"/>
              </a:rPr>
              <a:t>合格共产党员</a:t>
            </a: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wipe(left)">
                                          <p:cBhvr>
                                            <p:cTn id="16" dur="2000"/>
                                            <p:tgtEl>
                                              <p:spTgt spid="119"/>
                                            </p:tgtEl>
                                          </p:cBhvr>
                                        </p:animEffect>
                                      </p:childTnLst>
                                    </p:cTn>
                                  </p:par>
                                </p:childTnLst>
                              </p:cTn>
                            </p:par>
                            <p:par>
                              <p:cTn id="17" fill="hold">
                                <p:stCondLst>
                                  <p:cond delay="2500"/>
                                </p:stCondLst>
                                <p:childTnLst>
                                  <p:par>
                                    <p:cTn id="18" presetID="2" presetClass="entr" presetSubtype="2" fill="hold" nodeType="afterEffect" p14:presetBounceEnd="33000">
                                      <p:stCondLst>
                                        <p:cond delay="0"/>
                                      </p:stCondLst>
                                      <p:childTnLst>
                                        <p:set>
                                          <p:cBhvr>
                                            <p:cTn id="19" dur="1" fill="hold">
                                              <p:stCondLst>
                                                <p:cond delay="0"/>
                                              </p:stCondLst>
                                            </p:cTn>
                                            <p:tgtEl>
                                              <p:spTgt spid="132"/>
                                            </p:tgtEl>
                                            <p:attrNameLst>
                                              <p:attrName>style.visibility</p:attrName>
                                            </p:attrNameLst>
                                          </p:cBhvr>
                                          <p:to>
                                            <p:strVal val="visible"/>
                                          </p:to>
                                        </p:set>
                                        <p:anim calcmode="lin" valueType="num" p14:bounceEnd="33000">
                                          <p:cBhvr additive="base">
                                            <p:cTn id="20" dur="1500" fill="hold"/>
                                            <p:tgtEl>
                                              <p:spTgt spid="132"/>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13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33000">
                                      <p:stCondLst>
                                        <p:cond delay="400"/>
                                      </p:stCondLst>
                                      <p:childTnLst>
                                        <p:set>
                                          <p:cBhvr>
                                            <p:cTn id="23" dur="1" fill="hold">
                                              <p:stCondLst>
                                                <p:cond delay="0"/>
                                              </p:stCondLst>
                                            </p:cTn>
                                            <p:tgtEl>
                                              <p:spTgt spid="126"/>
                                            </p:tgtEl>
                                            <p:attrNameLst>
                                              <p:attrName>style.visibility</p:attrName>
                                            </p:attrNameLst>
                                          </p:cBhvr>
                                          <p:to>
                                            <p:strVal val="visible"/>
                                          </p:to>
                                        </p:set>
                                        <p:anim calcmode="lin" valueType="num" p14:bounceEnd="33000">
                                          <p:cBhvr additive="base">
                                            <p:cTn id="24" dur="1500" fill="hold"/>
                                            <p:tgtEl>
                                              <p:spTgt spid="126"/>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12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33000">
                                      <p:stCondLst>
                                        <p:cond delay="900"/>
                                      </p:stCondLst>
                                      <p:childTnLst>
                                        <p:set>
                                          <p:cBhvr>
                                            <p:cTn id="27" dur="1" fill="hold">
                                              <p:stCondLst>
                                                <p:cond delay="0"/>
                                              </p:stCondLst>
                                            </p:cTn>
                                            <p:tgtEl>
                                              <p:spTgt spid="120"/>
                                            </p:tgtEl>
                                            <p:attrNameLst>
                                              <p:attrName>style.visibility</p:attrName>
                                            </p:attrNameLst>
                                          </p:cBhvr>
                                          <p:to>
                                            <p:strVal val="visible"/>
                                          </p:to>
                                        </p:set>
                                        <p:anim calcmode="lin" valueType="num" p14:bounceEnd="33000">
                                          <p:cBhvr additive="base">
                                            <p:cTn id="28" dur="1500" fill="hold"/>
                                            <p:tgtEl>
                                              <p:spTgt spid="120"/>
                                            </p:tgtEl>
                                            <p:attrNameLst>
                                              <p:attrName>ppt_x</p:attrName>
                                            </p:attrNameLst>
                                          </p:cBhvr>
                                          <p:tavLst>
                                            <p:tav tm="0">
                                              <p:val>
                                                <p:strVal val="1+#ppt_w/2"/>
                                              </p:val>
                                            </p:tav>
                                            <p:tav tm="100000">
                                              <p:val>
                                                <p:strVal val="#ppt_x"/>
                                              </p:val>
                                            </p:tav>
                                          </p:tavLst>
                                        </p:anim>
                                        <p:anim calcmode="lin" valueType="num" p14:bounceEnd="33000">
                                          <p:cBhvr additive="base">
                                            <p:cTn id="29" dur="1500" fill="hold"/>
                                            <p:tgtEl>
                                              <p:spTgt spid="120"/>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119"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1500"/>
                                            <p:tgtEl>
                                              <p:spTgt spid="29"/>
                                            </p:tgtEl>
                                          </p:cBhvr>
                                        </p:animEffect>
                                        <p:anim calcmode="lin" valueType="num">
                                          <p:cBhvr>
                                            <p:cTn id="11" dur="1500" fill="hold"/>
                                            <p:tgtEl>
                                              <p:spTgt spid="29"/>
                                            </p:tgtEl>
                                            <p:attrNameLst>
                                              <p:attrName>ppt_x</p:attrName>
                                            </p:attrNameLst>
                                          </p:cBhvr>
                                          <p:tavLst>
                                            <p:tav tm="0">
                                              <p:val>
                                                <p:strVal val="#ppt_x"/>
                                              </p:val>
                                            </p:tav>
                                            <p:tav tm="100000">
                                              <p:val>
                                                <p:strVal val="#ppt_x"/>
                                              </p:val>
                                            </p:tav>
                                          </p:tavLst>
                                        </p:anim>
                                        <p:anim calcmode="lin" valueType="num">
                                          <p:cBhvr>
                                            <p:cTn id="12" dur="1500" fill="hold"/>
                                            <p:tgtEl>
                                              <p:spTgt spid="29"/>
                                            </p:tgtEl>
                                            <p:attrNameLst>
                                              <p:attrName>ppt_y</p:attrName>
                                            </p:attrNameLst>
                                          </p:cBhvr>
                                          <p:tavLst>
                                            <p:tav tm="0">
                                              <p:val>
                                                <p:strVal val="#ppt_y-.1"/>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wipe(left)">
                                          <p:cBhvr>
                                            <p:cTn id="16" dur="2000"/>
                                            <p:tgtEl>
                                              <p:spTgt spid="119"/>
                                            </p:tgtEl>
                                          </p:cBhvr>
                                        </p:animEffect>
                                      </p:childTnLst>
                                    </p:cTn>
                                  </p:par>
                                </p:childTnLst>
                              </p:cTn>
                            </p:par>
                            <p:par>
                              <p:cTn id="17" fill="hold">
                                <p:stCondLst>
                                  <p:cond delay="2500"/>
                                </p:stCondLst>
                                <p:childTnLst>
                                  <p:par>
                                    <p:cTn id="18" presetID="2" presetClass="entr" presetSubtype="2" fill="hold" nodeType="afterEffect">
                                      <p:stCondLst>
                                        <p:cond delay="0"/>
                                      </p:stCondLst>
                                      <p:childTnLst>
                                        <p:set>
                                          <p:cBhvr>
                                            <p:cTn id="19" dur="1" fill="hold">
                                              <p:stCondLst>
                                                <p:cond delay="0"/>
                                              </p:stCondLst>
                                            </p:cTn>
                                            <p:tgtEl>
                                              <p:spTgt spid="132"/>
                                            </p:tgtEl>
                                            <p:attrNameLst>
                                              <p:attrName>style.visibility</p:attrName>
                                            </p:attrNameLst>
                                          </p:cBhvr>
                                          <p:to>
                                            <p:strVal val="visible"/>
                                          </p:to>
                                        </p:set>
                                        <p:anim calcmode="lin" valueType="num">
                                          <p:cBhvr additive="base">
                                            <p:cTn id="20" dur="1500" fill="hold"/>
                                            <p:tgtEl>
                                              <p:spTgt spid="132"/>
                                            </p:tgtEl>
                                            <p:attrNameLst>
                                              <p:attrName>ppt_x</p:attrName>
                                            </p:attrNameLst>
                                          </p:cBhvr>
                                          <p:tavLst>
                                            <p:tav tm="0">
                                              <p:val>
                                                <p:strVal val="1+#ppt_w/2"/>
                                              </p:val>
                                            </p:tav>
                                            <p:tav tm="100000">
                                              <p:val>
                                                <p:strVal val="#ppt_x"/>
                                              </p:val>
                                            </p:tav>
                                          </p:tavLst>
                                        </p:anim>
                                        <p:anim calcmode="lin" valueType="num">
                                          <p:cBhvr additive="base">
                                            <p:cTn id="21" dur="1500" fill="hold"/>
                                            <p:tgtEl>
                                              <p:spTgt spid="13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400"/>
                                      </p:stCondLst>
                                      <p:childTnLst>
                                        <p:set>
                                          <p:cBhvr>
                                            <p:cTn id="23" dur="1" fill="hold">
                                              <p:stCondLst>
                                                <p:cond delay="0"/>
                                              </p:stCondLst>
                                            </p:cTn>
                                            <p:tgtEl>
                                              <p:spTgt spid="126"/>
                                            </p:tgtEl>
                                            <p:attrNameLst>
                                              <p:attrName>style.visibility</p:attrName>
                                            </p:attrNameLst>
                                          </p:cBhvr>
                                          <p:to>
                                            <p:strVal val="visible"/>
                                          </p:to>
                                        </p:set>
                                        <p:anim calcmode="lin" valueType="num">
                                          <p:cBhvr additive="base">
                                            <p:cTn id="24" dur="1500" fill="hold"/>
                                            <p:tgtEl>
                                              <p:spTgt spid="126"/>
                                            </p:tgtEl>
                                            <p:attrNameLst>
                                              <p:attrName>ppt_x</p:attrName>
                                            </p:attrNameLst>
                                          </p:cBhvr>
                                          <p:tavLst>
                                            <p:tav tm="0">
                                              <p:val>
                                                <p:strVal val="1+#ppt_w/2"/>
                                              </p:val>
                                            </p:tav>
                                            <p:tav tm="100000">
                                              <p:val>
                                                <p:strVal val="#ppt_x"/>
                                              </p:val>
                                            </p:tav>
                                          </p:tavLst>
                                        </p:anim>
                                        <p:anim calcmode="lin" valueType="num">
                                          <p:cBhvr additive="base">
                                            <p:cTn id="25" dur="1500" fill="hold"/>
                                            <p:tgtEl>
                                              <p:spTgt spid="12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900"/>
                                      </p:stCondLst>
                                      <p:childTnLst>
                                        <p:set>
                                          <p:cBhvr>
                                            <p:cTn id="27" dur="1" fill="hold">
                                              <p:stCondLst>
                                                <p:cond delay="0"/>
                                              </p:stCondLst>
                                            </p:cTn>
                                            <p:tgtEl>
                                              <p:spTgt spid="120"/>
                                            </p:tgtEl>
                                            <p:attrNameLst>
                                              <p:attrName>style.visibility</p:attrName>
                                            </p:attrNameLst>
                                          </p:cBhvr>
                                          <p:to>
                                            <p:strVal val="visible"/>
                                          </p:to>
                                        </p:set>
                                        <p:anim calcmode="lin" valueType="num">
                                          <p:cBhvr additive="base">
                                            <p:cTn id="28" dur="1500" fill="hold"/>
                                            <p:tgtEl>
                                              <p:spTgt spid="120"/>
                                            </p:tgtEl>
                                            <p:attrNameLst>
                                              <p:attrName>ppt_x</p:attrName>
                                            </p:attrNameLst>
                                          </p:cBhvr>
                                          <p:tavLst>
                                            <p:tav tm="0">
                                              <p:val>
                                                <p:strVal val="1+#ppt_w/2"/>
                                              </p:val>
                                            </p:tav>
                                            <p:tav tm="100000">
                                              <p:val>
                                                <p:strVal val="#ppt_x"/>
                                              </p:val>
                                            </p:tav>
                                          </p:tavLst>
                                        </p:anim>
                                        <p:anim calcmode="lin" valueType="num">
                                          <p:cBhvr additive="base">
                                            <p:cTn id="29" dur="1500" fill="hold"/>
                                            <p:tgtEl>
                                              <p:spTgt spid="120"/>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95"/>
                                            </p:tgtEl>
                                            <p:attrNameLst>
                                              <p:attrName>style.visibility</p:attrName>
                                            </p:attrNameLst>
                                          </p:cBhvr>
                                          <p:to>
                                            <p:strVal val="visible"/>
                                          </p:to>
                                        </p:set>
                                        <p:anim calcmode="lin" valueType="num">
                                          <p:cBhvr>
                                            <p:cTn id="33" dur="1500" fill="hold"/>
                                            <p:tgtEl>
                                              <p:spTgt spid="95"/>
                                            </p:tgtEl>
                                            <p:attrNameLst>
                                              <p:attrName>ppt_w</p:attrName>
                                            </p:attrNameLst>
                                          </p:cBhvr>
                                          <p:tavLst>
                                            <p:tav tm="0">
                                              <p:val>
                                                <p:fltVal val="0"/>
                                              </p:val>
                                            </p:tav>
                                            <p:tav tm="100000">
                                              <p:val>
                                                <p:strVal val="#ppt_w"/>
                                              </p:val>
                                            </p:tav>
                                          </p:tavLst>
                                        </p:anim>
                                        <p:anim calcmode="lin" valueType="num">
                                          <p:cBhvr>
                                            <p:cTn id="34" dur="1500" fill="hold"/>
                                            <p:tgtEl>
                                              <p:spTgt spid="95"/>
                                            </p:tgtEl>
                                            <p:attrNameLst>
                                              <p:attrName>ppt_h</p:attrName>
                                            </p:attrNameLst>
                                          </p:cBhvr>
                                          <p:tavLst>
                                            <p:tav tm="0">
                                              <p:val>
                                                <p:fltVal val="0"/>
                                              </p:val>
                                            </p:tav>
                                            <p:tav tm="100000">
                                              <p:val>
                                                <p:strVal val="#ppt_h"/>
                                              </p:val>
                                            </p:tav>
                                          </p:tavLst>
                                        </p:anim>
                                        <p:animEffect transition="in" filter="fade">
                                          <p:cBhvr>
                                            <p:cTn id="35" dur="1500"/>
                                            <p:tgtEl>
                                              <p:spTgt spid="95"/>
                                            </p:tgtEl>
                                          </p:cBhvr>
                                        </p:animEffect>
                                      </p:childTnLst>
                                    </p:cTn>
                                  </p:par>
                                </p:childTnLst>
                              </p:cTn>
                            </p:par>
                            <p:par>
                              <p:cTn id="36" fill="hold">
                                <p:stCondLst>
                                  <p:cond delay="5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1500"/>
                                            <p:tgtEl>
                                              <p:spTgt spid="36"/>
                                            </p:tgtEl>
                                          </p:cBhvr>
                                        </p:animEffect>
                                      </p:childTnLst>
                                    </p:cTn>
                                  </p:par>
                                </p:childTnLst>
                              </p:cTn>
                            </p:par>
                            <p:par>
                              <p:cTn id="40" fill="hold">
                                <p:stCondLst>
                                  <p:cond delay="7000"/>
                                </p:stCondLst>
                                <p:childTnLst>
                                  <p:par>
                                    <p:cTn id="41" presetID="14" presetClass="entr" presetSubtype="10"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randombar(horizontal)">
                                          <p:cBhvr>
                                            <p:cTn id="43" dur="1500"/>
                                            <p:tgtEl>
                                              <p:spTgt spid="35"/>
                                            </p:tgtEl>
                                          </p:cBhvr>
                                        </p:animEffect>
                                      </p:childTnLst>
                                    </p:cTn>
                                  </p:par>
                                </p:childTnLst>
                              </p:cTn>
                            </p:par>
                            <p:par>
                              <p:cTn id="44" fill="hold">
                                <p:stCondLst>
                                  <p:cond delay="8500"/>
                                </p:stCondLst>
                                <p:childTnLst>
                                  <p:par>
                                    <p:cTn id="45" presetID="42"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750"/>
                                            <p:tgtEl>
                                              <p:spTgt spid="37"/>
                                            </p:tgtEl>
                                          </p:cBhvr>
                                        </p:animEffect>
                                        <p:anim calcmode="lin" valueType="num">
                                          <p:cBhvr>
                                            <p:cTn id="48" dur="1750" fill="hold"/>
                                            <p:tgtEl>
                                              <p:spTgt spid="37"/>
                                            </p:tgtEl>
                                            <p:attrNameLst>
                                              <p:attrName>ppt_x</p:attrName>
                                            </p:attrNameLst>
                                          </p:cBhvr>
                                          <p:tavLst>
                                            <p:tav tm="0">
                                              <p:val>
                                                <p:strVal val="#ppt_x"/>
                                              </p:val>
                                            </p:tav>
                                            <p:tav tm="100000">
                                              <p:val>
                                                <p:strVal val="#ppt_x"/>
                                              </p:val>
                                            </p:tav>
                                          </p:tavLst>
                                        </p:anim>
                                        <p:anim calcmode="lin" valueType="num">
                                          <p:cBhvr>
                                            <p:cTn id="49" dur="175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35" grpId="0"/>
          <p:bldP spid="36" grpId="0" animBg="1"/>
          <p:bldP spid="37" grpId="0"/>
          <p:bldP spid="119" grpId="0"/>
          <p:bldP spid="29"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Box 73"/>
          <p:cNvSpPr txBox="1"/>
          <p:nvPr/>
        </p:nvSpPr>
        <p:spPr>
          <a:xfrm>
            <a:off x="5477800" y="3693271"/>
            <a:ext cx="1769015" cy="415468"/>
          </a:xfrm>
          <a:prstGeom prst="rect">
            <a:avLst/>
          </a:prstGeom>
          <a:noFill/>
          <a:effectLst/>
        </p:spPr>
        <p:txBody>
          <a:bodyPr wrap="none" lIns="121891" tIns="60945" rIns="121891" bIns="60945" rtlCol="0">
            <a:spAutoFit/>
          </a:bodyPr>
          <a:lstStyle/>
          <a:p>
            <a:pPr algn="ctr"/>
            <a:r>
              <a:rPr lang="en-US" altLang="zh-CN" sz="1900" b="1" dirty="0">
                <a:solidFill>
                  <a:schemeClr val="accent1"/>
                </a:solidFill>
                <a:latin typeface="微软雅黑" panose="020B0503020204020204" pitchFamily="34" charset="-122"/>
                <a:ea typeface="微软雅黑" panose="020B0503020204020204" pitchFamily="34" charset="-122"/>
              </a:rPr>
              <a:t>THANK YOU</a:t>
            </a:r>
            <a:endParaRPr lang="zh-CN" altLang="en-US" sz="1900" b="1" dirty="0">
              <a:solidFill>
                <a:schemeClr val="accent1"/>
              </a:solidFill>
              <a:latin typeface="微软雅黑" panose="020B0503020204020204" pitchFamily="34" charset="-122"/>
              <a:ea typeface="微软雅黑" panose="020B0503020204020204" pitchFamily="34" charset="-122"/>
            </a:endParaRPr>
          </a:p>
        </p:txBody>
      </p:sp>
      <p:sp>
        <p:nvSpPr>
          <p:cNvPr id="89" name="文本框 8"/>
          <p:cNvSpPr txBox="1"/>
          <p:nvPr/>
        </p:nvSpPr>
        <p:spPr>
          <a:xfrm>
            <a:off x="3833965" y="2404666"/>
            <a:ext cx="5384279" cy="1138743"/>
          </a:xfrm>
          <a:prstGeom prst="rect">
            <a:avLst/>
          </a:prstGeom>
          <a:noFill/>
        </p:spPr>
        <p:txBody>
          <a:bodyPr wrap="square" lIns="121891" tIns="60945" rIns="121891" bIns="60945" rtlCol="0">
            <a:spAutoFit/>
          </a:bodyPr>
          <a:lstStyle/>
          <a:p>
            <a:pPr defTabSz="914400">
              <a:spcBef>
                <a:spcPct val="20000"/>
              </a:spcBef>
            </a:pPr>
            <a:r>
              <a:rPr lang="zh-CN" altLang="en-US" sz="6600" b="1" dirty="0">
                <a:solidFill>
                  <a:schemeClr val="accent1"/>
                </a:solidFill>
                <a:latin typeface="微软雅黑" panose="020B0503020204020204" pitchFamily="34" charset="-122"/>
                <a:ea typeface="微软雅黑" panose="020B0503020204020204" pitchFamily="34" charset="-122"/>
              </a:rPr>
              <a:t>感谢您的聆听</a:t>
            </a:r>
          </a:p>
        </p:txBody>
      </p:sp>
      <p:pic>
        <p:nvPicPr>
          <p:cNvPr id="6"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21753" y="360505"/>
            <a:ext cx="1300628" cy="113536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Users\Administrator\Desktop\党政机关\素材\党徽\Nipic_5916570_20120618220329321399.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60365" y="782955"/>
            <a:ext cx="1786255" cy="162179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100"/>
                                        <p:tgtEl>
                                          <p:spTgt spid="6"/>
                                        </p:tgtEl>
                                      </p:cBhvr>
                                    </p:animEffect>
                                  </p:childTnLst>
                                </p:cTn>
                              </p:par>
                            </p:childTnLst>
                          </p:cTn>
                        </p:par>
                        <p:par>
                          <p:cTn id="8" fill="hold">
                            <p:stCondLst>
                              <p:cond delay="1500"/>
                            </p:stCondLst>
                            <p:childTnLst>
                              <p:par>
                                <p:cTn id="9" presetID="2" presetClass="entr" presetSubtype="2" decel="59000" fill="hold" grpId="0" nodeType="afterEffect">
                                  <p:stCondLst>
                                    <p:cond delay="0"/>
                                  </p:stCondLst>
                                  <p:iterate type="lt">
                                    <p:tmPct val="10000"/>
                                  </p:iterate>
                                  <p:childTnLst>
                                    <p:set>
                                      <p:cBhvr>
                                        <p:cTn id="10" dur="1" fill="hold">
                                          <p:stCondLst>
                                            <p:cond delay="0"/>
                                          </p:stCondLst>
                                        </p:cTn>
                                        <p:tgtEl>
                                          <p:spTgt spid="74"/>
                                        </p:tgtEl>
                                        <p:attrNameLst>
                                          <p:attrName>style.visibility</p:attrName>
                                        </p:attrNameLst>
                                      </p:cBhvr>
                                      <p:to>
                                        <p:strVal val="visible"/>
                                      </p:to>
                                    </p:set>
                                    <p:anim calcmode="lin" valueType="num">
                                      <p:cBhvr additive="base">
                                        <p:cTn id="11" dur="1250" fill="hold"/>
                                        <p:tgtEl>
                                          <p:spTgt spid="74"/>
                                        </p:tgtEl>
                                        <p:attrNameLst>
                                          <p:attrName>ppt_x</p:attrName>
                                        </p:attrNameLst>
                                      </p:cBhvr>
                                      <p:tavLst>
                                        <p:tav tm="0">
                                          <p:val>
                                            <p:strVal val="1+#ppt_w/2"/>
                                          </p:val>
                                        </p:tav>
                                        <p:tav tm="100000">
                                          <p:val>
                                            <p:strVal val="#ppt_x"/>
                                          </p:val>
                                        </p:tav>
                                      </p:tavLst>
                                    </p:anim>
                                    <p:anim calcmode="lin" valueType="num">
                                      <p:cBhvr additive="base">
                                        <p:cTn id="12" dur="1250" fill="hold"/>
                                        <p:tgtEl>
                                          <p:spTgt spid="74"/>
                                        </p:tgtEl>
                                        <p:attrNameLst>
                                          <p:attrName>ppt_y</p:attrName>
                                        </p:attrNameLst>
                                      </p:cBhvr>
                                      <p:tavLst>
                                        <p:tav tm="0">
                                          <p:val>
                                            <p:strVal val="#ppt_y"/>
                                          </p:val>
                                        </p:tav>
                                        <p:tav tm="100000">
                                          <p:val>
                                            <p:strVal val="#ppt_y"/>
                                          </p:val>
                                        </p:tav>
                                      </p:tavLst>
                                    </p:anim>
                                  </p:childTnLst>
                                </p:cTn>
                              </p:par>
                            </p:childTnLst>
                          </p:cTn>
                        </p:par>
                        <p:par>
                          <p:cTn id="13" fill="hold">
                            <p:stCondLst>
                              <p:cond delay="2250"/>
                            </p:stCondLst>
                            <p:childTnLst>
                              <p:par>
                                <p:cTn id="14" presetID="22" presetClass="entr" presetSubtype="8" fill="hold" grpId="0"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wipe(left)">
                                      <p:cBhvr>
                                        <p:cTn id="16" dur="1550"/>
                                        <p:tgtEl>
                                          <p:spTgt spid="89"/>
                                        </p:tgtEl>
                                      </p:cBhvr>
                                    </p:animEffect>
                                  </p:childTnLst>
                                </p:cTn>
                              </p:par>
                            </p:childTnLst>
                          </p:cTn>
                        </p:par>
                        <p:par>
                          <p:cTn id="17" fill="hold">
                            <p:stCondLst>
                              <p:cond delay="4250"/>
                            </p:stCondLst>
                            <p:childTnLst>
                              <p:par>
                                <p:cTn id="18" presetID="2" presetClass="entr" presetSubtype="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2000" fill="hold"/>
                                        <p:tgtEl>
                                          <p:spTgt spid="8"/>
                                        </p:tgtEl>
                                        <p:attrNameLst>
                                          <p:attrName>ppt_x</p:attrName>
                                        </p:attrNameLst>
                                      </p:cBhvr>
                                      <p:tavLst>
                                        <p:tav tm="0">
                                          <p:val>
                                            <p:strVal val="1+#ppt_w/2"/>
                                          </p:val>
                                        </p:tav>
                                        <p:tav tm="100000">
                                          <p:val>
                                            <p:strVal val="#ppt_x"/>
                                          </p:val>
                                        </p:tav>
                                      </p:tavLst>
                                    </p:anim>
                                    <p:anim calcmode="lin" valueType="num">
                                      <p:cBhvr additive="base">
                                        <p:cTn id="21" dur="2000" fill="hold"/>
                                        <p:tgtEl>
                                          <p:spTgt spid="8"/>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7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8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20"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21"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6"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a:solidFill>
                  <a:schemeClr val="accent1"/>
                </a:solidFill>
                <a:latin typeface="微软雅黑" panose="020B0503020204020204" pitchFamily="34" charset="-122"/>
                <a:ea typeface="微软雅黑" panose="020B0503020204020204" pitchFamily="34" charset="-122"/>
                <a:cs typeface="+mn-cs"/>
              </a:rPr>
              <a:t>“两学一做”的背景介绍</a:t>
            </a:r>
          </a:p>
        </p:txBody>
      </p:sp>
      <p:sp>
        <p:nvSpPr>
          <p:cNvPr id="23"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27" name="直接连接符 26"/>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286894" y="2318986"/>
            <a:ext cx="1294352" cy="1036417"/>
            <a:chOff x="2465492" y="2108424"/>
            <a:chExt cx="970890" cy="777133"/>
          </a:xfrm>
        </p:grpSpPr>
        <p:sp>
          <p:nvSpPr>
            <p:cNvPr id="14" name="椭圆 13"/>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p:nvPr/>
          </p:nvSpPr>
          <p:spPr>
            <a:xfrm>
              <a:off x="2465492"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  01</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12"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100"/>
                                        <p:tgtEl>
                                          <p:spTgt spid="17"/>
                                        </p:tgtEl>
                                      </p:cBhvr>
                                    </p:animEffect>
                                  </p:childTnLst>
                                </p:cTn>
                              </p:par>
                              <p:par>
                                <p:cTn id="8" presetID="2" presetClass="entr" presetSubtype="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1100" fill="hold"/>
                                        <p:tgtEl>
                                          <p:spTgt spid="12"/>
                                        </p:tgtEl>
                                        <p:attrNameLst>
                                          <p:attrName>ppt_x</p:attrName>
                                        </p:attrNameLst>
                                      </p:cBhvr>
                                      <p:tavLst>
                                        <p:tav tm="0">
                                          <p:val>
                                            <p:strVal val="1+#ppt_w/2"/>
                                          </p:val>
                                        </p:tav>
                                        <p:tav tm="100000">
                                          <p:val>
                                            <p:strVal val="#ppt_x"/>
                                          </p:val>
                                        </p:tav>
                                      </p:tavLst>
                                    </p:anim>
                                    <p:anim calcmode="lin" valueType="num">
                                      <p:cBhvr additive="base">
                                        <p:cTn id="11" dur="1100" fill="hold"/>
                                        <p:tgtEl>
                                          <p:spTgt spid="12"/>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900" fill="hold"/>
                                        <p:tgtEl>
                                          <p:spTgt spid="21"/>
                                        </p:tgtEl>
                                        <p:attrNameLst>
                                          <p:attrName>ppt_w</p:attrName>
                                        </p:attrNameLst>
                                      </p:cBhvr>
                                      <p:tavLst>
                                        <p:tav tm="0">
                                          <p:val>
                                            <p:fltVal val="0"/>
                                          </p:val>
                                        </p:tav>
                                        <p:tav tm="100000">
                                          <p:val>
                                            <p:strVal val="#ppt_w"/>
                                          </p:val>
                                        </p:tav>
                                      </p:tavLst>
                                    </p:anim>
                                    <p:anim calcmode="lin" valueType="num">
                                      <p:cBhvr>
                                        <p:cTn id="16" dur="900" fill="hold"/>
                                        <p:tgtEl>
                                          <p:spTgt spid="21"/>
                                        </p:tgtEl>
                                        <p:attrNameLst>
                                          <p:attrName>ppt_h</p:attrName>
                                        </p:attrNameLst>
                                      </p:cBhvr>
                                      <p:tavLst>
                                        <p:tav tm="0">
                                          <p:val>
                                            <p:fltVal val="0"/>
                                          </p:val>
                                        </p:tav>
                                        <p:tav tm="100000">
                                          <p:val>
                                            <p:strVal val="#ppt_h"/>
                                          </p:val>
                                        </p:tav>
                                      </p:tavLst>
                                    </p:anim>
                                    <p:animEffect transition="in" filter="fade">
                                      <p:cBhvr>
                                        <p:cTn id="17" dur="900"/>
                                        <p:tgtEl>
                                          <p:spTgt spid="21"/>
                                        </p:tgtEl>
                                      </p:cBhvr>
                                    </p:animEffect>
                                  </p:childTnLst>
                                </p:cTn>
                              </p:par>
                              <p:par>
                                <p:cTn id="18" presetID="53" presetClass="entr" presetSubtype="16"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900" fill="hold"/>
                                        <p:tgtEl>
                                          <p:spTgt spid="20"/>
                                        </p:tgtEl>
                                        <p:attrNameLst>
                                          <p:attrName>ppt_w</p:attrName>
                                        </p:attrNameLst>
                                      </p:cBhvr>
                                      <p:tavLst>
                                        <p:tav tm="0">
                                          <p:val>
                                            <p:fltVal val="0"/>
                                          </p:val>
                                        </p:tav>
                                        <p:tav tm="100000">
                                          <p:val>
                                            <p:strVal val="#ppt_w"/>
                                          </p:val>
                                        </p:tav>
                                      </p:tavLst>
                                    </p:anim>
                                    <p:anim calcmode="lin" valueType="num">
                                      <p:cBhvr>
                                        <p:cTn id="21" dur="900" fill="hold"/>
                                        <p:tgtEl>
                                          <p:spTgt spid="20"/>
                                        </p:tgtEl>
                                        <p:attrNameLst>
                                          <p:attrName>ppt_h</p:attrName>
                                        </p:attrNameLst>
                                      </p:cBhvr>
                                      <p:tavLst>
                                        <p:tav tm="0">
                                          <p:val>
                                            <p:fltVal val="0"/>
                                          </p:val>
                                        </p:tav>
                                        <p:tav tm="100000">
                                          <p:val>
                                            <p:strVal val="#ppt_h"/>
                                          </p:val>
                                        </p:tav>
                                      </p:tavLst>
                                    </p:anim>
                                    <p:animEffect transition="in" filter="fade">
                                      <p:cBhvr>
                                        <p:cTn id="22" dur="900"/>
                                        <p:tgtEl>
                                          <p:spTgt spid="20"/>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left)">
                                      <p:cBhvr>
                                        <p:cTn id="30" dur="1550"/>
                                        <p:tgtEl>
                                          <p:spTgt spid="23"/>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398834" y="2105862"/>
            <a:ext cx="1055863" cy="1056244"/>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600" dirty="0">
                <a:latin typeface="Impact" panose="020B0806030902050204" pitchFamily="34" charset="0"/>
              </a:rPr>
              <a:t>2016</a:t>
            </a:r>
            <a:endParaRPr lang="en-US" altLang="zh-CN" dirty="0">
              <a:latin typeface="Impact" panose="020B0806030902050204" pitchFamily="34" charset="0"/>
            </a:endParaRPr>
          </a:p>
          <a:p>
            <a:pPr algn="ctr"/>
            <a:r>
              <a:rPr lang="en-US" altLang="zh-CN" sz="1600" b="1" dirty="0"/>
              <a:t>1</a:t>
            </a:r>
            <a:r>
              <a:rPr lang="zh-CN" altLang="en-US" sz="1600" b="1" dirty="0"/>
              <a:t>月</a:t>
            </a:r>
            <a:r>
              <a:rPr lang="en-US" altLang="zh-CN" sz="1600" b="1" dirty="0"/>
              <a:t>15</a:t>
            </a:r>
            <a:r>
              <a:rPr lang="zh-CN" altLang="en-US" sz="1600" b="1" dirty="0"/>
              <a:t>日</a:t>
            </a:r>
          </a:p>
        </p:txBody>
      </p:sp>
      <p:sp>
        <p:nvSpPr>
          <p:cNvPr id="8" name="矩形 7"/>
          <p:cNvSpPr/>
          <p:nvPr/>
        </p:nvSpPr>
        <p:spPr>
          <a:xfrm>
            <a:off x="1149805" y="4415412"/>
            <a:ext cx="5952940" cy="1600809"/>
          </a:xfrm>
          <a:prstGeom prst="rect">
            <a:avLst/>
          </a:prstGeom>
        </p:spPr>
        <p:txBody>
          <a:bodyPr wrap="square" lIns="121891" tIns="60945" rIns="121891" bIns="60945">
            <a:spAutoFit/>
          </a:bodyPr>
          <a:lstStyle/>
          <a:p>
            <a:pPr>
              <a:lnSpc>
                <a:spcPct val="150000"/>
              </a:lnSpc>
            </a:pP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通知</a:t>
            </a: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要求：</a:t>
            </a:r>
            <a:r>
              <a:rPr lang="zh-CN" altLang="en-US" sz="1600" dirty="0">
                <a:solidFill>
                  <a:schemeClr val="tx1">
                    <a:lumMod val="65000"/>
                    <a:lumOff val="35000"/>
                  </a:schemeClr>
                </a:solidFill>
              </a:rPr>
              <a:t>各地区各部门各单位党委（党组）要充分认识开展“两学一做”学习教育对于推动全面从严治党向基层延伸、保持发展党的先进性和纯洁性的重大意义，作为一项重大政治任务，尽好责、抓到位、见实效。</a:t>
            </a:r>
          </a:p>
        </p:txBody>
      </p:sp>
      <p:sp>
        <p:nvSpPr>
          <p:cNvPr id="9" name="矩形 8"/>
          <p:cNvSpPr/>
          <p:nvPr/>
        </p:nvSpPr>
        <p:spPr>
          <a:xfrm>
            <a:off x="1246723" y="2097288"/>
            <a:ext cx="1055863" cy="1056244"/>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b="1" dirty="0"/>
              <a:t>活动提出</a:t>
            </a:r>
          </a:p>
        </p:txBody>
      </p:sp>
      <p:sp>
        <p:nvSpPr>
          <p:cNvPr id="86" name="矩形 85"/>
          <p:cNvSpPr/>
          <p:nvPr/>
        </p:nvSpPr>
        <p:spPr>
          <a:xfrm>
            <a:off x="3550946" y="2097288"/>
            <a:ext cx="3359563" cy="1056244"/>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b="1" dirty="0"/>
              <a:t>全国组织部长会议提出</a:t>
            </a:r>
          </a:p>
        </p:txBody>
      </p:sp>
      <p:sp>
        <p:nvSpPr>
          <p:cNvPr id="89" name="矩形 88"/>
          <p:cNvSpPr/>
          <p:nvPr/>
        </p:nvSpPr>
        <p:spPr>
          <a:xfrm>
            <a:off x="3550946" y="3226123"/>
            <a:ext cx="3359563" cy="105624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b="1" dirty="0">
                <a:solidFill>
                  <a:schemeClr val="accent1"/>
                </a:solidFill>
              </a:rPr>
              <a:t>中央办公厅印发通知</a:t>
            </a:r>
          </a:p>
        </p:txBody>
      </p:sp>
      <p:sp>
        <p:nvSpPr>
          <p:cNvPr id="91" name="矩形 90"/>
          <p:cNvSpPr/>
          <p:nvPr/>
        </p:nvSpPr>
        <p:spPr>
          <a:xfrm>
            <a:off x="2398834" y="3239691"/>
            <a:ext cx="1055863" cy="105624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en-US" altLang="zh-CN" sz="2600" dirty="0">
                <a:solidFill>
                  <a:schemeClr val="accent1"/>
                </a:solidFill>
                <a:latin typeface="Impact" panose="020B0806030902050204" pitchFamily="34" charset="0"/>
              </a:rPr>
              <a:t>2016</a:t>
            </a:r>
            <a:endParaRPr lang="en-US" altLang="zh-CN" dirty="0">
              <a:solidFill>
                <a:schemeClr val="accent1"/>
              </a:solidFill>
              <a:latin typeface="Impact" panose="020B0806030902050204" pitchFamily="34" charset="0"/>
            </a:endParaRPr>
          </a:p>
          <a:p>
            <a:pPr algn="ctr"/>
            <a:r>
              <a:rPr lang="en-US" altLang="zh-CN" sz="1600" b="1" dirty="0">
                <a:solidFill>
                  <a:schemeClr val="accent1"/>
                </a:solidFill>
              </a:rPr>
              <a:t>2</a:t>
            </a:r>
            <a:r>
              <a:rPr lang="zh-CN" altLang="en-US" sz="1600" b="1" dirty="0">
                <a:solidFill>
                  <a:schemeClr val="accent1"/>
                </a:solidFill>
              </a:rPr>
              <a:t>月</a:t>
            </a:r>
            <a:r>
              <a:rPr lang="en-US" altLang="zh-CN" sz="1600" b="1" dirty="0">
                <a:solidFill>
                  <a:schemeClr val="accent1"/>
                </a:solidFill>
              </a:rPr>
              <a:t>29</a:t>
            </a:r>
            <a:r>
              <a:rPr lang="zh-CN" altLang="en-US" sz="1600" b="1" dirty="0">
                <a:solidFill>
                  <a:schemeClr val="accent1"/>
                </a:solidFill>
              </a:rPr>
              <a:t>日</a:t>
            </a:r>
          </a:p>
        </p:txBody>
      </p:sp>
      <p:sp>
        <p:nvSpPr>
          <p:cNvPr id="92" name="矩形 91"/>
          <p:cNvSpPr/>
          <p:nvPr/>
        </p:nvSpPr>
        <p:spPr>
          <a:xfrm>
            <a:off x="1246723" y="3231118"/>
            <a:ext cx="1055863" cy="1056244"/>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b="1" dirty="0">
                <a:solidFill>
                  <a:schemeClr val="accent1"/>
                </a:solidFill>
              </a:rPr>
              <a:t>安排部署</a:t>
            </a:r>
          </a:p>
        </p:txBody>
      </p:sp>
      <p:sp>
        <p:nvSpPr>
          <p:cNvPr id="5" name="文本占位符 4"/>
          <p:cNvSpPr>
            <a:spLocks noGrp="1"/>
          </p:cNvSpPr>
          <p:nvPr>
            <p:ph type="body" sz="quarter" idx="10"/>
          </p:nvPr>
        </p:nvSpPr>
        <p:spPr>
          <a:xfrm>
            <a:off x="719310" y="452774"/>
            <a:ext cx="5519569" cy="768263"/>
          </a:xfrm>
        </p:spPr>
        <p:txBody>
          <a:bodyPr/>
          <a:lstStyle/>
          <a:p>
            <a:r>
              <a:rPr lang="zh-CN" altLang="en-US" dirty="0"/>
              <a:t>两学一做：学习教育的由来</a:t>
            </a:r>
          </a:p>
        </p:txBody>
      </p:sp>
      <p:pic>
        <p:nvPicPr>
          <p:cNvPr id="307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64766" y="2097288"/>
            <a:ext cx="4215102" cy="3907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500"/>
                                        <p:tgtEl>
                                          <p:spTgt spid="11"/>
                                        </p:tgtEl>
                                      </p:cBhvr>
                                    </p:animEffect>
                                    <p:anim calcmode="lin" valueType="num">
                                      <p:cBhvr>
                                        <p:cTn id="8" dur="1500" fill="hold"/>
                                        <p:tgtEl>
                                          <p:spTgt spid="11"/>
                                        </p:tgtEl>
                                        <p:attrNameLst>
                                          <p:attrName>ppt_x</p:attrName>
                                        </p:attrNameLst>
                                      </p:cBhvr>
                                      <p:tavLst>
                                        <p:tav tm="0">
                                          <p:val>
                                            <p:strVal val="#ppt_x"/>
                                          </p:val>
                                        </p:tav>
                                        <p:tav tm="100000">
                                          <p:val>
                                            <p:strVal val="#ppt_x"/>
                                          </p:val>
                                        </p:tav>
                                      </p:tavLst>
                                    </p:anim>
                                    <p:anim calcmode="lin" valueType="num">
                                      <p:cBhvr>
                                        <p:cTn id="9" dur="1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500"/>
                                        <p:tgtEl>
                                          <p:spTgt spid="9"/>
                                        </p:tgtEl>
                                      </p:cBhvr>
                                    </p:animEffect>
                                    <p:anim calcmode="lin" valueType="num">
                                      <p:cBhvr>
                                        <p:cTn id="13" dur="1500" fill="hold"/>
                                        <p:tgtEl>
                                          <p:spTgt spid="9"/>
                                        </p:tgtEl>
                                        <p:attrNameLst>
                                          <p:attrName>ppt_x</p:attrName>
                                        </p:attrNameLst>
                                      </p:cBhvr>
                                      <p:tavLst>
                                        <p:tav tm="0">
                                          <p:val>
                                            <p:strVal val="#ppt_x"/>
                                          </p:val>
                                        </p:tav>
                                        <p:tav tm="100000">
                                          <p:val>
                                            <p:strVal val="#ppt_x"/>
                                          </p:val>
                                        </p:tav>
                                      </p:tavLst>
                                    </p:anim>
                                    <p:anim calcmode="lin" valueType="num">
                                      <p:cBhvr>
                                        <p:cTn id="14" dur="15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1500"/>
                                        <p:tgtEl>
                                          <p:spTgt spid="86"/>
                                        </p:tgtEl>
                                      </p:cBhvr>
                                    </p:animEffect>
                                    <p:anim calcmode="lin" valueType="num">
                                      <p:cBhvr>
                                        <p:cTn id="18" dur="1500" fill="hold"/>
                                        <p:tgtEl>
                                          <p:spTgt spid="86"/>
                                        </p:tgtEl>
                                        <p:attrNameLst>
                                          <p:attrName>ppt_x</p:attrName>
                                        </p:attrNameLst>
                                      </p:cBhvr>
                                      <p:tavLst>
                                        <p:tav tm="0">
                                          <p:val>
                                            <p:strVal val="#ppt_x"/>
                                          </p:val>
                                        </p:tav>
                                        <p:tav tm="100000">
                                          <p:val>
                                            <p:strVal val="#ppt_x"/>
                                          </p:val>
                                        </p:tav>
                                      </p:tavLst>
                                    </p:anim>
                                    <p:anim calcmode="lin" valueType="num">
                                      <p:cBhvr>
                                        <p:cTn id="19" dur="1500" fill="hold"/>
                                        <p:tgtEl>
                                          <p:spTgt spid="8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89"/>
                                        </p:tgtEl>
                                        <p:attrNameLst>
                                          <p:attrName>style.visibility</p:attrName>
                                        </p:attrNameLst>
                                      </p:cBhvr>
                                      <p:to>
                                        <p:strVal val="visible"/>
                                      </p:to>
                                    </p:set>
                                    <p:animEffect transition="in" filter="fade">
                                      <p:cBhvr>
                                        <p:cTn id="23" dur="1500"/>
                                        <p:tgtEl>
                                          <p:spTgt spid="89"/>
                                        </p:tgtEl>
                                      </p:cBhvr>
                                    </p:animEffect>
                                    <p:anim calcmode="lin" valueType="num">
                                      <p:cBhvr>
                                        <p:cTn id="24" dur="1500" fill="hold"/>
                                        <p:tgtEl>
                                          <p:spTgt spid="89"/>
                                        </p:tgtEl>
                                        <p:attrNameLst>
                                          <p:attrName>ppt_x</p:attrName>
                                        </p:attrNameLst>
                                      </p:cBhvr>
                                      <p:tavLst>
                                        <p:tav tm="0">
                                          <p:val>
                                            <p:strVal val="#ppt_x"/>
                                          </p:val>
                                        </p:tav>
                                        <p:tav tm="100000">
                                          <p:val>
                                            <p:strVal val="#ppt_x"/>
                                          </p:val>
                                        </p:tav>
                                      </p:tavLst>
                                    </p:anim>
                                    <p:anim calcmode="lin" valueType="num">
                                      <p:cBhvr>
                                        <p:cTn id="25" dur="1500" fill="hold"/>
                                        <p:tgtEl>
                                          <p:spTgt spid="8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91"/>
                                        </p:tgtEl>
                                        <p:attrNameLst>
                                          <p:attrName>style.visibility</p:attrName>
                                        </p:attrNameLst>
                                      </p:cBhvr>
                                      <p:to>
                                        <p:strVal val="visible"/>
                                      </p:to>
                                    </p:set>
                                    <p:animEffect transition="in" filter="fade">
                                      <p:cBhvr>
                                        <p:cTn id="28" dur="1500"/>
                                        <p:tgtEl>
                                          <p:spTgt spid="91"/>
                                        </p:tgtEl>
                                      </p:cBhvr>
                                    </p:animEffect>
                                    <p:anim calcmode="lin" valueType="num">
                                      <p:cBhvr>
                                        <p:cTn id="29" dur="1500" fill="hold"/>
                                        <p:tgtEl>
                                          <p:spTgt spid="91"/>
                                        </p:tgtEl>
                                        <p:attrNameLst>
                                          <p:attrName>ppt_x</p:attrName>
                                        </p:attrNameLst>
                                      </p:cBhvr>
                                      <p:tavLst>
                                        <p:tav tm="0">
                                          <p:val>
                                            <p:strVal val="#ppt_x"/>
                                          </p:val>
                                        </p:tav>
                                        <p:tav tm="100000">
                                          <p:val>
                                            <p:strVal val="#ppt_x"/>
                                          </p:val>
                                        </p:tav>
                                      </p:tavLst>
                                    </p:anim>
                                    <p:anim calcmode="lin" valueType="num">
                                      <p:cBhvr>
                                        <p:cTn id="30" dur="1500" fill="hold"/>
                                        <p:tgtEl>
                                          <p:spTgt spid="9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500"/>
                                        <p:tgtEl>
                                          <p:spTgt spid="92"/>
                                        </p:tgtEl>
                                      </p:cBhvr>
                                    </p:animEffect>
                                    <p:anim calcmode="lin" valueType="num">
                                      <p:cBhvr>
                                        <p:cTn id="34" dur="1500" fill="hold"/>
                                        <p:tgtEl>
                                          <p:spTgt spid="92"/>
                                        </p:tgtEl>
                                        <p:attrNameLst>
                                          <p:attrName>ppt_x</p:attrName>
                                        </p:attrNameLst>
                                      </p:cBhvr>
                                      <p:tavLst>
                                        <p:tav tm="0">
                                          <p:val>
                                            <p:strVal val="#ppt_x"/>
                                          </p:val>
                                        </p:tav>
                                        <p:tav tm="100000">
                                          <p:val>
                                            <p:strVal val="#ppt_x"/>
                                          </p:val>
                                        </p:tav>
                                      </p:tavLst>
                                    </p:anim>
                                    <p:anim calcmode="lin" valueType="num">
                                      <p:cBhvr>
                                        <p:cTn id="35" dur="1500" fill="hold"/>
                                        <p:tgtEl>
                                          <p:spTgt spid="92"/>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6"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circle(in)">
                                      <p:cBhvr>
                                        <p:cTn id="39" dur="2000"/>
                                        <p:tgtEl>
                                          <p:spTgt spid="8"/>
                                        </p:tgtEl>
                                      </p:cBhvr>
                                    </p:animEffect>
                                  </p:childTnLst>
                                </p:cTn>
                              </p:par>
                            </p:childTnLst>
                          </p:cTn>
                        </p:par>
                        <p:par>
                          <p:cTn id="40" fill="hold">
                            <p:stCondLst>
                              <p:cond delay="5000"/>
                            </p:stCondLst>
                            <p:childTnLst>
                              <p:par>
                                <p:cTn id="41" presetID="2" presetClass="entr" presetSubtype="4" fill="hold" nodeType="afterEffect">
                                  <p:stCondLst>
                                    <p:cond delay="0"/>
                                  </p:stCondLst>
                                  <p:childTnLst>
                                    <p:set>
                                      <p:cBhvr>
                                        <p:cTn id="42" dur="1" fill="hold">
                                          <p:stCondLst>
                                            <p:cond delay="0"/>
                                          </p:stCondLst>
                                        </p:cTn>
                                        <p:tgtEl>
                                          <p:spTgt spid="3079"/>
                                        </p:tgtEl>
                                        <p:attrNameLst>
                                          <p:attrName>style.visibility</p:attrName>
                                        </p:attrNameLst>
                                      </p:cBhvr>
                                      <p:to>
                                        <p:strVal val="visible"/>
                                      </p:to>
                                    </p:set>
                                    <p:anim calcmode="lin" valueType="num">
                                      <p:cBhvr additive="base">
                                        <p:cTn id="43" dur="500" fill="hold"/>
                                        <p:tgtEl>
                                          <p:spTgt spid="3079"/>
                                        </p:tgtEl>
                                        <p:attrNameLst>
                                          <p:attrName>ppt_x</p:attrName>
                                        </p:attrNameLst>
                                      </p:cBhvr>
                                      <p:tavLst>
                                        <p:tav tm="0">
                                          <p:val>
                                            <p:strVal val="#ppt_x"/>
                                          </p:val>
                                        </p:tav>
                                        <p:tav tm="100000">
                                          <p:val>
                                            <p:strVal val="#ppt_x"/>
                                          </p:val>
                                        </p:tav>
                                      </p:tavLst>
                                    </p:anim>
                                    <p:anim calcmode="lin" valueType="num">
                                      <p:cBhvr additive="base">
                                        <p:cTn id="44" dur="500" fill="hold"/>
                                        <p:tgtEl>
                                          <p:spTgt spid="30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9" grpId="0" animBg="1"/>
      <p:bldP spid="86" grpId="0" animBg="1"/>
      <p:bldP spid="89" grpId="0" animBg="1"/>
      <p:bldP spid="91" grpId="0" animBg="1"/>
      <p:bldP spid="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什么是</a:t>
            </a:r>
            <a:r>
              <a:rPr lang="en-US" altLang="zh-CN" sz="3200" b="1" dirty="0">
                <a:solidFill>
                  <a:schemeClr val="accent1"/>
                </a:solidFill>
                <a:latin typeface="微软雅黑" panose="020B0503020204020204" pitchFamily="34" charset="-122"/>
                <a:ea typeface="微软雅黑" panose="020B0503020204020204" pitchFamily="34" charset="-122"/>
              </a:rPr>
              <a:t>：</a:t>
            </a:r>
            <a:r>
              <a:rPr lang="zh-CN" altLang="en-US" sz="3200" b="1" dirty="0">
                <a:solidFill>
                  <a:schemeClr val="accent1"/>
                </a:solidFill>
                <a:latin typeface="微软雅黑" panose="020B0503020204020204" pitchFamily="34" charset="-122"/>
                <a:ea typeface="微软雅黑" panose="020B0503020204020204" pitchFamily="34" charset="-122"/>
              </a:rPr>
              <a:t>两学一做</a:t>
            </a:r>
          </a:p>
        </p:txBody>
      </p:sp>
      <p:sp>
        <p:nvSpPr>
          <p:cNvPr id="63" name="矩形 62"/>
          <p:cNvSpPr/>
          <p:nvPr/>
        </p:nvSpPr>
        <p:spPr>
          <a:xfrm>
            <a:off x="719309" y="4760290"/>
            <a:ext cx="2915023" cy="1437821"/>
          </a:xfrm>
          <a:prstGeom prst="rect">
            <a:avLst/>
          </a:prstGeom>
        </p:spPr>
        <p:txBody>
          <a:bodyPr wrap="square" lIns="121891" tIns="60945" rIns="121891" bIns="60945">
            <a:spAutoFit/>
          </a:bodyPr>
          <a:lstStyle/>
          <a:p>
            <a:pPr algn="just">
              <a:lnSpc>
                <a:spcPct val="150000"/>
              </a:lnSpc>
            </a:pPr>
            <a:r>
              <a:rPr lang="zh-CN" altLang="en-US" sz="1400" b="1" dirty="0">
                <a:solidFill>
                  <a:schemeClr val="tx1">
                    <a:lumMod val="65000"/>
                    <a:lumOff val="35000"/>
                  </a:schemeClr>
                </a:solidFill>
                <a:latin typeface="+mj-ea"/>
                <a:ea typeface="+mj-ea"/>
              </a:rPr>
              <a:t>中央决定，</a:t>
            </a:r>
            <a:r>
              <a:rPr lang="en-US" altLang="zh-CN" sz="1400" b="1" dirty="0">
                <a:solidFill>
                  <a:schemeClr val="tx1">
                    <a:lumMod val="65000"/>
                    <a:lumOff val="35000"/>
                  </a:schemeClr>
                </a:solidFill>
                <a:latin typeface="+mj-ea"/>
                <a:ea typeface="+mj-ea"/>
              </a:rPr>
              <a:t>2016</a:t>
            </a:r>
            <a:r>
              <a:rPr lang="zh-CN" altLang="en-US" sz="1400" b="1" dirty="0">
                <a:solidFill>
                  <a:schemeClr val="tx1">
                    <a:lumMod val="65000"/>
                    <a:lumOff val="35000"/>
                  </a:schemeClr>
                </a:solidFill>
                <a:latin typeface="+mj-ea"/>
                <a:ea typeface="+mj-ea"/>
              </a:rPr>
              <a:t>年在全体党员中开展学</a:t>
            </a:r>
            <a:r>
              <a:rPr lang="en-US" altLang="zh-CN" sz="1400" b="1" dirty="0">
                <a:solidFill>
                  <a:schemeClr val="tx1">
                    <a:lumMod val="65000"/>
                    <a:lumOff val="35000"/>
                  </a:schemeClr>
                </a:solidFill>
                <a:latin typeface="+mj-ea"/>
                <a:ea typeface="+mj-ea"/>
              </a:rPr>
              <a:t>“</a:t>
            </a:r>
            <a:r>
              <a:rPr lang="zh-CN" altLang="en-US" sz="1400" b="1" dirty="0">
                <a:solidFill>
                  <a:schemeClr val="tx1">
                    <a:lumMod val="65000"/>
                    <a:lumOff val="35000"/>
                  </a:schemeClr>
                </a:solidFill>
                <a:latin typeface="+mj-ea"/>
                <a:ea typeface="+mj-ea"/>
              </a:rPr>
              <a:t>党章党规、学系列讲话，做合格党员</a:t>
            </a:r>
            <a:r>
              <a:rPr lang="en-US" altLang="zh-CN" sz="1400" b="1" dirty="0">
                <a:solidFill>
                  <a:schemeClr val="tx1">
                    <a:lumMod val="65000"/>
                    <a:lumOff val="35000"/>
                  </a:schemeClr>
                </a:solidFill>
                <a:latin typeface="+mj-ea"/>
                <a:ea typeface="+mj-ea"/>
              </a:rPr>
              <a:t>”</a:t>
            </a:r>
            <a:r>
              <a:rPr lang="zh-CN" altLang="en-US" sz="1400" b="1" dirty="0">
                <a:solidFill>
                  <a:schemeClr val="tx1">
                    <a:lumMod val="65000"/>
                    <a:lumOff val="35000"/>
                  </a:schemeClr>
                </a:solidFill>
                <a:latin typeface="+mj-ea"/>
                <a:ea typeface="+mj-ea"/>
              </a:rPr>
              <a:t>学习教育。简称</a:t>
            </a:r>
            <a:r>
              <a:rPr lang="en-US" altLang="zh-CN" sz="1400" b="1" dirty="0">
                <a:solidFill>
                  <a:schemeClr val="tx1">
                    <a:lumMod val="65000"/>
                    <a:lumOff val="35000"/>
                  </a:schemeClr>
                </a:solidFill>
                <a:latin typeface="+mj-ea"/>
                <a:ea typeface="+mj-ea"/>
              </a:rPr>
              <a:t>【</a:t>
            </a:r>
            <a:r>
              <a:rPr lang="zh-CN" altLang="en-US" sz="1400" b="1" dirty="0">
                <a:solidFill>
                  <a:schemeClr val="tx1">
                    <a:lumMod val="65000"/>
                    <a:lumOff val="35000"/>
                  </a:schemeClr>
                </a:solidFill>
                <a:latin typeface="+mj-ea"/>
                <a:ea typeface="+mj-ea"/>
              </a:rPr>
              <a:t>两学一做</a:t>
            </a:r>
            <a:r>
              <a:rPr lang="en-US" altLang="zh-CN" sz="1400" b="1" dirty="0">
                <a:solidFill>
                  <a:schemeClr val="tx1">
                    <a:lumMod val="65000"/>
                    <a:lumOff val="35000"/>
                  </a:schemeClr>
                </a:solidFill>
                <a:latin typeface="+mj-ea"/>
                <a:ea typeface="+mj-ea"/>
              </a:rPr>
              <a:t>】</a:t>
            </a:r>
            <a:endParaRPr lang="zh-CN" altLang="en-US" sz="1400" b="1" dirty="0">
              <a:solidFill>
                <a:schemeClr val="tx1">
                  <a:lumMod val="65000"/>
                  <a:lumOff val="35000"/>
                </a:schemeClr>
              </a:solidFill>
              <a:latin typeface="+mj-ea"/>
              <a:ea typeface="+mj-ea"/>
            </a:endParaRPr>
          </a:p>
        </p:txBody>
      </p:sp>
      <p:sp>
        <p:nvSpPr>
          <p:cNvPr id="12" name="文本框 11"/>
          <p:cNvSpPr txBox="1"/>
          <p:nvPr/>
        </p:nvSpPr>
        <p:spPr>
          <a:xfrm>
            <a:off x="4784130" y="3746547"/>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学党章党规</a:t>
            </a:r>
          </a:p>
        </p:txBody>
      </p:sp>
      <p:sp>
        <p:nvSpPr>
          <p:cNvPr id="113" name="文本框 112"/>
          <p:cNvSpPr txBox="1"/>
          <p:nvPr/>
        </p:nvSpPr>
        <p:spPr>
          <a:xfrm>
            <a:off x="7151998" y="3746547"/>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学系列讲话</a:t>
            </a:r>
          </a:p>
        </p:txBody>
      </p:sp>
      <p:sp>
        <p:nvSpPr>
          <p:cNvPr id="114" name="文本框 113"/>
          <p:cNvSpPr txBox="1"/>
          <p:nvPr/>
        </p:nvSpPr>
        <p:spPr>
          <a:xfrm>
            <a:off x="9357588" y="3746547"/>
            <a:ext cx="1921521" cy="492557"/>
          </a:xfrm>
          <a:prstGeom prst="rect">
            <a:avLst/>
          </a:prstGeom>
          <a:noFill/>
        </p:spPr>
        <p:txBody>
          <a:bodyPr wrap="square" lIns="121891" tIns="60945" rIns="121891" bIns="60945" rtlCol="0">
            <a:spAutoFit/>
          </a:bodyPr>
          <a:lstStyle/>
          <a:p>
            <a:pPr algn="ctr"/>
            <a:r>
              <a:rPr lang="zh-CN" altLang="en-US" b="1" dirty="0">
                <a:solidFill>
                  <a:schemeClr val="accent1"/>
                </a:solidFill>
              </a:rPr>
              <a:t>做合格党员</a:t>
            </a:r>
          </a:p>
        </p:txBody>
      </p:sp>
      <p:sp>
        <p:nvSpPr>
          <p:cNvPr id="64" name="矩形 63"/>
          <p:cNvSpPr/>
          <p:nvPr/>
        </p:nvSpPr>
        <p:spPr>
          <a:xfrm>
            <a:off x="4828724" y="4863505"/>
            <a:ext cx="6450383" cy="1231392"/>
          </a:xfrm>
          <a:prstGeom prst="rect">
            <a:avLst/>
          </a:prstGeom>
        </p:spPr>
        <p:txBody>
          <a:bodyPr wrap="square" lIns="121891" tIns="60945" rIns="121891" bIns="60945">
            <a:spAutoFit/>
          </a:bodyPr>
          <a:lstStyle/>
          <a:p>
            <a:pPr algn="just">
              <a:lnSpc>
                <a:spcPct val="150000"/>
              </a:lnSpc>
            </a:pP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方案</a:t>
            </a: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指出：“两学一做”学习教育不是一次活动，要突出正常教育，区分层次，有针对性地解决问题，用心用力，抓细抓实，真正把党的思想政治建设抓在日常、严在经常。</a:t>
            </a:r>
          </a:p>
        </p:txBody>
      </p:sp>
      <p:sp>
        <p:nvSpPr>
          <p:cNvPr id="65" name="矩形 64"/>
          <p:cNvSpPr/>
          <p:nvPr/>
        </p:nvSpPr>
        <p:spPr>
          <a:xfrm>
            <a:off x="4463238" y="4491721"/>
            <a:ext cx="7295861" cy="94823"/>
          </a:xfrm>
          <a:prstGeom prst="rect">
            <a:avLst/>
          </a:prstGeom>
          <a:pattFill prst="dk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endParaRPr lang="zh-CN" altLang="en-US" sz="2600">
              <a:solidFill>
                <a:schemeClr val="accent1"/>
              </a:solidFill>
            </a:endParaRPr>
          </a:p>
        </p:txBody>
      </p:sp>
      <p:sp>
        <p:nvSpPr>
          <p:cNvPr id="11" name="文本框 10"/>
          <p:cNvSpPr txBox="1"/>
          <p:nvPr/>
        </p:nvSpPr>
        <p:spPr>
          <a:xfrm>
            <a:off x="35109" y="7205540"/>
            <a:ext cx="1368401" cy="492557"/>
          </a:xfrm>
          <a:prstGeom prst="rect">
            <a:avLst/>
          </a:prstGeom>
          <a:noFill/>
        </p:spPr>
        <p:txBody>
          <a:bodyPr wrap="square" lIns="121891" tIns="60945" rIns="121891" bIns="60945" rtlCol="0">
            <a:spAutoFit/>
          </a:bodyPr>
          <a:lstStyle/>
          <a:p>
            <a:r>
              <a:rPr lang="zh-CN" altLang="en-US" dirty="0"/>
              <a:t>延时符</a:t>
            </a:r>
          </a:p>
        </p:txBody>
      </p:sp>
      <p:pic>
        <p:nvPicPr>
          <p:cNvPr id="4099"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7947" y="1583593"/>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组合 5"/>
          <p:cNvGrpSpPr/>
          <p:nvPr/>
        </p:nvGrpSpPr>
        <p:grpSpPr>
          <a:xfrm>
            <a:off x="515085" y="3525828"/>
            <a:ext cx="3258693" cy="1169475"/>
            <a:chOff x="386364" y="2643758"/>
            <a:chExt cx="2444338" cy="876903"/>
          </a:xfrm>
        </p:grpSpPr>
        <p:cxnSp>
          <p:nvCxnSpPr>
            <p:cNvPr id="35" name="直接连接符 34"/>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7"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组合 4"/>
          <p:cNvGrpSpPr/>
          <p:nvPr/>
        </p:nvGrpSpPr>
        <p:grpSpPr>
          <a:xfrm>
            <a:off x="4914584" y="1989300"/>
            <a:ext cx="1660613" cy="1661214"/>
            <a:chOff x="3686418" y="1491630"/>
            <a:chExt cx="1245622" cy="1245622"/>
          </a:xfrm>
        </p:grpSpPr>
        <p:grpSp>
          <p:nvGrpSpPr>
            <p:cNvPr id="4" name="组合 3"/>
            <p:cNvGrpSpPr/>
            <p:nvPr/>
          </p:nvGrpSpPr>
          <p:grpSpPr>
            <a:xfrm>
              <a:off x="3686418" y="1491630"/>
              <a:ext cx="1245622" cy="1245622"/>
              <a:chOff x="3597091" y="1563638"/>
              <a:chExt cx="1245622" cy="1245622"/>
            </a:xfrm>
          </p:grpSpPr>
          <p:sp>
            <p:nvSpPr>
              <p:cNvPr id="41" name="椭圆 40"/>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椭圆 37"/>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39" name="标题 4"/>
            <p:cNvSpPr txBox="1"/>
            <p:nvPr/>
          </p:nvSpPr>
          <p:spPr>
            <a:xfrm>
              <a:off x="3869830" y="1725875"/>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学</a:t>
              </a:r>
            </a:p>
          </p:txBody>
        </p:sp>
      </p:grpSp>
      <p:grpSp>
        <p:nvGrpSpPr>
          <p:cNvPr id="54" name="组合 53"/>
          <p:cNvGrpSpPr/>
          <p:nvPr/>
        </p:nvGrpSpPr>
        <p:grpSpPr>
          <a:xfrm>
            <a:off x="7282452" y="1989300"/>
            <a:ext cx="1660613" cy="1661214"/>
            <a:chOff x="3686418" y="1491630"/>
            <a:chExt cx="1245622" cy="1245622"/>
          </a:xfrm>
        </p:grpSpPr>
        <p:grpSp>
          <p:nvGrpSpPr>
            <p:cNvPr id="55" name="组合 54"/>
            <p:cNvGrpSpPr/>
            <p:nvPr/>
          </p:nvGrpSpPr>
          <p:grpSpPr>
            <a:xfrm>
              <a:off x="3686418" y="1491630"/>
              <a:ext cx="1245622" cy="1245622"/>
              <a:chOff x="3597091" y="1563638"/>
              <a:chExt cx="1245622" cy="1245622"/>
            </a:xfrm>
          </p:grpSpPr>
          <p:sp>
            <p:nvSpPr>
              <p:cNvPr id="57" name="椭圆 56"/>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8" name="椭圆 57"/>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56" name="标题 4"/>
            <p:cNvSpPr txBox="1"/>
            <p:nvPr/>
          </p:nvSpPr>
          <p:spPr>
            <a:xfrm>
              <a:off x="3931486" y="1725875"/>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学</a:t>
              </a:r>
            </a:p>
          </p:txBody>
        </p:sp>
      </p:grpSp>
      <p:grpSp>
        <p:nvGrpSpPr>
          <p:cNvPr id="59" name="组合 58"/>
          <p:cNvGrpSpPr/>
          <p:nvPr/>
        </p:nvGrpSpPr>
        <p:grpSpPr>
          <a:xfrm>
            <a:off x="9488043" y="1989300"/>
            <a:ext cx="1660613" cy="1661214"/>
            <a:chOff x="3686418" y="1491630"/>
            <a:chExt cx="1245622" cy="1245622"/>
          </a:xfrm>
        </p:grpSpPr>
        <p:grpSp>
          <p:nvGrpSpPr>
            <p:cNvPr id="60" name="组合 59"/>
            <p:cNvGrpSpPr/>
            <p:nvPr/>
          </p:nvGrpSpPr>
          <p:grpSpPr>
            <a:xfrm>
              <a:off x="3686418" y="1491630"/>
              <a:ext cx="1245622" cy="1245622"/>
              <a:chOff x="3597091" y="1563638"/>
              <a:chExt cx="1245622" cy="1245622"/>
            </a:xfrm>
          </p:grpSpPr>
          <p:sp>
            <p:nvSpPr>
              <p:cNvPr id="62" name="椭圆 61"/>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7" name="椭圆 66"/>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61" name="标题 4"/>
            <p:cNvSpPr txBox="1"/>
            <p:nvPr/>
          </p:nvSpPr>
          <p:spPr>
            <a:xfrm>
              <a:off x="3842111"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72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做</a:t>
              </a:r>
            </a:p>
          </p:txBody>
        </p:sp>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par>
                                <p:cTn id="8" presetID="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ppt_x"/>
                                          </p:val>
                                        </p:tav>
                                        <p:tav tm="100000">
                                          <p:val>
                                            <p:strVal val="#ppt_x"/>
                                          </p:val>
                                        </p:tav>
                                      </p:tavLst>
                                    </p:anim>
                                    <p:anim calcmode="lin" valueType="num">
                                      <p:cBhvr additive="base">
                                        <p:cTn id="11" dur="500" fill="hold"/>
                                        <p:tgtEl>
                                          <p:spTgt spid="6"/>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randombar(horizontal)">
                                      <p:cBhvr>
                                        <p:cTn id="15" dur="1500"/>
                                        <p:tgtEl>
                                          <p:spTgt spid="63"/>
                                        </p:tgtEl>
                                      </p:cBhvr>
                                    </p:animEffect>
                                  </p:childTnLst>
                                </p:cTn>
                              </p:par>
                            </p:childTnLst>
                          </p:cTn>
                        </p:par>
                        <p:par>
                          <p:cTn id="16" fill="hold">
                            <p:stCondLst>
                              <p:cond delay="2000"/>
                            </p:stCondLst>
                            <p:childTnLst>
                              <p:par>
                                <p:cTn id="17" presetID="23" presetClass="entr" presetSubtype="28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strVal val="4/3*#ppt_w"/>
                                          </p:val>
                                        </p:tav>
                                        <p:tav tm="100000">
                                          <p:val>
                                            <p:strVal val="#ppt_w"/>
                                          </p:val>
                                        </p:tav>
                                      </p:tavLst>
                                    </p:anim>
                                    <p:anim calcmode="lin" valueType="num">
                                      <p:cBhvr>
                                        <p:cTn id="20" dur="500" fill="hold"/>
                                        <p:tgtEl>
                                          <p:spTgt spid="5"/>
                                        </p:tgtEl>
                                        <p:attrNameLst>
                                          <p:attrName>ppt_h</p:attrName>
                                        </p:attrNameLst>
                                      </p:cBhvr>
                                      <p:tavLst>
                                        <p:tav tm="0">
                                          <p:val>
                                            <p:strVal val="4/3*#ppt_h"/>
                                          </p:val>
                                        </p:tav>
                                        <p:tav tm="100000">
                                          <p:val>
                                            <p:strVal val="#ppt_h"/>
                                          </p:val>
                                        </p:tav>
                                      </p:tavLst>
                                    </p:anim>
                                  </p:childTnLst>
                                </p:cTn>
                              </p:par>
                            </p:childTnLst>
                          </p:cTn>
                        </p:par>
                        <p:par>
                          <p:cTn id="21" fill="hold">
                            <p:stCondLst>
                              <p:cond delay="2500"/>
                            </p:stCondLst>
                            <p:childTnLst>
                              <p:par>
                                <p:cTn id="22" presetID="23" presetClass="entr" presetSubtype="288"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p:cTn id="24" dur="500" fill="hold"/>
                                        <p:tgtEl>
                                          <p:spTgt spid="54"/>
                                        </p:tgtEl>
                                        <p:attrNameLst>
                                          <p:attrName>ppt_w</p:attrName>
                                        </p:attrNameLst>
                                      </p:cBhvr>
                                      <p:tavLst>
                                        <p:tav tm="0">
                                          <p:val>
                                            <p:strVal val="4/3*#ppt_w"/>
                                          </p:val>
                                        </p:tav>
                                        <p:tav tm="100000">
                                          <p:val>
                                            <p:strVal val="#ppt_w"/>
                                          </p:val>
                                        </p:tav>
                                      </p:tavLst>
                                    </p:anim>
                                    <p:anim calcmode="lin" valueType="num">
                                      <p:cBhvr>
                                        <p:cTn id="25" dur="500" fill="hold"/>
                                        <p:tgtEl>
                                          <p:spTgt spid="54"/>
                                        </p:tgtEl>
                                        <p:attrNameLst>
                                          <p:attrName>ppt_h</p:attrName>
                                        </p:attrNameLst>
                                      </p:cBhvr>
                                      <p:tavLst>
                                        <p:tav tm="0">
                                          <p:val>
                                            <p:strVal val="4/3*#ppt_h"/>
                                          </p:val>
                                        </p:tav>
                                        <p:tav tm="100000">
                                          <p:val>
                                            <p:strVal val="#ppt_h"/>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9"/>
                                        </p:tgtEl>
                                        <p:attrNameLst>
                                          <p:attrName>style.visibility</p:attrName>
                                        </p:attrNameLst>
                                      </p:cBhvr>
                                      <p:to>
                                        <p:strVal val="visible"/>
                                      </p:to>
                                    </p:set>
                                    <p:anim calcmode="lin" valueType="num">
                                      <p:cBhvr>
                                        <p:cTn id="29" dur="500" fill="hold"/>
                                        <p:tgtEl>
                                          <p:spTgt spid="59"/>
                                        </p:tgtEl>
                                        <p:attrNameLst>
                                          <p:attrName>ppt_w</p:attrName>
                                        </p:attrNameLst>
                                      </p:cBhvr>
                                      <p:tavLst>
                                        <p:tav tm="0">
                                          <p:val>
                                            <p:strVal val="4/3*#ppt_w"/>
                                          </p:val>
                                        </p:tav>
                                        <p:tav tm="100000">
                                          <p:val>
                                            <p:strVal val="#ppt_w"/>
                                          </p:val>
                                        </p:tav>
                                      </p:tavLst>
                                    </p:anim>
                                    <p:anim calcmode="lin" valueType="num">
                                      <p:cBhvr>
                                        <p:cTn id="30" dur="500" fill="hold"/>
                                        <p:tgtEl>
                                          <p:spTgt spid="59"/>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2000"/>
                                        <p:tgtEl>
                                          <p:spTgt spid="12"/>
                                        </p:tgtEl>
                                      </p:cBhvr>
                                    </p:animEffect>
                                    <p:anim calcmode="lin" valueType="num">
                                      <p:cBhvr>
                                        <p:cTn id="35" dur="2000" fill="hold"/>
                                        <p:tgtEl>
                                          <p:spTgt spid="12"/>
                                        </p:tgtEl>
                                        <p:attrNameLst>
                                          <p:attrName>ppt_x</p:attrName>
                                        </p:attrNameLst>
                                      </p:cBhvr>
                                      <p:tavLst>
                                        <p:tav tm="0">
                                          <p:val>
                                            <p:strVal val="#ppt_x"/>
                                          </p:val>
                                        </p:tav>
                                        <p:tav tm="100000">
                                          <p:val>
                                            <p:strVal val="#ppt_x"/>
                                          </p:val>
                                        </p:tav>
                                      </p:tavLst>
                                    </p:anim>
                                    <p:anim calcmode="lin" valueType="num">
                                      <p:cBhvr>
                                        <p:cTn id="36" dur="2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13"/>
                                        </p:tgtEl>
                                        <p:attrNameLst>
                                          <p:attrName>style.visibility</p:attrName>
                                        </p:attrNameLst>
                                      </p:cBhvr>
                                      <p:to>
                                        <p:strVal val="visible"/>
                                      </p:to>
                                    </p:set>
                                    <p:animEffect transition="in" filter="fade">
                                      <p:cBhvr>
                                        <p:cTn id="39" dur="2000"/>
                                        <p:tgtEl>
                                          <p:spTgt spid="113"/>
                                        </p:tgtEl>
                                      </p:cBhvr>
                                    </p:animEffect>
                                    <p:anim calcmode="lin" valueType="num">
                                      <p:cBhvr>
                                        <p:cTn id="40" dur="2000" fill="hold"/>
                                        <p:tgtEl>
                                          <p:spTgt spid="113"/>
                                        </p:tgtEl>
                                        <p:attrNameLst>
                                          <p:attrName>ppt_x</p:attrName>
                                        </p:attrNameLst>
                                      </p:cBhvr>
                                      <p:tavLst>
                                        <p:tav tm="0">
                                          <p:val>
                                            <p:strVal val="#ppt_x"/>
                                          </p:val>
                                        </p:tav>
                                        <p:tav tm="100000">
                                          <p:val>
                                            <p:strVal val="#ppt_x"/>
                                          </p:val>
                                        </p:tav>
                                      </p:tavLst>
                                    </p:anim>
                                    <p:anim calcmode="lin" valueType="num">
                                      <p:cBhvr>
                                        <p:cTn id="41" dur="2000" fill="hold"/>
                                        <p:tgtEl>
                                          <p:spTgt spid="1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4"/>
                                        </p:tgtEl>
                                        <p:attrNameLst>
                                          <p:attrName>style.visibility</p:attrName>
                                        </p:attrNameLst>
                                      </p:cBhvr>
                                      <p:to>
                                        <p:strVal val="visible"/>
                                      </p:to>
                                    </p:set>
                                    <p:animEffect transition="in" filter="fade">
                                      <p:cBhvr>
                                        <p:cTn id="44" dur="2000"/>
                                        <p:tgtEl>
                                          <p:spTgt spid="114"/>
                                        </p:tgtEl>
                                      </p:cBhvr>
                                    </p:animEffect>
                                    <p:anim calcmode="lin" valueType="num">
                                      <p:cBhvr>
                                        <p:cTn id="45" dur="2000" fill="hold"/>
                                        <p:tgtEl>
                                          <p:spTgt spid="114"/>
                                        </p:tgtEl>
                                        <p:attrNameLst>
                                          <p:attrName>ppt_x</p:attrName>
                                        </p:attrNameLst>
                                      </p:cBhvr>
                                      <p:tavLst>
                                        <p:tav tm="0">
                                          <p:val>
                                            <p:strVal val="#ppt_x"/>
                                          </p:val>
                                        </p:tav>
                                        <p:tav tm="100000">
                                          <p:val>
                                            <p:strVal val="#ppt_x"/>
                                          </p:val>
                                        </p:tav>
                                      </p:tavLst>
                                    </p:anim>
                                    <p:anim calcmode="lin" valueType="num">
                                      <p:cBhvr>
                                        <p:cTn id="46" dur="2000" fill="hold"/>
                                        <p:tgtEl>
                                          <p:spTgt spid="114"/>
                                        </p:tgtEl>
                                        <p:attrNameLst>
                                          <p:attrName>ppt_y</p:attrName>
                                        </p:attrNameLst>
                                      </p:cBhvr>
                                      <p:tavLst>
                                        <p:tav tm="0">
                                          <p:val>
                                            <p:strVal val="#ppt_y+.1"/>
                                          </p:val>
                                        </p:tav>
                                        <p:tav tm="100000">
                                          <p:val>
                                            <p:strVal val="#ppt_y"/>
                                          </p:val>
                                        </p:tav>
                                      </p:tavLst>
                                    </p:anim>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1500"/>
                                        <p:tgtEl>
                                          <p:spTgt spid="65"/>
                                        </p:tgtEl>
                                      </p:cBhvr>
                                    </p:animEffect>
                                  </p:childTnLst>
                                </p:cTn>
                              </p:par>
                            </p:childTnLst>
                          </p:cTn>
                        </p:par>
                        <p:par>
                          <p:cTn id="51" fill="hold">
                            <p:stCondLst>
                              <p:cond delay="7000"/>
                            </p:stCondLst>
                            <p:childTnLst>
                              <p:par>
                                <p:cTn id="52" presetID="42" presetClass="entr" presetSubtype="0"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fade">
                                      <p:cBhvr>
                                        <p:cTn id="54" dur="1500"/>
                                        <p:tgtEl>
                                          <p:spTgt spid="64"/>
                                        </p:tgtEl>
                                      </p:cBhvr>
                                    </p:animEffect>
                                    <p:anim calcmode="lin" valueType="num">
                                      <p:cBhvr>
                                        <p:cTn id="55" dur="1500" fill="hold"/>
                                        <p:tgtEl>
                                          <p:spTgt spid="64"/>
                                        </p:tgtEl>
                                        <p:attrNameLst>
                                          <p:attrName>ppt_x</p:attrName>
                                        </p:attrNameLst>
                                      </p:cBhvr>
                                      <p:tavLst>
                                        <p:tav tm="0">
                                          <p:val>
                                            <p:strVal val="#ppt_x"/>
                                          </p:val>
                                        </p:tav>
                                        <p:tav tm="100000">
                                          <p:val>
                                            <p:strVal val="#ppt_x"/>
                                          </p:val>
                                        </p:tav>
                                      </p:tavLst>
                                    </p:anim>
                                    <p:anim calcmode="lin" valueType="num">
                                      <p:cBhvr>
                                        <p:cTn id="56" dur="1500" fill="hold"/>
                                        <p:tgtEl>
                                          <p:spTgt spid="64"/>
                                        </p:tgtEl>
                                        <p:attrNameLst>
                                          <p:attrName>ppt_y</p:attrName>
                                        </p:attrNameLst>
                                      </p:cBhvr>
                                      <p:tavLst>
                                        <p:tav tm="0">
                                          <p:val>
                                            <p:strVal val="#ppt_y+.1"/>
                                          </p:val>
                                        </p:tav>
                                        <p:tav tm="100000">
                                          <p:val>
                                            <p:strVal val="#ppt_y"/>
                                          </p:val>
                                        </p:tav>
                                      </p:tavLst>
                                    </p:anim>
                                  </p:childTnLst>
                                </p:cTn>
                              </p:par>
                            </p:childTnLst>
                          </p:cTn>
                        </p:par>
                        <p:par>
                          <p:cTn id="57" fill="hold">
                            <p:stCondLst>
                              <p:cond delay="8500"/>
                            </p:stCondLst>
                            <p:childTnLst>
                              <p:par>
                                <p:cTn id="58" presetID="10"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12" grpId="0"/>
      <p:bldP spid="113" grpId="0"/>
      <p:bldP spid="114" grpId="0"/>
      <p:bldP spid="64" grpId="0"/>
      <p:bldP spid="65"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4799975" cy="57586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两学一做：学习教育对象</a:t>
            </a:r>
          </a:p>
        </p:txBody>
      </p:sp>
      <p:sp>
        <p:nvSpPr>
          <p:cNvPr id="63" name="矩形 62"/>
          <p:cNvSpPr/>
          <p:nvPr/>
        </p:nvSpPr>
        <p:spPr>
          <a:xfrm>
            <a:off x="1309851" y="4950464"/>
            <a:ext cx="6705319" cy="1226266"/>
          </a:xfrm>
          <a:prstGeom prst="rect">
            <a:avLst/>
          </a:prstGeom>
        </p:spPr>
        <p:txBody>
          <a:bodyPr wrap="square" lIns="121891" tIns="60945" rIns="121891" bIns="60945">
            <a:spAutoFit/>
          </a:bodyPr>
          <a:lstStyle/>
          <a:p>
            <a:pPr>
              <a:lnSpc>
                <a:spcPct val="150000"/>
              </a:lnSpc>
            </a:pP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方案</a:t>
            </a:r>
            <a:r>
              <a:rPr lang="en-US" altLang="zh-CN" sz="1600" b="1" dirty="0">
                <a:solidFill>
                  <a:schemeClr val="tx1">
                    <a:lumMod val="65000"/>
                    <a:lumOff val="35000"/>
                  </a:schemeClr>
                </a:solidFill>
                <a:latin typeface="+mj-ea"/>
                <a:ea typeface="+mj-ea"/>
              </a:rPr>
              <a:t>】</a:t>
            </a:r>
            <a:r>
              <a:rPr lang="zh-CN" altLang="en-US" sz="1600" b="1" dirty="0">
                <a:solidFill>
                  <a:schemeClr val="tx1">
                    <a:lumMod val="65000"/>
                    <a:lumOff val="35000"/>
                  </a:schemeClr>
                </a:solidFill>
                <a:latin typeface="+mj-ea"/>
                <a:ea typeface="+mj-ea"/>
              </a:rPr>
              <a:t>指出：“两学一做”学习教育，是面向全体党员深化党内教育的重要实践，是推动党内教育从“关键少数”向广大党员拓展、从集中性教育向经常性教育延伸的重要举措。</a:t>
            </a:r>
          </a:p>
        </p:txBody>
      </p:sp>
      <p:sp>
        <p:nvSpPr>
          <p:cNvPr id="10" name="矩形 9"/>
          <p:cNvSpPr/>
          <p:nvPr/>
        </p:nvSpPr>
        <p:spPr>
          <a:xfrm>
            <a:off x="1309852" y="3621860"/>
            <a:ext cx="1368401" cy="551762"/>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dirty="0"/>
              <a:t>拓展</a:t>
            </a:r>
          </a:p>
        </p:txBody>
      </p:sp>
      <p:sp>
        <p:nvSpPr>
          <p:cNvPr id="85" name="矩形 84"/>
          <p:cNvSpPr/>
          <p:nvPr/>
        </p:nvSpPr>
        <p:spPr>
          <a:xfrm>
            <a:off x="2795514" y="3621860"/>
            <a:ext cx="4339722" cy="5517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200" b="1" dirty="0">
                <a:solidFill>
                  <a:schemeClr val="accent1"/>
                </a:solidFill>
              </a:rPr>
              <a:t>“关键少数”向广大党员拓展</a:t>
            </a:r>
          </a:p>
        </p:txBody>
      </p:sp>
      <p:sp>
        <p:nvSpPr>
          <p:cNvPr id="86" name="矩形 85"/>
          <p:cNvSpPr/>
          <p:nvPr/>
        </p:nvSpPr>
        <p:spPr>
          <a:xfrm>
            <a:off x="1309852" y="4300506"/>
            <a:ext cx="1368402" cy="551762"/>
          </a:xfrm>
          <a:prstGeom prst="rect">
            <a:avLst/>
          </a:prstGeom>
          <a:solidFill>
            <a:srgbClr val="C00000"/>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dirty="0"/>
              <a:t>延伸</a:t>
            </a:r>
          </a:p>
        </p:txBody>
      </p:sp>
      <p:sp>
        <p:nvSpPr>
          <p:cNvPr id="87" name="矩形 86"/>
          <p:cNvSpPr/>
          <p:nvPr/>
        </p:nvSpPr>
        <p:spPr>
          <a:xfrm>
            <a:off x="2795514" y="4300506"/>
            <a:ext cx="4339722" cy="5517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pPr algn="ctr"/>
            <a:r>
              <a:rPr lang="zh-CN" altLang="en-US" sz="2200" b="1" dirty="0">
                <a:solidFill>
                  <a:schemeClr val="accent1"/>
                </a:solidFill>
              </a:rPr>
              <a:t>集中性教育向经常性教育延伸</a:t>
            </a:r>
          </a:p>
        </p:txBody>
      </p:sp>
      <p:grpSp>
        <p:nvGrpSpPr>
          <p:cNvPr id="41" name="组合 40"/>
          <p:cNvGrpSpPr/>
          <p:nvPr/>
        </p:nvGrpSpPr>
        <p:grpSpPr>
          <a:xfrm>
            <a:off x="1134901" y="1942041"/>
            <a:ext cx="1513292" cy="1513840"/>
            <a:chOff x="3686418" y="1491630"/>
            <a:chExt cx="1245622" cy="1245622"/>
          </a:xfrm>
        </p:grpSpPr>
        <p:grpSp>
          <p:nvGrpSpPr>
            <p:cNvPr id="42" name="组合 41"/>
            <p:cNvGrpSpPr/>
            <p:nvPr/>
          </p:nvGrpSpPr>
          <p:grpSpPr>
            <a:xfrm>
              <a:off x="3686418" y="1491630"/>
              <a:ext cx="1245622" cy="1245622"/>
              <a:chOff x="3597091" y="1563638"/>
              <a:chExt cx="1245622" cy="1245622"/>
            </a:xfrm>
          </p:grpSpPr>
          <p:sp>
            <p:nvSpPr>
              <p:cNvPr id="44" name="椭圆 43"/>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5" name="椭圆 44"/>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43" name="标题 4"/>
            <p:cNvSpPr txBox="1"/>
            <p:nvPr/>
          </p:nvSpPr>
          <p:spPr>
            <a:xfrm>
              <a:off x="3891410"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64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全</a:t>
              </a:r>
            </a:p>
          </p:txBody>
        </p:sp>
      </p:grpSp>
      <p:grpSp>
        <p:nvGrpSpPr>
          <p:cNvPr id="46" name="组合 45"/>
          <p:cNvGrpSpPr/>
          <p:nvPr/>
        </p:nvGrpSpPr>
        <p:grpSpPr>
          <a:xfrm>
            <a:off x="2678253" y="1942041"/>
            <a:ext cx="1513292" cy="1513840"/>
            <a:chOff x="3686418" y="1491630"/>
            <a:chExt cx="1245622" cy="1245622"/>
          </a:xfrm>
        </p:grpSpPr>
        <p:grpSp>
          <p:nvGrpSpPr>
            <p:cNvPr id="47" name="组合 46"/>
            <p:cNvGrpSpPr/>
            <p:nvPr/>
          </p:nvGrpSpPr>
          <p:grpSpPr>
            <a:xfrm>
              <a:off x="3686418" y="1491630"/>
              <a:ext cx="1245622" cy="1245622"/>
              <a:chOff x="3597091" y="1563638"/>
              <a:chExt cx="1245622" cy="1245622"/>
            </a:xfrm>
          </p:grpSpPr>
          <p:sp>
            <p:nvSpPr>
              <p:cNvPr id="49" name="椭圆 48"/>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0" name="椭圆 49"/>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48" name="标题 4"/>
            <p:cNvSpPr txBox="1"/>
            <p:nvPr/>
          </p:nvSpPr>
          <p:spPr>
            <a:xfrm>
              <a:off x="3928427" y="1733495"/>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64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体</a:t>
              </a:r>
            </a:p>
          </p:txBody>
        </p:sp>
      </p:grpSp>
      <p:grpSp>
        <p:nvGrpSpPr>
          <p:cNvPr id="51" name="组合 50"/>
          <p:cNvGrpSpPr/>
          <p:nvPr/>
        </p:nvGrpSpPr>
        <p:grpSpPr>
          <a:xfrm>
            <a:off x="4218833" y="1942041"/>
            <a:ext cx="1513292" cy="1513840"/>
            <a:chOff x="3686418" y="1491630"/>
            <a:chExt cx="1245622" cy="1245622"/>
          </a:xfrm>
        </p:grpSpPr>
        <p:grpSp>
          <p:nvGrpSpPr>
            <p:cNvPr id="52" name="组合 51"/>
            <p:cNvGrpSpPr/>
            <p:nvPr/>
          </p:nvGrpSpPr>
          <p:grpSpPr>
            <a:xfrm>
              <a:off x="3686418" y="1491630"/>
              <a:ext cx="1245622" cy="1245622"/>
              <a:chOff x="3597091" y="1563638"/>
              <a:chExt cx="1245622" cy="1245622"/>
            </a:xfrm>
          </p:grpSpPr>
          <p:sp>
            <p:nvSpPr>
              <p:cNvPr id="54" name="椭圆 53"/>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55" name="椭圆 54"/>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53" name="标题 4"/>
            <p:cNvSpPr txBox="1"/>
            <p:nvPr/>
          </p:nvSpPr>
          <p:spPr>
            <a:xfrm>
              <a:off x="3960523"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64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党</a:t>
              </a:r>
            </a:p>
          </p:txBody>
        </p:sp>
      </p:grpSp>
      <p:grpSp>
        <p:nvGrpSpPr>
          <p:cNvPr id="56" name="组合 55"/>
          <p:cNvGrpSpPr/>
          <p:nvPr/>
        </p:nvGrpSpPr>
        <p:grpSpPr>
          <a:xfrm>
            <a:off x="5808459" y="1942041"/>
            <a:ext cx="1513292" cy="1513840"/>
            <a:chOff x="3686418" y="1491630"/>
            <a:chExt cx="1245622" cy="1245622"/>
          </a:xfrm>
        </p:grpSpPr>
        <p:grpSp>
          <p:nvGrpSpPr>
            <p:cNvPr id="57" name="组合 56"/>
            <p:cNvGrpSpPr/>
            <p:nvPr/>
          </p:nvGrpSpPr>
          <p:grpSpPr>
            <a:xfrm>
              <a:off x="3686418" y="1491630"/>
              <a:ext cx="1245622" cy="1245622"/>
              <a:chOff x="3597091" y="1563638"/>
              <a:chExt cx="1245622" cy="1245622"/>
            </a:xfrm>
          </p:grpSpPr>
          <p:sp>
            <p:nvSpPr>
              <p:cNvPr id="59" name="椭圆 58"/>
              <p:cNvSpPr/>
              <p:nvPr/>
            </p:nvSpPr>
            <p:spPr>
              <a:xfrm>
                <a:off x="3597091" y="1563638"/>
                <a:ext cx="1245622" cy="1245622"/>
              </a:xfrm>
              <a:prstGeom prst="ellipse">
                <a:avLst/>
              </a:prstGeom>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0" name="椭圆 59"/>
              <p:cNvSpPr/>
              <p:nvPr/>
            </p:nvSpPr>
            <p:spPr>
              <a:xfrm>
                <a:off x="3666832" y="1633379"/>
                <a:ext cx="1106141" cy="1106141"/>
              </a:xfrm>
              <a:prstGeom prst="ellipse">
                <a:avLst/>
              </a:prstGeom>
              <a:gradFill>
                <a:gsLst>
                  <a:gs pos="0">
                    <a:srgbClr val="C00000"/>
                  </a:gs>
                  <a:gs pos="34000">
                    <a:srgbClr val="C00000"/>
                  </a:gs>
                  <a:gs pos="100000">
                    <a:schemeClr val="accent1">
                      <a:lumMod val="75000"/>
                    </a:schemeClr>
                  </a:gs>
                </a:gsLst>
                <a:lin ang="5400000" scaled="0"/>
              </a:gradFill>
              <a:ln>
                <a:gradFill>
                  <a:gsLst>
                    <a:gs pos="0">
                      <a:schemeClr val="accent2">
                        <a:alpha val="83000"/>
                        <a:lumMod val="97000"/>
                        <a:lumOff val="3000"/>
                      </a:schemeClr>
                    </a:gs>
                    <a:gs pos="50000">
                      <a:schemeClr val="accent6"/>
                    </a:gs>
                    <a:gs pos="100000">
                      <a:srgbClr val="FFC000"/>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0595"/>
                <a:endParaRPr lang="zh-CN" altLang="en-US" sz="1900"/>
              </a:p>
            </p:txBody>
          </p:sp>
        </p:grpSp>
        <p:sp>
          <p:nvSpPr>
            <p:cNvPr id="58" name="标题 4"/>
            <p:cNvSpPr txBox="1"/>
            <p:nvPr/>
          </p:nvSpPr>
          <p:spPr>
            <a:xfrm>
              <a:off x="3954983" y="1730366"/>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6400" b="1" dirty="0">
                  <a:gradFill>
                    <a:gsLst>
                      <a:gs pos="70000">
                        <a:schemeClr val="accent6">
                          <a:lumMod val="75000"/>
                        </a:schemeClr>
                      </a:gs>
                      <a:gs pos="24000">
                        <a:schemeClr val="accent2">
                          <a:lumMod val="20000"/>
                          <a:lumOff val="80000"/>
                        </a:schemeClr>
                      </a:gs>
                      <a:gs pos="0">
                        <a:schemeClr val="accent2">
                          <a:lumMod val="40000"/>
                          <a:lumOff val="60000"/>
                        </a:schemeClr>
                      </a:gs>
                      <a:gs pos="50000">
                        <a:srgbClr val="FFC000"/>
                      </a:gs>
                      <a:gs pos="82000">
                        <a:srgbClr val="FFC000"/>
                      </a:gs>
                    </a:gsLst>
                    <a:lin ang="5400000" scaled="0"/>
                  </a:gradFill>
                  <a:latin typeface="微软雅黑" panose="020B0503020204020204" pitchFamily="34" charset="-122"/>
                  <a:ea typeface="微软雅黑" panose="020B0503020204020204" pitchFamily="34" charset="-122"/>
                  <a:cs typeface="+mn-cs"/>
                </a:rPr>
                <a:t>员</a:t>
              </a:r>
            </a:p>
          </p:txBody>
        </p:sp>
      </p:grpSp>
      <p:sp>
        <p:nvSpPr>
          <p:cNvPr id="61" name="矩形 60"/>
          <p:cNvSpPr/>
          <p:nvPr/>
        </p:nvSpPr>
        <p:spPr>
          <a:xfrm>
            <a:off x="8418520" y="5096476"/>
            <a:ext cx="2915023" cy="861744"/>
          </a:xfrm>
          <a:prstGeom prst="rect">
            <a:avLst/>
          </a:prstGeom>
        </p:spPr>
        <p:txBody>
          <a:bodyPr wrap="square" lIns="121891" tIns="60945" rIns="121891" bIns="60945">
            <a:spAutoFit/>
          </a:bodyPr>
          <a:lstStyle/>
          <a:p>
            <a:pPr algn="ctr">
              <a:lnSpc>
                <a:spcPct val="150000"/>
              </a:lnSpc>
            </a:pPr>
            <a:r>
              <a:rPr lang="zh-CN" altLang="en-US" sz="3200" b="1" dirty="0">
                <a:solidFill>
                  <a:schemeClr val="tx1">
                    <a:lumMod val="65000"/>
                    <a:lumOff val="35000"/>
                  </a:schemeClr>
                </a:solidFill>
                <a:latin typeface="+mj-ea"/>
                <a:ea typeface="+mj-ea"/>
              </a:rPr>
              <a:t>教育对象</a:t>
            </a:r>
          </a:p>
        </p:txBody>
      </p:sp>
      <p:pic>
        <p:nvPicPr>
          <p:cNvPr id="62"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87158" y="1919779"/>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65" name="组合 64"/>
          <p:cNvGrpSpPr/>
          <p:nvPr/>
        </p:nvGrpSpPr>
        <p:grpSpPr>
          <a:xfrm>
            <a:off x="8214296" y="3862013"/>
            <a:ext cx="3258693" cy="1169475"/>
            <a:chOff x="386364" y="2643758"/>
            <a:chExt cx="2444338" cy="876903"/>
          </a:xfrm>
        </p:grpSpPr>
        <p:cxnSp>
          <p:nvCxnSpPr>
            <p:cNvPr id="67" name="直接连接符 66"/>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9"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2" presetClass="entr" presetSubtype="4"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 calcmode="lin" valueType="num">
                                      <p:cBhvr additive="base">
                                        <p:cTn id="10" dur="500" fill="hold"/>
                                        <p:tgtEl>
                                          <p:spTgt spid="65"/>
                                        </p:tgtEl>
                                        <p:attrNameLst>
                                          <p:attrName>ppt_x</p:attrName>
                                        </p:attrNameLst>
                                      </p:cBhvr>
                                      <p:tavLst>
                                        <p:tav tm="0">
                                          <p:val>
                                            <p:strVal val="#ppt_x"/>
                                          </p:val>
                                        </p:tav>
                                        <p:tav tm="100000">
                                          <p:val>
                                            <p:strVal val="#ppt_x"/>
                                          </p:val>
                                        </p:tav>
                                      </p:tavLst>
                                    </p:anim>
                                    <p:anim calcmode="lin" valueType="num">
                                      <p:cBhvr additive="base">
                                        <p:cTn id="11" dur="500" fill="hold"/>
                                        <p:tgtEl>
                                          <p:spTgt spid="65"/>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randombar(horizontal)">
                                      <p:cBhvr>
                                        <p:cTn id="15" dur="1500"/>
                                        <p:tgtEl>
                                          <p:spTgt spid="61"/>
                                        </p:tgtEl>
                                      </p:cBhvr>
                                    </p:animEffect>
                                  </p:childTnLst>
                                </p:cTn>
                              </p:par>
                            </p:childTnLst>
                          </p:cTn>
                        </p:par>
                        <p:par>
                          <p:cTn id="16" fill="hold">
                            <p:stCondLst>
                              <p:cond delay="2000"/>
                            </p:stCondLst>
                            <p:childTnLst>
                              <p:par>
                                <p:cTn id="17" presetID="23" presetClass="entr" presetSubtype="288"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strVal val="4/3*#ppt_w"/>
                                          </p:val>
                                        </p:tav>
                                        <p:tav tm="100000">
                                          <p:val>
                                            <p:strVal val="#ppt_w"/>
                                          </p:val>
                                        </p:tav>
                                      </p:tavLst>
                                    </p:anim>
                                    <p:anim calcmode="lin" valueType="num">
                                      <p:cBhvr>
                                        <p:cTn id="20" dur="500" fill="hold"/>
                                        <p:tgtEl>
                                          <p:spTgt spid="41"/>
                                        </p:tgtEl>
                                        <p:attrNameLst>
                                          <p:attrName>ppt_h</p:attrName>
                                        </p:attrNameLst>
                                      </p:cBhvr>
                                      <p:tavLst>
                                        <p:tav tm="0">
                                          <p:val>
                                            <p:strVal val="4/3*#ppt_h"/>
                                          </p:val>
                                        </p:tav>
                                        <p:tav tm="100000">
                                          <p:val>
                                            <p:strVal val="#ppt_h"/>
                                          </p:val>
                                        </p:tav>
                                      </p:tavLst>
                                    </p:anim>
                                  </p:childTnLst>
                                </p:cTn>
                              </p:par>
                            </p:childTnLst>
                          </p:cTn>
                        </p:par>
                        <p:par>
                          <p:cTn id="21" fill="hold">
                            <p:stCondLst>
                              <p:cond delay="2500"/>
                            </p:stCondLst>
                            <p:childTnLst>
                              <p:par>
                                <p:cTn id="22" presetID="23" presetClass="entr" presetSubtype="288" fill="hold"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strVal val="4/3*#ppt_w"/>
                                          </p:val>
                                        </p:tav>
                                        <p:tav tm="100000">
                                          <p:val>
                                            <p:strVal val="#ppt_w"/>
                                          </p:val>
                                        </p:tav>
                                      </p:tavLst>
                                    </p:anim>
                                    <p:anim calcmode="lin" valueType="num">
                                      <p:cBhvr>
                                        <p:cTn id="25" dur="500" fill="hold"/>
                                        <p:tgtEl>
                                          <p:spTgt spid="46"/>
                                        </p:tgtEl>
                                        <p:attrNameLst>
                                          <p:attrName>ppt_h</p:attrName>
                                        </p:attrNameLst>
                                      </p:cBhvr>
                                      <p:tavLst>
                                        <p:tav tm="0">
                                          <p:val>
                                            <p:strVal val="4/3*#ppt_h"/>
                                          </p:val>
                                        </p:tav>
                                        <p:tav tm="100000">
                                          <p:val>
                                            <p:strVal val="#ppt_h"/>
                                          </p:val>
                                        </p:tav>
                                      </p:tavLst>
                                    </p:anim>
                                  </p:childTnLst>
                                </p:cTn>
                              </p:par>
                            </p:childTnLst>
                          </p:cTn>
                        </p:par>
                        <p:par>
                          <p:cTn id="26" fill="hold">
                            <p:stCondLst>
                              <p:cond delay="3000"/>
                            </p:stCondLst>
                            <p:childTnLst>
                              <p:par>
                                <p:cTn id="27" presetID="23" presetClass="entr" presetSubtype="288"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p:cTn id="29" dur="500" fill="hold"/>
                                        <p:tgtEl>
                                          <p:spTgt spid="51"/>
                                        </p:tgtEl>
                                        <p:attrNameLst>
                                          <p:attrName>ppt_w</p:attrName>
                                        </p:attrNameLst>
                                      </p:cBhvr>
                                      <p:tavLst>
                                        <p:tav tm="0">
                                          <p:val>
                                            <p:strVal val="4/3*#ppt_w"/>
                                          </p:val>
                                        </p:tav>
                                        <p:tav tm="100000">
                                          <p:val>
                                            <p:strVal val="#ppt_w"/>
                                          </p:val>
                                        </p:tav>
                                      </p:tavLst>
                                    </p:anim>
                                    <p:anim calcmode="lin" valueType="num">
                                      <p:cBhvr>
                                        <p:cTn id="30" dur="500" fill="hold"/>
                                        <p:tgtEl>
                                          <p:spTgt spid="51"/>
                                        </p:tgtEl>
                                        <p:attrNameLst>
                                          <p:attrName>ppt_h</p:attrName>
                                        </p:attrNameLst>
                                      </p:cBhvr>
                                      <p:tavLst>
                                        <p:tav tm="0">
                                          <p:val>
                                            <p:strVal val="4/3*#ppt_h"/>
                                          </p:val>
                                        </p:tav>
                                        <p:tav tm="100000">
                                          <p:val>
                                            <p:strVal val="#ppt_h"/>
                                          </p:val>
                                        </p:tav>
                                      </p:tavLst>
                                    </p:anim>
                                  </p:childTnLst>
                                </p:cTn>
                              </p:par>
                            </p:childTnLst>
                          </p:cTn>
                        </p:par>
                        <p:par>
                          <p:cTn id="31" fill="hold">
                            <p:stCondLst>
                              <p:cond delay="3500"/>
                            </p:stCondLst>
                            <p:childTnLst>
                              <p:par>
                                <p:cTn id="32" presetID="23" presetClass="entr" presetSubtype="288" fill="hold" nodeType="after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strVal val="4/3*#ppt_w"/>
                                          </p:val>
                                        </p:tav>
                                        <p:tav tm="100000">
                                          <p:val>
                                            <p:strVal val="#ppt_w"/>
                                          </p:val>
                                        </p:tav>
                                      </p:tavLst>
                                    </p:anim>
                                    <p:anim calcmode="lin" valueType="num">
                                      <p:cBhvr>
                                        <p:cTn id="35" dur="500" fill="hold"/>
                                        <p:tgtEl>
                                          <p:spTgt spid="56"/>
                                        </p:tgtEl>
                                        <p:attrNameLst>
                                          <p:attrName>ppt_h</p:attrName>
                                        </p:attrNameLst>
                                      </p:cBhvr>
                                      <p:tavLst>
                                        <p:tav tm="0">
                                          <p:val>
                                            <p:strVal val="4/3*#ppt_h"/>
                                          </p:val>
                                        </p:tav>
                                        <p:tav tm="100000">
                                          <p:val>
                                            <p:strVal val="#ppt_h"/>
                                          </p:val>
                                        </p:tav>
                                      </p:tavLst>
                                    </p:anim>
                                  </p:childTnLst>
                                </p:cTn>
                              </p:par>
                            </p:childTnLst>
                          </p:cTn>
                        </p:par>
                        <p:par>
                          <p:cTn id="36" fill="hold">
                            <p:stCondLst>
                              <p:cond delay="4000"/>
                            </p:stCondLst>
                            <p:childTnLst>
                              <p:par>
                                <p:cTn id="37" presetID="10" presetClass="entr" presetSubtype="0" fill="hold" grpId="1"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500"/>
                                        <p:tgtEl>
                                          <p:spTgt spid="10"/>
                                        </p:tgtEl>
                                      </p:cBhvr>
                                    </p:animEffect>
                                  </p:childTnLst>
                                </p:cTn>
                              </p:par>
                              <p:par>
                                <p:cTn id="40" presetID="53" presetClass="entr" presetSubtype="16" fill="hold" grpId="3"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500" fill="hold"/>
                                        <p:tgtEl>
                                          <p:spTgt spid="10"/>
                                        </p:tgtEl>
                                        <p:attrNameLst>
                                          <p:attrName>ppt_w</p:attrName>
                                        </p:attrNameLst>
                                      </p:cBhvr>
                                      <p:tavLst>
                                        <p:tav tm="0">
                                          <p:val>
                                            <p:fltVal val="0"/>
                                          </p:val>
                                        </p:tav>
                                        <p:tav tm="100000">
                                          <p:val>
                                            <p:strVal val="#ppt_w"/>
                                          </p:val>
                                        </p:tav>
                                      </p:tavLst>
                                    </p:anim>
                                    <p:anim calcmode="lin" valueType="num">
                                      <p:cBhvr>
                                        <p:cTn id="43" dur="1500" fill="hold"/>
                                        <p:tgtEl>
                                          <p:spTgt spid="10"/>
                                        </p:tgtEl>
                                        <p:attrNameLst>
                                          <p:attrName>ppt_h</p:attrName>
                                        </p:attrNameLst>
                                      </p:cBhvr>
                                      <p:tavLst>
                                        <p:tav tm="0">
                                          <p:val>
                                            <p:fltVal val="0"/>
                                          </p:val>
                                        </p:tav>
                                        <p:tav tm="100000">
                                          <p:val>
                                            <p:strVal val="#ppt_h"/>
                                          </p:val>
                                        </p:tav>
                                      </p:tavLst>
                                    </p:anim>
                                    <p:animEffect transition="in" filter="fade">
                                      <p:cBhvr>
                                        <p:cTn id="44" dur="1500"/>
                                        <p:tgtEl>
                                          <p:spTgt spid="10"/>
                                        </p:tgtEl>
                                      </p:cBhvr>
                                    </p:animEffect>
                                  </p:childTnLst>
                                </p:cTn>
                              </p:par>
                              <p:par>
                                <p:cTn id="45" presetID="35" presetClass="path" presetSubtype="0" accel="50000" decel="50000" fill="hold" grpId="2" nodeType="withEffect">
                                  <p:stCondLst>
                                    <p:cond delay="0"/>
                                  </p:stCondLst>
                                  <p:childTnLst>
                                    <p:animMotion origin="layout" path="M -1.66667E-6 1.23457E-7 L -0.10451 1.23457E-7 " pathEditMode="relative" rAng="0" ptsTypes="AA">
                                      <p:cBhvr>
                                        <p:cTn id="46" dur="1500" spd="-100000" fill="hold"/>
                                        <p:tgtEl>
                                          <p:spTgt spid="10"/>
                                        </p:tgtEl>
                                        <p:attrNameLst>
                                          <p:attrName>ppt_x</p:attrName>
                                          <p:attrName>ppt_y</p:attrName>
                                        </p:attrNameLst>
                                      </p:cBhvr>
                                      <p:rCtr x="-5226" y="0"/>
                                    </p:animMotion>
                                  </p:childTnLst>
                                </p:cTn>
                              </p:par>
                              <p:par>
                                <p:cTn id="47" presetID="10" presetClass="entr" presetSubtype="0"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500"/>
                                        <p:tgtEl>
                                          <p:spTgt spid="85"/>
                                        </p:tgtEl>
                                      </p:cBhvr>
                                    </p:animEffect>
                                  </p:childTnLst>
                                </p:cTn>
                              </p:par>
                              <p:par>
                                <p:cTn id="50" presetID="53" presetClass="entr" presetSubtype="16" fill="hold" grpId="1" nodeType="withEffect">
                                  <p:stCondLst>
                                    <p:cond delay="0"/>
                                  </p:stCondLst>
                                  <p:childTnLst>
                                    <p:set>
                                      <p:cBhvr>
                                        <p:cTn id="51" dur="1" fill="hold">
                                          <p:stCondLst>
                                            <p:cond delay="0"/>
                                          </p:stCondLst>
                                        </p:cTn>
                                        <p:tgtEl>
                                          <p:spTgt spid="85"/>
                                        </p:tgtEl>
                                        <p:attrNameLst>
                                          <p:attrName>style.visibility</p:attrName>
                                        </p:attrNameLst>
                                      </p:cBhvr>
                                      <p:to>
                                        <p:strVal val="visible"/>
                                      </p:to>
                                    </p:set>
                                    <p:anim calcmode="lin" valueType="num">
                                      <p:cBhvr>
                                        <p:cTn id="52" dur="1500" fill="hold"/>
                                        <p:tgtEl>
                                          <p:spTgt spid="85"/>
                                        </p:tgtEl>
                                        <p:attrNameLst>
                                          <p:attrName>ppt_w</p:attrName>
                                        </p:attrNameLst>
                                      </p:cBhvr>
                                      <p:tavLst>
                                        <p:tav tm="0">
                                          <p:val>
                                            <p:fltVal val="0"/>
                                          </p:val>
                                        </p:tav>
                                        <p:tav tm="100000">
                                          <p:val>
                                            <p:strVal val="#ppt_w"/>
                                          </p:val>
                                        </p:tav>
                                      </p:tavLst>
                                    </p:anim>
                                    <p:anim calcmode="lin" valueType="num">
                                      <p:cBhvr>
                                        <p:cTn id="53" dur="1500" fill="hold"/>
                                        <p:tgtEl>
                                          <p:spTgt spid="85"/>
                                        </p:tgtEl>
                                        <p:attrNameLst>
                                          <p:attrName>ppt_h</p:attrName>
                                        </p:attrNameLst>
                                      </p:cBhvr>
                                      <p:tavLst>
                                        <p:tav tm="0">
                                          <p:val>
                                            <p:fltVal val="0"/>
                                          </p:val>
                                        </p:tav>
                                        <p:tav tm="100000">
                                          <p:val>
                                            <p:strVal val="#ppt_h"/>
                                          </p:val>
                                        </p:tav>
                                      </p:tavLst>
                                    </p:anim>
                                    <p:animEffect transition="in" filter="fade">
                                      <p:cBhvr>
                                        <p:cTn id="54" dur="1500"/>
                                        <p:tgtEl>
                                          <p:spTgt spid="85"/>
                                        </p:tgtEl>
                                      </p:cBhvr>
                                    </p:animEffect>
                                  </p:childTnLst>
                                </p:cTn>
                              </p:par>
                              <p:par>
                                <p:cTn id="55" presetID="35" presetClass="path" presetSubtype="0" accel="50000" decel="50000" fill="hold" grpId="2" nodeType="withEffect">
                                  <p:stCondLst>
                                    <p:cond delay="0"/>
                                  </p:stCondLst>
                                  <p:childTnLst>
                                    <p:animMotion origin="layout" path="M -1.66667E-6 1.23457E-7 L -0.10451 1.23457E-7 " pathEditMode="relative" rAng="0" ptsTypes="AA">
                                      <p:cBhvr>
                                        <p:cTn id="56" dur="1500" spd="-100000" fill="hold"/>
                                        <p:tgtEl>
                                          <p:spTgt spid="85"/>
                                        </p:tgtEl>
                                        <p:attrNameLst>
                                          <p:attrName>ppt_x</p:attrName>
                                          <p:attrName>ppt_y</p:attrName>
                                        </p:attrNameLst>
                                      </p:cBhvr>
                                      <p:rCtr x="-5226" y="0"/>
                                    </p:animMotion>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fade">
                                      <p:cBhvr>
                                        <p:cTn id="60" dur="1500"/>
                                        <p:tgtEl>
                                          <p:spTgt spid="86"/>
                                        </p:tgtEl>
                                      </p:cBhvr>
                                    </p:animEffect>
                                  </p:childTnLst>
                                </p:cTn>
                              </p:par>
                              <p:par>
                                <p:cTn id="61" presetID="53" presetClass="entr" presetSubtype="16" fill="hold" grpId="1" nodeType="with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p:cTn id="63" dur="1500" fill="hold"/>
                                        <p:tgtEl>
                                          <p:spTgt spid="86"/>
                                        </p:tgtEl>
                                        <p:attrNameLst>
                                          <p:attrName>ppt_w</p:attrName>
                                        </p:attrNameLst>
                                      </p:cBhvr>
                                      <p:tavLst>
                                        <p:tav tm="0">
                                          <p:val>
                                            <p:fltVal val="0"/>
                                          </p:val>
                                        </p:tav>
                                        <p:tav tm="100000">
                                          <p:val>
                                            <p:strVal val="#ppt_w"/>
                                          </p:val>
                                        </p:tav>
                                      </p:tavLst>
                                    </p:anim>
                                    <p:anim calcmode="lin" valueType="num">
                                      <p:cBhvr>
                                        <p:cTn id="64" dur="1500" fill="hold"/>
                                        <p:tgtEl>
                                          <p:spTgt spid="86"/>
                                        </p:tgtEl>
                                        <p:attrNameLst>
                                          <p:attrName>ppt_h</p:attrName>
                                        </p:attrNameLst>
                                      </p:cBhvr>
                                      <p:tavLst>
                                        <p:tav tm="0">
                                          <p:val>
                                            <p:fltVal val="0"/>
                                          </p:val>
                                        </p:tav>
                                        <p:tav tm="100000">
                                          <p:val>
                                            <p:strVal val="#ppt_h"/>
                                          </p:val>
                                        </p:tav>
                                      </p:tavLst>
                                    </p:anim>
                                    <p:animEffect transition="in" filter="fade">
                                      <p:cBhvr>
                                        <p:cTn id="65" dur="1500"/>
                                        <p:tgtEl>
                                          <p:spTgt spid="86"/>
                                        </p:tgtEl>
                                      </p:cBhvr>
                                    </p:animEffect>
                                  </p:childTnLst>
                                </p:cTn>
                              </p:par>
                              <p:par>
                                <p:cTn id="66" presetID="35" presetClass="path" presetSubtype="0" accel="50000" decel="50000" fill="hold" grpId="2" nodeType="withEffect">
                                  <p:stCondLst>
                                    <p:cond delay="0"/>
                                  </p:stCondLst>
                                  <p:childTnLst>
                                    <p:animMotion origin="layout" path="M -1.66667E-6 1.23457E-7 L -0.10451 1.23457E-7 " pathEditMode="relative" rAng="0" ptsTypes="AA">
                                      <p:cBhvr>
                                        <p:cTn id="67" dur="1500" spd="-100000" fill="hold"/>
                                        <p:tgtEl>
                                          <p:spTgt spid="86"/>
                                        </p:tgtEl>
                                        <p:attrNameLst>
                                          <p:attrName>ppt_x</p:attrName>
                                          <p:attrName>ppt_y</p:attrName>
                                        </p:attrNameLst>
                                      </p:cBhvr>
                                      <p:rCtr x="-5226" y="0"/>
                                    </p:animMotion>
                                  </p:childTnLst>
                                </p:cTn>
                              </p:par>
                              <p:par>
                                <p:cTn id="68" presetID="10" presetClass="entr" presetSubtype="0"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fade">
                                      <p:cBhvr>
                                        <p:cTn id="70" dur="1500"/>
                                        <p:tgtEl>
                                          <p:spTgt spid="87"/>
                                        </p:tgtEl>
                                      </p:cBhvr>
                                    </p:animEffect>
                                  </p:childTnLst>
                                </p:cTn>
                              </p:par>
                              <p:par>
                                <p:cTn id="71" presetID="53" presetClass="entr" presetSubtype="16" fill="hold" grpId="1" nodeType="withEffect">
                                  <p:stCondLst>
                                    <p:cond delay="0"/>
                                  </p:stCondLst>
                                  <p:childTnLst>
                                    <p:set>
                                      <p:cBhvr>
                                        <p:cTn id="72" dur="1" fill="hold">
                                          <p:stCondLst>
                                            <p:cond delay="0"/>
                                          </p:stCondLst>
                                        </p:cTn>
                                        <p:tgtEl>
                                          <p:spTgt spid="87"/>
                                        </p:tgtEl>
                                        <p:attrNameLst>
                                          <p:attrName>style.visibility</p:attrName>
                                        </p:attrNameLst>
                                      </p:cBhvr>
                                      <p:to>
                                        <p:strVal val="visible"/>
                                      </p:to>
                                    </p:set>
                                    <p:anim calcmode="lin" valueType="num">
                                      <p:cBhvr>
                                        <p:cTn id="73" dur="1500" fill="hold"/>
                                        <p:tgtEl>
                                          <p:spTgt spid="87"/>
                                        </p:tgtEl>
                                        <p:attrNameLst>
                                          <p:attrName>ppt_w</p:attrName>
                                        </p:attrNameLst>
                                      </p:cBhvr>
                                      <p:tavLst>
                                        <p:tav tm="0">
                                          <p:val>
                                            <p:fltVal val="0"/>
                                          </p:val>
                                        </p:tav>
                                        <p:tav tm="100000">
                                          <p:val>
                                            <p:strVal val="#ppt_w"/>
                                          </p:val>
                                        </p:tav>
                                      </p:tavLst>
                                    </p:anim>
                                    <p:anim calcmode="lin" valueType="num">
                                      <p:cBhvr>
                                        <p:cTn id="74" dur="1500" fill="hold"/>
                                        <p:tgtEl>
                                          <p:spTgt spid="87"/>
                                        </p:tgtEl>
                                        <p:attrNameLst>
                                          <p:attrName>ppt_h</p:attrName>
                                        </p:attrNameLst>
                                      </p:cBhvr>
                                      <p:tavLst>
                                        <p:tav tm="0">
                                          <p:val>
                                            <p:fltVal val="0"/>
                                          </p:val>
                                        </p:tav>
                                        <p:tav tm="100000">
                                          <p:val>
                                            <p:strVal val="#ppt_h"/>
                                          </p:val>
                                        </p:tav>
                                      </p:tavLst>
                                    </p:anim>
                                    <p:animEffect transition="in" filter="fade">
                                      <p:cBhvr>
                                        <p:cTn id="75" dur="1500"/>
                                        <p:tgtEl>
                                          <p:spTgt spid="87"/>
                                        </p:tgtEl>
                                      </p:cBhvr>
                                    </p:animEffect>
                                  </p:childTnLst>
                                </p:cTn>
                              </p:par>
                              <p:par>
                                <p:cTn id="76" presetID="35" presetClass="path" presetSubtype="0" accel="50000" decel="50000" fill="hold" grpId="2" nodeType="withEffect">
                                  <p:stCondLst>
                                    <p:cond delay="0"/>
                                  </p:stCondLst>
                                  <p:childTnLst>
                                    <p:animMotion origin="layout" path="M -1.66667E-6 1.23457E-7 L -0.10451 1.23457E-7 " pathEditMode="relative" rAng="0" ptsTypes="AA">
                                      <p:cBhvr>
                                        <p:cTn id="77" dur="1500" spd="-100000" fill="hold"/>
                                        <p:tgtEl>
                                          <p:spTgt spid="87"/>
                                        </p:tgtEl>
                                        <p:attrNameLst>
                                          <p:attrName>ppt_x</p:attrName>
                                          <p:attrName>ppt_y</p:attrName>
                                        </p:attrNameLst>
                                      </p:cBhvr>
                                      <p:rCtr x="-5226" y="0"/>
                                    </p:animMotion>
                                  </p:childTnLst>
                                </p:cTn>
                              </p:par>
                            </p:childTnLst>
                          </p:cTn>
                        </p:par>
                        <p:par>
                          <p:cTn id="78" fill="hold">
                            <p:stCondLst>
                              <p:cond delay="7000"/>
                            </p:stCondLst>
                            <p:childTnLst>
                              <p:par>
                                <p:cTn id="79" presetID="1" presetClass="entr" presetSubtype="0" fill="hold" grpId="0" nodeType="afterEffect">
                                  <p:stCondLst>
                                    <p:cond delay="0"/>
                                  </p:stCondLst>
                                  <p:iterate type="lt">
                                    <p:tmAbs val="80"/>
                                  </p:iterate>
                                  <p:childTnLst>
                                    <p:set>
                                      <p:cBhvr>
                                        <p:cTn id="80"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10" grpId="1" animBg="1"/>
      <p:bldP spid="10" grpId="2" animBg="1"/>
      <p:bldP spid="10" grpId="3" animBg="1"/>
      <p:bldP spid="85" grpId="0" animBg="1"/>
      <p:bldP spid="85" grpId="1" animBg="1"/>
      <p:bldP spid="85" grpId="2" animBg="1"/>
      <p:bldP spid="86" grpId="0" animBg="1"/>
      <p:bldP spid="86" grpId="1" animBg="1"/>
      <p:bldP spid="86" grpId="2" animBg="1"/>
      <p:bldP spid="87" grpId="0" animBg="1"/>
      <p:bldP spid="87" grpId="1" animBg="1"/>
      <p:bldP spid="87" grpId="2" animBg="1"/>
      <p:bldP spid="6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719309" y="452774"/>
            <a:ext cx="5855888" cy="576197"/>
          </a:xfrm>
          <a:prstGeom prst="rect">
            <a:avLst/>
          </a:prstGeom>
        </p:spPr>
        <p:txBody>
          <a:bodyPr>
            <a:noAutofit/>
          </a:bodyPr>
          <a:lstStyle/>
          <a:p>
            <a:pPr marL="0" indent="0">
              <a:buNone/>
            </a:pPr>
            <a:r>
              <a:rPr lang="zh-CN" altLang="en-US" sz="3200" b="1" dirty="0">
                <a:solidFill>
                  <a:schemeClr val="accent1"/>
                </a:solidFill>
                <a:latin typeface="微软雅黑" panose="020B0503020204020204" pitchFamily="34" charset="-122"/>
                <a:ea typeface="微软雅黑" panose="020B0503020204020204" pitchFamily="34" charset="-122"/>
              </a:rPr>
              <a:t>开展</a:t>
            </a:r>
            <a:r>
              <a:rPr lang="en-US" altLang="zh-CN" sz="3200" b="1" dirty="0">
                <a:solidFill>
                  <a:schemeClr val="accent1"/>
                </a:solidFill>
                <a:latin typeface="微软雅黑" panose="020B0503020204020204" pitchFamily="34" charset="-122"/>
                <a:ea typeface="微软雅黑" panose="020B0503020204020204" pitchFamily="34" charset="-122"/>
              </a:rPr>
              <a:t>“</a:t>
            </a:r>
            <a:r>
              <a:rPr lang="zh-CN" altLang="en-US" sz="3200" b="1" dirty="0">
                <a:solidFill>
                  <a:schemeClr val="accent1"/>
                </a:solidFill>
                <a:latin typeface="微软雅黑" panose="020B0503020204020204" pitchFamily="34" charset="-122"/>
                <a:ea typeface="微软雅黑" panose="020B0503020204020204" pitchFamily="34" charset="-122"/>
              </a:rPr>
              <a:t>两学一做</a:t>
            </a:r>
            <a:r>
              <a:rPr lang="en-US" altLang="zh-CN" sz="3200" b="1" dirty="0">
                <a:solidFill>
                  <a:schemeClr val="accent1"/>
                </a:solidFill>
                <a:latin typeface="微软雅黑" panose="020B0503020204020204" pitchFamily="34" charset="-122"/>
                <a:ea typeface="微软雅黑" panose="020B0503020204020204" pitchFamily="34" charset="-122"/>
              </a:rPr>
              <a:t>”：</a:t>
            </a:r>
            <a:r>
              <a:rPr lang="zh-CN" altLang="en-US" sz="3200" b="1" dirty="0">
                <a:solidFill>
                  <a:schemeClr val="accent1"/>
                </a:solidFill>
                <a:latin typeface="微软雅黑" panose="020B0503020204020204" pitchFamily="34" charset="-122"/>
                <a:ea typeface="微软雅黑" panose="020B0503020204020204" pitchFamily="34" charset="-122"/>
              </a:rPr>
              <a:t>目的意义</a:t>
            </a:r>
          </a:p>
        </p:txBody>
      </p:sp>
      <p:grpSp>
        <p:nvGrpSpPr>
          <p:cNvPr id="7" name="组合 6"/>
          <p:cNvGrpSpPr/>
          <p:nvPr/>
        </p:nvGrpSpPr>
        <p:grpSpPr>
          <a:xfrm>
            <a:off x="4847230" y="1904101"/>
            <a:ext cx="719907" cy="720167"/>
            <a:chOff x="3635896" y="1427745"/>
            <a:chExt cx="540000" cy="540000"/>
          </a:xfrm>
          <a:solidFill>
            <a:srgbClr val="C00000"/>
          </a:solidFill>
        </p:grpSpPr>
        <p:sp>
          <p:nvSpPr>
            <p:cNvPr id="71" name="矩形 70"/>
            <p:cNvSpPr/>
            <p:nvPr/>
          </p:nvSpPr>
          <p:spPr>
            <a:xfrm>
              <a:off x="3635896" y="1427745"/>
              <a:ext cx="540000" cy="54000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Impact" panose="020B0806030902050204" pitchFamily="34" charset="0"/>
              </a:endParaRPr>
            </a:p>
          </p:txBody>
        </p:sp>
        <p:sp>
          <p:nvSpPr>
            <p:cNvPr id="72" name="TextBox 45"/>
            <p:cNvSpPr txBox="1"/>
            <p:nvPr/>
          </p:nvSpPr>
          <p:spPr>
            <a:xfrm>
              <a:off x="3635896" y="1513122"/>
              <a:ext cx="540000" cy="369247"/>
            </a:xfrm>
            <a:prstGeom prst="rect">
              <a:avLst/>
            </a:prstGeom>
            <a:grpFill/>
          </p:spPr>
          <p:txBody>
            <a:bodyPr wrap="square" rtlCol="0" anchor="ctr" anchorCtr="0">
              <a:spAutoFit/>
            </a:bodyPr>
            <a:lstStyle/>
            <a:p>
              <a:pPr algn="ctr"/>
              <a:r>
                <a:rPr lang="en-US" altLang="zh-CN" sz="2600" dirty="0">
                  <a:solidFill>
                    <a:schemeClr val="accent2">
                      <a:lumMod val="20000"/>
                      <a:lumOff val="80000"/>
                    </a:schemeClr>
                  </a:solidFill>
                  <a:latin typeface="Impact" panose="020B0806030902050204" pitchFamily="34" charset="0"/>
                </a:rPr>
                <a:t>01</a:t>
              </a:r>
              <a:endParaRPr lang="zh-CN" altLang="en-US" sz="2600" dirty="0">
                <a:solidFill>
                  <a:schemeClr val="accent2">
                    <a:lumMod val="20000"/>
                    <a:lumOff val="80000"/>
                  </a:schemeClr>
                </a:solidFill>
                <a:latin typeface="Impact" panose="020B0806030902050204" pitchFamily="34" charset="0"/>
              </a:endParaRPr>
            </a:p>
          </p:txBody>
        </p:sp>
      </p:grpSp>
      <p:sp>
        <p:nvSpPr>
          <p:cNvPr id="75" name="矩形 74"/>
          <p:cNvSpPr/>
          <p:nvPr/>
        </p:nvSpPr>
        <p:spPr>
          <a:xfrm>
            <a:off x="5697747" y="1904101"/>
            <a:ext cx="5485363"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b="1" dirty="0">
                <a:solidFill>
                  <a:schemeClr val="accent1"/>
                </a:solidFill>
                <a:latin typeface="Impact" panose="020B0806030902050204" pitchFamily="34" charset="0"/>
              </a:rPr>
              <a:t>深入学习贯彻习近平总书记系列重要讲话精神</a:t>
            </a:r>
          </a:p>
        </p:txBody>
      </p:sp>
      <p:grpSp>
        <p:nvGrpSpPr>
          <p:cNvPr id="10" name="组合 9"/>
          <p:cNvGrpSpPr/>
          <p:nvPr/>
        </p:nvGrpSpPr>
        <p:grpSpPr>
          <a:xfrm>
            <a:off x="4847230" y="2717672"/>
            <a:ext cx="719907" cy="720167"/>
            <a:chOff x="3635896" y="2037782"/>
            <a:chExt cx="540000" cy="540000"/>
          </a:xfrm>
          <a:solidFill>
            <a:srgbClr val="C00000"/>
          </a:solidFill>
        </p:grpSpPr>
        <p:sp>
          <p:nvSpPr>
            <p:cNvPr id="121" name="矩形 120"/>
            <p:cNvSpPr/>
            <p:nvPr/>
          </p:nvSpPr>
          <p:spPr>
            <a:xfrm>
              <a:off x="3635896" y="2037782"/>
              <a:ext cx="540000" cy="54000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Impact" panose="020B0806030902050204" pitchFamily="34" charset="0"/>
              </a:endParaRPr>
            </a:p>
          </p:txBody>
        </p:sp>
        <p:sp>
          <p:nvSpPr>
            <p:cNvPr id="122" name="TextBox 45"/>
            <p:cNvSpPr txBox="1"/>
            <p:nvPr/>
          </p:nvSpPr>
          <p:spPr>
            <a:xfrm>
              <a:off x="3635896" y="2123159"/>
              <a:ext cx="540000" cy="369247"/>
            </a:xfrm>
            <a:prstGeom prst="rect">
              <a:avLst/>
            </a:prstGeom>
            <a:grpFill/>
          </p:spPr>
          <p:txBody>
            <a:bodyPr wrap="square" rtlCol="0" anchor="ctr" anchorCtr="0">
              <a:spAutoFit/>
            </a:bodyPr>
            <a:lstStyle/>
            <a:p>
              <a:pPr algn="ctr"/>
              <a:r>
                <a:rPr lang="en-US" altLang="zh-CN" sz="2600" dirty="0">
                  <a:solidFill>
                    <a:schemeClr val="accent2">
                      <a:lumMod val="20000"/>
                      <a:lumOff val="80000"/>
                    </a:schemeClr>
                  </a:solidFill>
                  <a:latin typeface="Impact" panose="020B0806030902050204" pitchFamily="34" charset="0"/>
                </a:rPr>
                <a:t>02</a:t>
              </a:r>
              <a:endParaRPr lang="zh-CN" altLang="en-US" sz="2600" dirty="0">
                <a:solidFill>
                  <a:schemeClr val="accent2">
                    <a:lumMod val="20000"/>
                    <a:lumOff val="80000"/>
                  </a:schemeClr>
                </a:solidFill>
                <a:latin typeface="Impact" panose="020B0806030902050204" pitchFamily="34" charset="0"/>
              </a:endParaRPr>
            </a:p>
          </p:txBody>
        </p:sp>
      </p:grpSp>
      <p:sp>
        <p:nvSpPr>
          <p:cNvPr id="120" name="矩形 119"/>
          <p:cNvSpPr/>
          <p:nvPr/>
        </p:nvSpPr>
        <p:spPr>
          <a:xfrm>
            <a:off x="5697750" y="2717672"/>
            <a:ext cx="5485359"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b="1" dirty="0">
                <a:solidFill>
                  <a:schemeClr val="accent1"/>
                </a:solidFill>
                <a:latin typeface="Impact" panose="020B0806030902050204" pitchFamily="34" charset="0"/>
              </a:rPr>
              <a:t>推动全面从严治党向基层延伸</a:t>
            </a:r>
          </a:p>
        </p:txBody>
      </p:sp>
      <p:grpSp>
        <p:nvGrpSpPr>
          <p:cNvPr id="11" name="组合 10"/>
          <p:cNvGrpSpPr/>
          <p:nvPr/>
        </p:nvGrpSpPr>
        <p:grpSpPr>
          <a:xfrm>
            <a:off x="4847230" y="3531243"/>
            <a:ext cx="719907" cy="720167"/>
            <a:chOff x="3635896" y="2647819"/>
            <a:chExt cx="540000" cy="540000"/>
          </a:xfrm>
          <a:solidFill>
            <a:srgbClr val="C00000"/>
          </a:solidFill>
        </p:grpSpPr>
        <p:sp>
          <p:nvSpPr>
            <p:cNvPr id="126" name="矩形 125"/>
            <p:cNvSpPr/>
            <p:nvPr/>
          </p:nvSpPr>
          <p:spPr>
            <a:xfrm>
              <a:off x="3635896" y="2647819"/>
              <a:ext cx="540000" cy="54000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Impact" panose="020B0806030902050204" pitchFamily="34" charset="0"/>
              </a:endParaRPr>
            </a:p>
          </p:txBody>
        </p:sp>
        <p:sp>
          <p:nvSpPr>
            <p:cNvPr id="127" name="TextBox 45"/>
            <p:cNvSpPr txBox="1"/>
            <p:nvPr/>
          </p:nvSpPr>
          <p:spPr>
            <a:xfrm>
              <a:off x="3635896" y="2733196"/>
              <a:ext cx="540000" cy="369247"/>
            </a:xfrm>
            <a:prstGeom prst="rect">
              <a:avLst/>
            </a:prstGeom>
            <a:grpFill/>
          </p:spPr>
          <p:txBody>
            <a:bodyPr wrap="square" rtlCol="0" anchor="ctr" anchorCtr="0">
              <a:spAutoFit/>
            </a:bodyPr>
            <a:lstStyle/>
            <a:p>
              <a:pPr algn="ctr"/>
              <a:r>
                <a:rPr lang="en-US" altLang="zh-CN" sz="2600" dirty="0">
                  <a:solidFill>
                    <a:schemeClr val="accent2">
                      <a:lumMod val="20000"/>
                      <a:lumOff val="80000"/>
                    </a:schemeClr>
                  </a:solidFill>
                  <a:latin typeface="Impact" panose="020B0806030902050204" pitchFamily="34" charset="0"/>
                </a:rPr>
                <a:t>03</a:t>
              </a:r>
              <a:endParaRPr lang="zh-CN" altLang="en-US" sz="2600" dirty="0">
                <a:solidFill>
                  <a:schemeClr val="accent2">
                    <a:lumMod val="20000"/>
                    <a:lumOff val="80000"/>
                  </a:schemeClr>
                </a:solidFill>
                <a:latin typeface="Impact" panose="020B0806030902050204" pitchFamily="34" charset="0"/>
              </a:endParaRPr>
            </a:p>
          </p:txBody>
        </p:sp>
      </p:grpSp>
      <p:sp>
        <p:nvSpPr>
          <p:cNvPr id="125" name="矩形 124"/>
          <p:cNvSpPr/>
          <p:nvPr/>
        </p:nvSpPr>
        <p:spPr>
          <a:xfrm>
            <a:off x="5697750" y="3531243"/>
            <a:ext cx="5485359"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b="1" dirty="0">
                <a:solidFill>
                  <a:schemeClr val="accent1"/>
                </a:solidFill>
                <a:latin typeface="Impact" panose="020B0806030902050204" pitchFamily="34" charset="0"/>
              </a:rPr>
              <a:t>巩固拓展党的群众路线教育实践活动和“三严三实”专题教育成果</a:t>
            </a:r>
          </a:p>
        </p:txBody>
      </p:sp>
      <p:grpSp>
        <p:nvGrpSpPr>
          <p:cNvPr id="12" name="组合 11"/>
          <p:cNvGrpSpPr/>
          <p:nvPr/>
        </p:nvGrpSpPr>
        <p:grpSpPr>
          <a:xfrm>
            <a:off x="4847230" y="4344814"/>
            <a:ext cx="719907" cy="720167"/>
            <a:chOff x="3635896" y="3257856"/>
            <a:chExt cx="540000" cy="540000"/>
          </a:xfrm>
          <a:solidFill>
            <a:srgbClr val="C00000"/>
          </a:solidFill>
        </p:grpSpPr>
        <p:sp>
          <p:nvSpPr>
            <p:cNvPr id="131" name="矩形 130"/>
            <p:cNvSpPr/>
            <p:nvPr/>
          </p:nvSpPr>
          <p:spPr>
            <a:xfrm>
              <a:off x="3635896" y="3257856"/>
              <a:ext cx="540000" cy="54000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Impact" panose="020B0806030902050204" pitchFamily="34" charset="0"/>
              </a:endParaRPr>
            </a:p>
          </p:txBody>
        </p:sp>
        <p:sp>
          <p:nvSpPr>
            <p:cNvPr id="132" name="TextBox 45"/>
            <p:cNvSpPr txBox="1"/>
            <p:nvPr/>
          </p:nvSpPr>
          <p:spPr>
            <a:xfrm>
              <a:off x="3635896" y="3343233"/>
              <a:ext cx="540000" cy="369247"/>
            </a:xfrm>
            <a:prstGeom prst="rect">
              <a:avLst/>
            </a:prstGeom>
            <a:grpFill/>
          </p:spPr>
          <p:txBody>
            <a:bodyPr wrap="square" rtlCol="0" anchor="ctr" anchorCtr="0">
              <a:spAutoFit/>
            </a:bodyPr>
            <a:lstStyle/>
            <a:p>
              <a:pPr algn="ctr"/>
              <a:r>
                <a:rPr lang="en-US" altLang="zh-CN" sz="2600" dirty="0">
                  <a:solidFill>
                    <a:schemeClr val="accent2">
                      <a:lumMod val="20000"/>
                      <a:lumOff val="80000"/>
                    </a:schemeClr>
                  </a:solidFill>
                  <a:latin typeface="Impact" panose="020B0806030902050204" pitchFamily="34" charset="0"/>
                </a:rPr>
                <a:t>04</a:t>
              </a:r>
              <a:endParaRPr lang="zh-CN" altLang="en-US" sz="2600" dirty="0">
                <a:solidFill>
                  <a:schemeClr val="accent2">
                    <a:lumMod val="20000"/>
                    <a:lumOff val="80000"/>
                  </a:schemeClr>
                </a:solidFill>
                <a:latin typeface="Impact" panose="020B0806030902050204" pitchFamily="34" charset="0"/>
              </a:endParaRPr>
            </a:p>
          </p:txBody>
        </p:sp>
      </p:grpSp>
      <p:sp>
        <p:nvSpPr>
          <p:cNvPr id="130" name="矩形 129"/>
          <p:cNvSpPr/>
          <p:nvPr/>
        </p:nvSpPr>
        <p:spPr>
          <a:xfrm>
            <a:off x="5697750" y="4344814"/>
            <a:ext cx="5485359"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b="1" dirty="0">
                <a:solidFill>
                  <a:schemeClr val="accent1"/>
                </a:solidFill>
                <a:latin typeface="Impact" panose="020B0806030902050204" pitchFamily="34" charset="0"/>
              </a:rPr>
              <a:t>进一步解决党员队伍在思想、组织、作风、纪律等方面存在的问题</a:t>
            </a:r>
          </a:p>
        </p:txBody>
      </p:sp>
      <p:grpSp>
        <p:nvGrpSpPr>
          <p:cNvPr id="13" name="组合 12"/>
          <p:cNvGrpSpPr/>
          <p:nvPr/>
        </p:nvGrpSpPr>
        <p:grpSpPr>
          <a:xfrm>
            <a:off x="4847230" y="5158386"/>
            <a:ext cx="719907" cy="720167"/>
            <a:chOff x="3635896" y="3867894"/>
            <a:chExt cx="540000" cy="540000"/>
          </a:xfrm>
          <a:solidFill>
            <a:srgbClr val="C00000"/>
          </a:solidFill>
        </p:grpSpPr>
        <p:sp>
          <p:nvSpPr>
            <p:cNvPr id="136" name="矩形 135"/>
            <p:cNvSpPr/>
            <p:nvPr/>
          </p:nvSpPr>
          <p:spPr>
            <a:xfrm>
              <a:off x="3635896" y="3867894"/>
              <a:ext cx="540000" cy="540000"/>
            </a:xfrm>
            <a:prstGeom prst="rect">
              <a:avLst/>
            </a:prstGeom>
            <a:grp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dirty="0">
                <a:latin typeface="Impact" panose="020B0806030902050204" pitchFamily="34" charset="0"/>
              </a:endParaRPr>
            </a:p>
          </p:txBody>
        </p:sp>
        <p:sp>
          <p:nvSpPr>
            <p:cNvPr id="137" name="TextBox 45"/>
            <p:cNvSpPr txBox="1"/>
            <p:nvPr/>
          </p:nvSpPr>
          <p:spPr>
            <a:xfrm>
              <a:off x="3635896" y="3953271"/>
              <a:ext cx="540000" cy="369247"/>
            </a:xfrm>
            <a:prstGeom prst="rect">
              <a:avLst/>
            </a:prstGeom>
            <a:grpFill/>
          </p:spPr>
          <p:txBody>
            <a:bodyPr wrap="square" rtlCol="0" anchor="ctr" anchorCtr="0">
              <a:spAutoFit/>
            </a:bodyPr>
            <a:lstStyle/>
            <a:p>
              <a:pPr algn="ctr"/>
              <a:r>
                <a:rPr lang="en-US" altLang="zh-CN" sz="2600" dirty="0">
                  <a:solidFill>
                    <a:schemeClr val="accent2">
                      <a:lumMod val="20000"/>
                      <a:lumOff val="80000"/>
                    </a:schemeClr>
                  </a:solidFill>
                  <a:latin typeface="Impact" panose="020B0806030902050204" pitchFamily="34" charset="0"/>
                </a:rPr>
                <a:t>05</a:t>
              </a:r>
              <a:endParaRPr lang="zh-CN" altLang="en-US" sz="2600" dirty="0">
                <a:solidFill>
                  <a:schemeClr val="accent2">
                    <a:lumMod val="20000"/>
                    <a:lumOff val="80000"/>
                  </a:schemeClr>
                </a:solidFill>
                <a:latin typeface="Impact" panose="020B0806030902050204" pitchFamily="34" charset="0"/>
              </a:endParaRPr>
            </a:p>
          </p:txBody>
        </p:sp>
      </p:grpSp>
      <p:sp>
        <p:nvSpPr>
          <p:cNvPr id="135" name="矩形 134"/>
          <p:cNvSpPr/>
          <p:nvPr/>
        </p:nvSpPr>
        <p:spPr>
          <a:xfrm>
            <a:off x="5697749" y="5158386"/>
            <a:ext cx="5485359" cy="720167"/>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rtlCol="0" anchor="ctr"/>
          <a:lstStyle/>
          <a:p>
            <a:r>
              <a:rPr lang="zh-CN" altLang="en-US" sz="1900" b="1" dirty="0">
                <a:solidFill>
                  <a:schemeClr val="accent1"/>
                </a:solidFill>
                <a:latin typeface="Impact" panose="020B0806030902050204" pitchFamily="34" charset="0"/>
              </a:rPr>
              <a:t>保持发展党的先进性和纯洁性</a:t>
            </a:r>
          </a:p>
        </p:txBody>
      </p:sp>
      <p:sp>
        <p:nvSpPr>
          <p:cNvPr id="29" name="矩形 28"/>
          <p:cNvSpPr/>
          <p:nvPr/>
        </p:nvSpPr>
        <p:spPr>
          <a:xfrm>
            <a:off x="815307" y="4986398"/>
            <a:ext cx="2915023" cy="861744"/>
          </a:xfrm>
          <a:prstGeom prst="rect">
            <a:avLst/>
          </a:prstGeom>
        </p:spPr>
        <p:txBody>
          <a:bodyPr wrap="square" lIns="121891" tIns="60945" rIns="121891" bIns="60945">
            <a:spAutoFit/>
          </a:bodyPr>
          <a:lstStyle/>
          <a:p>
            <a:pPr algn="ctr">
              <a:lnSpc>
                <a:spcPct val="150000"/>
              </a:lnSpc>
            </a:pPr>
            <a:r>
              <a:rPr lang="zh-CN" altLang="en-US" sz="3200" b="1" dirty="0">
                <a:solidFill>
                  <a:schemeClr val="accent1"/>
                </a:solidFill>
                <a:latin typeface="+mj-ea"/>
                <a:ea typeface="+mj-ea"/>
              </a:rPr>
              <a:t>目的意义</a:t>
            </a:r>
          </a:p>
        </p:txBody>
      </p:sp>
      <p:pic>
        <p:nvPicPr>
          <p:cNvPr id="30" name="Picture 3" descr="C:\Users\Administrator\Desktop\党政机关\素材\党徽\Nipic_5916570_20120618220329321399.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3945" y="1809700"/>
            <a:ext cx="2179643" cy="1977963"/>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组合 30"/>
          <p:cNvGrpSpPr/>
          <p:nvPr/>
        </p:nvGrpSpPr>
        <p:grpSpPr>
          <a:xfrm>
            <a:off x="611083" y="3751934"/>
            <a:ext cx="3258693" cy="1169475"/>
            <a:chOff x="386364" y="2643758"/>
            <a:chExt cx="2444338" cy="876903"/>
          </a:xfrm>
        </p:grpSpPr>
        <p:cxnSp>
          <p:nvCxnSpPr>
            <p:cNvPr id="32" name="直接连接符 31"/>
            <p:cNvCxnSpPr/>
            <p:nvPr/>
          </p:nvCxnSpPr>
          <p:spPr>
            <a:xfrm>
              <a:off x="556522" y="3507854"/>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556522" y="2643758"/>
              <a:ext cx="2160000" cy="0"/>
            </a:xfrm>
            <a:prstGeom prst="line">
              <a:avLst/>
            </a:prstGeom>
            <a:ln w="1905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4" name="Picture 4" descr="C:\Users\Administrator\Desktop\党政机关\素材\党徽\131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364" y="2678120"/>
              <a:ext cx="2444338" cy="842541"/>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2" presetClass="entr" presetSubtype="4"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 calcmode="lin" valueType="num">
                                      <p:cBhvr additive="base">
                                        <p:cTn id="10" dur="500" fill="hold"/>
                                        <p:tgtEl>
                                          <p:spTgt spid="31"/>
                                        </p:tgtEl>
                                        <p:attrNameLst>
                                          <p:attrName>ppt_x</p:attrName>
                                        </p:attrNameLst>
                                      </p:cBhvr>
                                      <p:tavLst>
                                        <p:tav tm="0">
                                          <p:val>
                                            <p:strVal val="#ppt_x"/>
                                          </p:val>
                                        </p:tav>
                                        <p:tav tm="100000">
                                          <p:val>
                                            <p:strVal val="#ppt_x"/>
                                          </p:val>
                                        </p:tav>
                                      </p:tavLst>
                                    </p:anim>
                                    <p:anim calcmode="lin" valueType="num">
                                      <p:cBhvr additive="base">
                                        <p:cTn id="11" dur="500" fill="hold"/>
                                        <p:tgtEl>
                                          <p:spTgt spid="3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14" presetClass="entr" presetSubtype="1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randombar(horizontal)">
                                      <p:cBhvr>
                                        <p:cTn id="15" dur="1500"/>
                                        <p:tgtEl>
                                          <p:spTgt spid="29"/>
                                        </p:tgtEl>
                                      </p:cBhvr>
                                    </p:animEffect>
                                  </p:childTnLst>
                                </p:cTn>
                              </p:par>
                            </p:childTnLst>
                          </p:cTn>
                        </p:par>
                        <p:par>
                          <p:cTn id="16" fill="hold">
                            <p:stCondLst>
                              <p:cond delay="2000"/>
                            </p:stCondLst>
                            <p:childTnLst>
                              <p:par>
                                <p:cTn id="17" presetID="31"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anim calcmode="lin" valueType="num">
                                      <p:cBhvr>
                                        <p:cTn id="21" dur="1500" fill="hold"/>
                                        <p:tgtEl>
                                          <p:spTgt spid="7"/>
                                        </p:tgtEl>
                                        <p:attrNameLst>
                                          <p:attrName>style.rotation</p:attrName>
                                        </p:attrNameLst>
                                      </p:cBhvr>
                                      <p:tavLst>
                                        <p:tav tm="0">
                                          <p:val>
                                            <p:fltVal val="90"/>
                                          </p:val>
                                        </p:tav>
                                        <p:tav tm="100000">
                                          <p:val>
                                            <p:fltVal val="0"/>
                                          </p:val>
                                        </p:tav>
                                      </p:tavLst>
                                    </p:anim>
                                    <p:animEffect transition="in" filter="fade">
                                      <p:cBhvr>
                                        <p:cTn id="22" dur="1500"/>
                                        <p:tgtEl>
                                          <p:spTgt spid="7"/>
                                        </p:tgtEl>
                                      </p:cBhvr>
                                    </p:animEffect>
                                  </p:childTnLst>
                                </p:cTn>
                              </p:par>
                            </p:childTnLst>
                          </p:cTn>
                        </p:par>
                        <p:par>
                          <p:cTn id="23" fill="hold">
                            <p:stCondLst>
                              <p:cond delay="3500"/>
                            </p:stCondLst>
                            <p:childTnLst>
                              <p:par>
                                <p:cTn id="24" presetID="22" presetClass="entr" presetSubtype="8" fill="hold" grpId="0"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left)">
                                      <p:cBhvr>
                                        <p:cTn id="26" dur="1250"/>
                                        <p:tgtEl>
                                          <p:spTgt spid="75"/>
                                        </p:tgtEl>
                                      </p:cBhvr>
                                    </p:animEffect>
                                  </p:childTnLst>
                                </p:cTn>
                              </p:par>
                            </p:childTnLst>
                          </p:cTn>
                        </p:par>
                        <p:par>
                          <p:cTn id="27" fill="hold">
                            <p:stCondLst>
                              <p:cond delay="5000"/>
                            </p:stCondLst>
                            <p:childTnLst>
                              <p:par>
                                <p:cTn id="28" presetID="31"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500" fill="hold"/>
                                        <p:tgtEl>
                                          <p:spTgt spid="10"/>
                                        </p:tgtEl>
                                        <p:attrNameLst>
                                          <p:attrName>ppt_w</p:attrName>
                                        </p:attrNameLst>
                                      </p:cBhvr>
                                      <p:tavLst>
                                        <p:tav tm="0">
                                          <p:val>
                                            <p:fltVal val="0"/>
                                          </p:val>
                                        </p:tav>
                                        <p:tav tm="100000">
                                          <p:val>
                                            <p:strVal val="#ppt_w"/>
                                          </p:val>
                                        </p:tav>
                                      </p:tavLst>
                                    </p:anim>
                                    <p:anim calcmode="lin" valueType="num">
                                      <p:cBhvr>
                                        <p:cTn id="31" dur="1500" fill="hold"/>
                                        <p:tgtEl>
                                          <p:spTgt spid="10"/>
                                        </p:tgtEl>
                                        <p:attrNameLst>
                                          <p:attrName>ppt_h</p:attrName>
                                        </p:attrNameLst>
                                      </p:cBhvr>
                                      <p:tavLst>
                                        <p:tav tm="0">
                                          <p:val>
                                            <p:fltVal val="0"/>
                                          </p:val>
                                        </p:tav>
                                        <p:tav tm="100000">
                                          <p:val>
                                            <p:strVal val="#ppt_h"/>
                                          </p:val>
                                        </p:tav>
                                      </p:tavLst>
                                    </p:anim>
                                    <p:anim calcmode="lin" valueType="num">
                                      <p:cBhvr>
                                        <p:cTn id="32" dur="1500" fill="hold"/>
                                        <p:tgtEl>
                                          <p:spTgt spid="10"/>
                                        </p:tgtEl>
                                        <p:attrNameLst>
                                          <p:attrName>style.rotation</p:attrName>
                                        </p:attrNameLst>
                                      </p:cBhvr>
                                      <p:tavLst>
                                        <p:tav tm="0">
                                          <p:val>
                                            <p:fltVal val="90"/>
                                          </p:val>
                                        </p:tav>
                                        <p:tav tm="100000">
                                          <p:val>
                                            <p:fltVal val="0"/>
                                          </p:val>
                                        </p:tav>
                                      </p:tavLst>
                                    </p:anim>
                                    <p:animEffect transition="in" filter="fade">
                                      <p:cBhvr>
                                        <p:cTn id="33" dur="1500"/>
                                        <p:tgtEl>
                                          <p:spTgt spid="10"/>
                                        </p:tgtEl>
                                      </p:cBhvr>
                                    </p:animEffect>
                                  </p:childTnLst>
                                </p:cTn>
                              </p:par>
                            </p:childTnLst>
                          </p:cTn>
                        </p:par>
                        <p:par>
                          <p:cTn id="34" fill="hold">
                            <p:stCondLst>
                              <p:cond delay="6500"/>
                            </p:stCondLst>
                            <p:childTnLst>
                              <p:par>
                                <p:cTn id="35" presetID="42" presetClass="entr" presetSubtype="0" fill="hold" grpId="0" nodeType="afterEffect">
                                  <p:stCondLst>
                                    <p:cond delay="0"/>
                                  </p:stCondLst>
                                  <p:childTnLst>
                                    <p:set>
                                      <p:cBhvr>
                                        <p:cTn id="36" dur="1" fill="hold">
                                          <p:stCondLst>
                                            <p:cond delay="0"/>
                                          </p:stCondLst>
                                        </p:cTn>
                                        <p:tgtEl>
                                          <p:spTgt spid="120"/>
                                        </p:tgtEl>
                                        <p:attrNameLst>
                                          <p:attrName>style.visibility</p:attrName>
                                        </p:attrNameLst>
                                      </p:cBhvr>
                                      <p:to>
                                        <p:strVal val="visible"/>
                                      </p:to>
                                    </p:set>
                                    <p:animEffect transition="in" filter="fade">
                                      <p:cBhvr>
                                        <p:cTn id="37" dur="1250"/>
                                        <p:tgtEl>
                                          <p:spTgt spid="120"/>
                                        </p:tgtEl>
                                      </p:cBhvr>
                                    </p:animEffect>
                                    <p:anim calcmode="lin" valueType="num">
                                      <p:cBhvr>
                                        <p:cTn id="38" dur="1250" fill="hold"/>
                                        <p:tgtEl>
                                          <p:spTgt spid="120"/>
                                        </p:tgtEl>
                                        <p:attrNameLst>
                                          <p:attrName>ppt_x</p:attrName>
                                        </p:attrNameLst>
                                      </p:cBhvr>
                                      <p:tavLst>
                                        <p:tav tm="0">
                                          <p:val>
                                            <p:strVal val="#ppt_x"/>
                                          </p:val>
                                        </p:tav>
                                        <p:tav tm="100000">
                                          <p:val>
                                            <p:strVal val="#ppt_x"/>
                                          </p:val>
                                        </p:tav>
                                      </p:tavLst>
                                    </p:anim>
                                    <p:anim calcmode="lin" valueType="num">
                                      <p:cBhvr>
                                        <p:cTn id="39" dur="1250" fill="hold"/>
                                        <p:tgtEl>
                                          <p:spTgt spid="120"/>
                                        </p:tgtEl>
                                        <p:attrNameLst>
                                          <p:attrName>ppt_y</p:attrName>
                                        </p:attrNameLst>
                                      </p:cBhvr>
                                      <p:tavLst>
                                        <p:tav tm="0">
                                          <p:val>
                                            <p:strVal val="#ppt_y+.1"/>
                                          </p:val>
                                        </p:tav>
                                        <p:tav tm="100000">
                                          <p:val>
                                            <p:strVal val="#ppt_y"/>
                                          </p:val>
                                        </p:tav>
                                      </p:tavLst>
                                    </p:anim>
                                  </p:childTnLst>
                                </p:cTn>
                              </p:par>
                            </p:childTnLst>
                          </p:cTn>
                        </p:par>
                        <p:par>
                          <p:cTn id="40" fill="hold">
                            <p:stCondLst>
                              <p:cond delay="8000"/>
                            </p:stCondLst>
                            <p:childTnLst>
                              <p:par>
                                <p:cTn id="41" presetID="31"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500" fill="hold"/>
                                        <p:tgtEl>
                                          <p:spTgt spid="11"/>
                                        </p:tgtEl>
                                        <p:attrNameLst>
                                          <p:attrName>ppt_w</p:attrName>
                                        </p:attrNameLst>
                                      </p:cBhvr>
                                      <p:tavLst>
                                        <p:tav tm="0">
                                          <p:val>
                                            <p:fltVal val="0"/>
                                          </p:val>
                                        </p:tav>
                                        <p:tav tm="100000">
                                          <p:val>
                                            <p:strVal val="#ppt_w"/>
                                          </p:val>
                                        </p:tav>
                                      </p:tavLst>
                                    </p:anim>
                                    <p:anim calcmode="lin" valueType="num">
                                      <p:cBhvr>
                                        <p:cTn id="44" dur="1500" fill="hold"/>
                                        <p:tgtEl>
                                          <p:spTgt spid="11"/>
                                        </p:tgtEl>
                                        <p:attrNameLst>
                                          <p:attrName>ppt_h</p:attrName>
                                        </p:attrNameLst>
                                      </p:cBhvr>
                                      <p:tavLst>
                                        <p:tav tm="0">
                                          <p:val>
                                            <p:fltVal val="0"/>
                                          </p:val>
                                        </p:tav>
                                        <p:tav tm="100000">
                                          <p:val>
                                            <p:strVal val="#ppt_h"/>
                                          </p:val>
                                        </p:tav>
                                      </p:tavLst>
                                    </p:anim>
                                    <p:anim calcmode="lin" valueType="num">
                                      <p:cBhvr>
                                        <p:cTn id="45" dur="1500" fill="hold"/>
                                        <p:tgtEl>
                                          <p:spTgt spid="11"/>
                                        </p:tgtEl>
                                        <p:attrNameLst>
                                          <p:attrName>style.rotation</p:attrName>
                                        </p:attrNameLst>
                                      </p:cBhvr>
                                      <p:tavLst>
                                        <p:tav tm="0">
                                          <p:val>
                                            <p:fltVal val="90"/>
                                          </p:val>
                                        </p:tav>
                                        <p:tav tm="100000">
                                          <p:val>
                                            <p:fltVal val="0"/>
                                          </p:val>
                                        </p:tav>
                                      </p:tavLst>
                                    </p:anim>
                                    <p:animEffect transition="in" filter="fade">
                                      <p:cBhvr>
                                        <p:cTn id="46" dur="1500"/>
                                        <p:tgtEl>
                                          <p:spTgt spid="11"/>
                                        </p:tgtEl>
                                      </p:cBhvr>
                                    </p:animEffect>
                                  </p:childTnLst>
                                </p:cTn>
                              </p:par>
                            </p:childTnLst>
                          </p:cTn>
                        </p:par>
                        <p:par>
                          <p:cTn id="47" fill="hold">
                            <p:stCondLst>
                              <p:cond delay="9500"/>
                            </p:stCondLst>
                            <p:childTnLst>
                              <p:par>
                                <p:cTn id="48" presetID="16" presetClass="entr" presetSubtype="21" fill="hold" grpId="0" nodeType="afterEffect">
                                  <p:stCondLst>
                                    <p:cond delay="0"/>
                                  </p:stCondLst>
                                  <p:childTnLst>
                                    <p:set>
                                      <p:cBhvr>
                                        <p:cTn id="49" dur="1" fill="hold">
                                          <p:stCondLst>
                                            <p:cond delay="0"/>
                                          </p:stCondLst>
                                        </p:cTn>
                                        <p:tgtEl>
                                          <p:spTgt spid="125"/>
                                        </p:tgtEl>
                                        <p:attrNameLst>
                                          <p:attrName>style.visibility</p:attrName>
                                        </p:attrNameLst>
                                      </p:cBhvr>
                                      <p:to>
                                        <p:strVal val="visible"/>
                                      </p:to>
                                    </p:set>
                                    <p:animEffect transition="in" filter="barn(inVertical)">
                                      <p:cBhvr>
                                        <p:cTn id="50" dur="1250"/>
                                        <p:tgtEl>
                                          <p:spTgt spid="125"/>
                                        </p:tgtEl>
                                      </p:cBhvr>
                                    </p:animEffect>
                                  </p:childTnLst>
                                </p:cTn>
                              </p:par>
                            </p:childTnLst>
                          </p:cTn>
                        </p:par>
                        <p:par>
                          <p:cTn id="51" fill="hold">
                            <p:stCondLst>
                              <p:cond delay="11000"/>
                            </p:stCondLst>
                            <p:childTnLst>
                              <p:par>
                                <p:cTn id="52" presetID="31"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1500" fill="hold"/>
                                        <p:tgtEl>
                                          <p:spTgt spid="12"/>
                                        </p:tgtEl>
                                        <p:attrNameLst>
                                          <p:attrName>ppt_w</p:attrName>
                                        </p:attrNameLst>
                                      </p:cBhvr>
                                      <p:tavLst>
                                        <p:tav tm="0">
                                          <p:val>
                                            <p:fltVal val="0"/>
                                          </p:val>
                                        </p:tav>
                                        <p:tav tm="100000">
                                          <p:val>
                                            <p:strVal val="#ppt_w"/>
                                          </p:val>
                                        </p:tav>
                                      </p:tavLst>
                                    </p:anim>
                                    <p:anim calcmode="lin" valueType="num">
                                      <p:cBhvr>
                                        <p:cTn id="55" dur="1500" fill="hold"/>
                                        <p:tgtEl>
                                          <p:spTgt spid="12"/>
                                        </p:tgtEl>
                                        <p:attrNameLst>
                                          <p:attrName>ppt_h</p:attrName>
                                        </p:attrNameLst>
                                      </p:cBhvr>
                                      <p:tavLst>
                                        <p:tav tm="0">
                                          <p:val>
                                            <p:fltVal val="0"/>
                                          </p:val>
                                        </p:tav>
                                        <p:tav tm="100000">
                                          <p:val>
                                            <p:strVal val="#ppt_h"/>
                                          </p:val>
                                        </p:tav>
                                      </p:tavLst>
                                    </p:anim>
                                    <p:anim calcmode="lin" valueType="num">
                                      <p:cBhvr>
                                        <p:cTn id="56" dur="1500" fill="hold"/>
                                        <p:tgtEl>
                                          <p:spTgt spid="12"/>
                                        </p:tgtEl>
                                        <p:attrNameLst>
                                          <p:attrName>style.rotation</p:attrName>
                                        </p:attrNameLst>
                                      </p:cBhvr>
                                      <p:tavLst>
                                        <p:tav tm="0">
                                          <p:val>
                                            <p:fltVal val="90"/>
                                          </p:val>
                                        </p:tav>
                                        <p:tav tm="100000">
                                          <p:val>
                                            <p:fltVal val="0"/>
                                          </p:val>
                                        </p:tav>
                                      </p:tavLst>
                                    </p:anim>
                                    <p:animEffect transition="in" filter="fade">
                                      <p:cBhvr>
                                        <p:cTn id="57" dur="1500"/>
                                        <p:tgtEl>
                                          <p:spTgt spid="12"/>
                                        </p:tgtEl>
                                      </p:cBhvr>
                                    </p:animEffect>
                                  </p:childTnLst>
                                </p:cTn>
                              </p:par>
                            </p:childTnLst>
                          </p:cTn>
                        </p:par>
                        <p:par>
                          <p:cTn id="58" fill="hold">
                            <p:stCondLst>
                              <p:cond delay="12500"/>
                            </p:stCondLst>
                            <p:childTnLst>
                              <p:par>
                                <p:cTn id="59" presetID="22" presetClass="entr" presetSubtype="8" fill="hold" grpId="0" nodeType="afterEffect">
                                  <p:stCondLst>
                                    <p:cond delay="0"/>
                                  </p:stCondLst>
                                  <p:childTnLst>
                                    <p:set>
                                      <p:cBhvr>
                                        <p:cTn id="60" dur="1" fill="hold">
                                          <p:stCondLst>
                                            <p:cond delay="0"/>
                                          </p:stCondLst>
                                        </p:cTn>
                                        <p:tgtEl>
                                          <p:spTgt spid="130"/>
                                        </p:tgtEl>
                                        <p:attrNameLst>
                                          <p:attrName>style.visibility</p:attrName>
                                        </p:attrNameLst>
                                      </p:cBhvr>
                                      <p:to>
                                        <p:strVal val="visible"/>
                                      </p:to>
                                    </p:set>
                                    <p:animEffect transition="in" filter="wipe(left)">
                                      <p:cBhvr>
                                        <p:cTn id="61" dur="750"/>
                                        <p:tgtEl>
                                          <p:spTgt spid="130"/>
                                        </p:tgtEl>
                                      </p:cBhvr>
                                    </p:animEffect>
                                  </p:childTnLst>
                                </p:cTn>
                              </p:par>
                            </p:childTnLst>
                          </p:cTn>
                        </p:par>
                        <p:par>
                          <p:cTn id="62" fill="hold">
                            <p:stCondLst>
                              <p:cond delay="13500"/>
                            </p:stCondLst>
                            <p:childTnLst>
                              <p:par>
                                <p:cTn id="63" presetID="31" presetClass="entr" presetSubtype="0" fill="hold"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1500" fill="hold"/>
                                        <p:tgtEl>
                                          <p:spTgt spid="13"/>
                                        </p:tgtEl>
                                        <p:attrNameLst>
                                          <p:attrName>ppt_w</p:attrName>
                                        </p:attrNameLst>
                                      </p:cBhvr>
                                      <p:tavLst>
                                        <p:tav tm="0">
                                          <p:val>
                                            <p:fltVal val="0"/>
                                          </p:val>
                                        </p:tav>
                                        <p:tav tm="100000">
                                          <p:val>
                                            <p:strVal val="#ppt_w"/>
                                          </p:val>
                                        </p:tav>
                                      </p:tavLst>
                                    </p:anim>
                                    <p:anim calcmode="lin" valueType="num">
                                      <p:cBhvr>
                                        <p:cTn id="66" dur="1500" fill="hold"/>
                                        <p:tgtEl>
                                          <p:spTgt spid="13"/>
                                        </p:tgtEl>
                                        <p:attrNameLst>
                                          <p:attrName>ppt_h</p:attrName>
                                        </p:attrNameLst>
                                      </p:cBhvr>
                                      <p:tavLst>
                                        <p:tav tm="0">
                                          <p:val>
                                            <p:fltVal val="0"/>
                                          </p:val>
                                        </p:tav>
                                        <p:tav tm="100000">
                                          <p:val>
                                            <p:strVal val="#ppt_h"/>
                                          </p:val>
                                        </p:tav>
                                      </p:tavLst>
                                    </p:anim>
                                    <p:anim calcmode="lin" valueType="num">
                                      <p:cBhvr>
                                        <p:cTn id="67" dur="1500" fill="hold"/>
                                        <p:tgtEl>
                                          <p:spTgt spid="13"/>
                                        </p:tgtEl>
                                        <p:attrNameLst>
                                          <p:attrName>style.rotation</p:attrName>
                                        </p:attrNameLst>
                                      </p:cBhvr>
                                      <p:tavLst>
                                        <p:tav tm="0">
                                          <p:val>
                                            <p:fltVal val="90"/>
                                          </p:val>
                                        </p:tav>
                                        <p:tav tm="100000">
                                          <p:val>
                                            <p:fltVal val="0"/>
                                          </p:val>
                                        </p:tav>
                                      </p:tavLst>
                                    </p:anim>
                                    <p:animEffect transition="in" filter="fade">
                                      <p:cBhvr>
                                        <p:cTn id="68" dur="1500"/>
                                        <p:tgtEl>
                                          <p:spTgt spid="13"/>
                                        </p:tgtEl>
                                      </p:cBhvr>
                                    </p:animEffect>
                                  </p:childTnLst>
                                </p:cTn>
                              </p:par>
                            </p:childTnLst>
                          </p:cTn>
                        </p:par>
                        <p:par>
                          <p:cTn id="69" fill="hold">
                            <p:stCondLst>
                              <p:cond delay="15000"/>
                            </p:stCondLst>
                            <p:childTnLst>
                              <p:par>
                                <p:cTn id="70" presetID="42" presetClass="entr" presetSubtype="0" fill="hold" grpId="0" nodeType="afterEffect">
                                  <p:stCondLst>
                                    <p:cond delay="0"/>
                                  </p:stCondLst>
                                  <p:childTnLst>
                                    <p:set>
                                      <p:cBhvr>
                                        <p:cTn id="71" dur="1" fill="hold">
                                          <p:stCondLst>
                                            <p:cond delay="0"/>
                                          </p:stCondLst>
                                        </p:cTn>
                                        <p:tgtEl>
                                          <p:spTgt spid="135"/>
                                        </p:tgtEl>
                                        <p:attrNameLst>
                                          <p:attrName>style.visibility</p:attrName>
                                        </p:attrNameLst>
                                      </p:cBhvr>
                                      <p:to>
                                        <p:strVal val="visible"/>
                                      </p:to>
                                    </p:set>
                                    <p:animEffect transition="in" filter="fade">
                                      <p:cBhvr>
                                        <p:cTn id="72" dur="1250"/>
                                        <p:tgtEl>
                                          <p:spTgt spid="135"/>
                                        </p:tgtEl>
                                      </p:cBhvr>
                                    </p:animEffect>
                                    <p:anim calcmode="lin" valueType="num">
                                      <p:cBhvr>
                                        <p:cTn id="73" dur="1250" fill="hold"/>
                                        <p:tgtEl>
                                          <p:spTgt spid="135"/>
                                        </p:tgtEl>
                                        <p:attrNameLst>
                                          <p:attrName>ppt_x</p:attrName>
                                        </p:attrNameLst>
                                      </p:cBhvr>
                                      <p:tavLst>
                                        <p:tav tm="0">
                                          <p:val>
                                            <p:strVal val="#ppt_x"/>
                                          </p:val>
                                        </p:tav>
                                        <p:tav tm="100000">
                                          <p:val>
                                            <p:strVal val="#ppt_x"/>
                                          </p:val>
                                        </p:tav>
                                      </p:tavLst>
                                    </p:anim>
                                    <p:anim calcmode="lin" valueType="num">
                                      <p:cBhvr>
                                        <p:cTn id="74" dur="125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120" grpId="0" animBg="1"/>
      <p:bldP spid="125" grpId="0" animBg="1"/>
      <p:bldP spid="130" grpId="0" animBg="1"/>
      <p:bldP spid="135" grpId="0" animBg="1"/>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3" descr="C:\Users\Administrator\Desktop\线稿长城0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71" y="91162"/>
            <a:ext cx="12233883" cy="6806111"/>
          </a:xfrm>
          <a:prstGeom prst="rect">
            <a:avLst/>
          </a:prstGeom>
          <a:noFill/>
          <a:extLst>
            <a:ext uri="{909E8E84-426E-40DD-AFC4-6F175D3DCCD1}">
              <a14:hiddenFill xmlns:a14="http://schemas.microsoft.com/office/drawing/2010/main">
                <a:solidFill>
                  <a:srgbClr val="FFFFFF"/>
                </a:solidFill>
              </a14:hiddenFill>
            </a:ext>
          </a:extLst>
        </p:spPr>
      </p:pic>
      <p:sp>
        <p:nvSpPr>
          <p:cNvPr id="16" name="Round Same Side Corner Rectangle 21"/>
          <p:cNvSpPr/>
          <p:nvPr/>
        </p:nvSpPr>
        <p:spPr>
          <a:xfrm rot="16200000" flipH="1">
            <a:off x="5278676" y="-1394595"/>
            <a:ext cx="2305049" cy="8351841"/>
          </a:xfrm>
          <a:prstGeom prst="round2SameRect">
            <a:avLst>
              <a:gd name="adj1" fmla="val 50000"/>
              <a:gd name="adj2"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891" tIns="60945" rIns="121891" bIns="60945" numCol="1" spcCol="0" rtlCol="0" fromWordArt="0" anchor="ctr" anchorCtr="0" forceAA="0" compatLnSpc="1">
            <a:noAutofit/>
          </a:bodyPr>
          <a:lstStyle/>
          <a:p>
            <a:pPr algn="ctr"/>
            <a:endParaRPr lang="bg-BG"/>
          </a:p>
        </p:txBody>
      </p:sp>
      <p:sp>
        <p:nvSpPr>
          <p:cNvPr id="17" name="Round Same Side Corner Rectangle 7"/>
          <p:cNvSpPr/>
          <p:nvPr/>
        </p:nvSpPr>
        <p:spPr>
          <a:xfrm rot="16200000" flipH="1">
            <a:off x="5399516" y="-1253551"/>
            <a:ext cx="2068624" cy="8069756"/>
          </a:xfrm>
          <a:prstGeom prst="round2SameRect">
            <a:avLst>
              <a:gd name="adj1" fmla="val 50000"/>
              <a:gd name="adj2" fmla="val 50000"/>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21891" tIns="60945" rIns="121891" bIns="60945" anchor="ctr"/>
          <a:lstStyle/>
          <a:p>
            <a:pPr algn="ctr" defTabSz="950595">
              <a:defRPr/>
            </a:pPr>
            <a:endParaRPr lang="bg-BG" sz="1900"/>
          </a:p>
        </p:txBody>
      </p:sp>
      <p:sp>
        <p:nvSpPr>
          <p:cNvPr id="18" name="标题 4"/>
          <p:cNvSpPr txBox="1"/>
          <p:nvPr/>
        </p:nvSpPr>
        <p:spPr>
          <a:xfrm>
            <a:off x="4175244" y="2264666"/>
            <a:ext cx="5476720" cy="1139274"/>
          </a:xfrm>
          <a:prstGeom prst="rect">
            <a:avLst/>
          </a:prstGeom>
        </p:spPr>
        <p:txBody>
          <a:bodyPr vert="horz" lIns="121891" tIns="60945" rIns="121891" bIns="60945"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zh-CN" altLang="en-US" sz="3600" b="1" dirty="0">
                <a:solidFill>
                  <a:schemeClr val="accent1"/>
                </a:solidFill>
                <a:latin typeface="微软雅黑" panose="020B0503020204020204" pitchFamily="34" charset="-122"/>
                <a:ea typeface="微软雅黑" panose="020B0503020204020204" pitchFamily="34" charset="-122"/>
                <a:cs typeface="+mn-cs"/>
              </a:rPr>
              <a:t>“两学一做”的总体要求</a:t>
            </a:r>
          </a:p>
        </p:txBody>
      </p:sp>
      <p:sp>
        <p:nvSpPr>
          <p:cNvPr id="19" name="文本框 8"/>
          <p:cNvSpPr txBox="1"/>
          <p:nvPr/>
        </p:nvSpPr>
        <p:spPr>
          <a:xfrm>
            <a:off x="5596850" y="1991282"/>
            <a:ext cx="1906917" cy="369418"/>
          </a:xfrm>
          <a:prstGeom prst="rect">
            <a:avLst/>
          </a:prstGeom>
          <a:noFill/>
        </p:spPr>
        <p:txBody>
          <a:bodyPr wrap="square" lIns="121891" tIns="60945" rIns="121891" bIns="60945" rtlCol="0">
            <a:spAutoFit/>
          </a:bodyPr>
          <a:lstStyle/>
          <a:p>
            <a:pPr algn="ctr"/>
            <a:r>
              <a:rPr lang="zh-CN" altLang="en-US" sz="1600" b="1" spc="800" dirty="0">
                <a:solidFill>
                  <a:schemeClr val="accent1"/>
                </a:solidFill>
                <a:latin typeface="微软雅黑" panose="020B0503020204020204" pitchFamily="34" charset="-122"/>
                <a:ea typeface="微软雅黑" panose="020B0503020204020204" pitchFamily="34" charset="-122"/>
              </a:rPr>
              <a:t>两学一做</a:t>
            </a:r>
          </a:p>
        </p:txBody>
      </p:sp>
      <p:cxnSp>
        <p:nvCxnSpPr>
          <p:cNvPr id="20" name="直接连接符 19"/>
          <p:cNvCxnSpPr/>
          <p:nvPr/>
        </p:nvCxnSpPr>
        <p:spPr>
          <a:xfrm>
            <a:off x="3580889"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459666" y="2175989"/>
            <a:ext cx="1977112" cy="0"/>
          </a:xfrm>
          <a:prstGeom prst="line">
            <a:avLst/>
          </a:prstGeom>
          <a:ln w="6350">
            <a:solidFill>
              <a:schemeClr val="accent1"/>
            </a:solidFill>
            <a:prstDash val="dash"/>
            <a:tailEnd type="none" w="sm" len="sm"/>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3447434" y="2318986"/>
            <a:ext cx="1351627" cy="1036417"/>
            <a:chOff x="2585913" y="2108424"/>
            <a:chExt cx="1013852" cy="777133"/>
          </a:xfrm>
        </p:grpSpPr>
        <p:sp>
          <p:nvSpPr>
            <p:cNvPr id="23" name="椭圆 22"/>
            <p:cNvSpPr/>
            <p:nvPr/>
          </p:nvSpPr>
          <p:spPr>
            <a:xfrm>
              <a:off x="2585913" y="2162254"/>
              <a:ext cx="669475" cy="669475"/>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标题 4"/>
            <p:cNvSpPr txBox="1"/>
            <p:nvPr/>
          </p:nvSpPr>
          <p:spPr>
            <a:xfrm>
              <a:off x="2628875" y="2108424"/>
              <a:ext cx="970890" cy="77713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ct val="20000"/>
                </a:spcBef>
              </a:pPr>
              <a:r>
                <a:rPr lang="en-US" altLang="zh-CN" sz="4800" dirty="0">
                  <a:solidFill>
                    <a:srgbClr val="FDDDC3"/>
                  </a:solidFill>
                  <a:latin typeface="Impact" panose="020B0806030902050204" pitchFamily="34" charset="0"/>
                  <a:ea typeface="微软雅黑" panose="020B0503020204020204" pitchFamily="34" charset="-122"/>
                  <a:cs typeface="+mn-cs"/>
                </a:rPr>
                <a:t>02</a:t>
              </a:r>
              <a:endParaRPr lang="zh-CN" altLang="en-US" sz="4800" dirty="0">
                <a:solidFill>
                  <a:srgbClr val="FDDDC3"/>
                </a:solidFill>
                <a:latin typeface="Impact" panose="020B0806030902050204" pitchFamily="34" charset="0"/>
                <a:ea typeface="微软雅黑" panose="020B0503020204020204" pitchFamily="34" charset="-122"/>
                <a:cs typeface="+mn-cs"/>
              </a:endParaRPr>
            </a:p>
          </p:txBody>
        </p:sp>
      </p:grpSp>
      <p:pic>
        <p:nvPicPr>
          <p:cNvPr id="25" name="Picture 4" descr="C:\Users\Administrator\Desktop\线稿长城1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58850" y="70256"/>
            <a:ext cx="1300628" cy="1135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100"/>
                                        <p:tgtEl>
                                          <p:spTgt spid="26"/>
                                        </p:tgtEl>
                                      </p:cBhvr>
                                    </p:animEffect>
                                  </p:childTnLst>
                                </p:cTn>
                              </p:par>
                              <p:par>
                                <p:cTn id="8" presetID="2" presetClass="entr" presetSubtype="6"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100" fill="hold"/>
                                        <p:tgtEl>
                                          <p:spTgt spid="25"/>
                                        </p:tgtEl>
                                        <p:attrNameLst>
                                          <p:attrName>ppt_x</p:attrName>
                                        </p:attrNameLst>
                                      </p:cBhvr>
                                      <p:tavLst>
                                        <p:tav tm="0">
                                          <p:val>
                                            <p:strVal val="1+#ppt_w/2"/>
                                          </p:val>
                                        </p:tav>
                                        <p:tav tm="100000">
                                          <p:val>
                                            <p:strVal val="#ppt_x"/>
                                          </p:val>
                                        </p:tav>
                                      </p:tavLst>
                                    </p:anim>
                                    <p:anim calcmode="lin" valueType="num">
                                      <p:cBhvr additive="base">
                                        <p:cTn id="11" dur="1100" fill="hold"/>
                                        <p:tgtEl>
                                          <p:spTgt spid="25"/>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900" fill="hold"/>
                                        <p:tgtEl>
                                          <p:spTgt spid="17"/>
                                        </p:tgtEl>
                                        <p:attrNameLst>
                                          <p:attrName>ppt_w</p:attrName>
                                        </p:attrNameLst>
                                      </p:cBhvr>
                                      <p:tavLst>
                                        <p:tav tm="0">
                                          <p:val>
                                            <p:fltVal val="0"/>
                                          </p:val>
                                        </p:tav>
                                        <p:tav tm="100000">
                                          <p:val>
                                            <p:strVal val="#ppt_w"/>
                                          </p:val>
                                        </p:tav>
                                      </p:tavLst>
                                    </p:anim>
                                    <p:anim calcmode="lin" valueType="num">
                                      <p:cBhvr>
                                        <p:cTn id="16" dur="900" fill="hold"/>
                                        <p:tgtEl>
                                          <p:spTgt spid="17"/>
                                        </p:tgtEl>
                                        <p:attrNameLst>
                                          <p:attrName>ppt_h</p:attrName>
                                        </p:attrNameLst>
                                      </p:cBhvr>
                                      <p:tavLst>
                                        <p:tav tm="0">
                                          <p:val>
                                            <p:fltVal val="0"/>
                                          </p:val>
                                        </p:tav>
                                        <p:tav tm="100000">
                                          <p:val>
                                            <p:strVal val="#ppt_h"/>
                                          </p:val>
                                        </p:tav>
                                      </p:tavLst>
                                    </p:anim>
                                    <p:animEffect transition="in" filter="fade">
                                      <p:cBhvr>
                                        <p:cTn id="17" dur="900"/>
                                        <p:tgtEl>
                                          <p:spTgt spid="17"/>
                                        </p:tgtEl>
                                      </p:cBhvr>
                                    </p:animEffect>
                                  </p:childTnLst>
                                </p:cTn>
                              </p:par>
                              <p:par>
                                <p:cTn id="18" presetID="53" presetClass="entr" presetSubtype="16"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900" fill="hold"/>
                                        <p:tgtEl>
                                          <p:spTgt spid="16"/>
                                        </p:tgtEl>
                                        <p:attrNameLst>
                                          <p:attrName>ppt_w</p:attrName>
                                        </p:attrNameLst>
                                      </p:cBhvr>
                                      <p:tavLst>
                                        <p:tav tm="0">
                                          <p:val>
                                            <p:fltVal val="0"/>
                                          </p:val>
                                        </p:tav>
                                        <p:tav tm="100000">
                                          <p:val>
                                            <p:strVal val="#ppt_w"/>
                                          </p:val>
                                        </p:tav>
                                      </p:tavLst>
                                    </p:anim>
                                    <p:anim calcmode="lin" valueType="num">
                                      <p:cBhvr>
                                        <p:cTn id="21" dur="900" fill="hold"/>
                                        <p:tgtEl>
                                          <p:spTgt spid="16"/>
                                        </p:tgtEl>
                                        <p:attrNameLst>
                                          <p:attrName>ppt_h</p:attrName>
                                        </p:attrNameLst>
                                      </p:cBhvr>
                                      <p:tavLst>
                                        <p:tav tm="0">
                                          <p:val>
                                            <p:fltVal val="0"/>
                                          </p:val>
                                        </p:tav>
                                        <p:tav tm="100000">
                                          <p:val>
                                            <p:strVal val="#ppt_h"/>
                                          </p:val>
                                        </p:tav>
                                      </p:tavLst>
                                    </p:anim>
                                    <p:animEffect transition="in" filter="fade">
                                      <p:cBhvr>
                                        <p:cTn id="22" dur="900"/>
                                        <p:tgtEl>
                                          <p:spTgt spid="16"/>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1550"/>
                                        <p:tgtEl>
                                          <p:spTgt spid="19"/>
                                        </p:tgtEl>
                                      </p:cBhvr>
                                    </p:animEffect>
                                  </p:childTnLst>
                                </p:cTn>
                              </p:par>
                            </p:childTnLst>
                          </p:cTn>
                        </p:par>
                        <p:par>
                          <p:cTn id="31" fill="hold">
                            <p:stCondLst>
                              <p:cond delay="5000"/>
                            </p:stCondLst>
                            <p:childTnLst>
                              <p:par>
                                <p:cTn id="32" presetID="22" presetClass="entr" presetSubtype="8"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par>
                          <p:cTn id="35" fill="hold">
                            <p:stCondLst>
                              <p:cond delay="5500"/>
                            </p:stCondLst>
                            <p:childTnLst>
                              <p:par>
                                <p:cTn id="36" presetID="2" presetClass="entr" presetSubtype="4"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theme/theme1.xml><?xml version="1.0" encoding="utf-8"?>
<a:theme xmlns:a="http://schemas.openxmlformats.org/drawingml/2006/main" name="Office 主题">
  <a:themeElements>
    <a:clrScheme name="自定义 5">
      <a:dk1>
        <a:srgbClr val="000000"/>
      </a:dk1>
      <a:lt1>
        <a:srgbClr val="FFFFFF"/>
      </a:lt1>
      <a:dk2>
        <a:srgbClr val="000000"/>
      </a:dk2>
      <a:lt2>
        <a:srgbClr val="FFFFFF"/>
      </a:lt2>
      <a:accent1>
        <a:srgbClr val="9B0D13"/>
      </a:accent1>
      <a:accent2>
        <a:srgbClr val="FFBE00"/>
      </a:accent2>
      <a:accent3>
        <a:srgbClr val="D03F56"/>
      </a:accent3>
      <a:accent4>
        <a:srgbClr val="7030A0"/>
      </a:accent4>
      <a:accent5>
        <a:srgbClr val="EEECE1"/>
      </a:accent5>
      <a:accent6>
        <a:srgbClr val="F79646"/>
      </a:accent6>
      <a:hlink>
        <a:srgbClr val="0000FF"/>
      </a:hlink>
      <a:folHlink>
        <a:srgbClr val="80008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19050"/>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2983</Words>
  <Application>Microsoft Office PowerPoint</Application>
  <PresentationFormat>自定义</PresentationFormat>
  <Paragraphs>402</Paragraphs>
  <Slides>36</Slides>
  <Notes>36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36</vt:i4>
      </vt:variant>
    </vt:vector>
  </HeadingPairs>
  <TitlesOfParts>
    <vt:vector size="46" baseType="lpstr">
      <vt:lpstr>????</vt:lpstr>
      <vt:lpstr>DIN Mittelschrift Std</vt:lpstr>
      <vt:lpstr>黑体</vt:lpstr>
      <vt:lpstr>华文行楷</vt: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03</dc:title>
  <dc:creator>abc</dc:creator>
  <cp:lastModifiedBy>Administrator</cp:lastModifiedBy>
  <cp:revision>270</cp:revision>
  <dcterms:created xsi:type="dcterms:W3CDTF">2016-02-23T04:18:00Z</dcterms:created>
  <dcterms:modified xsi:type="dcterms:W3CDTF">2017-06-25T13:48:37Z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