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3">
  <p:sldMasterIdLst>
    <p:sldMasterId id="2147483648" r:id="rId1"/>
  </p:sldMasterIdLst>
  <p:notesMasterIdLst>
    <p:notesMasterId r:id="rId34"/>
  </p:notesMasterIdLst>
  <p:sldIdLst>
    <p:sldId id="871" r:id="rId2"/>
    <p:sldId id="1189" r:id="rId3"/>
    <p:sldId id="874" r:id="rId4"/>
    <p:sldId id="873" r:id="rId5"/>
    <p:sldId id="867" r:id="rId6"/>
    <p:sldId id="879" r:id="rId7"/>
    <p:sldId id="880" r:id="rId8"/>
    <p:sldId id="881" r:id="rId9"/>
    <p:sldId id="882" r:id="rId10"/>
    <p:sldId id="1190" r:id="rId11"/>
    <p:sldId id="883" r:id="rId12"/>
    <p:sldId id="886" r:id="rId13"/>
    <p:sldId id="887" r:id="rId14"/>
    <p:sldId id="888" r:id="rId15"/>
    <p:sldId id="898" r:id="rId16"/>
    <p:sldId id="899" r:id="rId17"/>
    <p:sldId id="1191" r:id="rId18"/>
    <p:sldId id="884" r:id="rId19"/>
    <p:sldId id="889" r:id="rId20"/>
    <p:sldId id="890" r:id="rId21"/>
    <p:sldId id="1192" r:id="rId22"/>
    <p:sldId id="885" r:id="rId23"/>
    <p:sldId id="901" r:id="rId24"/>
    <p:sldId id="900" r:id="rId25"/>
    <p:sldId id="891" r:id="rId26"/>
    <p:sldId id="892" r:id="rId27"/>
    <p:sldId id="893" r:id="rId28"/>
    <p:sldId id="894" r:id="rId29"/>
    <p:sldId id="895" r:id="rId30"/>
    <p:sldId id="896" r:id="rId31"/>
    <p:sldId id="897" r:id="rId32"/>
    <p:sldId id="1193" r:id="rId33"/>
  </p:sldIdLst>
  <p:sldSz cx="12192000" cy="6858000"/>
  <p:notesSz cx="6858000" cy="9144000"/>
  <p:embeddedFontLst>
    <p:embeddedFont>
      <p:font typeface="等线" panose="02010600030101010101" pitchFamily="2" charset="-122"/>
      <p:regular r:id="rId35"/>
      <p:bold r:id="rId36"/>
    </p:embeddedFont>
    <p:embeddedFont>
      <p:font typeface="微软雅黑" panose="020B0503020204020204" pitchFamily="34" charset="-122"/>
      <p:regular r:id="rId37"/>
      <p:bold r:id="rId38"/>
    </p:embeddedFont>
  </p:embeddedFontLst>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 userDrawn="1">
          <p15:clr>
            <a:srgbClr val="A4A3A4"/>
          </p15:clr>
        </p15:guide>
        <p15:guide id="3" pos="7491" userDrawn="1">
          <p15:clr>
            <a:srgbClr val="A4A3A4"/>
          </p15:clr>
        </p15:guide>
        <p15:guide id="5" pos="211" userDrawn="1">
          <p15:clr>
            <a:srgbClr val="A4A3A4"/>
          </p15:clr>
        </p15:guide>
        <p15:guide id="6" orient="horz" pos="4110" userDrawn="1">
          <p15:clr>
            <a:srgbClr val="A4A3A4"/>
          </p15:clr>
        </p15:guide>
        <p15:guide id="7" orient="horz" pos="43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1E3"/>
    <a:srgbClr val="EDEF56"/>
    <a:srgbClr val="FEFEFC"/>
    <a:srgbClr val="F9DBCF"/>
    <a:srgbClr val="FEF157"/>
    <a:srgbClr val="EDE4D0"/>
    <a:srgbClr val="FFF5EC"/>
    <a:srgbClr val="FFF1E3"/>
    <a:srgbClr val="FFF7EE"/>
    <a:srgbClr val="FFFE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97" autoAdjust="0"/>
    <p:restoredTop sz="94660"/>
  </p:normalViewPr>
  <p:slideViewPr>
    <p:cSldViewPr snapToGrid="0">
      <p:cViewPr varScale="1">
        <p:scale>
          <a:sx n="76" d="100"/>
          <a:sy n="76" d="100"/>
        </p:scale>
        <p:origin x="816" y="62"/>
      </p:cViewPr>
      <p:guideLst>
        <p:guide orient="horz" pos="164"/>
        <p:guide pos="7491"/>
        <p:guide pos="211"/>
        <p:guide orient="horz" pos="4110"/>
        <p:guide orient="horz" pos="43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01BEC0-0006-46EB-914C-F8A898886642}" type="datetimeFigureOut">
              <a:rPr lang="zh-CN" altLang="en-US" smtClean="0"/>
              <a:t>2018/5/6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E6BFA5-3D74-44D7-98C7-5E1073141EC8}" type="slidenum">
              <a:rPr lang="zh-CN" altLang="en-US" smtClean="0"/>
              <a:t>‹#›</a:t>
            </a:fld>
            <a:endParaRPr lang="zh-CN" altLang="en-US"/>
          </a:p>
        </p:txBody>
      </p:sp>
    </p:spTree>
    <p:extLst>
      <p:ext uri="{BB962C8B-B14F-4D97-AF65-F5344CB8AC3E}">
        <p14:creationId xmlns:p14="http://schemas.microsoft.com/office/powerpoint/2010/main" val="29378530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dirty="0"/>
              <a:t>rosyhouse.Taobao.com</a:t>
            </a:r>
            <a:endParaRPr lang="zh-CN" altLang="en-US" dirty="0"/>
          </a:p>
        </p:txBody>
      </p:sp>
      <p:sp>
        <p:nvSpPr>
          <p:cNvPr id="4" name="灯片编号占位符 3"/>
          <p:cNvSpPr>
            <a:spLocks noGrp="1"/>
          </p:cNvSpPr>
          <p:nvPr>
            <p:ph type="sldNum" sz="quarter" idx="10"/>
          </p:nvPr>
        </p:nvSpPr>
        <p:spPr/>
        <p:txBody>
          <a:bodyPr/>
          <a:lstStyle/>
          <a:p>
            <a:fld id="{28E6BFA5-3D74-44D7-98C7-5E1073141EC8}" type="slidenum">
              <a:rPr lang="zh-CN" altLang="en-US" smtClean="0"/>
              <a:t>1</a:t>
            </a:fld>
            <a:endParaRPr lang="zh-CN" altLang="en-US"/>
          </a:p>
        </p:txBody>
      </p:sp>
    </p:spTree>
    <p:extLst>
      <p:ext uri="{BB962C8B-B14F-4D97-AF65-F5344CB8AC3E}">
        <p14:creationId xmlns:p14="http://schemas.microsoft.com/office/powerpoint/2010/main" val="20401873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10</a:t>
            </a:fld>
            <a:endParaRPr lang="zh-CN" altLang="en-US"/>
          </a:p>
        </p:txBody>
      </p:sp>
    </p:spTree>
    <p:extLst>
      <p:ext uri="{BB962C8B-B14F-4D97-AF65-F5344CB8AC3E}">
        <p14:creationId xmlns:p14="http://schemas.microsoft.com/office/powerpoint/2010/main" val="21029357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11</a:t>
            </a:fld>
            <a:endParaRPr lang="zh-CN" altLang="en-US"/>
          </a:p>
        </p:txBody>
      </p:sp>
    </p:spTree>
    <p:extLst>
      <p:ext uri="{BB962C8B-B14F-4D97-AF65-F5344CB8AC3E}">
        <p14:creationId xmlns:p14="http://schemas.microsoft.com/office/powerpoint/2010/main" val="5944535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12</a:t>
            </a:fld>
            <a:endParaRPr lang="zh-CN" altLang="en-US"/>
          </a:p>
        </p:txBody>
      </p:sp>
    </p:spTree>
    <p:extLst>
      <p:ext uri="{BB962C8B-B14F-4D97-AF65-F5344CB8AC3E}">
        <p14:creationId xmlns:p14="http://schemas.microsoft.com/office/powerpoint/2010/main" val="25113407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13</a:t>
            </a:fld>
            <a:endParaRPr lang="zh-CN" altLang="en-US"/>
          </a:p>
        </p:txBody>
      </p:sp>
    </p:spTree>
    <p:extLst>
      <p:ext uri="{BB962C8B-B14F-4D97-AF65-F5344CB8AC3E}">
        <p14:creationId xmlns:p14="http://schemas.microsoft.com/office/powerpoint/2010/main" val="286548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14</a:t>
            </a:fld>
            <a:endParaRPr lang="zh-CN" altLang="en-US"/>
          </a:p>
        </p:txBody>
      </p:sp>
    </p:spTree>
    <p:extLst>
      <p:ext uri="{BB962C8B-B14F-4D97-AF65-F5344CB8AC3E}">
        <p14:creationId xmlns:p14="http://schemas.microsoft.com/office/powerpoint/2010/main" val="32912222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15</a:t>
            </a:fld>
            <a:endParaRPr lang="zh-CN" altLang="en-US"/>
          </a:p>
        </p:txBody>
      </p:sp>
    </p:spTree>
    <p:extLst>
      <p:ext uri="{BB962C8B-B14F-4D97-AF65-F5344CB8AC3E}">
        <p14:creationId xmlns:p14="http://schemas.microsoft.com/office/powerpoint/2010/main" val="4261052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16</a:t>
            </a:fld>
            <a:endParaRPr lang="zh-CN" altLang="en-US"/>
          </a:p>
        </p:txBody>
      </p:sp>
    </p:spTree>
    <p:extLst>
      <p:ext uri="{BB962C8B-B14F-4D97-AF65-F5344CB8AC3E}">
        <p14:creationId xmlns:p14="http://schemas.microsoft.com/office/powerpoint/2010/main" val="42278629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17</a:t>
            </a:fld>
            <a:endParaRPr lang="zh-CN" altLang="en-US"/>
          </a:p>
        </p:txBody>
      </p:sp>
    </p:spTree>
    <p:extLst>
      <p:ext uri="{BB962C8B-B14F-4D97-AF65-F5344CB8AC3E}">
        <p14:creationId xmlns:p14="http://schemas.microsoft.com/office/powerpoint/2010/main" val="20240553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18</a:t>
            </a:fld>
            <a:endParaRPr lang="zh-CN" altLang="en-US"/>
          </a:p>
        </p:txBody>
      </p:sp>
    </p:spTree>
    <p:extLst>
      <p:ext uri="{BB962C8B-B14F-4D97-AF65-F5344CB8AC3E}">
        <p14:creationId xmlns:p14="http://schemas.microsoft.com/office/powerpoint/2010/main" val="17501846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19</a:t>
            </a:fld>
            <a:endParaRPr lang="zh-CN" altLang="en-US"/>
          </a:p>
        </p:txBody>
      </p:sp>
    </p:spTree>
    <p:extLst>
      <p:ext uri="{BB962C8B-B14F-4D97-AF65-F5344CB8AC3E}">
        <p14:creationId xmlns:p14="http://schemas.microsoft.com/office/powerpoint/2010/main" val="4034506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dirty="0"/>
          </a:p>
        </p:txBody>
      </p:sp>
    </p:spTree>
    <p:extLst>
      <p:ext uri="{BB962C8B-B14F-4D97-AF65-F5344CB8AC3E}">
        <p14:creationId xmlns:p14="http://schemas.microsoft.com/office/powerpoint/2010/main" val="25668369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20</a:t>
            </a:fld>
            <a:endParaRPr lang="zh-CN" altLang="en-US"/>
          </a:p>
        </p:txBody>
      </p:sp>
    </p:spTree>
    <p:extLst>
      <p:ext uri="{BB962C8B-B14F-4D97-AF65-F5344CB8AC3E}">
        <p14:creationId xmlns:p14="http://schemas.microsoft.com/office/powerpoint/2010/main" val="24259676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21</a:t>
            </a:fld>
            <a:endParaRPr lang="zh-CN" altLang="en-US"/>
          </a:p>
        </p:txBody>
      </p:sp>
    </p:spTree>
    <p:extLst>
      <p:ext uri="{BB962C8B-B14F-4D97-AF65-F5344CB8AC3E}">
        <p14:creationId xmlns:p14="http://schemas.microsoft.com/office/powerpoint/2010/main" val="40024177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22</a:t>
            </a:fld>
            <a:endParaRPr lang="zh-CN" altLang="en-US"/>
          </a:p>
        </p:txBody>
      </p:sp>
    </p:spTree>
    <p:extLst>
      <p:ext uri="{BB962C8B-B14F-4D97-AF65-F5344CB8AC3E}">
        <p14:creationId xmlns:p14="http://schemas.microsoft.com/office/powerpoint/2010/main" val="20885403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23</a:t>
            </a:fld>
            <a:endParaRPr lang="zh-CN" altLang="en-US"/>
          </a:p>
        </p:txBody>
      </p:sp>
    </p:spTree>
    <p:extLst>
      <p:ext uri="{BB962C8B-B14F-4D97-AF65-F5344CB8AC3E}">
        <p14:creationId xmlns:p14="http://schemas.microsoft.com/office/powerpoint/2010/main" val="18474114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24</a:t>
            </a:fld>
            <a:endParaRPr lang="zh-CN" altLang="en-US"/>
          </a:p>
        </p:txBody>
      </p:sp>
    </p:spTree>
    <p:extLst>
      <p:ext uri="{BB962C8B-B14F-4D97-AF65-F5344CB8AC3E}">
        <p14:creationId xmlns:p14="http://schemas.microsoft.com/office/powerpoint/2010/main" val="21364640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25</a:t>
            </a:fld>
            <a:endParaRPr lang="zh-CN" altLang="en-US"/>
          </a:p>
        </p:txBody>
      </p:sp>
    </p:spTree>
    <p:extLst>
      <p:ext uri="{BB962C8B-B14F-4D97-AF65-F5344CB8AC3E}">
        <p14:creationId xmlns:p14="http://schemas.microsoft.com/office/powerpoint/2010/main" val="10399912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26</a:t>
            </a:fld>
            <a:endParaRPr lang="zh-CN" altLang="en-US"/>
          </a:p>
        </p:txBody>
      </p:sp>
    </p:spTree>
    <p:extLst>
      <p:ext uri="{BB962C8B-B14F-4D97-AF65-F5344CB8AC3E}">
        <p14:creationId xmlns:p14="http://schemas.microsoft.com/office/powerpoint/2010/main" val="34694693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27</a:t>
            </a:fld>
            <a:endParaRPr lang="zh-CN" altLang="en-US"/>
          </a:p>
        </p:txBody>
      </p:sp>
    </p:spTree>
    <p:extLst>
      <p:ext uri="{BB962C8B-B14F-4D97-AF65-F5344CB8AC3E}">
        <p14:creationId xmlns:p14="http://schemas.microsoft.com/office/powerpoint/2010/main" val="38567019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28</a:t>
            </a:fld>
            <a:endParaRPr lang="zh-CN" altLang="en-US"/>
          </a:p>
        </p:txBody>
      </p:sp>
    </p:spTree>
    <p:extLst>
      <p:ext uri="{BB962C8B-B14F-4D97-AF65-F5344CB8AC3E}">
        <p14:creationId xmlns:p14="http://schemas.microsoft.com/office/powerpoint/2010/main" val="24037647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29</a:t>
            </a:fld>
            <a:endParaRPr lang="zh-CN" altLang="en-US"/>
          </a:p>
        </p:txBody>
      </p:sp>
    </p:spTree>
    <p:extLst>
      <p:ext uri="{BB962C8B-B14F-4D97-AF65-F5344CB8AC3E}">
        <p14:creationId xmlns:p14="http://schemas.microsoft.com/office/powerpoint/2010/main" val="40987150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3</a:t>
            </a:fld>
            <a:endParaRPr lang="zh-CN" altLang="en-US"/>
          </a:p>
        </p:txBody>
      </p:sp>
    </p:spTree>
    <p:extLst>
      <p:ext uri="{BB962C8B-B14F-4D97-AF65-F5344CB8AC3E}">
        <p14:creationId xmlns:p14="http://schemas.microsoft.com/office/powerpoint/2010/main" val="35879301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30</a:t>
            </a:fld>
            <a:endParaRPr lang="zh-CN" altLang="en-US"/>
          </a:p>
        </p:txBody>
      </p:sp>
    </p:spTree>
    <p:extLst>
      <p:ext uri="{BB962C8B-B14F-4D97-AF65-F5344CB8AC3E}">
        <p14:creationId xmlns:p14="http://schemas.microsoft.com/office/powerpoint/2010/main" val="41914646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31</a:t>
            </a:fld>
            <a:endParaRPr lang="zh-CN" altLang="en-US"/>
          </a:p>
        </p:txBody>
      </p:sp>
    </p:spTree>
    <p:extLst>
      <p:ext uri="{BB962C8B-B14F-4D97-AF65-F5344CB8AC3E}">
        <p14:creationId xmlns:p14="http://schemas.microsoft.com/office/powerpoint/2010/main" val="30857688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dirty="0"/>
              <a:t>rosyhouse.Taobao.com</a:t>
            </a:r>
            <a:endParaRPr lang="zh-CN" altLang="en-US" dirty="0"/>
          </a:p>
        </p:txBody>
      </p:sp>
      <p:sp>
        <p:nvSpPr>
          <p:cNvPr id="4" name="灯片编号占位符 3"/>
          <p:cNvSpPr>
            <a:spLocks noGrp="1"/>
          </p:cNvSpPr>
          <p:nvPr>
            <p:ph type="sldNum" sz="quarter" idx="10"/>
          </p:nvPr>
        </p:nvSpPr>
        <p:spPr/>
        <p:txBody>
          <a:bodyPr/>
          <a:lstStyle/>
          <a:p>
            <a:fld id="{28E6BFA5-3D74-44D7-98C7-5E1073141EC8}" type="slidenum">
              <a:rPr lang="zh-CN" altLang="en-US" smtClean="0"/>
              <a:t>32</a:t>
            </a:fld>
            <a:endParaRPr lang="zh-CN" altLang="en-US"/>
          </a:p>
        </p:txBody>
      </p:sp>
    </p:spTree>
    <p:extLst>
      <p:ext uri="{BB962C8B-B14F-4D97-AF65-F5344CB8AC3E}">
        <p14:creationId xmlns:p14="http://schemas.microsoft.com/office/powerpoint/2010/main" val="2958052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4</a:t>
            </a:fld>
            <a:endParaRPr lang="zh-CN" altLang="en-US"/>
          </a:p>
        </p:txBody>
      </p:sp>
    </p:spTree>
    <p:extLst>
      <p:ext uri="{BB962C8B-B14F-4D97-AF65-F5344CB8AC3E}">
        <p14:creationId xmlns:p14="http://schemas.microsoft.com/office/powerpoint/2010/main" val="356813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5</a:t>
            </a:fld>
            <a:endParaRPr lang="zh-CN" altLang="en-US"/>
          </a:p>
        </p:txBody>
      </p:sp>
    </p:spTree>
    <p:extLst>
      <p:ext uri="{BB962C8B-B14F-4D97-AF65-F5344CB8AC3E}">
        <p14:creationId xmlns:p14="http://schemas.microsoft.com/office/powerpoint/2010/main" val="1618050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6</a:t>
            </a:fld>
            <a:endParaRPr lang="zh-CN" altLang="en-US"/>
          </a:p>
        </p:txBody>
      </p:sp>
    </p:spTree>
    <p:extLst>
      <p:ext uri="{BB962C8B-B14F-4D97-AF65-F5344CB8AC3E}">
        <p14:creationId xmlns:p14="http://schemas.microsoft.com/office/powerpoint/2010/main" val="4388455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7</a:t>
            </a:fld>
            <a:endParaRPr lang="zh-CN" altLang="en-US"/>
          </a:p>
        </p:txBody>
      </p:sp>
    </p:spTree>
    <p:extLst>
      <p:ext uri="{BB962C8B-B14F-4D97-AF65-F5344CB8AC3E}">
        <p14:creationId xmlns:p14="http://schemas.microsoft.com/office/powerpoint/2010/main" val="880241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8</a:t>
            </a:fld>
            <a:endParaRPr lang="zh-CN" altLang="en-US"/>
          </a:p>
        </p:txBody>
      </p:sp>
    </p:spTree>
    <p:extLst>
      <p:ext uri="{BB962C8B-B14F-4D97-AF65-F5344CB8AC3E}">
        <p14:creationId xmlns:p14="http://schemas.microsoft.com/office/powerpoint/2010/main" val="1303336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E6BFA5-3D74-44D7-98C7-5E1073141EC8}" type="slidenum">
              <a:rPr lang="zh-CN" altLang="en-US" smtClean="0"/>
              <a:t>9</a:t>
            </a:fld>
            <a:endParaRPr lang="zh-CN" altLang="en-US"/>
          </a:p>
        </p:txBody>
      </p:sp>
    </p:spTree>
    <p:extLst>
      <p:ext uri="{BB962C8B-B14F-4D97-AF65-F5344CB8AC3E}">
        <p14:creationId xmlns:p14="http://schemas.microsoft.com/office/powerpoint/2010/main" val="20975935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753100"/>
            <a:ext cx="12192000" cy="1104900"/>
          </a:xfrm>
          <a:prstGeom prst="rect">
            <a:avLst/>
          </a:prstGeom>
        </p:spPr>
      </p:pic>
      <p:sp>
        <p:nvSpPr>
          <p:cNvPr id="7" name="任意多边形 7">
            <a:extLst>
              <a:ext uri="{FF2B5EF4-FFF2-40B4-BE49-F238E27FC236}">
                <a16:creationId xmlns:a16="http://schemas.microsoft.com/office/drawing/2014/main" id="{E1D726BD-FBA3-4E54-A706-4E51776A188A}"/>
              </a:ext>
            </a:extLst>
          </p:cNvPr>
          <p:cNvSpPr/>
          <p:nvPr userDrawn="1"/>
        </p:nvSpPr>
        <p:spPr>
          <a:xfrm>
            <a:off x="1263432" y="694884"/>
            <a:ext cx="10764000" cy="0"/>
          </a:xfrm>
          <a:custGeom>
            <a:avLst/>
            <a:gdLst>
              <a:gd name="connsiteX0" fmla="*/ 0 w 10392228"/>
              <a:gd name="connsiteY0" fmla="*/ 0 h 0"/>
              <a:gd name="connsiteX1" fmla="*/ 10392228 w 10392228"/>
              <a:gd name="connsiteY1" fmla="*/ 0 h 0"/>
            </a:gdLst>
            <a:ahLst/>
            <a:cxnLst>
              <a:cxn ang="0">
                <a:pos x="connsiteX0" y="connsiteY0"/>
              </a:cxn>
              <a:cxn ang="0">
                <a:pos x="connsiteX1" y="connsiteY1"/>
              </a:cxn>
            </a:cxnLst>
            <a:rect l="l" t="t" r="r" b="b"/>
            <a:pathLst>
              <a:path w="10392228">
                <a:moveTo>
                  <a:pt x="0" y="0"/>
                </a:moveTo>
                <a:lnTo>
                  <a:pt x="10392228" y="0"/>
                </a:lnTo>
              </a:path>
            </a:pathLst>
          </a:custGeom>
          <a:noFill/>
          <a:ln w="12700">
            <a:solidFill>
              <a:srgbClr val="FFC000"/>
            </a:solidFill>
            <a:prstDash val="solid"/>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DE1EE265-463F-4AF6-8B10-EF89F29555EF}"/>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b="24881"/>
          <a:stretch/>
        </p:blipFill>
        <p:spPr>
          <a:xfrm flipH="1">
            <a:off x="10510778" y="120504"/>
            <a:ext cx="1516654" cy="574380"/>
          </a:xfrm>
          <a:prstGeom prst="rect">
            <a:avLst/>
          </a:prstGeom>
        </p:spPr>
      </p:pic>
      <p:pic>
        <p:nvPicPr>
          <p:cNvPr id="11" name="Picture 2">
            <a:extLst>
              <a:ext uri="{FF2B5EF4-FFF2-40B4-BE49-F238E27FC236}">
                <a16:creationId xmlns:a16="http://schemas.microsoft.com/office/drawing/2014/main" id="{DAE9460F-7CC1-4A8B-8C65-7CF4CCC22B18}"/>
              </a:ext>
            </a:extLst>
          </p:cNvPr>
          <p:cNvPicPr>
            <a:picLocks noChangeAspect="1" noChangeArrowheads="1"/>
          </p:cNvPicPr>
          <p:nvPr userDrawn="1"/>
        </p:nvPicPr>
        <p:blipFill>
          <a:blip r:embed="rId4" cstate="hqprint">
            <a:extLst>
              <a:ext uri="{28A0092B-C50C-407E-A947-70E740481C1C}">
                <a14:useLocalDpi xmlns:a14="http://schemas.microsoft.com/office/drawing/2010/main" val="0"/>
              </a:ext>
            </a:extLst>
          </a:blip>
          <a:stretch>
            <a:fillRect/>
          </a:stretch>
        </p:blipFill>
        <p:spPr bwMode="auto">
          <a:xfrm>
            <a:off x="206910" y="97732"/>
            <a:ext cx="828676" cy="8384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50040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E64AAE72-555B-4183-9649-A4C52C7EFF40}" type="datetimeFigureOut">
              <a:rPr lang="zh-CN" altLang="en-US" smtClean="0"/>
              <a:t>2018/5/6</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1C3DDF9-0142-4337-8E22-9F141B5A6AC8}" type="slidenum">
              <a:rPr lang="zh-CN" altLang="en-US" smtClean="0"/>
              <a:t>‹#›</a:t>
            </a:fld>
            <a:endParaRPr lang="zh-CN" altLang="en-US"/>
          </a:p>
        </p:txBody>
      </p:sp>
    </p:spTree>
    <p:extLst>
      <p:ext uri="{BB962C8B-B14F-4D97-AF65-F5344CB8AC3E}">
        <p14:creationId xmlns:p14="http://schemas.microsoft.com/office/powerpoint/2010/main" val="2915779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E64AAE72-555B-4183-9649-A4C52C7EFF40}" type="datetimeFigureOut">
              <a:rPr lang="zh-CN" altLang="en-US" smtClean="0"/>
              <a:t>2018/5/6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1C3DDF9-0142-4337-8E22-9F141B5A6AC8}" type="slidenum">
              <a:rPr lang="zh-CN" altLang="en-US" smtClean="0"/>
              <a:t>‹#›</a:t>
            </a:fld>
            <a:endParaRPr lang="zh-CN" altLang="en-US"/>
          </a:p>
        </p:txBody>
      </p:sp>
    </p:spTree>
    <p:extLst>
      <p:ext uri="{BB962C8B-B14F-4D97-AF65-F5344CB8AC3E}">
        <p14:creationId xmlns:p14="http://schemas.microsoft.com/office/powerpoint/2010/main" val="41200488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64AAE72-555B-4183-9649-A4C52C7EFF40}" type="datetimeFigureOut">
              <a:rPr lang="zh-CN" altLang="en-US" smtClean="0"/>
              <a:t>2018/5/6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1C3DDF9-0142-4337-8E22-9F141B5A6AC8}" type="slidenum">
              <a:rPr lang="zh-CN" altLang="en-US" smtClean="0"/>
              <a:t>‹#›</a:t>
            </a:fld>
            <a:endParaRPr lang="zh-CN" altLang="en-US"/>
          </a:p>
        </p:txBody>
      </p:sp>
    </p:spTree>
    <p:extLst>
      <p:ext uri="{BB962C8B-B14F-4D97-AF65-F5344CB8AC3E}">
        <p14:creationId xmlns:p14="http://schemas.microsoft.com/office/powerpoint/2010/main" val="16707352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64AAE72-555B-4183-9649-A4C52C7EFF40}" type="datetimeFigureOut">
              <a:rPr lang="zh-CN" altLang="en-US" smtClean="0"/>
              <a:t>2018/5/6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1C3DDF9-0142-4337-8E22-9F141B5A6AC8}" type="slidenum">
              <a:rPr lang="zh-CN" altLang="en-US" smtClean="0"/>
              <a:t>‹#›</a:t>
            </a:fld>
            <a:endParaRPr lang="zh-CN" altLang="en-US"/>
          </a:p>
        </p:txBody>
      </p:sp>
    </p:spTree>
    <p:extLst>
      <p:ext uri="{BB962C8B-B14F-4D97-AF65-F5344CB8AC3E}">
        <p14:creationId xmlns:p14="http://schemas.microsoft.com/office/powerpoint/2010/main" val="23550077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64AAE72-555B-4183-9649-A4C52C7EFF40}" type="datetimeFigureOut">
              <a:rPr lang="zh-CN" altLang="en-US" smtClean="0"/>
              <a:t>2018/5/6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1C3DDF9-0142-4337-8E22-9F141B5A6AC8}" type="slidenum">
              <a:rPr lang="zh-CN" altLang="en-US" smtClean="0"/>
              <a:t>‹#›</a:t>
            </a:fld>
            <a:endParaRPr lang="zh-CN" altLang="en-US"/>
          </a:p>
        </p:txBody>
      </p:sp>
    </p:spTree>
    <p:extLst>
      <p:ext uri="{BB962C8B-B14F-4D97-AF65-F5344CB8AC3E}">
        <p14:creationId xmlns:p14="http://schemas.microsoft.com/office/powerpoint/2010/main" val="32271692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64AAE72-555B-4183-9649-A4C52C7EFF40}" type="datetimeFigureOut">
              <a:rPr lang="zh-CN" altLang="en-US" smtClean="0"/>
              <a:t>2018/5/6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1C3DDF9-0142-4337-8E22-9F141B5A6AC8}" type="slidenum">
              <a:rPr lang="zh-CN" altLang="en-US" smtClean="0"/>
              <a:t>‹#›</a:t>
            </a:fld>
            <a:endParaRPr lang="zh-CN" altLang="en-US"/>
          </a:p>
        </p:txBody>
      </p:sp>
    </p:spTree>
    <p:extLst>
      <p:ext uri="{BB962C8B-B14F-4D97-AF65-F5344CB8AC3E}">
        <p14:creationId xmlns:p14="http://schemas.microsoft.com/office/powerpoint/2010/main" val="27635168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3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0FE25A-F59E-4A74-B665-864FD89EC22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A42CC18-0C10-4C0D-A0F2-E6045AE31DB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01D336C-545D-4EB5-97AD-1195B1E100BF}"/>
              </a:ext>
            </a:extLst>
          </p:cNvPr>
          <p:cNvSpPr>
            <a:spLocks noGrp="1"/>
          </p:cNvSpPr>
          <p:nvPr>
            <p:ph type="dt" sz="half" idx="10"/>
          </p:nvPr>
        </p:nvSpPr>
        <p:spPr/>
        <p:txBody>
          <a:bodyPr/>
          <a:lstStyle/>
          <a:p>
            <a:fld id="{66177337-1161-4CB2-8B69-3E24C9ADD514}" type="datetimeFigureOut">
              <a:rPr lang="zh-CN" altLang="en-US" smtClean="0"/>
              <a:t>2018/5/6</a:t>
            </a:fld>
            <a:endParaRPr lang="zh-CN" altLang="en-US"/>
          </a:p>
        </p:txBody>
      </p:sp>
      <p:sp>
        <p:nvSpPr>
          <p:cNvPr id="5" name="页脚占位符 4">
            <a:extLst>
              <a:ext uri="{FF2B5EF4-FFF2-40B4-BE49-F238E27FC236}">
                <a16:creationId xmlns:a16="http://schemas.microsoft.com/office/drawing/2014/main" id="{B3F62F5E-1F39-4ED3-9466-620AD89BE98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DAB90C6-7DD8-450C-B97D-289F0B9378B3}"/>
              </a:ext>
            </a:extLst>
          </p:cNvPr>
          <p:cNvSpPr>
            <a:spLocks noGrp="1"/>
          </p:cNvSpPr>
          <p:nvPr>
            <p:ph type="sldNum" sz="quarter" idx="12"/>
          </p:nvPr>
        </p:nvSpPr>
        <p:spPr/>
        <p:txBody>
          <a:bodyPr/>
          <a:lstStyle/>
          <a:p>
            <a:fld id="{2EED884B-F155-42E3-9801-487CD0C3BEE5}" type="slidenum">
              <a:rPr lang="zh-CN" altLang="en-US" smtClean="0"/>
              <a:t>‹#›</a:t>
            </a:fld>
            <a:endParaRPr lang="zh-CN" altLang="en-US"/>
          </a:p>
        </p:txBody>
      </p:sp>
    </p:spTree>
    <p:extLst>
      <p:ext uri="{BB962C8B-B14F-4D97-AF65-F5344CB8AC3E}">
        <p14:creationId xmlns:p14="http://schemas.microsoft.com/office/powerpoint/2010/main" val="27622891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任意多边形 7">
            <a:extLst>
              <a:ext uri="{FF2B5EF4-FFF2-40B4-BE49-F238E27FC236}">
                <a16:creationId xmlns:a16="http://schemas.microsoft.com/office/drawing/2014/main" id="{7AD966E6-3FDF-4F82-8C96-EA8BCC70DB96}"/>
              </a:ext>
            </a:extLst>
          </p:cNvPr>
          <p:cNvSpPr/>
          <p:nvPr userDrawn="1"/>
        </p:nvSpPr>
        <p:spPr>
          <a:xfrm>
            <a:off x="1428000" y="827768"/>
            <a:ext cx="10764000" cy="0"/>
          </a:xfrm>
          <a:custGeom>
            <a:avLst/>
            <a:gdLst>
              <a:gd name="connsiteX0" fmla="*/ 0 w 10392228"/>
              <a:gd name="connsiteY0" fmla="*/ 0 h 0"/>
              <a:gd name="connsiteX1" fmla="*/ 10392228 w 10392228"/>
              <a:gd name="connsiteY1" fmla="*/ 0 h 0"/>
            </a:gdLst>
            <a:ahLst/>
            <a:cxnLst>
              <a:cxn ang="0">
                <a:pos x="connsiteX0" y="connsiteY0"/>
              </a:cxn>
              <a:cxn ang="0">
                <a:pos x="connsiteX1" y="connsiteY1"/>
              </a:cxn>
            </a:cxnLst>
            <a:rect l="l" t="t" r="r" b="b"/>
            <a:pathLst>
              <a:path w="10392228">
                <a:moveTo>
                  <a:pt x="0" y="0"/>
                </a:moveTo>
                <a:lnTo>
                  <a:pt x="10392228" y="0"/>
                </a:lnTo>
              </a:path>
            </a:pathLst>
          </a:custGeom>
          <a:noFill/>
          <a:ln w="12700">
            <a:solidFill>
              <a:srgbClr val="FFC000"/>
            </a:solidFill>
            <a:prstDash val="solid"/>
            <a:headEnd type="oval"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487D8A03-0D8B-4A24-9258-B847C50D7E91}"/>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b="24881"/>
          <a:stretch/>
        </p:blipFill>
        <p:spPr>
          <a:xfrm flipH="1">
            <a:off x="10675346" y="253388"/>
            <a:ext cx="1516654" cy="574380"/>
          </a:xfrm>
          <a:prstGeom prst="rect">
            <a:avLst/>
          </a:prstGeom>
        </p:spPr>
      </p:pic>
      <p:pic>
        <p:nvPicPr>
          <p:cNvPr id="4" name="Picture 2">
            <a:extLst>
              <a:ext uri="{FF2B5EF4-FFF2-40B4-BE49-F238E27FC236}">
                <a16:creationId xmlns:a16="http://schemas.microsoft.com/office/drawing/2014/main" id="{40FFA43A-35F5-4496-80FE-F8B813E619F5}"/>
              </a:ext>
            </a:extLst>
          </p:cNvPr>
          <p:cNvPicPr>
            <a:picLocks noChangeAspect="1" noChangeArrowheads="1"/>
          </p:cNvPicPr>
          <p:nvPr userDrawn="1"/>
        </p:nvPicPr>
        <p:blipFill>
          <a:blip r:embed="rId3" cstate="hqprint">
            <a:extLst>
              <a:ext uri="{28A0092B-C50C-407E-A947-70E740481C1C}">
                <a14:useLocalDpi xmlns:a14="http://schemas.microsoft.com/office/drawing/2010/main" val="0"/>
              </a:ext>
            </a:extLst>
          </a:blip>
          <a:stretch>
            <a:fillRect/>
          </a:stretch>
        </p:blipFill>
        <p:spPr bwMode="auto">
          <a:xfrm>
            <a:off x="371478" y="79584"/>
            <a:ext cx="977956" cy="989442"/>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a:extLst>
              <a:ext uri="{FF2B5EF4-FFF2-40B4-BE49-F238E27FC236}">
                <a16:creationId xmlns:a16="http://schemas.microsoft.com/office/drawing/2014/main" id="{16AAE66D-700D-40E2-89A5-8AEE20F50FC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5753100"/>
            <a:ext cx="12192000" cy="1104900"/>
          </a:xfrm>
          <a:prstGeom prst="rect">
            <a:avLst/>
          </a:prstGeom>
        </p:spPr>
      </p:pic>
    </p:spTree>
    <p:extLst>
      <p:ext uri="{BB962C8B-B14F-4D97-AF65-F5344CB8AC3E}">
        <p14:creationId xmlns:p14="http://schemas.microsoft.com/office/powerpoint/2010/main" val="40932695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61142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9086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89061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4657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831B424-2401-4522-B72D-559A60333FAF}"/>
              </a:ext>
            </a:extLst>
          </p:cNvPr>
          <p:cNvSpPr/>
          <p:nvPr userDrawn="1"/>
        </p:nvSpPr>
        <p:spPr>
          <a:xfrm>
            <a:off x="374469" y="5216435"/>
            <a:ext cx="11652068" cy="112660"/>
          </a:xfrm>
          <a:prstGeom prst="rect">
            <a:avLst/>
          </a:prstGeom>
        </p:spPr>
        <p:txBody>
          <a:bodyPr wrap="square">
            <a:spAutoFit/>
          </a:bodyPr>
          <a:lstStyle/>
          <a:p>
            <a:pPr algn="ctr">
              <a:lnSpc>
                <a:spcPct val="150000"/>
              </a:lnSpc>
            </a:pPr>
            <a:r>
              <a:rPr lang="zh-CN" altLang="en-US" sz="100" b="1" dirty="0">
                <a:solidFill>
                  <a:schemeClr val="bg1"/>
                </a:solidFill>
                <a:latin typeface="微软雅黑" panose="020B0503020204020204" pitchFamily="34" charset="-122"/>
                <a:ea typeface="微软雅黑" panose="020B0503020204020204" pitchFamily="34" charset="-122"/>
              </a:rPr>
              <a:t>更多模板烦请登陆：</a:t>
            </a:r>
            <a:r>
              <a:rPr lang="en-US" altLang="zh-CN" sz="100" b="1" dirty="0">
                <a:solidFill>
                  <a:schemeClr val="bg1"/>
                </a:solidFill>
                <a:latin typeface="微软雅黑" panose="020B0503020204020204" pitchFamily="34" charset="-122"/>
                <a:ea typeface="微软雅黑" panose="020B0503020204020204" pitchFamily="34" charset="-122"/>
              </a:rPr>
              <a:t>http://www.51miz.com/ppt/</a:t>
            </a:r>
            <a:endParaRPr lang="zh-CN" altLang="en-US" sz="1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85291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64AAE72-555B-4183-9649-A4C52C7EFF40}" type="datetimeFigureOut">
              <a:rPr lang="zh-CN" altLang="en-US" smtClean="0"/>
              <a:t>2018/5/6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11C3DDF9-0142-4337-8E22-9F141B5A6AC8}" type="slidenum">
              <a:rPr lang="zh-CN" altLang="en-US" smtClean="0"/>
              <a:t>‹#›</a:t>
            </a:fld>
            <a:endParaRPr lang="zh-CN" altLang="en-US"/>
          </a:p>
        </p:txBody>
      </p:sp>
    </p:spTree>
    <p:extLst>
      <p:ext uri="{BB962C8B-B14F-4D97-AF65-F5344CB8AC3E}">
        <p14:creationId xmlns:p14="http://schemas.microsoft.com/office/powerpoint/2010/main" val="36798080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E64AAE72-555B-4183-9649-A4C52C7EFF40}" type="datetimeFigureOut">
              <a:rPr lang="zh-CN" altLang="en-US" smtClean="0"/>
              <a:t>2018/5/6</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11C3DDF9-0142-4337-8E22-9F141B5A6AC8}" type="slidenum">
              <a:rPr lang="zh-CN" altLang="en-US" smtClean="0"/>
              <a:t>‹#›</a:t>
            </a:fld>
            <a:endParaRPr lang="zh-CN" altLang="en-US"/>
          </a:p>
        </p:txBody>
      </p:sp>
    </p:spTree>
    <p:extLst>
      <p:ext uri="{BB962C8B-B14F-4D97-AF65-F5344CB8AC3E}">
        <p14:creationId xmlns:p14="http://schemas.microsoft.com/office/powerpoint/2010/main" val="35393951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456A0BE-270B-4B80-B8DD-BC344D00E915}"/>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0" y="951"/>
            <a:ext cx="12217185" cy="6856097"/>
          </a:xfrm>
          <a:prstGeom prst="rect">
            <a:avLst/>
          </a:prstGeom>
        </p:spPr>
      </p:pic>
    </p:spTree>
    <p:extLst>
      <p:ext uri="{BB962C8B-B14F-4D97-AF65-F5344CB8AC3E}">
        <p14:creationId xmlns:p14="http://schemas.microsoft.com/office/powerpoint/2010/main" val="2663293699"/>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50" r:id="rId4"/>
    <p:sldLayoutId id="2147483660" r:id="rId5"/>
    <p:sldLayoutId id="2147483661"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 id="2147483664" r:id="rId16"/>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image" Target="../media/image6.png"/><Relationship Id="rId18" Type="http://schemas.openxmlformats.org/officeDocument/2006/relationships/image" Target="../media/image10.png"/><Relationship Id="rId3" Type="http://schemas.openxmlformats.org/officeDocument/2006/relationships/audio" Target="../media/media1.mp3"/><Relationship Id="rId7" Type="http://schemas.openxmlformats.org/officeDocument/2006/relationships/tags" Target="../tags/tag6.xml"/><Relationship Id="rId12" Type="http://schemas.openxmlformats.org/officeDocument/2006/relationships/notesSlide" Target="../notesSlides/notesSlide1.xml"/><Relationship Id="rId17" Type="http://schemas.openxmlformats.org/officeDocument/2006/relationships/image" Target="../media/image2.png"/><Relationship Id="rId2" Type="http://schemas.microsoft.com/office/2007/relationships/media" Target="../media/media1.mp3"/><Relationship Id="rId16" Type="http://schemas.openxmlformats.org/officeDocument/2006/relationships/image" Target="../media/image9.png"/><Relationship Id="rId1" Type="http://schemas.openxmlformats.org/officeDocument/2006/relationships/tags" Target="../tags/tag2.xml"/><Relationship Id="rId6" Type="http://schemas.openxmlformats.org/officeDocument/2006/relationships/tags" Target="../tags/tag5.xml"/><Relationship Id="rId11" Type="http://schemas.openxmlformats.org/officeDocument/2006/relationships/slideLayout" Target="../slideLayouts/slideLayout4.xml"/><Relationship Id="rId5" Type="http://schemas.openxmlformats.org/officeDocument/2006/relationships/tags" Target="../tags/tag4.xml"/><Relationship Id="rId15" Type="http://schemas.openxmlformats.org/officeDocument/2006/relationships/image" Target="../media/image8.png"/><Relationship Id="rId10" Type="http://schemas.openxmlformats.org/officeDocument/2006/relationships/tags" Target="../tags/tag9.xml"/><Relationship Id="rId19" Type="http://schemas.openxmlformats.org/officeDocument/2006/relationships/image" Target="../media/image11.png"/><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6.png"/><Relationship Id="rId7"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4.png"/><Relationship Id="rId11" Type="http://schemas.microsoft.com/office/2007/relationships/hdphoto" Target="../media/hdphoto1.wdp"/><Relationship Id="rId5" Type="http://schemas.openxmlformats.org/officeDocument/2006/relationships/image" Target="../media/image2.png"/><Relationship Id="rId10" Type="http://schemas.openxmlformats.org/officeDocument/2006/relationships/image" Target="../media/image17.png"/><Relationship Id="rId4" Type="http://schemas.openxmlformats.org/officeDocument/2006/relationships/image" Target="../media/image7.png"/><Relationship Id="rId9"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6.png"/><Relationship Id="rId7"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14.png"/><Relationship Id="rId11" Type="http://schemas.microsoft.com/office/2007/relationships/hdphoto" Target="../media/hdphoto1.wdp"/><Relationship Id="rId5" Type="http://schemas.openxmlformats.org/officeDocument/2006/relationships/image" Target="../media/image2.png"/><Relationship Id="rId10" Type="http://schemas.openxmlformats.org/officeDocument/2006/relationships/image" Target="../media/image17.png"/><Relationship Id="rId4" Type="http://schemas.openxmlformats.org/officeDocument/2006/relationships/image" Target="../media/image7.png"/><Relationship Id="rId9"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6.png"/><Relationship Id="rId7"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14.png"/><Relationship Id="rId11" Type="http://schemas.microsoft.com/office/2007/relationships/hdphoto" Target="../media/hdphoto1.wdp"/><Relationship Id="rId5" Type="http://schemas.openxmlformats.org/officeDocument/2006/relationships/image" Target="../media/image2.png"/><Relationship Id="rId10" Type="http://schemas.openxmlformats.org/officeDocument/2006/relationships/image" Target="../media/image17.png"/><Relationship Id="rId4" Type="http://schemas.openxmlformats.org/officeDocument/2006/relationships/image" Target="../media/image7.png"/><Relationship Id="rId9"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4.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image" Target="../media/image9.pn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image" Target="../media/image7.png"/><Relationship Id="rId2" Type="http://schemas.openxmlformats.org/officeDocument/2006/relationships/tags" Target="../tags/tag11.xml"/><Relationship Id="rId16" Type="http://schemas.openxmlformats.org/officeDocument/2006/relationships/image" Target="../media/image11.png"/><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image" Target="../media/image6.png"/><Relationship Id="rId5" Type="http://schemas.openxmlformats.org/officeDocument/2006/relationships/tags" Target="../tags/tag14.xml"/><Relationship Id="rId15" Type="http://schemas.openxmlformats.org/officeDocument/2006/relationships/image" Target="../media/image10.png"/><Relationship Id="rId10" Type="http://schemas.openxmlformats.org/officeDocument/2006/relationships/notesSlide" Target="../notesSlides/notesSlide32.xml"/><Relationship Id="rId4" Type="http://schemas.openxmlformats.org/officeDocument/2006/relationships/tags" Target="../tags/tag13.xml"/><Relationship Id="rId9" Type="http://schemas.openxmlformats.org/officeDocument/2006/relationships/slideLayout" Target="../slideLayouts/slideLayout4.xml"/><Relationship Id="rId1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4.png"/><Relationship Id="rId11" Type="http://schemas.microsoft.com/office/2007/relationships/hdphoto" Target="../media/hdphoto1.wdp"/><Relationship Id="rId5" Type="http://schemas.openxmlformats.org/officeDocument/2006/relationships/image" Target="../media/image2.png"/><Relationship Id="rId10" Type="http://schemas.openxmlformats.org/officeDocument/2006/relationships/image" Target="../media/image17.png"/><Relationship Id="rId4" Type="http://schemas.openxmlformats.org/officeDocument/2006/relationships/image" Target="../media/image7.pn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A9B3116-C20C-4698-AC4D-793972C5482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5488" y="-31619"/>
            <a:ext cx="12242834" cy="6921238"/>
          </a:xfrm>
          <a:prstGeom prst="rect">
            <a:avLst/>
          </a:prstGeom>
        </p:spPr>
      </p:pic>
      <p:pic>
        <p:nvPicPr>
          <p:cNvPr id="9" name="图片 8"/>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15488" y="3044480"/>
            <a:ext cx="2748897" cy="3513531"/>
          </a:xfrm>
          <a:prstGeom prst="rect">
            <a:avLst/>
          </a:prstGeom>
        </p:spPr>
      </p:pic>
      <p:grpSp>
        <p:nvGrpSpPr>
          <p:cNvPr id="65" name="PA_组合 2">
            <a:extLst>
              <a:ext uri="{FF2B5EF4-FFF2-40B4-BE49-F238E27FC236}">
                <a16:creationId xmlns:a16="http://schemas.microsoft.com/office/drawing/2014/main" id="{4080E559-92C2-49E0-AD16-E1630A23DECC}"/>
              </a:ext>
            </a:extLst>
          </p:cNvPr>
          <p:cNvGrpSpPr/>
          <p:nvPr>
            <p:custDataLst>
              <p:tags r:id="rId1"/>
            </p:custDataLst>
          </p:nvPr>
        </p:nvGrpSpPr>
        <p:grpSpPr>
          <a:xfrm>
            <a:off x="5394816" y="2130240"/>
            <a:ext cx="1402368" cy="1401370"/>
            <a:chOff x="155707" y="103057"/>
            <a:chExt cx="1402368" cy="1401370"/>
          </a:xfrm>
        </p:grpSpPr>
        <p:sp>
          <p:nvSpPr>
            <p:cNvPr id="66" name="Oval 551">
              <a:extLst>
                <a:ext uri="{FF2B5EF4-FFF2-40B4-BE49-F238E27FC236}">
                  <a16:creationId xmlns:a16="http://schemas.microsoft.com/office/drawing/2014/main" id="{75981C82-2D44-4A2A-8AE5-CB6ECAEA0B8B}"/>
                </a:ext>
              </a:extLst>
            </p:cNvPr>
            <p:cNvSpPr>
              <a:spLocks noChangeArrowheads="1"/>
            </p:cNvSpPr>
            <p:nvPr/>
          </p:nvSpPr>
          <p:spPr bwMode="auto">
            <a:xfrm>
              <a:off x="155707" y="103057"/>
              <a:ext cx="1402368" cy="1401370"/>
            </a:xfrm>
            <a:prstGeom prst="ellipse">
              <a:avLst/>
            </a:prstGeom>
            <a:gradFill rotWithShape="1">
              <a:gsLst>
                <a:gs pos="0">
                  <a:schemeClr val="bg1">
                    <a:alpha val="0"/>
                  </a:schemeClr>
                </a:gs>
                <a:gs pos="100000">
                  <a:srgbClr val="FFFF00">
                    <a:alpha val="18000"/>
                  </a:srgbClr>
                </a:gs>
              </a:gsLst>
              <a:path path="shape">
                <a:fillToRect l="50000" t="50000" r="50000" b="50000"/>
              </a:path>
            </a:gradFill>
            <a:ln>
              <a:noFill/>
            </a:ln>
            <a:effectLst/>
            <a:extLst/>
          </p:spPr>
          <p:txBody>
            <a:bodyPr wrap="none" anchor="ctr"/>
            <a:lstStyle/>
            <a:p>
              <a:pPr>
                <a:defRPr/>
              </a:pPr>
              <a:endParaRPr lang="zh-CN" altLang="en-US">
                <a:cs typeface="+mn-ea"/>
                <a:sym typeface="+mn-lt"/>
              </a:endParaRPr>
            </a:p>
          </p:txBody>
        </p:sp>
        <p:sp>
          <p:nvSpPr>
            <p:cNvPr id="67" name="Oval 553">
              <a:extLst>
                <a:ext uri="{FF2B5EF4-FFF2-40B4-BE49-F238E27FC236}">
                  <a16:creationId xmlns:a16="http://schemas.microsoft.com/office/drawing/2014/main" id="{430A6FE3-F18D-42FC-97D5-9EEA76963671}"/>
                </a:ext>
              </a:extLst>
            </p:cNvPr>
            <p:cNvSpPr>
              <a:spLocks noChangeArrowheads="1"/>
            </p:cNvSpPr>
            <p:nvPr/>
          </p:nvSpPr>
          <p:spPr bwMode="auto">
            <a:xfrm>
              <a:off x="336537" y="320791"/>
              <a:ext cx="1011258" cy="1009581"/>
            </a:xfrm>
            <a:prstGeom prst="ellipse">
              <a:avLst/>
            </a:prstGeom>
            <a:gradFill rotWithShape="1">
              <a:gsLst>
                <a:gs pos="0">
                  <a:srgbClr val="FFFF00">
                    <a:alpha val="16000"/>
                  </a:srgbClr>
                </a:gs>
                <a:gs pos="100000">
                  <a:srgbClr val="FFFF00">
                    <a:alpha val="24000"/>
                  </a:srgbClr>
                </a:gs>
              </a:gsLst>
              <a:path path="shape">
                <a:fillToRect l="50000" t="50000" r="50000" b="50000"/>
              </a:path>
            </a:gradFill>
            <a:ln>
              <a:noFill/>
            </a:ln>
            <a:extLst/>
          </p:spPr>
          <p:txBody>
            <a:bodyPr wrap="none" anchor="ctr"/>
            <a:lstStyle/>
            <a:p>
              <a:endParaRPr lang="zh-CN" altLang="en-US">
                <a:cs typeface="+mn-ea"/>
                <a:sym typeface="+mn-lt"/>
              </a:endParaRPr>
            </a:p>
          </p:txBody>
        </p:sp>
        <p:grpSp>
          <p:nvGrpSpPr>
            <p:cNvPr id="68" name="Group 554">
              <a:extLst>
                <a:ext uri="{FF2B5EF4-FFF2-40B4-BE49-F238E27FC236}">
                  <a16:creationId xmlns:a16="http://schemas.microsoft.com/office/drawing/2014/main" id="{A8738056-43D0-4F88-A3ED-679112FB31AF}"/>
                </a:ext>
              </a:extLst>
            </p:cNvPr>
            <p:cNvGrpSpPr>
              <a:grpSpLocks/>
            </p:cNvGrpSpPr>
            <p:nvPr/>
          </p:nvGrpSpPr>
          <p:grpSpPr bwMode="auto">
            <a:xfrm>
              <a:off x="335114" y="284329"/>
              <a:ext cx="1052524" cy="1050779"/>
              <a:chOff x="-4063" y="-880"/>
              <a:chExt cx="2219" cy="2219"/>
            </a:xfrm>
            <a:solidFill>
              <a:schemeClr val="accent4"/>
            </a:solidFill>
          </p:grpSpPr>
          <p:grpSp>
            <p:nvGrpSpPr>
              <p:cNvPr id="69" name="Group 555">
                <a:extLst>
                  <a:ext uri="{FF2B5EF4-FFF2-40B4-BE49-F238E27FC236}">
                    <a16:creationId xmlns:a16="http://schemas.microsoft.com/office/drawing/2014/main" id="{3075F896-0548-47BA-AE14-E58501DC43FC}"/>
                  </a:ext>
                </a:extLst>
              </p:cNvPr>
              <p:cNvGrpSpPr>
                <a:grpSpLocks/>
              </p:cNvGrpSpPr>
              <p:nvPr/>
            </p:nvGrpSpPr>
            <p:grpSpPr bwMode="auto">
              <a:xfrm>
                <a:off x="-4063" y="-880"/>
                <a:ext cx="2219" cy="2219"/>
                <a:chOff x="-3927" y="-789"/>
                <a:chExt cx="2219" cy="2219"/>
              </a:xfrm>
              <a:grpFill/>
            </p:grpSpPr>
            <p:grpSp>
              <p:nvGrpSpPr>
                <p:cNvPr id="85" name="Group 556">
                  <a:extLst>
                    <a:ext uri="{FF2B5EF4-FFF2-40B4-BE49-F238E27FC236}">
                      <a16:creationId xmlns:a16="http://schemas.microsoft.com/office/drawing/2014/main" id="{A57731A9-00FE-4DA2-9D78-6A050F4D026B}"/>
                    </a:ext>
                  </a:extLst>
                </p:cNvPr>
                <p:cNvGrpSpPr>
                  <a:grpSpLocks noChangeAspect="1"/>
                </p:cNvGrpSpPr>
                <p:nvPr/>
              </p:nvGrpSpPr>
              <p:grpSpPr bwMode="auto">
                <a:xfrm>
                  <a:off x="-3927" y="-788"/>
                  <a:ext cx="2219" cy="2202"/>
                  <a:chOff x="168" y="696"/>
                  <a:chExt cx="1429" cy="1429"/>
                </a:xfrm>
                <a:grpFill/>
              </p:grpSpPr>
              <p:grpSp>
                <p:nvGrpSpPr>
                  <p:cNvPr id="93" name="Group 557">
                    <a:extLst>
                      <a:ext uri="{FF2B5EF4-FFF2-40B4-BE49-F238E27FC236}">
                        <a16:creationId xmlns:a16="http://schemas.microsoft.com/office/drawing/2014/main" id="{BAEE64AF-C926-4E20-98D2-FFCE9A37EB15}"/>
                      </a:ext>
                    </a:extLst>
                  </p:cNvPr>
                  <p:cNvGrpSpPr>
                    <a:grpSpLocks noChangeAspect="1"/>
                  </p:cNvGrpSpPr>
                  <p:nvPr/>
                </p:nvGrpSpPr>
                <p:grpSpPr bwMode="auto">
                  <a:xfrm>
                    <a:off x="854" y="696"/>
                    <a:ext cx="56" cy="1429"/>
                    <a:chOff x="845" y="696"/>
                    <a:chExt cx="56" cy="1429"/>
                  </a:xfrm>
                  <a:grpFill/>
                </p:grpSpPr>
                <p:sp>
                  <p:nvSpPr>
                    <p:cNvPr id="98" name="AutoShape 558">
                      <a:extLst>
                        <a:ext uri="{FF2B5EF4-FFF2-40B4-BE49-F238E27FC236}">
                          <a16:creationId xmlns:a16="http://schemas.microsoft.com/office/drawing/2014/main" id="{6B9E8E39-4C11-4995-87AE-8455BA4E12F6}"/>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99" name="AutoShape 559">
                      <a:extLst>
                        <a:ext uri="{FF2B5EF4-FFF2-40B4-BE49-F238E27FC236}">
                          <a16:creationId xmlns:a16="http://schemas.microsoft.com/office/drawing/2014/main" id="{3B24169C-C31E-4E09-8673-9D46920D087D}"/>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grpSp>
                <p:nvGrpSpPr>
                  <p:cNvPr id="94" name="Group 560">
                    <a:extLst>
                      <a:ext uri="{FF2B5EF4-FFF2-40B4-BE49-F238E27FC236}">
                        <a16:creationId xmlns:a16="http://schemas.microsoft.com/office/drawing/2014/main" id="{64A1CC0A-9560-4F62-8E8E-737F0C4A73A3}"/>
                      </a:ext>
                    </a:extLst>
                  </p:cNvPr>
                  <p:cNvGrpSpPr>
                    <a:grpSpLocks noChangeAspect="1"/>
                  </p:cNvGrpSpPr>
                  <p:nvPr/>
                </p:nvGrpSpPr>
                <p:grpSpPr bwMode="auto">
                  <a:xfrm rot="5400000">
                    <a:off x="855" y="696"/>
                    <a:ext cx="56" cy="1429"/>
                    <a:chOff x="845" y="696"/>
                    <a:chExt cx="56" cy="1429"/>
                  </a:xfrm>
                  <a:grpFill/>
                </p:grpSpPr>
                <p:sp>
                  <p:nvSpPr>
                    <p:cNvPr id="95" name="AutoShape 561">
                      <a:extLst>
                        <a:ext uri="{FF2B5EF4-FFF2-40B4-BE49-F238E27FC236}">
                          <a16:creationId xmlns:a16="http://schemas.microsoft.com/office/drawing/2014/main" id="{53EBF1E1-674A-4A65-BCF0-CF96C1326F13}"/>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96" name="AutoShape 562">
                      <a:extLst>
                        <a:ext uri="{FF2B5EF4-FFF2-40B4-BE49-F238E27FC236}">
                          <a16:creationId xmlns:a16="http://schemas.microsoft.com/office/drawing/2014/main" id="{03A11FC4-1775-4B82-878C-0D5FE109B90F}"/>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grpSp>
            <p:grpSp>
              <p:nvGrpSpPr>
                <p:cNvPr id="86" name="Group 563">
                  <a:extLst>
                    <a:ext uri="{FF2B5EF4-FFF2-40B4-BE49-F238E27FC236}">
                      <a16:creationId xmlns:a16="http://schemas.microsoft.com/office/drawing/2014/main" id="{B22867D0-CC88-409D-9762-E29BC73C1527}"/>
                    </a:ext>
                  </a:extLst>
                </p:cNvPr>
                <p:cNvGrpSpPr>
                  <a:grpSpLocks noChangeAspect="1"/>
                </p:cNvGrpSpPr>
                <p:nvPr/>
              </p:nvGrpSpPr>
              <p:grpSpPr bwMode="auto">
                <a:xfrm rot="2700000">
                  <a:off x="-3928" y="-780"/>
                  <a:ext cx="2219" cy="2202"/>
                  <a:chOff x="168" y="696"/>
                  <a:chExt cx="1429" cy="1429"/>
                </a:xfrm>
                <a:grpFill/>
              </p:grpSpPr>
              <p:grpSp>
                <p:nvGrpSpPr>
                  <p:cNvPr id="87" name="Group 564">
                    <a:extLst>
                      <a:ext uri="{FF2B5EF4-FFF2-40B4-BE49-F238E27FC236}">
                        <a16:creationId xmlns:a16="http://schemas.microsoft.com/office/drawing/2014/main" id="{5B60C03C-DE32-4015-A644-C0E37D80F75E}"/>
                      </a:ext>
                    </a:extLst>
                  </p:cNvPr>
                  <p:cNvGrpSpPr>
                    <a:grpSpLocks noChangeAspect="1"/>
                  </p:cNvGrpSpPr>
                  <p:nvPr/>
                </p:nvGrpSpPr>
                <p:grpSpPr bwMode="auto">
                  <a:xfrm>
                    <a:off x="854" y="696"/>
                    <a:ext cx="56" cy="1429"/>
                    <a:chOff x="845" y="696"/>
                    <a:chExt cx="56" cy="1429"/>
                  </a:xfrm>
                  <a:grpFill/>
                </p:grpSpPr>
                <p:sp>
                  <p:nvSpPr>
                    <p:cNvPr id="91" name="AutoShape 565">
                      <a:extLst>
                        <a:ext uri="{FF2B5EF4-FFF2-40B4-BE49-F238E27FC236}">
                          <a16:creationId xmlns:a16="http://schemas.microsoft.com/office/drawing/2014/main" id="{F44A8477-2BFC-4C86-9081-AF7C84F9CEA8}"/>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92" name="AutoShape 566">
                      <a:extLst>
                        <a:ext uri="{FF2B5EF4-FFF2-40B4-BE49-F238E27FC236}">
                          <a16:creationId xmlns:a16="http://schemas.microsoft.com/office/drawing/2014/main" id="{2932BA5D-83BD-4B5E-B698-89D770ED2519}"/>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grpSp>
                <p:nvGrpSpPr>
                  <p:cNvPr id="88" name="Group 567">
                    <a:extLst>
                      <a:ext uri="{FF2B5EF4-FFF2-40B4-BE49-F238E27FC236}">
                        <a16:creationId xmlns:a16="http://schemas.microsoft.com/office/drawing/2014/main" id="{8D3BBDAF-D904-45DD-B6F4-FBC2EC66ACA4}"/>
                      </a:ext>
                    </a:extLst>
                  </p:cNvPr>
                  <p:cNvGrpSpPr>
                    <a:grpSpLocks noChangeAspect="1"/>
                  </p:cNvGrpSpPr>
                  <p:nvPr/>
                </p:nvGrpSpPr>
                <p:grpSpPr bwMode="auto">
                  <a:xfrm rot="5400000">
                    <a:off x="855" y="696"/>
                    <a:ext cx="56" cy="1429"/>
                    <a:chOff x="845" y="696"/>
                    <a:chExt cx="56" cy="1429"/>
                  </a:xfrm>
                  <a:grpFill/>
                </p:grpSpPr>
                <p:sp>
                  <p:nvSpPr>
                    <p:cNvPr id="89" name="AutoShape 568">
                      <a:extLst>
                        <a:ext uri="{FF2B5EF4-FFF2-40B4-BE49-F238E27FC236}">
                          <a16:creationId xmlns:a16="http://schemas.microsoft.com/office/drawing/2014/main" id="{865A4F0F-3EAC-47E8-9D3C-80AD06F974C8}"/>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90" name="AutoShape 569">
                      <a:extLst>
                        <a:ext uri="{FF2B5EF4-FFF2-40B4-BE49-F238E27FC236}">
                          <a16:creationId xmlns:a16="http://schemas.microsoft.com/office/drawing/2014/main" id="{DD59EA9E-B5B4-417B-B9AF-783C8853838C}"/>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grpSp>
          </p:grpSp>
          <p:grpSp>
            <p:nvGrpSpPr>
              <p:cNvPr id="70" name="Group 570">
                <a:extLst>
                  <a:ext uri="{FF2B5EF4-FFF2-40B4-BE49-F238E27FC236}">
                    <a16:creationId xmlns:a16="http://schemas.microsoft.com/office/drawing/2014/main" id="{85DF0F52-1CBF-4D7D-BA29-4DF31A0BE142}"/>
                  </a:ext>
                </a:extLst>
              </p:cNvPr>
              <p:cNvGrpSpPr>
                <a:grpSpLocks/>
              </p:cNvGrpSpPr>
              <p:nvPr/>
            </p:nvGrpSpPr>
            <p:grpSpPr bwMode="auto">
              <a:xfrm rot="1320000">
                <a:off x="-3747" y="-523"/>
                <a:ext cx="1555" cy="1554"/>
                <a:chOff x="-3927" y="-789"/>
                <a:chExt cx="2219" cy="2219"/>
              </a:xfrm>
              <a:grpFill/>
            </p:grpSpPr>
            <p:grpSp>
              <p:nvGrpSpPr>
                <p:cNvPr id="71" name="Group 571">
                  <a:extLst>
                    <a:ext uri="{FF2B5EF4-FFF2-40B4-BE49-F238E27FC236}">
                      <a16:creationId xmlns:a16="http://schemas.microsoft.com/office/drawing/2014/main" id="{45BBB433-C647-488B-82A6-4876A5C44273}"/>
                    </a:ext>
                  </a:extLst>
                </p:cNvPr>
                <p:cNvGrpSpPr>
                  <a:grpSpLocks noChangeAspect="1"/>
                </p:cNvGrpSpPr>
                <p:nvPr/>
              </p:nvGrpSpPr>
              <p:grpSpPr bwMode="auto">
                <a:xfrm>
                  <a:off x="-3927" y="-788"/>
                  <a:ext cx="2219" cy="2202"/>
                  <a:chOff x="168" y="696"/>
                  <a:chExt cx="1429" cy="1429"/>
                </a:xfrm>
                <a:grpFill/>
              </p:grpSpPr>
              <p:grpSp>
                <p:nvGrpSpPr>
                  <p:cNvPr id="79" name="Group 572">
                    <a:extLst>
                      <a:ext uri="{FF2B5EF4-FFF2-40B4-BE49-F238E27FC236}">
                        <a16:creationId xmlns:a16="http://schemas.microsoft.com/office/drawing/2014/main" id="{D4AF9DA4-4E44-4FAB-9597-ECC61FC14B13}"/>
                      </a:ext>
                    </a:extLst>
                  </p:cNvPr>
                  <p:cNvGrpSpPr>
                    <a:grpSpLocks noChangeAspect="1"/>
                  </p:cNvGrpSpPr>
                  <p:nvPr/>
                </p:nvGrpSpPr>
                <p:grpSpPr bwMode="auto">
                  <a:xfrm>
                    <a:off x="854" y="696"/>
                    <a:ext cx="56" cy="1429"/>
                    <a:chOff x="845" y="696"/>
                    <a:chExt cx="56" cy="1429"/>
                  </a:xfrm>
                  <a:grpFill/>
                </p:grpSpPr>
                <p:sp>
                  <p:nvSpPr>
                    <p:cNvPr id="83" name="AutoShape 573">
                      <a:extLst>
                        <a:ext uri="{FF2B5EF4-FFF2-40B4-BE49-F238E27FC236}">
                          <a16:creationId xmlns:a16="http://schemas.microsoft.com/office/drawing/2014/main" id="{6BC641AF-9379-4C2A-9FF4-BEE48611656E}"/>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84" name="AutoShape 574">
                      <a:extLst>
                        <a:ext uri="{FF2B5EF4-FFF2-40B4-BE49-F238E27FC236}">
                          <a16:creationId xmlns:a16="http://schemas.microsoft.com/office/drawing/2014/main" id="{48E43DF1-D59F-4EC3-8380-7483A5E5724D}"/>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grpSp>
                <p:nvGrpSpPr>
                  <p:cNvPr id="80" name="Group 575">
                    <a:extLst>
                      <a:ext uri="{FF2B5EF4-FFF2-40B4-BE49-F238E27FC236}">
                        <a16:creationId xmlns:a16="http://schemas.microsoft.com/office/drawing/2014/main" id="{CADCEA83-82A3-4CB0-A58B-F1C05531BE44}"/>
                      </a:ext>
                    </a:extLst>
                  </p:cNvPr>
                  <p:cNvGrpSpPr>
                    <a:grpSpLocks noChangeAspect="1"/>
                  </p:cNvGrpSpPr>
                  <p:nvPr/>
                </p:nvGrpSpPr>
                <p:grpSpPr bwMode="auto">
                  <a:xfrm rot="5400000">
                    <a:off x="855" y="696"/>
                    <a:ext cx="56" cy="1429"/>
                    <a:chOff x="845" y="696"/>
                    <a:chExt cx="56" cy="1429"/>
                  </a:xfrm>
                  <a:grpFill/>
                </p:grpSpPr>
                <p:sp>
                  <p:nvSpPr>
                    <p:cNvPr id="81" name="AutoShape 576">
                      <a:extLst>
                        <a:ext uri="{FF2B5EF4-FFF2-40B4-BE49-F238E27FC236}">
                          <a16:creationId xmlns:a16="http://schemas.microsoft.com/office/drawing/2014/main" id="{0AEE60D0-85C8-4405-B160-605397195CF1}"/>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82" name="AutoShape 577">
                      <a:extLst>
                        <a:ext uri="{FF2B5EF4-FFF2-40B4-BE49-F238E27FC236}">
                          <a16:creationId xmlns:a16="http://schemas.microsoft.com/office/drawing/2014/main" id="{773FC000-CEE1-4094-B6CD-83A01748E6D7}"/>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grpSp>
            <p:grpSp>
              <p:nvGrpSpPr>
                <p:cNvPr id="72" name="Group 578">
                  <a:extLst>
                    <a:ext uri="{FF2B5EF4-FFF2-40B4-BE49-F238E27FC236}">
                      <a16:creationId xmlns:a16="http://schemas.microsoft.com/office/drawing/2014/main" id="{53269348-3435-496C-8AEC-94CBC06AC7AD}"/>
                    </a:ext>
                  </a:extLst>
                </p:cNvPr>
                <p:cNvGrpSpPr>
                  <a:grpSpLocks noChangeAspect="1"/>
                </p:cNvGrpSpPr>
                <p:nvPr/>
              </p:nvGrpSpPr>
              <p:grpSpPr bwMode="auto">
                <a:xfrm rot="2700000">
                  <a:off x="-3928" y="-780"/>
                  <a:ext cx="2219" cy="2202"/>
                  <a:chOff x="168" y="696"/>
                  <a:chExt cx="1429" cy="1429"/>
                </a:xfrm>
                <a:grpFill/>
              </p:grpSpPr>
              <p:grpSp>
                <p:nvGrpSpPr>
                  <p:cNvPr id="73" name="Group 579">
                    <a:extLst>
                      <a:ext uri="{FF2B5EF4-FFF2-40B4-BE49-F238E27FC236}">
                        <a16:creationId xmlns:a16="http://schemas.microsoft.com/office/drawing/2014/main" id="{4C4D3451-163D-4375-A0E4-0449A593432E}"/>
                      </a:ext>
                    </a:extLst>
                  </p:cNvPr>
                  <p:cNvGrpSpPr>
                    <a:grpSpLocks noChangeAspect="1"/>
                  </p:cNvGrpSpPr>
                  <p:nvPr/>
                </p:nvGrpSpPr>
                <p:grpSpPr bwMode="auto">
                  <a:xfrm>
                    <a:off x="854" y="696"/>
                    <a:ext cx="56" cy="1429"/>
                    <a:chOff x="845" y="696"/>
                    <a:chExt cx="56" cy="1429"/>
                  </a:xfrm>
                  <a:grpFill/>
                </p:grpSpPr>
                <p:sp>
                  <p:nvSpPr>
                    <p:cNvPr id="77" name="AutoShape 580">
                      <a:extLst>
                        <a:ext uri="{FF2B5EF4-FFF2-40B4-BE49-F238E27FC236}">
                          <a16:creationId xmlns:a16="http://schemas.microsoft.com/office/drawing/2014/main" id="{1815B9DF-2F58-4CB1-B58B-8DB6A6399DC1}"/>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78" name="AutoShape 581">
                      <a:extLst>
                        <a:ext uri="{FF2B5EF4-FFF2-40B4-BE49-F238E27FC236}">
                          <a16:creationId xmlns:a16="http://schemas.microsoft.com/office/drawing/2014/main" id="{9AA91772-FF4B-4669-9412-B6A3C91BB272}"/>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grpSp>
                <p:nvGrpSpPr>
                  <p:cNvPr id="74" name="Group 582">
                    <a:extLst>
                      <a:ext uri="{FF2B5EF4-FFF2-40B4-BE49-F238E27FC236}">
                        <a16:creationId xmlns:a16="http://schemas.microsoft.com/office/drawing/2014/main" id="{DE24EC5C-DA68-45BF-9EFA-804F9F127045}"/>
                      </a:ext>
                    </a:extLst>
                  </p:cNvPr>
                  <p:cNvGrpSpPr>
                    <a:grpSpLocks noChangeAspect="1"/>
                  </p:cNvGrpSpPr>
                  <p:nvPr/>
                </p:nvGrpSpPr>
                <p:grpSpPr bwMode="auto">
                  <a:xfrm rot="5400000">
                    <a:off x="855" y="696"/>
                    <a:ext cx="56" cy="1429"/>
                    <a:chOff x="845" y="696"/>
                    <a:chExt cx="56" cy="1429"/>
                  </a:xfrm>
                  <a:grpFill/>
                </p:grpSpPr>
                <p:sp>
                  <p:nvSpPr>
                    <p:cNvPr id="75" name="AutoShape 583">
                      <a:extLst>
                        <a:ext uri="{FF2B5EF4-FFF2-40B4-BE49-F238E27FC236}">
                          <a16:creationId xmlns:a16="http://schemas.microsoft.com/office/drawing/2014/main" id="{8C6934AE-37A7-4406-A398-DBAD6FE9C108}"/>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76" name="AutoShape 584">
                      <a:extLst>
                        <a:ext uri="{FF2B5EF4-FFF2-40B4-BE49-F238E27FC236}">
                          <a16:creationId xmlns:a16="http://schemas.microsoft.com/office/drawing/2014/main" id="{B0C76E79-2630-406A-8577-4DED1A59ED48}"/>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grpSp>
          </p:grpSp>
        </p:grpSp>
      </p:grpSp>
      <p:pic>
        <p:nvPicPr>
          <p:cNvPr id="53" name="欢迎进行曲">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5"/>
          <a:stretch>
            <a:fillRect/>
          </a:stretch>
        </p:blipFill>
        <p:spPr>
          <a:xfrm>
            <a:off x="12508801" y="-266568"/>
            <a:ext cx="609600" cy="609600"/>
          </a:xfrm>
          <a:prstGeom prst="rect">
            <a:avLst/>
          </a:prstGeom>
        </p:spPr>
      </p:pic>
      <p:sp>
        <p:nvSpPr>
          <p:cNvPr id="2" name="文本框 58"/>
          <p:cNvSpPr txBox="1"/>
          <p:nvPr/>
        </p:nvSpPr>
        <p:spPr>
          <a:xfrm>
            <a:off x="689257" y="2039514"/>
            <a:ext cx="11349086" cy="1874744"/>
          </a:xfrm>
          <a:prstGeom prst="rect">
            <a:avLst/>
          </a:prstGeom>
        </p:spPr>
        <p:txBody>
          <a:bodyPr wrap="square">
            <a:spAutoFit/>
          </a:bodyPr>
          <a:lstStyle>
            <a:defPPr>
              <a:defRPr lang="zh-CN"/>
            </a:defPPr>
            <a:lvl1pPr algn="ctr">
              <a:defRPr sz="13800" b="1" spc="600">
                <a:ln w="41275">
                  <a:solidFill>
                    <a:schemeClr val="bg1"/>
                  </a:solidFill>
                </a:ln>
                <a:solidFill>
                  <a:schemeClr val="accent1"/>
                </a:solidFill>
                <a:effectLst>
                  <a:outerShdw blurRad="63500" dist="50800" dir="5400000" algn="t" rotWithShape="0">
                    <a:prstClr val="black">
                      <a:alpha val="25000"/>
                    </a:prstClr>
                  </a:outerShdw>
                </a:effectLst>
                <a:latin typeface="方正粗黑宋简体" panose="02000000000000000000" pitchFamily="2" charset="-122"/>
                <a:ea typeface="方正粗黑宋简体" panose="02000000000000000000" pitchFamily="2" charset="-122"/>
                <a:cs typeface="+mn-ea"/>
              </a:defRPr>
            </a:lvl1pPr>
          </a:lstStyle>
          <a:p>
            <a:pPr>
              <a:lnSpc>
                <a:spcPct val="110000"/>
              </a:lnSpc>
            </a:pPr>
            <a:r>
              <a:rPr lang="zh-CN" altLang="en-US" sz="4400" dirty="0">
                <a:ln cmpd="sng">
                  <a:noFill/>
                  <a:prstDash val="solid"/>
                </a:ln>
                <a:latin typeface="+mn-lt"/>
                <a:ea typeface="+mn-ea"/>
                <a:sym typeface="+mn-lt"/>
              </a:rPr>
              <a:t>深刻感悟和把握</a:t>
            </a:r>
            <a:endParaRPr lang="en-US" altLang="zh-CN" sz="4400" dirty="0">
              <a:ln cmpd="sng">
                <a:noFill/>
                <a:prstDash val="solid"/>
              </a:ln>
              <a:latin typeface="+mn-lt"/>
              <a:ea typeface="+mn-ea"/>
              <a:sym typeface="+mn-lt"/>
            </a:endParaRPr>
          </a:p>
          <a:p>
            <a:pPr>
              <a:lnSpc>
                <a:spcPct val="110000"/>
              </a:lnSpc>
            </a:pPr>
            <a:r>
              <a:rPr lang="zh-CN" altLang="en-US" sz="6600" dirty="0">
                <a:ln cmpd="sng">
                  <a:noFill/>
                  <a:prstDash val="solid"/>
                </a:ln>
                <a:latin typeface="+mn-lt"/>
                <a:ea typeface="+mn-ea"/>
                <a:sym typeface="+mn-lt"/>
              </a:rPr>
              <a:t>马克思主义真理力量</a:t>
            </a:r>
            <a:endParaRPr lang="en-US" altLang="zh-CN" sz="6600" dirty="0">
              <a:ln cmpd="sng">
                <a:noFill/>
                <a:prstDash val="solid"/>
              </a:ln>
              <a:latin typeface="+mn-lt"/>
              <a:ea typeface="+mn-ea"/>
              <a:sym typeface="+mn-lt"/>
            </a:endParaRPr>
          </a:p>
        </p:txBody>
      </p:sp>
      <p:sp>
        <p:nvSpPr>
          <p:cNvPr id="54" name="矩形 53">
            <a:extLst>
              <a:ext uri="{FF2B5EF4-FFF2-40B4-BE49-F238E27FC236}">
                <a16:creationId xmlns:a16="http://schemas.microsoft.com/office/drawing/2014/main" id="{C6009CDC-9AF2-4B4A-AF87-DED98020FA78}"/>
              </a:ext>
            </a:extLst>
          </p:cNvPr>
          <p:cNvSpPr/>
          <p:nvPr/>
        </p:nvSpPr>
        <p:spPr>
          <a:xfrm>
            <a:off x="3743638" y="3968727"/>
            <a:ext cx="4836580" cy="430887"/>
          </a:xfrm>
          <a:prstGeom prst="rect">
            <a:avLst/>
          </a:prstGeom>
        </p:spPr>
        <p:txBody>
          <a:bodyPr wrap="none">
            <a:spAutoFit/>
          </a:bodyPr>
          <a:lstStyle/>
          <a:p>
            <a:pPr algn="ctr"/>
            <a:r>
              <a:rPr lang="en-US" altLang="zh-CN" sz="2200" b="1" spc="600" dirty="0">
                <a:ln cmpd="sng">
                  <a:noFill/>
                  <a:prstDash val="solid"/>
                </a:ln>
                <a:solidFill>
                  <a:schemeClr val="tx1">
                    <a:lumMod val="85000"/>
                    <a:lumOff val="15000"/>
                  </a:schemeClr>
                </a:solidFill>
                <a:effectLst>
                  <a:outerShdw blurRad="63500" dist="50800" dir="5400000" algn="t" rotWithShape="0">
                    <a:prstClr val="black">
                      <a:alpha val="25000"/>
                    </a:prstClr>
                  </a:outerShdw>
                </a:effectLst>
                <a:cs typeface="+mn-ea"/>
                <a:sym typeface="+mn-lt"/>
              </a:rPr>
              <a:t>【</a:t>
            </a:r>
            <a:r>
              <a:rPr lang="zh-CN" altLang="en-US" sz="2200" b="1" spc="600" dirty="0">
                <a:ln cmpd="sng">
                  <a:noFill/>
                  <a:prstDash val="solid"/>
                </a:ln>
                <a:solidFill>
                  <a:schemeClr val="tx1">
                    <a:lumMod val="85000"/>
                    <a:lumOff val="15000"/>
                  </a:schemeClr>
                </a:solidFill>
                <a:effectLst>
                  <a:outerShdw blurRad="63500" dist="50800" dir="5400000" algn="t" rotWithShape="0">
                    <a:prstClr val="black">
                      <a:alpha val="25000"/>
                    </a:prstClr>
                  </a:outerShdw>
                </a:effectLst>
                <a:cs typeface="+mn-ea"/>
                <a:sym typeface="+mn-lt"/>
              </a:rPr>
              <a:t>纪念马克思诞辰</a:t>
            </a:r>
            <a:r>
              <a:rPr lang="en-US" altLang="zh-CN" sz="2200" b="1" spc="600" dirty="0">
                <a:ln cmpd="sng">
                  <a:noFill/>
                  <a:prstDash val="solid"/>
                </a:ln>
                <a:solidFill>
                  <a:schemeClr val="tx1">
                    <a:lumMod val="85000"/>
                    <a:lumOff val="15000"/>
                  </a:schemeClr>
                </a:solidFill>
                <a:effectLst>
                  <a:outerShdw blurRad="63500" dist="50800" dir="5400000" algn="t" rotWithShape="0">
                    <a:prstClr val="black">
                      <a:alpha val="25000"/>
                    </a:prstClr>
                  </a:outerShdw>
                </a:effectLst>
                <a:cs typeface="+mn-ea"/>
                <a:sym typeface="+mn-lt"/>
              </a:rPr>
              <a:t>200</a:t>
            </a:r>
            <a:r>
              <a:rPr lang="zh-CN" altLang="en-US" sz="2200" b="1" spc="600" dirty="0">
                <a:ln cmpd="sng">
                  <a:noFill/>
                  <a:prstDash val="solid"/>
                </a:ln>
                <a:solidFill>
                  <a:schemeClr val="tx1">
                    <a:lumMod val="85000"/>
                    <a:lumOff val="15000"/>
                  </a:schemeClr>
                </a:solidFill>
                <a:effectLst>
                  <a:outerShdw blurRad="63500" dist="50800" dir="5400000" algn="t" rotWithShape="0">
                    <a:prstClr val="black">
                      <a:alpha val="25000"/>
                    </a:prstClr>
                  </a:outerShdw>
                </a:effectLst>
                <a:cs typeface="+mn-ea"/>
                <a:sym typeface="+mn-lt"/>
              </a:rPr>
              <a:t>周年</a:t>
            </a:r>
            <a:r>
              <a:rPr lang="en-US" altLang="zh-CN" sz="2200" b="1" spc="600" dirty="0">
                <a:ln cmpd="sng">
                  <a:noFill/>
                  <a:prstDash val="solid"/>
                </a:ln>
                <a:solidFill>
                  <a:schemeClr val="tx1">
                    <a:lumMod val="85000"/>
                    <a:lumOff val="15000"/>
                  </a:schemeClr>
                </a:solidFill>
                <a:effectLst>
                  <a:outerShdw blurRad="63500" dist="50800" dir="5400000" algn="t" rotWithShape="0">
                    <a:prstClr val="black">
                      <a:alpha val="25000"/>
                    </a:prstClr>
                  </a:outerShdw>
                </a:effectLst>
                <a:cs typeface="+mn-ea"/>
                <a:sym typeface="+mn-lt"/>
              </a:rPr>
              <a:t>】</a:t>
            </a:r>
            <a:endParaRPr lang="zh-CN" altLang="en-US" sz="2200" b="1" spc="600" dirty="0">
              <a:ln cmpd="sng">
                <a:noFill/>
                <a:prstDash val="solid"/>
              </a:ln>
              <a:solidFill>
                <a:schemeClr val="tx1">
                  <a:lumMod val="85000"/>
                  <a:lumOff val="15000"/>
                </a:schemeClr>
              </a:solidFill>
              <a:effectLst>
                <a:outerShdw blurRad="63500" dist="50800" dir="5400000" algn="t" rotWithShape="0">
                  <a:prstClr val="black">
                    <a:alpha val="25000"/>
                  </a:prstClr>
                </a:outerShdw>
              </a:effectLst>
              <a:cs typeface="+mn-ea"/>
              <a:sym typeface="+mn-lt"/>
            </a:endParaRPr>
          </a:p>
        </p:txBody>
      </p:sp>
      <p:pic>
        <p:nvPicPr>
          <p:cNvPr id="57" name="图片 56"/>
          <p:cNvPicPr>
            <a:picLocks noChangeAspect="1"/>
          </p:cNvPicPr>
          <p:nvPr/>
        </p:nvPicPr>
        <p:blipFill>
          <a:blip r:embed="rId16" cstate="hqprint">
            <a:extLst>
              <a:ext uri="{28A0092B-C50C-407E-A947-70E740481C1C}">
                <a14:useLocalDpi xmlns:a14="http://schemas.microsoft.com/office/drawing/2010/main" val="0"/>
              </a:ext>
            </a:extLst>
          </a:blip>
          <a:stretch>
            <a:fillRect/>
          </a:stretch>
        </p:blipFill>
        <p:spPr>
          <a:xfrm>
            <a:off x="9615334" y="400904"/>
            <a:ext cx="2245337" cy="1026262"/>
          </a:xfrm>
          <a:prstGeom prst="rect">
            <a:avLst/>
          </a:prstGeom>
        </p:spPr>
      </p:pic>
      <p:sp>
        <p:nvSpPr>
          <p:cNvPr id="58" name="PA_五角星 15">
            <a:extLst>
              <a:ext uri="{FF2B5EF4-FFF2-40B4-BE49-F238E27FC236}">
                <a16:creationId xmlns:a16="http://schemas.microsoft.com/office/drawing/2014/main" id="{1A187C0D-F09F-49FB-B686-F3A7C51E0A61}"/>
              </a:ext>
            </a:extLst>
          </p:cNvPr>
          <p:cNvSpPr/>
          <p:nvPr>
            <p:custDataLst>
              <p:tags r:id="rId4"/>
            </p:custDataLst>
          </p:nvPr>
        </p:nvSpPr>
        <p:spPr>
          <a:xfrm rot="21146867">
            <a:off x="-1677120" y="8212701"/>
            <a:ext cx="1289984" cy="128998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9" name="PA_五角星 16">
            <a:extLst>
              <a:ext uri="{FF2B5EF4-FFF2-40B4-BE49-F238E27FC236}">
                <a16:creationId xmlns:a16="http://schemas.microsoft.com/office/drawing/2014/main" id="{83A8AFFB-4041-403E-A6C4-DF44A239D2D0}"/>
              </a:ext>
            </a:extLst>
          </p:cNvPr>
          <p:cNvSpPr/>
          <p:nvPr>
            <p:custDataLst>
              <p:tags r:id="rId5"/>
            </p:custDataLst>
          </p:nvPr>
        </p:nvSpPr>
        <p:spPr>
          <a:xfrm rot="21146867">
            <a:off x="-684581" y="7448943"/>
            <a:ext cx="644992" cy="644992"/>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0" name="PA_五角星 17">
            <a:extLst>
              <a:ext uri="{FF2B5EF4-FFF2-40B4-BE49-F238E27FC236}">
                <a16:creationId xmlns:a16="http://schemas.microsoft.com/office/drawing/2014/main" id="{272D90AE-75B1-4998-8972-B45FFC14E446}"/>
              </a:ext>
            </a:extLst>
          </p:cNvPr>
          <p:cNvSpPr/>
          <p:nvPr>
            <p:custDataLst>
              <p:tags r:id="rId6"/>
            </p:custDataLst>
          </p:nvPr>
        </p:nvSpPr>
        <p:spPr>
          <a:xfrm rot="21146867">
            <a:off x="-1737287" y="7086568"/>
            <a:ext cx="644992" cy="644992"/>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1" name="PA_五角星 18">
            <a:extLst>
              <a:ext uri="{FF2B5EF4-FFF2-40B4-BE49-F238E27FC236}">
                <a16:creationId xmlns:a16="http://schemas.microsoft.com/office/drawing/2014/main" id="{C9696DE7-EC28-4179-B38B-CDDB0B765A83}"/>
              </a:ext>
            </a:extLst>
          </p:cNvPr>
          <p:cNvSpPr/>
          <p:nvPr>
            <p:custDataLst>
              <p:tags r:id="rId7"/>
            </p:custDataLst>
          </p:nvPr>
        </p:nvSpPr>
        <p:spPr>
          <a:xfrm rot="21146867">
            <a:off x="-3713923" y="8020677"/>
            <a:ext cx="1289984" cy="128998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2" name="PA_五角星 19">
            <a:extLst>
              <a:ext uri="{FF2B5EF4-FFF2-40B4-BE49-F238E27FC236}">
                <a16:creationId xmlns:a16="http://schemas.microsoft.com/office/drawing/2014/main" id="{DE1BE3FA-BC86-41B0-811D-E93499AEEC2D}"/>
              </a:ext>
            </a:extLst>
          </p:cNvPr>
          <p:cNvSpPr/>
          <p:nvPr>
            <p:custDataLst>
              <p:tags r:id="rId8"/>
            </p:custDataLst>
          </p:nvPr>
        </p:nvSpPr>
        <p:spPr>
          <a:xfrm rot="21146867">
            <a:off x="-2313818" y="7553027"/>
            <a:ext cx="637387" cy="63738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3" name="PA_五角星 14">
            <a:extLst>
              <a:ext uri="{FF2B5EF4-FFF2-40B4-BE49-F238E27FC236}">
                <a16:creationId xmlns:a16="http://schemas.microsoft.com/office/drawing/2014/main" id="{78EC8583-FA55-4EA9-937A-411793736F8E}"/>
              </a:ext>
            </a:extLst>
          </p:cNvPr>
          <p:cNvSpPr/>
          <p:nvPr>
            <p:custDataLst>
              <p:tags r:id="rId9"/>
            </p:custDataLst>
          </p:nvPr>
        </p:nvSpPr>
        <p:spPr>
          <a:xfrm rot="21146867">
            <a:off x="-4943456" y="5732424"/>
            <a:ext cx="3114957" cy="311495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4" name="PA_五角星 20">
            <a:extLst>
              <a:ext uri="{FF2B5EF4-FFF2-40B4-BE49-F238E27FC236}">
                <a16:creationId xmlns:a16="http://schemas.microsoft.com/office/drawing/2014/main" id="{A2D1A5E1-1938-4183-8D85-D5F9AAB06306}"/>
              </a:ext>
            </a:extLst>
          </p:cNvPr>
          <p:cNvSpPr/>
          <p:nvPr>
            <p:custDataLst>
              <p:tags r:id="rId10"/>
            </p:custDataLst>
          </p:nvPr>
        </p:nvSpPr>
        <p:spPr>
          <a:xfrm rot="21146867">
            <a:off x="-2780292" y="5956426"/>
            <a:ext cx="3114957" cy="311495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pic>
        <p:nvPicPr>
          <p:cNvPr id="12" name="图片 11">
            <a:extLst>
              <a:ext uri="{FF2B5EF4-FFF2-40B4-BE49-F238E27FC236}">
                <a16:creationId xmlns:a16="http://schemas.microsoft.com/office/drawing/2014/main" id="{0381AF7F-268A-40D4-86B7-887636CFE54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928" y="5767976"/>
            <a:ext cx="12217417" cy="1142999"/>
          </a:xfrm>
          <a:prstGeom prst="rect">
            <a:avLst/>
          </a:prstGeom>
        </p:spPr>
      </p:pic>
      <p:pic>
        <p:nvPicPr>
          <p:cNvPr id="101" name="Picture 2">
            <a:extLst>
              <a:ext uri="{FF2B5EF4-FFF2-40B4-BE49-F238E27FC236}">
                <a16:creationId xmlns:a16="http://schemas.microsoft.com/office/drawing/2014/main" id="{F8C3FA9B-FD3D-4F78-8C43-78BD75F9BCFD}"/>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tretch>
            <a:fillRect/>
          </a:stretch>
        </p:blipFill>
        <p:spPr bwMode="auto">
          <a:xfrm>
            <a:off x="5293553" y="456100"/>
            <a:ext cx="1586003" cy="1604631"/>
          </a:xfrm>
          <a:prstGeom prst="rect">
            <a:avLst/>
          </a:prstGeom>
          <a:noFill/>
          <a:extLst>
            <a:ext uri="{909E8E84-426E-40DD-AFC4-6F175D3DCCD1}">
              <a14:hiddenFill xmlns:a14="http://schemas.microsoft.com/office/drawing/2010/main">
                <a:solidFill>
                  <a:srgbClr val="FFFFFF"/>
                </a:solidFill>
              </a14:hiddenFill>
            </a:ext>
          </a:extLst>
        </p:spPr>
      </p:pic>
      <p:pic>
        <p:nvPicPr>
          <p:cNvPr id="102" name="图片 101" descr="图片包含 鲜花&#10;&#10;已生成高可信度的说明">
            <a:extLst>
              <a:ext uri="{FF2B5EF4-FFF2-40B4-BE49-F238E27FC236}">
                <a16:creationId xmlns:a16="http://schemas.microsoft.com/office/drawing/2014/main" id="{DCC87B7A-3C5C-46D3-BCEC-D126E9FB6193}"/>
              </a:ext>
            </a:extLst>
          </p:cNvPr>
          <p:cNvPicPr>
            <a:picLocks noChangeAspect="1"/>
          </p:cNvPicPr>
          <p:nvPr/>
        </p:nvPicPr>
        <p:blipFill rotWithShape="1">
          <a:blip r:embed="rId19">
            <a:extLst>
              <a:ext uri="{28A0092B-C50C-407E-A947-70E740481C1C}">
                <a14:useLocalDpi xmlns:a14="http://schemas.microsoft.com/office/drawing/2010/main" val="0"/>
              </a:ext>
            </a:extLst>
          </a:blip>
          <a:srcRect l="66823" b="62708"/>
          <a:stretch/>
        </p:blipFill>
        <p:spPr>
          <a:xfrm>
            <a:off x="173514" y="148278"/>
            <a:ext cx="4229686" cy="2377123"/>
          </a:xfrm>
          <a:prstGeom prst="rect">
            <a:avLst/>
          </a:prstGeom>
        </p:spPr>
      </p:pic>
    </p:spTree>
    <p:extLst>
      <p:ext uri="{BB962C8B-B14F-4D97-AF65-F5344CB8AC3E}">
        <p14:creationId xmlns:p14="http://schemas.microsoft.com/office/powerpoint/2010/main" val="20659841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3" fill="hold" nodeType="click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1+#ppt_w/2"/>
                                          </p:val>
                                        </p:tav>
                                        <p:tav tm="100000">
                                          <p:val>
                                            <p:strVal val="#ppt_x"/>
                                          </p:val>
                                        </p:tav>
                                      </p:tavLst>
                                    </p:anim>
                                    <p:anim calcmode="lin" valueType="num">
                                      <p:cBhvr additive="base">
                                        <p:cTn id="12" dur="500" fill="hold"/>
                                        <p:tgtEl>
                                          <p:spTgt spid="57"/>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3" presetClass="entr" presetSubtype="28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1000" fill="hold"/>
                                        <p:tgtEl>
                                          <p:spTgt spid="9"/>
                                        </p:tgtEl>
                                        <p:attrNameLst>
                                          <p:attrName>ppt_w</p:attrName>
                                        </p:attrNameLst>
                                      </p:cBhvr>
                                      <p:tavLst>
                                        <p:tav tm="0">
                                          <p:val>
                                            <p:strVal val="4/3*#ppt_w"/>
                                          </p:val>
                                        </p:tav>
                                        <p:tav tm="100000">
                                          <p:val>
                                            <p:strVal val="#ppt_w"/>
                                          </p:val>
                                        </p:tav>
                                      </p:tavLst>
                                    </p:anim>
                                    <p:anim calcmode="lin" valueType="num">
                                      <p:cBhvr>
                                        <p:cTn id="17" dur="1000" fill="hold"/>
                                        <p:tgtEl>
                                          <p:spTgt spid="9"/>
                                        </p:tgtEl>
                                        <p:attrNameLst>
                                          <p:attrName>ppt_h</p:attrName>
                                        </p:attrNameLst>
                                      </p:cBhvr>
                                      <p:tavLst>
                                        <p:tav tm="0">
                                          <p:val>
                                            <p:strVal val="4/3*#ppt_h"/>
                                          </p:val>
                                        </p:tav>
                                        <p:tav tm="100000">
                                          <p:val>
                                            <p:strVal val="#ppt_h"/>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01"/>
                                        </p:tgtEl>
                                        <p:attrNameLst>
                                          <p:attrName>style.visibility</p:attrName>
                                        </p:attrNameLst>
                                      </p:cBhvr>
                                      <p:to>
                                        <p:strVal val="visible"/>
                                      </p:to>
                                    </p:set>
                                    <p:anim calcmode="lin" valueType="num">
                                      <p:cBhvr>
                                        <p:cTn id="21" dur="500" fill="hold"/>
                                        <p:tgtEl>
                                          <p:spTgt spid="101"/>
                                        </p:tgtEl>
                                        <p:attrNameLst>
                                          <p:attrName>ppt_w</p:attrName>
                                        </p:attrNameLst>
                                      </p:cBhvr>
                                      <p:tavLst>
                                        <p:tav tm="0">
                                          <p:val>
                                            <p:fltVal val="0"/>
                                          </p:val>
                                        </p:tav>
                                        <p:tav tm="100000">
                                          <p:val>
                                            <p:strVal val="#ppt_w"/>
                                          </p:val>
                                        </p:tav>
                                      </p:tavLst>
                                    </p:anim>
                                    <p:anim calcmode="lin" valueType="num">
                                      <p:cBhvr>
                                        <p:cTn id="22" dur="500" fill="hold"/>
                                        <p:tgtEl>
                                          <p:spTgt spid="101"/>
                                        </p:tgtEl>
                                        <p:attrNameLst>
                                          <p:attrName>ppt_h</p:attrName>
                                        </p:attrNameLst>
                                      </p:cBhvr>
                                      <p:tavLst>
                                        <p:tav tm="0">
                                          <p:val>
                                            <p:fltVal val="0"/>
                                          </p:val>
                                        </p:tav>
                                        <p:tav tm="100000">
                                          <p:val>
                                            <p:strVal val="#ppt_h"/>
                                          </p:val>
                                        </p:tav>
                                      </p:tavLst>
                                    </p:anim>
                                    <p:animEffect transition="in" filter="fade">
                                      <p:cBhvr>
                                        <p:cTn id="23" dur="500"/>
                                        <p:tgtEl>
                                          <p:spTgt spid="101"/>
                                        </p:tgtEl>
                                      </p:cBhvr>
                                    </p:animEffect>
                                  </p:childTnLst>
                                </p:cTn>
                              </p:par>
                              <p:par>
                                <p:cTn id="24" presetID="53" presetClass="entr" presetSubtype="16" fill="hold" grpId="0" nodeType="withEffect">
                                  <p:stCondLst>
                                    <p:cond delay="750"/>
                                  </p:stCondLst>
                                  <p:childTnLst>
                                    <p:set>
                                      <p:cBhvr>
                                        <p:cTn id="25" dur="1" fill="hold">
                                          <p:stCondLst>
                                            <p:cond delay="0"/>
                                          </p:stCondLst>
                                        </p:cTn>
                                        <p:tgtEl>
                                          <p:spTgt spid="2"/>
                                        </p:tgtEl>
                                        <p:attrNameLst>
                                          <p:attrName>style.visibility</p:attrName>
                                        </p:attrNameLst>
                                      </p:cBhvr>
                                      <p:to>
                                        <p:strVal val="visible"/>
                                      </p:to>
                                    </p:set>
                                    <p:anim calcmode="lin" valueType="num">
                                      <p:cBhvr>
                                        <p:cTn id="26" dur="1750" fill="hold"/>
                                        <p:tgtEl>
                                          <p:spTgt spid="2"/>
                                        </p:tgtEl>
                                        <p:attrNameLst>
                                          <p:attrName>ppt_w</p:attrName>
                                        </p:attrNameLst>
                                      </p:cBhvr>
                                      <p:tavLst>
                                        <p:tav tm="0">
                                          <p:val>
                                            <p:fltVal val="0"/>
                                          </p:val>
                                        </p:tav>
                                        <p:tav tm="100000">
                                          <p:val>
                                            <p:strVal val="#ppt_w"/>
                                          </p:val>
                                        </p:tav>
                                      </p:tavLst>
                                    </p:anim>
                                    <p:anim calcmode="lin" valueType="num">
                                      <p:cBhvr>
                                        <p:cTn id="27" dur="1750" fill="hold"/>
                                        <p:tgtEl>
                                          <p:spTgt spid="2"/>
                                        </p:tgtEl>
                                        <p:attrNameLst>
                                          <p:attrName>ppt_h</p:attrName>
                                        </p:attrNameLst>
                                      </p:cBhvr>
                                      <p:tavLst>
                                        <p:tav tm="0">
                                          <p:val>
                                            <p:fltVal val="0"/>
                                          </p:val>
                                        </p:tav>
                                        <p:tav tm="100000">
                                          <p:val>
                                            <p:strVal val="#ppt_h"/>
                                          </p:val>
                                        </p:tav>
                                      </p:tavLst>
                                    </p:anim>
                                    <p:animEffect transition="in" filter="fade">
                                      <p:cBhvr>
                                        <p:cTn id="28" dur="1750"/>
                                        <p:tgtEl>
                                          <p:spTgt spid="2"/>
                                        </p:tgtEl>
                                      </p:cBhvr>
                                    </p:animEffect>
                                  </p:childTnLst>
                                </p:cTn>
                              </p:par>
                              <p:par>
                                <p:cTn id="29" presetID="6" presetClass="emph" presetSubtype="0" autoRev="1" fill="hold" grpId="1" nodeType="withEffect">
                                  <p:stCondLst>
                                    <p:cond delay="2500"/>
                                  </p:stCondLst>
                                  <p:childTnLst>
                                    <p:animScale>
                                      <p:cBhvr>
                                        <p:cTn id="30" dur="1500" fill="hold"/>
                                        <p:tgtEl>
                                          <p:spTgt spid="2"/>
                                        </p:tgtEl>
                                      </p:cBhvr>
                                      <p:by x="120000" y="120000"/>
                                    </p:animScale>
                                  </p:childTnLst>
                                </p:cTn>
                              </p:par>
                              <p:par>
                                <p:cTn id="31" presetID="0" presetClass="path" presetSubtype="0" accel="50000" decel="50000" fill="hold" grpId="0" nodeType="withEffect">
                                  <p:stCondLst>
                                    <p:cond delay="1750"/>
                                  </p:stCondLst>
                                  <p:childTnLst>
                                    <p:animMotion origin="layout" path="M 1.11111E-6 -0.00056 C 0.56389 -0.13611 1.57708 -0.82556 1.18611 -1.34028 C 0.79549 -1.85667 0.10694 -1.30472 0.79444 -0.48278 " pathEditMode="relative" rAng="0" ptsTypes="sss">
                                      <p:cBhvr>
                                        <p:cTn id="32" dur="5000" fill="hold"/>
                                        <p:tgtEl>
                                          <p:spTgt spid="63"/>
                                        </p:tgtEl>
                                        <p:attrNameLst>
                                          <p:attrName>ppt_x</p:attrName>
                                          <p:attrName>ppt_y</p:attrName>
                                        </p:attrNameLst>
                                      </p:cBhvr>
                                      <p:rCtr x="78854" y="-92806"/>
                                    </p:animMotion>
                                  </p:childTnLst>
                                </p:cTn>
                              </p:par>
                              <p:par>
                                <p:cTn id="33" presetID="8" presetClass="emph" presetSubtype="0" repeatCount="2000" fill="hold" grpId="1" nodeType="withEffect">
                                  <p:stCondLst>
                                    <p:cond delay="1250"/>
                                  </p:stCondLst>
                                  <p:childTnLst>
                                    <p:animRot by="21600000">
                                      <p:cBhvr>
                                        <p:cTn id="34" dur="1750" fill="hold"/>
                                        <p:tgtEl>
                                          <p:spTgt spid="63"/>
                                        </p:tgtEl>
                                        <p:attrNameLst>
                                          <p:attrName>r</p:attrName>
                                        </p:attrNameLst>
                                      </p:cBhvr>
                                    </p:animRot>
                                  </p:childTnLst>
                                </p:cTn>
                              </p:par>
                              <p:par>
                                <p:cTn id="35" presetID="6" presetClass="emph" presetSubtype="0" decel="32000" fill="hold" grpId="2" nodeType="withEffect">
                                  <p:stCondLst>
                                    <p:cond delay="4500"/>
                                  </p:stCondLst>
                                  <p:childTnLst>
                                    <p:animScale>
                                      <p:cBhvr>
                                        <p:cTn id="36" dur="1500" fill="hold"/>
                                        <p:tgtEl>
                                          <p:spTgt spid="63"/>
                                        </p:tgtEl>
                                      </p:cBhvr>
                                      <p:by x="750000" y="750000"/>
                                    </p:animScale>
                                  </p:childTnLst>
                                </p:cTn>
                              </p:par>
                              <p:par>
                                <p:cTn id="37" presetID="10" presetClass="exit" presetSubtype="0" fill="hold" grpId="3" nodeType="withEffect">
                                  <p:stCondLst>
                                    <p:cond delay="5000"/>
                                  </p:stCondLst>
                                  <p:childTnLst>
                                    <p:animEffect transition="out" filter="fade">
                                      <p:cBhvr>
                                        <p:cTn id="38" dur="1000"/>
                                        <p:tgtEl>
                                          <p:spTgt spid="63"/>
                                        </p:tgtEl>
                                      </p:cBhvr>
                                    </p:animEffect>
                                    <p:set>
                                      <p:cBhvr>
                                        <p:cTn id="39" dur="1" fill="hold">
                                          <p:stCondLst>
                                            <p:cond delay="999"/>
                                          </p:stCondLst>
                                        </p:cTn>
                                        <p:tgtEl>
                                          <p:spTgt spid="63"/>
                                        </p:tgtEl>
                                        <p:attrNameLst>
                                          <p:attrName>style.visibility</p:attrName>
                                        </p:attrNameLst>
                                      </p:cBhvr>
                                      <p:to>
                                        <p:strVal val="hidden"/>
                                      </p:to>
                                    </p:set>
                                  </p:childTnLst>
                                </p:cTn>
                              </p:par>
                              <p:par>
                                <p:cTn id="40" presetID="0" presetClass="path" presetSubtype="0" accel="50000" decel="50000" fill="hold" grpId="0" nodeType="withEffect">
                                  <p:stCondLst>
                                    <p:cond delay="250"/>
                                  </p:stCondLst>
                                  <p:childTnLst>
                                    <p:animMotion origin="layout" path="M -2.77778E-6 4.44444E-6 C 0.19688 -0.005 1.09705 -0.51639 1.13316 -1.40306 " pathEditMode="relative" rAng="0" ptsTypes="ss">
                                      <p:cBhvr>
                                        <p:cTn id="41" dur="2000" fill="hold"/>
                                        <p:tgtEl>
                                          <p:spTgt spid="58"/>
                                        </p:tgtEl>
                                        <p:attrNameLst>
                                          <p:attrName>ppt_x</p:attrName>
                                          <p:attrName>ppt_y</p:attrName>
                                        </p:attrNameLst>
                                      </p:cBhvr>
                                      <p:rCtr x="56649" y="-70167"/>
                                    </p:animMotion>
                                  </p:childTnLst>
                                </p:cTn>
                              </p:par>
                              <p:par>
                                <p:cTn id="42" presetID="8" presetClass="emph" presetSubtype="0" fill="hold" grpId="1" nodeType="withEffect">
                                  <p:stCondLst>
                                    <p:cond delay="250"/>
                                  </p:stCondLst>
                                  <p:childTnLst>
                                    <p:animRot by="21600000">
                                      <p:cBhvr>
                                        <p:cTn id="43" dur="3500" fill="hold"/>
                                        <p:tgtEl>
                                          <p:spTgt spid="58"/>
                                        </p:tgtEl>
                                        <p:attrNameLst>
                                          <p:attrName>r</p:attrName>
                                        </p:attrNameLst>
                                      </p:cBhvr>
                                    </p:animRot>
                                  </p:childTnLst>
                                </p:cTn>
                              </p:par>
                              <p:par>
                                <p:cTn id="44" presetID="0" presetClass="path" presetSubtype="0" accel="50000" decel="50000" fill="hold" grpId="0" nodeType="withEffect">
                                  <p:stCondLst>
                                    <p:cond delay="500"/>
                                  </p:stCondLst>
                                  <p:childTnLst>
                                    <p:animMotion origin="layout" path="M -0.00069 0.02278 C 0.20469 0.01833 1.06146 -0.455 1.09896 -1.26833 " pathEditMode="relative" rAng="0" ptsTypes="ss">
                                      <p:cBhvr>
                                        <p:cTn id="45" dur="2000" fill="hold"/>
                                        <p:tgtEl>
                                          <p:spTgt spid="59"/>
                                        </p:tgtEl>
                                        <p:attrNameLst>
                                          <p:attrName>ppt_x</p:attrName>
                                          <p:attrName>ppt_y</p:attrName>
                                        </p:attrNameLst>
                                      </p:cBhvr>
                                      <p:rCtr x="54983" y="-64556"/>
                                    </p:animMotion>
                                  </p:childTnLst>
                                </p:cTn>
                              </p:par>
                              <p:par>
                                <p:cTn id="46" presetID="8" presetClass="emph" presetSubtype="0" fill="hold" grpId="1" nodeType="withEffect">
                                  <p:stCondLst>
                                    <p:cond delay="500"/>
                                  </p:stCondLst>
                                  <p:childTnLst>
                                    <p:animRot by="21600000">
                                      <p:cBhvr>
                                        <p:cTn id="47" dur="4500" fill="hold"/>
                                        <p:tgtEl>
                                          <p:spTgt spid="59"/>
                                        </p:tgtEl>
                                        <p:attrNameLst>
                                          <p:attrName>r</p:attrName>
                                        </p:attrNameLst>
                                      </p:cBhvr>
                                    </p:animRot>
                                  </p:childTnLst>
                                </p:cTn>
                              </p:par>
                              <p:par>
                                <p:cTn id="48" presetID="0" presetClass="path" presetSubtype="0" accel="50000" decel="50000" fill="hold" grpId="0" nodeType="withEffect">
                                  <p:stCondLst>
                                    <p:cond delay="750"/>
                                  </p:stCondLst>
                                  <p:childTnLst>
                                    <p:animMotion origin="layout" path="M -3.33333E-6 2.22222E-6 C 0.20834 -0.005 1.16129 -0.51584 1.19948 -1.40195 " pathEditMode="relative" rAng="0" ptsTypes="ss">
                                      <p:cBhvr>
                                        <p:cTn id="49" dur="2000" fill="hold"/>
                                        <p:tgtEl>
                                          <p:spTgt spid="60"/>
                                        </p:tgtEl>
                                        <p:attrNameLst>
                                          <p:attrName>ppt_x</p:attrName>
                                          <p:attrName>ppt_y</p:attrName>
                                        </p:attrNameLst>
                                      </p:cBhvr>
                                      <p:rCtr x="59965" y="-70111"/>
                                    </p:animMotion>
                                  </p:childTnLst>
                                </p:cTn>
                              </p:par>
                              <p:par>
                                <p:cTn id="50" presetID="8" presetClass="emph" presetSubtype="0" fill="hold" grpId="1" nodeType="withEffect">
                                  <p:stCondLst>
                                    <p:cond delay="750"/>
                                  </p:stCondLst>
                                  <p:childTnLst>
                                    <p:animRot by="21600000">
                                      <p:cBhvr>
                                        <p:cTn id="51" dur="3500" fill="hold"/>
                                        <p:tgtEl>
                                          <p:spTgt spid="60"/>
                                        </p:tgtEl>
                                        <p:attrNameLst>
                                          <p:attrName>r</p:attrName>
                                        </p:attrNameLst>
                                      </p:cBhvr>
                                    </p:animRot>
                                  </p:childTnLst>
                                </p:cTn>
                              </p:par>
                              <p:par>
                                <p:cTn id="52" presetID="0" presetClass="path" presetSubtype="0" accel="50000" decel="50000" fill="hold" grpId="0" nodeType="withEffect">
                                  <p:stCondLst>
                                    <p:cond delay="1000"/>
                                  </p:stCondLst>
                                  <p:childTnLst>
                                    <p:animMotion origin="layout" path="M -3.88889E-6 -0.00028 C 0.19688 -0.005 1.17952 -0.51222 1.21563 -1.39889 " pathEditMode="relative" rAng="0" ptsTypes="ss">
                                      <p:cBhvr>
                                        <p:cTn id="53" dur="2000" fill="hold"/>
                                        <p:tgtEl>
                                          <p:spTgt spid="61"/>
                                        </p:tgtEl>
                                        <p:attrNameLst>
                                          <p:attrName>ppt_x</p:attrName>
                                          <p:attrName>ppt_y</p:attrName>
                                        </p:attrNameLst>
                                      </p:cBhvr>
                                      <p:rCtr x="60781" y="-69917"/>
                                    </p:animMotion>
                                  </p:childTnLst>
                                </p:cTn>
                              </p:par>
                              <p:par>
                                <p:cTn id="54" presetID="8" presetClass="emph" presetSubtype="0" fill="hold" grpId="1" nodeType="withEffect">
                                  <p:stCondLst>
                                    <p:cond delay="1000"/>
                                  </p:stCondLst>
                                  <p:childTnLst>
                                    <p:animRot by="21600000">
                                      <p:cBhvr>
                                        <p:cTn id="55" dur="4500" fill="hold"/>
                                        <p:tgtEl>
                                          <p:spTgt spid="61"/>
                                        </p:tgtEl>
                                        <p:attrNameLst>
                                          <p:attrName>r</p:attrName>
                                        </p:attrNameLst>
                                      </p:cBhvr>
                                    </p:animRot>
                                  </p:childTnLst>
                                </p:cTn>
                              </p:par>
                              <p:par>
                                <p:cTn id="56" presetID="0" presetClass="path" presetSubtype="0" accel="50000" decel="50000" fill="hold" grpId="0" nodeType="withEffect">
                                  <p:stCondLst>
                                    <p:cond delay="2000"/>
                                  </p:stCondLst>
                                  <p:childTnLst>
                                    <p:animMotion origin="layout" path="M 1.66667E-6 4.44444E-6 C 0.19687 -0.005 1.12743 -0.44139 1.16354 -1.32806 " pathEditMode="relative" rAng="0" ptsTypes="ss">
                                      <p:cBhvr>
                                        <p:cTn id="57" dur="2000" fill="hold"/>
                                        <p:tgtEl>
                                          <p:spTgt spid="62"/>
                                        </p:tgtEl>
                                        <p:attrNameLst>
                                          <p:attrName>ppt_x</p:attrName>
                                          <p:attrName>ppt_y</p:attrName>
                                        </p:attrNameLst>
                                      </p:cBhvr>
                                      <p:rCtr x="58177" y="-66417"/>
                                    </p:animMotion>
                                  </p:childTnLst>
                                </p:cTn>
                              </p:par>
                              <p:par>
                                <p:cTn id="58" presetID="8" presetClass="emph" presetSubtype="0" fill="hold" grpId="1" nodeType="withEffect">
                                  <p:stCondLst>
                                    <p:cond delay="1250"/>
                                  </p:stCondLst>
                                  <p:childTnLst>
                                    <p:animRot by="21600000">
                                      <p:cBhvr>
                                        <p:cTn id="59" dur="4500" fill="hold"/>
                                        <p:tgtEl>
                                          <p:spTgt spid="62"/>
                                        </p:tgtEl>
                                        <p:attrNameLst>
                                          <p:attrName>r</p:attrName>
                                        </p:attrNameLst>
                                      </p:cBhvr>
                                    </p:animRot>
                                  </p:childTnLst>
                                </p:cTn>
                              </p:par>
                              <p:par>
                                <p:cTn id="60" presetID="0" presetClass="path" presetSubtype="0" accel="50000" decel="50000" fill="hold" grpId="0" nodeType="withEffect">
                                  <p:stCondLst>
                                    <p:cond delay="1250"/>
                                  </p:stCondLst>
                                  <p:childTnLst>
                                    <p:animMotion origin="layout" path="M 1.11111E-6 -0.00056 C 0.56389 -0.13611 1.57708 -0.82556 1.18611 -1.34028 C 0.79549 -1.85667 0.10694 -1.30472 0.79444 -0.48278 " pathEditMode="relative" rAng="0" ptsTypes="sss">
                                      <p:cBhvr>
                                        <p:cTn id="61" dur="5000" fill="hold"/>
                                        <p:tgtEl>
                                          <p:spTgt spid="64"/>
                                        </p:tgtEl>
                                        <p:attrNameLst>
                                          <p:attrName>ppt_x</p:attrName>
                                          <p:attrName>ppt_y</p:attrName>
                                        </p:attrNameLst>
                                      </p:cBhvr>
                                      <p:rCtr x="78854" y="-92806"/>
                                    </p:animMotion>
                                  </p:childTnLst>
                                </p:cTn>
                              </p:par>
                              <p:par>
                                <p:cTn id="62" presetID="8" presetClass="emph" presetSubtype="0" repeatCount="2000" fill="hold" grpId="1" nodeType="withEffect">
                                  <p:stCondLst>
                                    <p:cond delay="750"/>
                                  </p:stCondLst>
                                  <p:childTnLst>
                                    <p:animRot by="21600000">
                                      <p:cBhvr>
                                        <p:cTn id="63" dur="1750" fill="hold"/>
                                        <p:tgtEl>
                                          <p:spTgt spid="64"/>
                                        </p:tgtEl>
                                        <p:attrNameLst>
                                          <p:attrName>r</p:attrName>
                                        </p:attrNameLst>
                                      </p:cBhvr>
                                    </p:animRot>
                                  </p:childTnLst>
                                </p:cTn>
                              </p:par>
                              <p:par>
                                <p:cTn id="64" presetID="6" presetClass="emph" presetSubtype="0" decel="32000" fill="hold" grpId="2" nodeType="withEffect">
                                  <p:stCondLst>
                                    <p:cond delay="1250"/>
                                  </p:stCondLst>
                                  <p:childTnLst>
                                    <p:animScale>
                                      <p:cBhvr>
                                        <p:cTn id="65" dur="1500" fill="hold"/>
                                        <p:tgtEl>
                                          <p:spTgt spid="64"/>
                                        </p:tgtEl>
                                      </p:cBhvr>
                                      <p:by x="750000" y="750000"/>
                                    </p:animScale>
                                  </p:childTnLst>
                                </p:cTn>
                              </p:par>
                              <p:par>
                                <p:cTn id="66" presetID="10" presetClass="exit" presetSubtype="0" fill="hold" grpId="3" nodeType="withEffect">
                                  <p:stCondLst>
                                    <p:cond delay="750"/>
                                  </p:stCondLst>
                                  <p:childTnLst>
                                    <p:animEffect transition="out" filter="fade">
                                      <p:cBhvr>
                                        <p:cTn id="67" dur="1000"/>
                                        <p:tgtEl>
                                          <p:spTgt spid="64"/>
                                        </p:tgtEl>
                                      </p:cBhvr>
                                    </p:animEffect>
                                    <p:set>
                                      <p:cBhvr>
                                        <p:cTn id="68" dur="1" fill="hold">
                                          <p:stCondLst>
                                            <p:cond delay="999"/>
                                          </p:stCondLst>
                                        </p:cTn>
                                        <p:tgtEl>
                                          <p:spTgt spid="64"/>
                                        </p:tgtEl>
                                        <p:attrNameLst>
                                          <p:attrName>style.visibility</p:attrName>
                                        </p:attrNameLst>
                                      </p:cBhvr>
                                      <p:to>
                                        <p:strVal val="hidden"/>
                                      </p:to>
                                    </p:set>
                                  </p:childTnLst>
                                </p:cTn>
                              </p:par>
                            </p:childTnLst>
                          </p:cTn>
                        </p:par>
                        <p:par>
                          <p:cTn id="69" fill="hold">
                            <p:stCondLst>
                              <p:cond delay="8250"/>
                            </p:stCondLst>
                            <p:childTnLst>
                              <p:par>
                                <p:cTn id="70" presetID="42" presetClass="entr" presetSubtype="0" fill="hold" grpId="0" nodeType="after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fade">
                                      <p:cBhvr>
                                        <p:cTn id="72" dur="750"/>
                                        <p:tgtEl>
                                          <p:spTgt spid="54"/>
                                        </p:tgtEl>
                                      </p:cBhvr>
                                    </p:animEffect>
                                    <p:anim calcmode="lin" valueType="num">
                                      <p:cBhvr>
                                        <p:cTn id="73" dur="750" fill="hold"/>
                                        <p:tgtEl>
                                          <p:spTgt spid="54"/>
                                        </p:tgtEl>
                                        <p:attrNameLst>
                                          <p:attrName>ppt_x</p:attrName>
                                        </p:attrNameLst>
                                      </p:cBhvr>
                                      <p:tavLst>
                                        <p:tav tm="0">
                                          <p:val>
                                            <p:strVal val="#ppt_x"/>
                                          </p:val>
                                        </p:tav>
                                        <p:tav tm="100000">
                                          <p:val>
                                            <p:strVal val="#ppt_x"/>
                                          </p:val>
                                        </p:tav>
                                      </p:tavLst>
                                    </p:anim>
                                    <p:anim calcmode="lin" valueType="num">
                                      <p:cBhvr>
                                        <p:cTn id="74" dur="750" fill="hold"/>
                                        <p:tgtEl>
                                          <p:spTgt spid="54"/>
                                        </p:tgtEl>
                                        <p:attrNameLst>
                                          <p:attrName>ppt_y</p:attrName>
                                        </p:attrNameLst>
                                      </p:cBhvr>
                                      <p:tavLst>
                                        <p:tav tm="0">
                                          <p:val>
                                            <p:strVal val="#ppt_y+.1"/>
                                          </p:val>
                                        </p:tav>
                                        <p:tav tm="100000">
                                          <p:val>
                                            <p:strVal val="#ppt_y"/>
                                          </p:val>
                                        </p:tav>
                                      </p:tavLst>
                                    </p:anim>
                                  </p:childTnLst>
                                </p:cTn>
                              </p:par>
                            </p:childTnLst>
                          </p:cTn>
                        </p:par>
                        <p:par>
                          <p:cTn id="75" fill="hold">
                            <p:stCondLst>
                              <p:cond delay="9000"/>
                            </p:stCondLst>
                            <p:childTnLst>
                              <p:par>
                                <p:cTn id="76" presetID="10" presetClass="entr" presetSubtype="0" fill="hold" nodeType="afterEffect">
                                  <p:stCondLst>
                                    <p:cond delay="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childTnLst>
                                </p:cTn>
                              </p:par>
                              <p:par>
                                <p:cTn id="79" presetID="6" presetClass="emph" presetSubtype="0" fill="hold" nodeType="withEffect">
                                  <p:stCondLst>
                                    <p:cond delay="0"/>
                                  </p:stCondLst>
                                  <p:childTnLst>
                                    <p:animScale>
                                      <p:cBhvr>
                                        <p:cTn id="80" dur="750" fill="hold"/>
                                        <p:tgtEl>
                                          <p:spTgt spid="65"/>
                                        </p:tgtEl>
                                      </p:cBhvr>
                                      <p:by x="400000" y="400000"/>
                                    </p:animScale>
                                  </p:childTnLst>
                                </p:cTn>
                              </p:par>
                              <p:par>
                                <p:cTn id="81" presetID="6" presetClass="emph" presetSubtype="0" autoRev="1" fill="hold" nodeType="withEffect">
                                  <p:stCondLst>
                                    <p:cond delay="0"/>
                                  </p:stCondLst>
                                  <p:childTnLst>
                                    <p:animScale>
                                      <p:cBhvr>
                                        <p:cTn id="82" dur="1750" fill="hold"/>
                                        <p:tgtEl>
                                          <p:spTgt spid="65"/>
                                        </p:tgtEl>
                                      </p:cBhvr>
                                      <p:by x="400000" y="400000"/>
                                    </p:animScale>
                                  </p:childTnLst>
                                </p:cTn>
                              </p:par>
                              <p:par>
                                <p:cTn id="83" presetID="10" presetClass="exit" presetSubtype="0" fill="hold" nodeType="withEffect">
                                  <p:stCondLst>
                                    <p:cond delay="0"/>
                                  </p:stCondLst>
                                  <p:childTnLst>
                                    <p:animEffect transition="out" filter="fade">
                                      <p:cBhvr>
                                        <p:cTn id="84" dur="2000"/>
                                        <p:tgtEl>
                                          <p:spTgt spid="65"/>
                                        </p:tgtEl>
                                      </p:cBhvr>
                                    </p:animEffect>
                                    <p:set>
                                      <p:cBhvr>
                                        <p:cTn id="85" dur="1" fill="hold">
                                          <p:stCondLst>
                                            <p:cond delay="1999"/>
                                          </p:stCondLst>
                                        </p:cTn>
                                        <p:tgtEl>
                                          <p:spTgt spid="65"/>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16" presetClass="entr" presetSubtype="21" fill="hold" nodeType="clickEffect">
                                  <p:stCondLst>
                                    <p:cond delay="0"/>
                                  </p:stCondLst>
                                  <p:childTnLst>
                                    <p:set>
                                      <p:cBhvr>
                                        <p:cTn id="89" dur="1" fill="hold">
                                          <p:stCondLst>
                                            <p:cond delay="0"/>
                                          </p:stCondLst>
                                        </p:cTn>
                                        <p:tgtEl>
                                          <p:spTgt spid="102"/>
                                        </p:tgtEl>
                                        <p:attrNameLst>
                                          <p:attrName>style.visibility</p:attrName>
                                        </p:attrNameLst>
                                      </p:cBhvr>
                                      <p:to>
                                        <p:strVal val="visible"/>
                                      </p:to>
                                    </p:set>
                                    <p:animEffect transition="in" filter="barn(inVertical)">
                                      <p:cBhvr>
                                        <p:cTn id="90"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1" repeatCount="indefinite" fill="hold" display="0">
                  <p:stCondLst>
                    <p:cond delay="indefinite"/>
                  </p:stCondLst>
                  <p:endCondLst>
                    <p:cond evt="onStopAudio" delay="0">
                      <p:tgtEl>
                        <p:sldTgt/>
                      </p:tgtEl>
                    </p:cond>
                  </p:endCondLst>
                </p:cTn>
                <p:tgtEl>
                  <p:spTgt spid="53"/>
                </p:tgtEl>
              </p:cMediaNode>
            </p:audio>
          </p:childTnLst>
        </p:cTn>
      </p:par>
    </p:tnLst>
    <p:bldLst>
      <p:bldP spid="2" grpId="0"/>
      <p:bldP spid="2" grpId="1"/>
      <p:bldP spid="54" grpId="0"/>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3" grpId="2" animBg="1"/>
      <p:bldP spid="63" grpId="3" animBg="1"/>
      <p:bldP spid="64" grpId="0" animBg="1"/>
      <p:bldP spid="64" grpId="1" animBg="1"/>
      <p:bldP spid="64" grpId="2" animBg="1"/>
      <p:bldP spid="64" grpId="3"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638A9D18-2D70-41DC-8D26-38D4381F53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09946" y="1825992"/>
            <a:ext cx="2082054" cy="4884820"/>
          </a:xfrm>
          <a:prstGeom prst="rect">
            <a:avLst/>
          </a:prstGeom>
        </p:spPr>
      </p:pic>
      <p:pic>
        <p:nvPicPr>
          <p:cNvPr id="9" name="图片 8"/>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73149" y="2825945"/>
            <a:ext cx="2748897" cy="3513531"/>
          </a:xfrm>
          <a:prstGeom prst="rect">
            <a:avLst/>
          </a:prstGeom>
        </p:spPr>
      </p:pic>
      <p:pic>
        <p:nvPicPr>
          <p:cNvPr id="14" name="图片 13">
            <a:extLst>
              <a:ext uri="{FF2B5EF4-FFF2-40B4-BE49-F238E27FC236}">
                <a16:creationId xmlns:a16="http://schemas.microsoft.com/office/drawing/2014/main" id="{29C7CDDA-995C-4BC4-A294-B8CA09633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9" y="5767976"/>
            <a:ext cx="12192000" cy="1142999"/>
          </a:xfrm>
          <a:prstGeom prst="rect">
            <a:avLst/>
          </a:prstGeom>
        </p:spPr>
      </p:pic>
      <p:sp>
        <p:nvSpPr>
          <p:cNvPr id="11" name="Rectangle 5">
            <a:extLst>
              <a:ext uri="{FF2B5EF4-FFF2-40B4-BE49-F238E27FC236}">
                <a16:creationId xmlns:a16="http://schemas.microsoft.com/office/drawing/2014/main" id="{40F5842A-E18D-4FFA-AF86-1A3345B6D1C8}"/>
              </a:ext>
            </a:extLst>
          </p:cNvPr>
          <p:cNvSpPr>
            <a:spLocks noChangeArrowheads="1"/>
          </p:cNvSpPr>
          <p:nvPr/>
        </p:nvSpPr>
        <p:spPr bwMode="auto">
          <a:xfrm>
            <a:off x="3400390" y="3605385"/>
            <a:ext cx="5391219" cy="89255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zh-CN" altLang="en-US" sz="5200" b="1" spc="600" dirty="0">
                <a:ln cmpd="sng">
                  <a:noFill/>
                  <a:prstDash val="solid"/>
                </a:ln>
                <a:solidFill>
                  <a:schemeClr val="accent1"/>
                </a:solidFill>
                <a:latin typeface="+mn-lt"/>
                <a:cs typeface="+mn-ea"/>
                <a:sym typeface="+mn-lt"/>
              </a:rPr>
              <a:t>马克思主要成就</a:t>
            </a:r>
          </a:p>
        </p:txBody>
      </p:sp>
      <p:grpSp>
        <p:nvGrpSpPr>
          <p:cNvPr id="12" name="组合 11"/>
          <p:cNvGrpSpPr/>
          <p:nvPr/>
        </p:nvGrpSpPr>
        <p:grpSpPr>
          <a:xfrm>
            <a:off x="4737100" y="2895061"/>
            <a:ext cx="2717800" cy="461665"/>
            <a:chOff x="4737100" y="3090816"/>
            <a:chExt cx="2717800" cy="461665"/>
          </a:xfrm>
        </p:grpSpPr>
        <p:sp>
          <p:nvSpPr>
            <p:cNvPr id="13" name="圆角矩形 12"/>
            <p:cNvSpPr/>
            <p:nvPr/>
          </p:nvSpPr>
          <p:spPr>
            <a:xfrm>
              <a:off x="4737100" y="3094623"/>
              <a:ext cx="2717800" cy="454051"/>
            </a:xfrm>
            <a:prstGeom prst="roundRect">
              <a:avLst>
                <a:gd name="adj" fmla="val 50000"/>
              </a:avLst>
            </a:pr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zh-CN" altLang="en-US">
                <a:solidFill>
                  <a:srgbClr val="C42F0B"/>
                </a:solidFill>
                <a:cs typeface="+mn-ea"/>
                <a:sym typeface="+mn-lt"/>
              </a:endParaRPr>
            </a:p>
          </p:txBody>
        </p:sp>
        <p:sp>
          <p:nvSpPr>
            <p:cNvPr id="15" name="Rectangle 5">
              <a:extLst>
                <a:ext uri="{FF2B5EF4-FFF2-40B4-BE49-F238E27FC236}">
                  <a16:creationId xmlns:a16="http://schemas.microsoft.com/office/drawing/2014/main" id="{40F5842A-E18D-4FFA-AF86-1A3345B6D1C8}"/>
                </a:ext>
              </a:extLst>
            </p:cNvPr>
            <p:cNvSpPr>
              <a:spLocks noChangeArrowheads="1"/>
            </p:cNvSpPr>
            <p:nvPr/>
          </p:nvSpPr>
          <p:spPr bwMode="auto">
            <a:xfrm>
              <a:off x="5234225" y="3090816"/>
              <a:ext cx="1723549" cy="4616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zh-CN" altLang="en-US" sz="2400" b="1" spc="600" dirty="0">
                  <a:ln cmpd="sng">
                    <a:noFill/>
                    <a:prstDash val="solid"/>
                  </a:ln>
                  <a:solidFill>
                    <a:schemeClr val="bg1"/>
                  </a:solidFill>
                  <a:latin typeface="+mn-lt"/>
                  <a:cs typeface="+mn-ea"/>
                  <a:sym typeface="+mn-lt"/>
                </a:rPr>
                <a:t>第二部分</a:t>
              </a:r>
            </a:p>
          </p:txBody>
        </p:sp>
      </p:grpSp>
      <p:pic>
        <p:nvPicPr>
          <p:cNvPr id="44" name="图片 43">
            <a:extLst>
              <a:ext uri="{FF2B5EF4-FFF2-40B4-BE49-F238E27FC236}">
                <a16:creationId xmlns:a16="http://schemas.microsoft.com/office/drawing/2014/main" id="{7AAFEF04-1CE9-43A7-BA51-75305EF146C3}"/>
              </a:ext>
            </a:extLst>
          </p:cNvPr>
          <p:cNvPicPr>
            <a:picLocks noChangeAspect="1"/>
          </p:cNvPicPr>
          <p:nvPr/>
        </p:nvPicPr>
        <p:blipFill rotWithShape="1">
          <a:blip r:embed="rId6">
            <a:extLst>
              <a:ext uri="{28A0092B-C50C-407E-A947-70E740481C1C}">
                <a14:useLocalDpi xmlns:a14="http://schemas.microsoft.com/office/drawing/2010/main" val="0"/>
              </a:ext>
            </a:extLst>
          </a:blip>
          <a:srcRect r="48333" b="56209"/>
          <a:stretch/>
        </p:blipFill>
        <p:spPr>
          <a:xfrm>
            <a:off x="0" y="-55166"/>
            <a:ext cx="6281170" cy="2823994"/>
          </a:xfrm>
          <a:prstGeom prst="rect">
            <a:avLst/>
          </a:prstGeom>
        </p:spPr>
      </p:pic>
      <p:pic>
        <p:nvPicPr>
          <p:cNvPr id="45" name="Picture 2">
            <a:extLst>
              <a:ext uri="{FF2B5EF4-FFF2-40B4-BE49-F238E27FC236}">
                <a16:creationId xmlns:a16="http://schemas.microsoft.com/office/drawing/2014/main" id="{0884E265-CA09-4366-8028-4DCA7BE1DBC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302997" y="1164197"/>
            <a:ext cx="1586003" cy="1604631"/>
          </a:xfrm>
          <a:prstGeom prst="rect">
            <a:avLst/>
          </a:prstGeom>
          <a:noFill/>
          <a:extLst>
            <a:ext uri="{909E8E84-426E-40DD-AFC4-6F175D3DCCD1}">
              <a14:hiddenFill xmlns:a14="http://schemas.microsoft.com/office/drawing/2010/main">
                <a:solidFill>
                  <a:srgbClr val="FFFFFF"/>
                </a:solidFill>
              </a14:hiddenFill>
            </a:ext>
          </a:extLst>
        </p:spPr>
      </p:pic>
      <p:pic>
        <p:nvPicPr>
          <p:cNvPr id="46" name="图片 45" descr="图片包含 鲜花&#10;&#10;已生成高可信度的说明">
            <a:extLst>
              <a:ext uri="{FF2B5EF4-FFF2-40B4-BE49-F238E27FC236}">
                <a16:creationId xmlns:a16="http://schemas.microsoft.com/office/drawing/2014/main" id="{2C1B0DB2-DC09-431F-9165-1958EF3C8CAF}"/>
              </a:ext>
            </a:extLst>
          </p:cNvPr>
          <p:cNvPicPr>
            <a:picLocks noChangeAspect="1"/>
          </p:cNvPicPr>
          <p:nvPr/>
        </p:nvPicPr>
        <p:blipFill rotWithShape="1">
          <a:blip r:embed="rId8">
            <a:extLst>
              <a:ext uri="{28A0092B-C50C-407E-A947-70E740481C1C}">
                <a14:useLocalDpi xmlns:a14="http://schemas.microsoft.com/office/drawing/2010/main" val="0"/>
              </a:ext>
            </a:extLst>
          </a:blip>
          <a:srcRect l="66823" b="62708"/>
          <a:stretch/>
        </p:blipFill>
        <p:spPr>
          <a:xfrm>
            <a:off x="329070" y="517938"/>
            <a:ext cx="4229686" cy="2377123"/>
          </a:xfrm>
          <a:prstGeom prst="rect">
            <a:avLst/>
          </a:prstGeom>
        </p:spPr>
      </p:pic>
      <p:pic>
        <p:nvPicPr>
          <p:cNvPr id="48" name="图片 47">
            <a:extLst>
              <a:ext uri="{FF2B5EF4-FFF2-40B4-BE49-F238E27FC236}">
                <a16:creationId xmlns:a16="http://schemas.microsoft.com/office/drawing/2014/main" id="{646CDFA4-7AAF-4FFA-B081-A1AF16EC2B9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35865" y="5390526"/>
            <a:ext cx="4081323" cy="1464708"/>
          </a:xfrm>
          <a:prstGeom prst="rect">
            <a:avLst/>
          </a:prstGeom>
        </p:spPr>
      </p:pic>
      <p:pic>
        <p:nvPicPr>
          <p:cNvPr id="50" name="图片 49">
            <a:extLst>
              <a:ext uri="{FF2B5EF4-FFF2-40B4-BE49-F238E27FC236}">
                <a16:creationId xmlns:a16="http://schemas.microsoft.com/office/drawing/2014/main" id="{423969DD-0B2A-4DBF-9B66-663B75FAAF0A}"/>
              </a:ext>
            </a:extLst>
          </p:cNvPr>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bright="10000"/>
                    </a14:imgEffect>
                    <a14:imgEffect>
                      <a14:colorTemperature colorTemp="4200"/>
                    </a14:imgEffect>
                  </a14:imgLayer>
                </a14:imgProps>
              </a:ext>
              <a:ext uri="{28A0092B-C50C-407E-A947-70E740481C1C}">
                <a14:useLocalDpi xmlns:a14="http://schemas.microsoft.com/office/drawing/2010/main" val="0"/>
              </a:ext>
            </a:extLst>
          </a:blip>
          <a:srcRect l="26905" t="64704" r="61786" b="15293"/>
          <a:stretch>
            <a:fillRect/>
          </a:stretch>
        </p:blipFill>
        <p:spPr>
          <a:xfrm>
            <a:off x="9281690" y="431843"/>
            <a:ext cx="1656512" cy="1464707"/>
          </a:xfrm>
          <a:prstGeom prst="rect">
            <a:avLst/>
          </a:prstGeom>
        </p:spPr>
      </p:pic>
    </p:spTree>
    <p:extLst>
      <p:ext uri="{BB962C8B-B14F-4D97-AF65-F5344CB8AC3E}">
        <p14:creationId xmlns:p14="http://schemas.microsoft.com/office/powerpoint/2010/main" val="82188677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750"/>
                                        <p:tgtEl>
                                          <p:spTgt spid="11"/>
                                        </p:tgtEl>
                                      </p:cBhvr>
                                    </p:animEffect>
                                    <p:anim calcmode="lin" valueType="num">
                                      <p:cBhvr>
                                        <p:cTn id="12" dur="750" fill="hold"/>
                                        <p:tgtEl>
                                          <p:spTgt spid="11"/>
                                        </p:tgtEl>
                                        <p:attrNameLst>
                                          <p:attrName>ppt_x</p:attrName>
                                        </p:attrNameLst>
                                      </p:cBhvr>
                                      <p:tavLst>
                                        <p:tav tm="0">
                                          <p:val>
                                            <p:strVal val="#ppt_x"/>
                                          </p:val>
                                        </p:tav>
                                        <p:tav tm="100000">
                                          <p:val>
                                            <p:strVal val="#ppt_x"/>
                                          </p:val>
                                        </p:tav>
                                      </p:tavLst>
                                    </p:anim>
                                    <p:anim calcmode="lin" valueType="num">
                                      <p:cBhvr>
                                        <p:cTn id="13"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barn(inVertical)">
                                      <p:cBhvr>
                                        <p:cTn id="18" dur="500"/>
                                        <p:tgtEl>
                                          <p:spTgt spid="44"/>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barn(inVertical)">
                                      <p:cBhvr>
                                        <p:cTn id="29" dur="500"/>
                                        <p:tgtEl>
                                          <p:spTgt spid="46"/>
                                        </p:tgtEl>
                                      </p:cBhvr>
                                    </p:animEffect>
                                  </p:childTnLst>
                                </p:cTn>
                              </p:par>
                              <p:par>
                                <p:cTn id="30" presetID="23" presetClass="entr" presetSubtype="36" fill="hold" nodeType="withEffect">
                                  <p:stCondLst>
                                    <p:cond delay="2500"/>
                                  </p:stCondLst>
                                  <p:childTnLst>
                                    <p:set>
                                      <p:cBhvr>
                                        <p:cTn id="31" dur="1" fill="hold">
                                          <p:stCondLst>
                                            <p:cond delay="0"/>
                                          </p:stCondLst>
                                        </p:cTn>
                                        <p:tgtEl>
                                          <p:spTgt spid="48"/>
                                        </p:tgtEl>
                                        <p:attrNameLst>
                                          <p:attrName>style.visibility</p:attrName>
                                        </p:attrNameLst>
                                      </p:cBhvr>
                                      <p:to>
                                        <p:strVal val="visible"/>
                                      </p:to>
                                    </p:set>
                                    <p:anim calcmode="lin" valueType="num">
                                      <p:cBhvr>
                                        <p:cTn id="32" dur="500" fill="hold"/>
                                        <p:tgtEl>
                                          <p:spTgt spid="48"/>
                                        </p:tgtEl>
                                        <p:attrNameLst>
                                          <p:attrName>ppt_w</p:attrName>
                                        </p:attrNameLst>
                                      </p:cBhvr>
                                      <p:tavLst>
                                        <p:tav tm="0">
                                          <p:val>
                                            <p:strVal val="(6*min(max(#ppt_w*#ppt_h,.3),1)-7.4)/-.7*#ppt_w"/>
                                          </p:val>
                                        </p:tav>
                                        <p:tav tm="100000">
                                          <p:val>
                                            <p:strVal val="#ppt_w"/>
                                          </p:val>
                                        </p:tav>
                                      </p:tavLst>
                                    </p:anim>
                                    <p:anim calcmode="lin" valueType="num">
                                      <p:cBhvr>
                                        <p:cTn id="33" dur="500" fill="hold"/>
                                        <p:tgtEl>
                                          <p:spTgt spid="48"/>
                                        </p:tgtEl>
                                        <p:attrNameLst>
                                          <p:attrName>ppt_h</p:attrName>
                                        </p:attrNameLst>
                                      </p:cBhvr>
                                      <p:tavLst>
                                        <p:tav tm="0">
                                          <p:val>
                                            <p:strVal val="(6*min(max(#ppt_w*#ppt_h,.3),1)-7.4)/-.7*#ppt_h"/>
                                          </p:val>
                                        </p:tav>
                                        <p:tav tm="100000">
                                          <p:val>
                                            <p:strVal val="#ppt_h"/>
                                          </p:val>
                                        </p:tav>
                                      </p:tavLst>
                                    </p:anim>
                                    <p:anim calcmode="lin" valueType="num">
                                      <p:cBhvr>
                                        <p:cTn id="34" dur="500" fill="hold"/>
                                        <p:tgtEl>
                                          <p:spTgt spid="48"/>
                                        </p:tgtEl>
                                        <p:attrNameLst>
                                          <p:attrName>ppt_x</p:attrName>
                                        </p:attrNameLst>
                                      </p:cBhvr>
                                      <p:tavLst>
                                        <p:tav tm="0">
                                          <p:val>
                                            <p:fltVal val="0.5"/>
                                          </p:val>
                                        </p:tav>
                                        <p:tav tm="100000">
                                          <p:val>
                                            <p:strVal val="#ppt_x"/>
                                          </p:val>
                                        </p:tav>
                                      </p:tavLst>
                                    </p:anim>
                                    <p:anim calcmode="lin" valueType="num">
                                      <p:cBhvr>
                                        <p:cTn id="35" dur="500" fill="hold"/>
                                        <p:tgtEl>
                                          <p:spTgt spid="48"/>
                                        </p:tgtEl>
                                        <p:attrNameLst>
                                          <p:attrName>ppt_y</p:attrName>
                                        </p:attrNameLst>
                                      </p:cBhvr>
                                      <p:tavLst>
                                        <p:tav tm="0">
                                          <p:val>
                                            <p:strVal val="1+(6*min(max(#ppt_w*#ppt_h,.3),1)-7.4)/-.7*#ppt_h/2"/>
                                          </p:val>
                                        </p:tav>
                                        <p:tav tm="100000">
                                          <p:val>
                                            <p:strVal val="#ppt_y"/>
                                          </p:val>
                                        </p:tav>
                                      </p:tavLst>
                                    </p:anim>
                                  </p:childTnLst>
                                </p:cTn>
                              </p:par>
                              <p:par>
                                <p:cTn id="36" presetID="2" presetClass="entr" presetSubtype="4" fill="hold" nodeType="withEffect">
                                  <p:stCondLst>
                                    <p:cond delay="130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500" fill="hold"/>
                                        <p:tgtEl>
                                          <p:spTgt spid="49"/>
                                        </p:tgtEl>
                                        <p:attrNameLst>
                                          <p:attrName>ppt_x</p:attrName>
                                        </p:attrNameLst>
                                      </p:cBhvr>
                                      <p:tavLst>
                                        <p:tav tm="0">
                                          <p:val>
                                            <p:strVal val="#ppt_x"/>
                                          </p:val>
                                        </p:tav>
                                        <p:tav tm="100000">
                                          <p:val>
                                            <p:strVal val="#ppt_x"/>
                                          </p:val>
                                        </p:tav>
                                      </p:tavLst>
                                    </p:anim>
                                    <p:anim calcmode="lin" valueType="num">
                                      <p:cBhvr additive="base">
                                        <p:cTn id="39" dur="500" fill="hold"/>
                                        <p:tgtEl>
                                          <p:spTgt spid="49"/>
                                        </p:tgtEl>
                                        <p:attrNameLst>
                                          <p:attrName>ppt_y</p:attrName>
                                        </p:attrNameLst>
                                      </p:cBhvr>
                                      <p:tavLst>
                                        <p:tav tm="0">
                                          <p:val>
                                            <p:strVal val="1+#ppt_h/2"/>
                                          </p:val>
                                        </p:tav>
                                        <p:tav tm="100000">
                                          <p:val>
                                            <p:strVal val="#ppt_y"/>
                                          </p:val>
                                        </p:tav>
                                      </p:tavLst>
                                    </p:anim>
                                  </p:childTnLst>
                                </p:cTn>
                              </p:par>
                              <p:par>
                                <p:cTn id="40" presetID="53" presetClass="entr" presetSubtype="16" fill="hold" nodeType="withEffect">
                                  <p:stCondLst>
                                    <p:cond delay="3750"/>
                                  </p:stCondLst>
                                  <p:childTnLst>
                                    <p:set>
                                      <p:cBhvr>
                                        <p:cTn id="41" dur="1" fill="hold">
                                          <p:stCondLst>
                                            <p:cond delay="0"/>
                                          </p:stCondLst>
                                        </p:cTn>
                                        <p:tgtEl>
                                          <p:spTgt spid="50"/>
                                        </p:tgtEl>
                                        <p:attrNameLst>
                                          <p:attrName>style.visibility</p:attrName>
                                        </p:attrNameLst>
                                      </p:cBhvr>
                                      <p:to>
                                        <p:strVal val="visible"/>
                                      </p:to>
                                    </p:set>
                                    <p:anim calcmode="lin" valueType="num">
                                      <p:cBhvr>
                                        <p:cTn id="42" dur="2000" fill="hold"/>
                                        <p:tgtEl>
                                          <p:spTgt spid="50"/>
                                        </p:tgtEl>
                                        <p:attrNameLst>
                                          <p:attrName>ppt_w</p:attrName>
                                        </p:attrNameLst>
                                      </p:cBhvr>
                                      <p:tavLst>
                                        <p:tav tm="0">
                                          <p:val>
                                            <p:fltVal val="0"/>
                                          </p:val>
                                        </p:tav>
                                        <p:tav tm="100000">
                                          <p:val>
                                            <p:strVal val="#ppt_w"/>
                                          </p:val>
                                        </p:tav>
                                      </p:tavLst>
                                    </p:anim>
                                    <p:anim calcmode="lin" valueType="num">
                                      <p:cBhvr>
                                        <p:cTn id="43" dur="2000" fill="hold"/>
                                        <p:tgtEl>
                                          <p:spTgt spid="50"/>
                                        </p:tgtEl>
                                        <p:attrNameLst>
                                          <p:attrName>ppt_h</p:attrName>
                                        </p:attrNameLst>
                                      </p:cBhvr>
                                      <p:tavLst>
                                        <p:tav tm="0">
                                          <p:val>
                                            <p:fltVal val="0"/>
                                          </p:val>
                                        </p:tav>
                                        <p:tav tm="100000">
                                          <p:val>
                                            <p:strVal val="#ppt_h"/>
                                          </p:val>
                                        </p:tav>
                                      </p:tavLst>
                                    </p:anim>
                                    <p:animEffect transition="in" filter="fade">
                                      <p:cBhvr>
                                        <p:cTn id="44" dur="2000"/>
                                        <p:tgtEl>
                                          <p:spTgt spid="50"/>
                                        </p:tgtEl>
                                      </p:cBhvr>
                                    </p:animEffect>
                                  </p:childTnLst>
                                </p:cTn>
                              </p:par>
                              <p:par>
                                <p:cTn id="45" presetID="42" presetClass="path" presetSubtype="0" decel="33000" fill="hold" nodeType="withEffect">
                                  <p:stCondLst>
                                    <p:cond delay="3750"/>
                                  </p:stCondLst>
                                  <p:childTnLst>
                                    <p:animMotion origin="layout" path="M 3.33333E-6 4.07407E-6 L -0.09584 0.04606 " pathEditMode="relative" rAng="0" ptsTypes="AA">
                                      <p:cBhvr>
                                        <p:cTn id="46" dur="2000" spd="-100000" fill="hold"/>
                                        <p:tgtEl>
                                          <p:spTgt spid="50"/>
                                        </p:tgtEl>
                                        <p:attrNameLst>
                                          <p:attrName>ppt_x</p:attrName>
                                          <p:attrName>ppt_y</p:attrName>
                                        </p:attrNameLst>
                                      </p:cBhvr>
                                      <p:rCtr x="-4792" y="2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1980029"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马克思主义</a:t>
            </a:r>
          </a:p>
        </p:txBody>
      </p:sp>
      <p:sp>
        <p:nvSpPr>
          <p:cNvPr id="2" name="矩形 1"/>
          <p:cNvSpPr/>
          <p:nvPr/>
        </p:nvSpPr>
        <p:spPr>
          <a:xfrm>
            <a:off x="4814661" y="1685011"/>
            <a:ext cx="7224940" cy="3847207"/>
          </a:xfrm>
          <a:prstGeom prst="rect">
            <a:avLst/>
          </a:prstGeom>
        </p:spPr>
        <p:txBody>
          <a:bodyPr wrap="square">
            <a:spAutoFit/>
          </a:bodyPr>
          <a:lstStyle/>
          <a:p>
            <a:pPr>
              <a:lnSpc>
                <a:spcPct val="130000"/>
              </a:lnSpc>
              <a:spcBef>
                <a:spcPts val="600"/>
              </a:spcBef>
            </a:pPr>
            <a:r>
              <a:rPr lang="zh-CN" altLang="en-US" b="1" dirty="0">
                <a:solidFill>
                  <a:schemeClr val="accent1"/>
                </a:solidFill>
                <a:cs typeface="+mn-ea"/>
                <a:sym typeface="+mn-lt"/>
              </a:rPr>
              <a:t>马克思主义是近代最复杂和精深的学说之一。</a:t>
            </a:r>
          </a:p>
          <a:p>
            <a:pPr>
              <a:lnSpc>
                <a:spcPct val="130000"/>
              </a:lnSpc>
              <a:spcBef>
                <a:spcPts val="600"/>
              </a:spcBef>
            </a:pPr>
            <a:r>
              <a:rPr lang="zh-CN" altLang="en-US" dirty="0">
                <a:solidFill>
                  <a:schemeClr val="tx1">
                    <a:lumMod val="75000"/>
                    <a:lumOff val="25000"/>
                  </a:schemeClr>
                </a:solidFill>
                <a:cs typeface="+mn-ea"/>
                <a:sym typeface="+mn-lt"/>
              </a:rPr>
              <a:t>学说的范围包括了政治、哲学、经济、社会等广泛的领域。而马克思主义的发展也是任何其他主义所不能及的，也因为如此，这世界上存在着许多不一样版本的解释和陈述。</a:t>
            </a:r>
            <a:endParaRPr lang="en-US" altLang="zh-CN" dirty="0">
              <a:solidFill>
                <a:schemeClr val="tx1">
                  <a:lumMod val="75000"/>
                  <a:lumOff val="25000"/>
                </a:schemeClr>
              </a:solidFill>
              <a:cs typeface="+mn-ea"/>
              <a:sym typeface="+mn-lt"/>
            </a:endParaRPr>
          </a:p>
          <a:p>
            <a:pPr>
              <a:lnSpc>
                <a:spcPct val="130000"/>
              </a:lnSpc>
              <a:spcBef>
                <a:spcPts val="600"/>
              </a:spcBef>
            </a:pPr>
            <a:r>
              <a:rPr lang="zh-CN" altLang="en-US" dirty="0">
                <a:solidFill>
                  <a:schemeClr val="tx1">
                    <a:lumMod val="75000"/>
                    <a:lumOff val="25000"/>
                  </a:schemeClr>
                </a:solidFill>
                <a:cs typeface="+mn-ea"/>
                <a:sym typeface="+mn-lt"/>
              </a:rPr>
              <a:t>马克思对哲学的最大贡献是将实践概念引入哲学，使哲学同现代无产阶级（工人阶级）的解放联系起来了，将这个哲学彻底运用于社会历史领域导致了唯物史观的产生，在唯物史观的指导下，马克思分析和研究了资本主义社会的经济基础从而发现了剩余价值，指出无产阶级同资产阶级的阶级斗争必然导致无产阶级专政，而这个专政又是从资本主义到共产主义的过渡、演变而来。</a:t>
            </a: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b="2778"/>
          <a:stretch/>
        </p:blipFill>
        <p:spPr>
          <a:xfrm>
            <a:off x="508714" y="1293586"/>
            <a:ext cx="3642928" cy="4630057"/>
          </a:xfrm>
          <a:prstGeom prst="rect">
            <a:avLst/>
          </a:prstGeom>
        </p:spPr>
      </p:pic>
    </p:spTree>
    <p:extLst>
      <p:ext uri="{BB962C8B-B14F-4D97-AF65-F5344CB8AC3E}">
        <p14:creationId xmlns:p14="http://schemas.microsoft.com/office/powerpoint/2010/main" val="32956207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1980029"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历史唯物论</a:t>
            </a:r>
          </a:p>
        </p:txBody>
      </p:sp>
      <p:sp>
        <p:nvSpPr>
          <p:cNvPr id="2" name="矩形 1"/>
          <p:cNvSpPr/>
          <p:nvPr/>
        </p:nvSpPr>
        <p:spPr>
          <a:xfrm>
            <a:off x="3776664" y="1375840"/>
            <a:ext cx="8115300" cy="4484305"/>
          </a:xfrm>
          <a:prstGeom prst="rect">
            <a:avLst/>
          </a:prstGeom>
        </p:spPr>
        <p:txBody>
          <a:bodyPr wrap="square">
            <a:spAutoFit/>
          </a:bodyPr>
          <a:lstStyle/>
          <a:p>
            <a:pPr marL="285750" indent="-285750">
              <a:lnSpc>
                <a:spcPct val="130000"/>
              </a:lnSpc>
              <a:spcBef>
                <a:spcPts val="600"/>
              </a:spcBef>
              <a:buClr>
                <a:schemeClr val="accent1"/>
              </a:buClr>
              <a:buFont typeface="Wingdings" panose="05000000000000000000" pitchFamily="2" charset="2"/>
              <a:buChar char="p"/>
            </a:pPr>
            <a:r>
              <a:rPr lang="zh-CN" altLang="en-US" sz="1600" dirty="0">
                <a:solidFill>
                  <a:schemeClr val="tx1">
                    <a:lumMod val="75000"/>
                    <a:lumOff val="25000"/>
                  </a:schemeClr>
                </a:solidFill>
                <a:cs typeface="+mn-ea"/>
                <a:sym typeface="+mn-lt"/>
              </a:rPr>
              <a:t>马克思认为哲学是人类思想的解放，也就是说，它是无产阶级挑战社会制度的精神武器。只有在科学的哲学指导下，无产阶级才能彻底批判资本主义社会，才能建立共产主义新社会，从而获得自己最后的解放。</a:t>
            </a:r>
            <a:endParaRPr lang="en-US" altLang="zh-CN" sz="1600"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p"/>
            </a:pPr>
            <a:r>
              <a:rPr lang="zh-CN" altLang="en-US" sz="1600" dirty="0">
                <a:solidFill>
                  <a:schemeClr val="tx1">
                    <a:lumMod val="75000"/>
                    <a:lumOff val="25000"/>
                  </a:schemeClr>
                </a:solidFill>
                <a:cs typeface="+mn-ea"/>
                <a:sym typeface="+mn-lt"/>
              </a:rPr>
              <a:t>马克思的哲学追溯到人类的本性：他认为人区别于动物的地方，就在于人可以有效的计划出他们赖以生存的生活资料和生产资料，因此，人一旦进行了有计划的劳动生产，他就同其它动物根本区别开来了；而因为要劳动，人们必须事先结成生产关系以及其它社会关系。</a:t>
            </a:r>
            <a:endParaRPr lang="en-US" altLang="zh-CN" sz="1600"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p"/>
            </a:pPr>
            <a:r>
              <a:rPr lang="zh-CN" altLang="en-US" sz="1600" dirty="0">
                <a:solidFill>
                  <a:schemeClr val="tx1">
                    <a:lumMod val="75000"/>
                    <a:lumOff val="25000"/>
                  </a:schemeClr>
                </a:solidFill>
                <a:cs typeface="+mn-ea"/>
                <a:sym typeface="+mn-lt"/>
              </a:rPr>
              <a:t>人们的劳动生产力制约着他们在其中进行活动的生产方式，而有什么样的生产方式，便有什么样的社会关系。人们的生产方式、社会关系等构成了社会的基本架构，并决定着人们的社会意识。社会意识一旦形成，便反过来成为制约人的活动的客观力量。</a:t>
            </a:r>
            <a:endParaRPr lang="en-US" altLang="zh-CN" sz="1600"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p"/>
            </a:pPr>
            <a:r>
              <a:rPr lang="zh-CN" altLang="en-US" sz="1600" dirty="0">
                <a:solidFill>
                  <a:schemeClr val="tx1">
                    <a:lumMod val="75000"/>
                    <a:lumOff val="25000"/>
                  </a:schemeClr>
                </a:solidFill>
                <a:cs typeface="+mn-ea"/>
                <a:sym typeface="+mn-lt"/>
              </a:rPr>
              <a:t>可见社会的发展是建立在劳动阶级的生产劳动之上的，劳动阶级造就了人类社会的“自然规律”。社会的发展从表面上看像是杂乱无章，其实它同自然界一样也是有内在的客观规律。因此，马克思的哲学是唯物论。</a:t>
            </a:r>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b="3985"/>
          <a:stretch/>
        </p:blipFill>
        <p:spPr>
          <a:xfrm>
            <a:off x="334962" y="1462171"/>
            <a:ext cx="2954337" cy="4311643"/>
          </a:xfrm>
          <a:prstGeom prst="rect">
            <a:avLst/>
          </a:prstGeom>
        </p:spPr>
      </p:pic>
    </p:spTree>
    <p:extLst>
      <p:ext uri="{BB962C8B-B14F-4D97-AF65-F5344CB8AC3E}">
        <p14:creationId xmlns:p14="http://schemas.microsoft.com/office/powerpoint/2010/main" val="186996912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animEffect transition="in" filter="fade">
                                      <p:cBhvr>
                                        <p:cTn id="9" dur="750"/>
                                        <p:tgtEl>
                                          <p:spTgt spid="5"/>
                                        </p:tgtEl>
                                      </p:cBhvr>
                                    </p:animEffect>
                                  </p:childTnLst>
                                </p:cTn>
                              </p:par>
                            </p:childTnLst>
                          </p:cTn>
                        </p:par>
                        <p:par>
                          <p:cTn id="10" fill="hold">
                            <p:stCondLst>
                              <p:cond delay="75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1980029"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政治经济学</a:t>
            </a:r>
          </a:p>
        </p:txBody>
      </p:sp>
      <p:sp>
        <p:nvSpPr>
          <p:cNvPr id="2" name="矩形 1"/>
          <p:cNvSpPr/>
          <p:nvPr/>
        </p:nvSpPr>
        <p:spPr>
          <a:xfrm>
            <a:off x="859971" y="1885138"/>
            <a:ext cx="7534728" cy="3705630"/>
          </a:xfrm>
          <a:prstGeom prst="rect">
            <a:avLst/>
          </a:prstGeom>
        </p:spPr>
        <p:txBody>
          <a:bodyPr wrap="square">
            <a:spAutoFit/>
          </a:bodyPr>
          <a:lstStyle/>
          <a:p>
            <a:pPr>
              <a:lnSpc>
                <a:spcPct val="130000"/>
              </a:lnSpc>
              <a:spcBef>
                <a:spcPts val="600"/>
              </a:spcBef>
            </a:pPr>
            <a:r>
              <a:rPr lang="zh-CN" altLang="en-US" sz="1400" dirty="0">
                <a:solidFill>
                  <a:schemeClr val="tx1">
                    <a:lumMod val="75000"/>
                    <a:lumOff val="25000"/>
                  </a:schemeClr>
                </a:solidFill>
                <a:cs typeface="+mn-ea"/>
                <a:sym typeface="+mn-lt"/>
              </a:rPr>
              <a:t>一个国家社会的经济，代表着一个国家社会的劳动力。但马克思认为此一观点被资本主义给扭曲，他认为在资本主义的架构下，劳动力已经成为一种消耗性的日用品，传统的商人借由转手买卖赚取商品的差价，而资本家却是靠无偿占有剩余价值的方式，来发财致富的。而财富在私人手中的积累在资本主义的生产方式下便形成资本。劳动市场总是在扩大，需求总是在增加，资本需要增值，就必须吸取活劳动，而使劳动者始终生活在只能维持自身生命的再生产的水平，是吸取活劳动的前提。因此，根据马克思的结论，劳工的待遇自然也就不是资本家所会关心的事了。马克思也不否认，到当时为止资本主义是历史上最具生产力的社会结构。但他认为资本主义最大的缺陷在于资本家为了更大化的生产力与利润，势必投资更多的金钱与资源用于科技的研发，而劳工的价值也将因为科技的进步而贬低。日后，劳工势必日用品化，进而异化了无产阶级劳工本身的人类特质，成为资本家的人肉机器。根据马克思的历史唯物论，他意识到此一现象是一种阶段性的演变，资本主义将物极必反，无产阶级必将因为自身的解放，逐渐取代资产阶级就有如当初在封建时代末期，资产阶级推翻王室贵族阶级一般。而劳动阶级也将成为主角，带动国家经济的发展。</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0126" y="1215370"/>
            <a:ext cx="2974879" cy="4427260"/>
          </a:xfrm>
          <a:prstGeom prst="rect">
            <a:avLst/>
          </a:prstGeom>
        </p:spPr>
      </p:pic>
    </p:spTree>
    <p:extLst>
      <p:ext uri="{BB962C8B-B14F-4D97-AF65-F5344CB8AC3E}">
        <p14:creationId xmlns:p14="http://schemas.microsoft.com/office/powerpoint/2010/main" val="42674160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1620957"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个人专著</a:t>
            </a:r>
          </a:p>
        </p:txBody>
      </p:sp>
      <p:grpSp>
        <p:nvGrpSpPr>
          <p:cNvPr id="10" name="组合 9"/>
          <p:cNvGrpSpPr/>
          <p:nvPr/>
        </p:nvGrpSpPr>
        <p:grpSpPr>
          <a:xfrm>
            <a:off x="1692432" y="1118975"/>
            <a:ext cx="8807136" cy="638628"/>
            <a:chOff x="1644964" y="1331686"/>
            <a:chExt cx="8807136" cy="638628"/>
          </a:xfrm>
        </p:grpSpPr>
        <p:sp>
          <p:nvSpPr>
            <p:cNvPr id="6" name="圆角矩形 5"/>
            <p:cNvSpPr/>
            <p:nvPr/>
          </p:nvSpPr>
          <p:spPr>
            <a:xfrm>
              <a:off x="1644964" y="1331686"/>
              <a:ext cx="8807136" cy="638628"/>
            </a:xfrm>
            <a:prstGeom prst="roundRect">
              <a:avLst>
                <a:gd name="adj" fmla="val 0"/>
              </a:avLst>
            </a:prstGeom>
            <a:solidFill>
              <a:srgbClr val="FADD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1788392" y="1450945"/>
              <a:ext cx="8520281" cy="400110"/>
            </a:xfrm>
            <a:prstGeom prst="rect">
              <a:avLst/>
            </a:prstGeom>
          </p:spPr>
          <p:txBody>
            <a:bodyPr wrap="none">
              <a:spAutoFit/>
            </a:bodyPr>
            <a:lstStyle/>
            <a:p>
              <a:pPr algn="ctr"/>
              <a:r>
                <a:rPr lang="zh-CN" altLang="en-US" sz="2000" b="1" dirty="0">
                  <a:solidFill>
                    <a:schemeClr val="accent1"/>
                  </a:solidFill>
                  <a:cs typeface="+mn-ea"/>
                  <a:sym typeface="+mn-lt"/>
                </a:rPr>
                <a:t>《德谟克利特的自然哲学和伊壁鸠鲁的自然哲学的差别》</a:t>
              </a:r>
              <a:r>
                <a:rPr lang="zh-CN" altLang="en-US" sz="1600" b="1" dirty="0">
                  <a:solidFill>
                    <a:schemeClr val="accent1"/>
                  </a:solidFill>
                  <a:cs typeface="+mn-ea"/>
                  <a:sym typeface="+mn-lt"/>
                </a:rPr>
                <a:t>（</a:t>
              </a:r>
              <a:r>
                <a:rPr lang="en-US" altLang="zh-CN" sz="1600" b="1" dirty="0">
                  <a:solidFill>
                    <a:schemeClr val="accent1"/>
                  </a:solidFill>
                  <a:cs typeface="+mn-ea"/>
                  <a:sym typeface="+mn-lt"/>
                </a:rPr>
                <a:t>1838</a:t>
              </a:r>
              <a:r>
                <a:rPr lang="zh-CN" altLang="en-US" sz="1600" b="1" dirty="0">
                  <a:solidFill>
                    <a:schemeClr val="accent1"/>
                  </a:solidFill>
                  <a:cs typeface="+mn-ea"/>
                  <a:sym typeface="+mn-lt"/>
                </a:rPr>
                <a:t>年</a:t>
              </a:r>
              <a:r>
                <a:rPr lang="en-US" altLang="zh-CN" sz="1600" b="1" dirty="0">
                  <a:solidFill>
                    <a:schemeClr val="accent1"/>
                  </a:solidFill>
                  <a:cs typeface="+mn-ea"/>
                  <a:sym typeface="+mn-lt"/>
                </a:rPr>
                <a:t>-1841</a:t>
              </a:r>
              <a:r>
                <a:rPr lang="zh-CN" altLang="en-US" sz="1600" b="1" dirty="0">
                  <a:solidFill>
                    <a:schemeClr val="accent1"/>
                  </a:solidFill>
                  <a:cs typeface="+mn-ea"/>
                  <a:sym typeface="+mn-lt"/>
                </a:rPr>
                <a:t>年）</a:t>
              </a:r>
            </a:p>
          </p:txBody>
        </p:sp>
      </p:grpSp>
      <p:grpSp>
        <p:nvGrpSpPr>
          <p:cNvPr id="29" name="组合 28"/>
          <p:cNvGrpSpPr/>
          <p:nvPr/>
        </p:nvGrpSpPr>
        <p:grpSpPr>
          <a:xfrm>
            <a:off x="1692432" y="1837636"/>
            <a:ext cx="8807136" cy="638628"/>
            <a:chOff x="1644964" y="1331686"/>
            <a:chExt cx="8807136" cy="638628"/>
          </a:xfrm>
        </p:grpSpPr>
        <p:sp>
          <p:nvSpPr>
            <p:cNvPr id="30" name="圆角矩形 29"/>
            <p:cNvSpPr/>
            <p:nvPr/>
          </p:nvSpPr>
          <p:spPr>
            <a:xfrm>
              <a:off x="1644964" y="1331686"/>
              <a:ext cx="8807136" cy="638628"/>
            </a:xfrm>
            <a:prstGeom prst="roundRect">
              <a:avLst>
                <a:gd name="adj" fmla="val 0"/>
              </a:avLst>
            </a:prstGeom>
            <a:solidFill>
              <a:srgbClr val="FDF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4112746" y="1450945"/>
              <a:ext cx="3871573"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黑格尔法哲学批判</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1843</a:t>
              </a:r>
              <a:r>
                <a:rPr lang="zh-CN" altLang="en-US" sz="1600" b="1" dirty="0">
                  <a:solidFill>
                    <a:schemeClr val="accent1"/>
                  </a:solidFill>
                  <a:cs typeface="+mn-ea"/>
                  <a:sym typeface="+mn-lt"/>
                </a:rPr>
                <a:t>年）</a:t>
              </a:r>
            </a:p>
          </p:txBody>
        </p:sp>
      </p:grpSp>
      <p:grpSp>
        <p:nvGrpSpPr>
          <p:cNvPr id="32" name="组合 31"/>
          <p:cNvGrpSpPr/>
          <p:nvPr/>
        </p:nvGrpSpPr>
        <p:grpSpPr>
          <a:xfrm>
            <a:off x="1692432" y="2556297"/>
            <a:ext cx="8807136" cy="638628"/>
            <a:chOff x="1644964" y="1331686"/>
            <a:chExt cx="8807136" cy="638628"/>
          </a:xfrm>
        </p:grpSpPr>
        <p:sp>
          <p:nvSpPr>
            <p:cNvPr id="33" name="圆角矩形 32"/>
            <p:cNvSpPr/>
            <p:nvPr/>
          </p:nvSpPr>
          <p:spPr>
            <a:xfrm>
              <a:off x="1644964" y="1331686"/>
              <a:ext cx="8807136" cy="638628"/>
            </a:xfrm>
            <a:prstGeom prst="roundRect">
              <a:avLst>
                <a:gd name="adj" fmla="val 0"/>
              </a:avLst>
            </a:prstGeom>
            <a:solidFill>
              <a:srgbClr val="FADD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3795351" y="1450945"/>
              <a:ext cx="4506362" cy="400110"/>
            </a:xfrm>
            <a:prstGeom prst="rect">
              <a:avLst/>
            </a:prstGeom>
          </p:spPr>
          <p:txBody>
            <a:bodyPr wrap="none">
              <a:spAutoFit/>
            </a:bodyPr>
            <a:lstStyle/>
            <a:p>
              <a:pPr algn="ctr"/>
              <a:r>
                <a:rPr lang="en-US" altLang="zh-CN" sz="2000" b="1" dirty="0">
                  <a:solidFill>
                    <a:schemeClr val="accent1"/>
                  </a:solidFill>
                  <a:cs typeface="+mn-ea"/>
                  <a:sym typeface="+mn-lt"/>
                </a:rPr>
                <a:t>《1844</a:t>
              </a:r>
              <a:r>
                <a:rPr lang="zh-CN" altLang="en-US" sz="2000" b="1" dirty="0">
                  <a:solidFill>
                    <a:schemeClr val="accent1"/>
                  </a:solidFill>
                  <a:cs typeface="+mn-ea"/>
                  <a:sym typeface="+mn-lt"/>
                </a:rPr>
                <a:t>年经济学哲学手稿</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1844</a:t>
              </a:r>
              <a:r>
                <a:rPr lang="zh-CN" altLang="en-US" sz="1600" b="1" dirty="0">
                  <a:solidFill>
                    <a:schemeClr val="accent1"/>
                  </a:solidFill>
                  <a:cs typeface="+mn-ea"/>
                  <a:sym typeface="+mn-lt"/>
                </a:rPr>
                <a:t>年）</a:t>
              </a:r>
            </a:p>
          </p:txBody>
        </p:sp>
      </p:grpSp>
      <p:grpSp>
        <p:nvGrpSpPr>
          <p:cNvPr id="35" name="组合 34"/>
          <p:cNvGrpSpPr/>
          <p:nvPr/>
        </p:nvGrpSpPr>
        <p:grpSpPr>
          <a:xfrm>
            <a:off x="1692432" y="3274958"/>
            <a:ext cx="8807136" cy="638628"/>
            <a:chOff x="1644964" y="1331686"/>
            <a:chExt cx="8807136" cy="638628"/>
          </a:xfrm>
        </p:grpSpPr>
        <p:sp>
          <p:nvSpPr>
            <p:cNvPr id="36" name="圆角矩形 35"/>
            <p:cNvSpPr/>
            <p:nvPr/>
          </p:nvSpPr>
          <p:spPr>
            <a:xfrm>
              <a:off x="1644964" y="1331686"/>
              <a:ext cx="8807136" cy="638628"/>
            </a:xfrm>
            <a:prstGeom prst="roundRect">
              <a:avLst>
                <a:gd name="adj" fmla="val 0"/>
              </a:avLst>
            </a:prstGeom>
            <a:solidFill>
              <a:srgbClr val="FDF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a:off x="3968475" y="1450945"/>
              <a:ext cx="4160113"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论犹太人问题</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1843</a:t>
              </a:r>
              <a:r>
                <a:rPr lang="zh-CN" altLang="en-US" sz="1600" b="1" dirty="0">
                  <a:solidFill>
                    <a:schemeClr val="accent1"/>
                  </a:solidFill>
                  <a:cs typeface="+mn-ea"/>
                  <a:sym typeface="+mn-lt"/>
                </a:rPr>
                <a:t>年</a:t>
              </a:r>
              <a:r>
                <a:rPr lang="en-US" altLang="zh-CN" sz="1600" b="1" dirty="0">
                  <a:solidFill>
                    <a:schemeClr val="accent1"/>
                  </a:solidFill>
                  <a:cs typeface="+mn-ea"/>
                  <a:sym typeface="+mn-lt"/>
                </a:rPr>
                <a:t>-1844</a:t>
              </a:r>
              <a:r>
                <a:rPr lang="zh-CN" altLang="en-US" sz="1600" b="1" dirty="0">
                  <a:solidFill>
                    <a:schemeClr val="accent1"/>
                  </a:solidFill>
                  <a:cs typeface="+mn-ea"/>
                  <a:sym typeface="+mn-lt"/>
                </a:rPr>
                <a:t>年）</a:t>
              </a:r>
            </a:p>
          </p:txBody>
        </p:sp>
      </p:grpSp>
      <p:grpSp>
        <p:nvGrpSpPr>
          <p:cNvPr id="38" name="组合 37"/>
          <p:cNvGrpSpPr/>
          <p:nvPr/>
        </p:nvGrpSpPr>
        <p:grpSpPr>
          <a:xfrm>
            <a:off x="1692432" y="3993619"/>
            <a:ext cx="8807136" cy="638628"/>
            <a:chOff x="1644964" y="1331686"/>
            <a:chExt cx="8807136" cy="638628"/>
          </a:xfrm>
        </p:grpSpPr>
        <p:sp>
          <p:nvSpPr>
            <p:cNvPr id="39" name="圆角矩形 38"/>
            <p:cNvSpPr/>
            <p:nvPr/>
          </p:nvSpPr>
          <p:spPr>
            <a:xfrm>
              <a:off x="1644964" y="1331686"/>
              <a:ext cx="8807136" cy="638628"/>
            </a:xfrm>
            <a:prstGeom prst="roundRect">
              <a:avLst>
                <a:gd name="adj" fmla="val 0"/>
              </a:avLst>
            </a:prstGeom>
            <a:solidFill>
              <a:srgbClr val="FADD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3404218" y="1450945"/>
              <a:ext cx="5288628"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神圣家族</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1844</a:t>
              </a:r>
              <a:r>
                <a:rPr lang="zh-CN" altLang="en-US" sz="1600" b="1" dirty="0">
                  <a:solidFill>
                    <a:schemeClr val="accent1"/>
                  </a:solidFill>
                  <a:cs typeface="+mn-ea"/>
                  <a:sym typeface="+mn-lt"/>
                </a:rPr>
                <a:t>年</a:t>
              </a:r>
              <a:r>
                <a:rPr lang="en-US" altLang="zh-CN" sz="1600" b="1" dirty="0">
                  <a:solidFill>
                    <a:schemeClr val="accent1"/>
                  </a:solidFill>
                  <a:cs typeface="+mn-ea"/>
                  <a:sym typeface="+mn-lt"/>
                </a:rPr>
                <a:t>-1845</a:t>
              </a:r>
              <a:r>
                <a:rPr lang="zh-CN" altLang="en-US" sz="1600" b="1" dirty="0">
                  <a:solidFill>
                    <a:schemeClr val="accent1"/>
                  </a:solidFill>
                  <a:cs typeface="+mn-ea"/>
                  <a:sym typeface="+mn-lt"/>
                </a:rPr>
                <a:t>年）（和恩格斯合著）</a:t>
              </a:r>
            </a:p>
          </p:txBody>
        </p:sp>
      </p:grpSp>
      <p:grpSp>
        <p:nvGrpSpPr>
          <p:cNvPr id="41" name="组合 40"/>
          <p:cNvGrpSpPr/>
          <p:nvPr/>
        </p:nvGrpSpPr>
        <p:grpSpPr>
          <a:xfrm>
            <a:off x="1692432" y="4712280"/>
            <a:ext cx="8807136" cy="638628"/>
            <a:chOff x="1644964" y="1331686"/>
            <a:chExt cx="8807136" cy="638628"/>
          </a:xfrm>
        </p:grpSpPr>
        <p:sp>
          <p:nvSpPr>
            <p:cNvPr id="42" name="圆角矩形 41"/>
            <p:cNvSpPr/>
            <p:nvPr/>
          </p:nvSpPr>
          <p:spPr>
            <a:xfrm>
              <a:off x="1644964" y="1331686"/>
              <a:ext cx="8807136" cy="638628"/>
            </a:xfrm>
            <a:prstGeom prst="roundRect">
              <a:avLst>
                <a:gd name="adj" fmla="val 0"/>
              </a:avLst>
            </a:prstGeom>
            <a:solidFill>
              <a:srgbClr val="FDF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3984505" y="1450945"/>
              <a:ext cx="4128053"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关于费尔巴哈的提纲</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1845</a:t>
              </a:r>
              <a:r>
                <a:rPr lang="zh-CN" altLang="en-US" sz="1600" b="1" dirty="0">
                  <a:solidFill>
                    <a:schemeClr val="accent1"/>
                  </a:solidFill>
                  <a:cs typeface="+mn-ea"/>
                  <a:sym typeface="+mn-lt"/>
                </a:rPr>
                <a:t>年）</a:t>
              </a:r>
            </a:p>
          </p:txBody>
        </p:sp>
      </p:grpSp>
      <p:grpSp>
        <p:nvGrpSpPr>
          <p:cNvPr id="44" name="组合 43"/>
          <p:cNvGrpSpPr/>
          <p:nvPr/>
        </p:nvGrpSpPr>
        <p:grpSpPr>
          <a:xfrm>
            <a:off x="1692432" y="5430942"/>
            <a:ext cx="8807136" cy="638628"/>
            <a:chOff x="1644964" y="1331686"/>
            <a:chExt cx="8807136" cy="638628"/>
          </a:xfrm>
        </p:grpSpPr>
        <p:sp>
          <p:nvSpPr>
            <p:cNvPr id="45" name="圆角矩形 44"/>
            <p:cNvSpPr/>
            <p:nvPr/>
          </p:nvSpPr>
          <p:spPr>
            <a:xfrm>
              <a:off x="1644964" y="1331686"/>
              <a:ext cx="8807136" cy="638628"/>
            </a:xfrm>
            <a:prstGeom prst="roundRect">
              <a:avLst>
                <a:gd name="adj" fmla="val 0"/>
              </a:avLst>
            </a:prstGeom>
            <a:solidFill>
              <a:srgbClr val="FADD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3019497" y="1450945"/>
              <a:ext cx="6058069"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德意志意识形态</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1845</a:t>
              </a:r>
              <a:r>
                <a:rPr lang="zh-CN" altLang="en-US" sz="1600" b="1" dirty="0">
                  <a:solidFill>
                    <a:schemeClr val="accent1"/>
                  </a:solidFill>
                  <a:cs typeface="+mn-ea"/>
                  <a:sym typeface="+mn-lt"/>
                </a:rPr>
                <a:t>年</a:t>
              </a:r>
              <a:r>
                <a:rPr lang="en-US" altLang="zh-CN" sz="1600" b="1" dirty="0">
                  <a:solidFill>
                    <a:schemeClr val="accent1"/>
                  </a:solidFill>
                  <a:cs typeface="+mn-ea"/>
                  <a:sym typeface="+mn-lt"/>
                </a:rPr>
                <a:t>-1846</a:t>
              </a:r>
              <a:r>
                <a:rPr lang="zh-CN" altLang="en-US" sz="1600" b="1" dirty="0">
                  <a:solidFill>
                    <a:schemeClr val="accent1"/>
                  </a:solidFill>
                  <a:cs typeface="+mn-ea"/>
                  <a:sym typeface="+mn-lt"/>
                </a:rPr>
                <a:t>年）（和恩格斯合著）</a:t>
              </a:r>
            </a:p>
          </p:txBody>
        </p:sp>
      </p:grpSp>
    </p:spTree>
    <p:extLst>
      <p:ext uri="{BB962C8B-B14F-4D97-AF65-F5344CB8AC3E}">
        <p14:creationId xmlns:p14="http://schemas.microsoft.com/office/powerpoint/2010/main" val="34349867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1+#ppt_w/2"/>
                                          </p:val>
                                        </p:tav>
                                        <p:tav tm="100000">
                                          <p:val>
                                            <p:strVal val="#ppt_x"/>
                                          </p:val>
                                        </p:tav>
                                      </p:tavLst>
                                    </p:anim>
                                    <p:anim calcmode="lin" valueType="num">
                                      <p:cBhvr additive="base">
                                        <p:cTn id="12" dur="75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750" fill="hold"/>
                                        <p:tgtEl>
                                          <p:spTgt spid="32"/>
                                        </p:tgtEl>
                                        <p:attrNameLst>
                                          <p:attrName>ppt_x</p:attrName>
                                        </p:attrNameLst>
                                      </p:cBhvr>
                                      <p:tavLst>
                                        <p:tav tm="0">
                                          <p:val>
                                            <p:strVal val="1+#ppt_w/2"/>
                                          </p:val>
                                        </p:tav>
                                        <p:tav tm="100000">
                                          <p:val>
                                            <p:strVal val="#ppt_x"/>
                                          </p:val>
                                        </p:tav>
                                      </p:tavLst>
                                    </p:anim>
                                    <p:anim calcmode="lin" valueType="num">
                                      <p:cBhvr additive="base">
                                        <p:cTn id="16" dur="75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750" fill="hold"/>
                                        <p:tgtEl>
                                          <p:spTgt spid="35"/>
                                        </p:tgtEl>
                                        <p:attrNameLst>
                                          <p:attrName>ppt_x</p:attrName>
                                        </p:attrNameLst>
                                      </p:cBhvr>
                                      <p:tavLst>
                                        <p:tav tm="0">
                                          <p:val>
                                            <p:strVal val="1+#ppt_w/2"/>
                                          </p:val>
                                        </p:tav>
                                        <p:tav tm="100000">
                                          <p:val>
                                            <p:strVal val="#ppt_x"/>
                                          </p:val>
                                        </p:tav>
                                      </p:tavLst>
                                    </p:anim>
                                    <p:anim calcmode="lin" valueType="num">
                                      <p:cBhvr additive="base">
                                        <p:cTn id="20" dur="750" fill="hold"/>
                                        <p:tgtEl>
                                          <p:spTgt spid="3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0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750" fill="hold"/>
                                        <p:tgtEl>
                                          <p:spTgt spid="38"/>
                                        </p:tgtEl>
                                        <p:attrNameLst>
                                          <p:attrName>ppt_x</p:attrName>
                                        </p:attrNameLst>
                                      </p:cBhvr>
                                      <p:tavLst>
                                        <p:tav tm="0">
                                          <p:val>
                                            <p:strVal val="1+#ppt_w/2"/>
                                          </p:val>
                                        </p:tav>
                                        <p:tav tm="100000">
                                          <p:val>
                                            <p:strVal val="#ppt_x"/>
                                          </p:val>
                                        </p:tav>
                                      </p:tavLst>
                                    </p:anim>
                                    <p:anim calcmode="lin" valueType="num">
                                      <p:cBhvr additive="base">
                                        <p:cTn id="24" dur="750" fill="hold"/>
                                        <p:tgtEl>
                                          <p:spTgt spid="3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25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750" fill="hold"/>
                                        <p:tgtEl>
                                          <p:spTgt spid="41"/>
                                        </p:tgtEl>
                                        <p:attrNameLst>
                                          <p:attrName>ppt_x</p:attrName>
                                        </p:attrNameLst>
                                      </p:cBhvr>
                                      <p:tavLst>
                                        <p:tav tm="0">
                                          <p:val>
                                            <p:strVal val="1+#ppt_w/2"/>
                                          </p:val>
                                        </p:tav>
                                        <p:tav tm="100000">
                                          <p:val>
                                            <p:strVal val="#ppt_x"/>
                                          </p:val>
                                        </p:tav>
                                      </p:tavLst>
                                    </p:anim>
                                    <p:anim calcmode="lin" valueType="num">
                                      <p:cBhvr additive="base">
                                        <p:cTn id="28" dur="750" fill="hold"/>
                                        <p:tgtEl>
                                          <p:spTgt spid="41"/>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50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750" fill="hold"/>
                                        <p:tgtEl>
                                          <p:spTgt spid="44"/>
                                        </p:tgtEl>
                                        <p:attrNameLst>
                                          <p:attrName>ppt_x</p:attrName>
                                        </p:attrNameLst>
                                      </p:cBhvr>
                                      <p:tavLst>
                                        <p:tav tm="0">
                                          <p:val>
                                            <p:strVal val="1+#ppt_w/2"/>
                                          </p:val>
                                        </p:tav>
                                        <p:tav tm="100000">
                                          <p:val>
                                            <p:strVal val="#ppt_x"/>
                                          </p:val>
                                        </p:tav>
                                      </p:tavLst>
                                    </p:anim>
                                    <p:anim calcmode="lin" valueType="num">
                                      <p:cBhvr additive="base">
                                        <p:cTn id="32" dur="75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1620957"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个人专著</a:t>
            </a:r>
          </a:p>
        </p:txBody>
      </p:sp>
      <p:grpSp>
        <p:nvGrpSpPr>
          <p:cNvPr id="10" name="组合 9"/>
          <p:cNvGrpSpPr/>
          <p:nvPr/>
        </p:nvGrpSpPr>
        <p:grpSpPr>
          <a:xfrm>
            <a:off x="1692432" y="1118975"/>
            <a:ext cx="8807136" cy="638628"/>
            <a:chOff x="1644964" y="1331686"/>
            <a:chExt cx="8807136" cy="638628"/>
          </a:xfrm>
        </p:grpSpPr>
        <p:sp>
          <p:nvSpPr>
            <p:cNvPr id="6" name="圆角矩形 5"/>
            <p:cNvSpPr/>
            <p:nvPr/>
          </p:nvSpPr>
          <p:spPr>
            <a:xfrm>
              <a:off x="1644964" y="1331686"/>
              <a:ext cx="8807136" cy="638628"/>
            </a:xfrm>
            <a:prstGeom prst="roundRect">
              <a:avLst>
                <a:gd name="adj" fmla="val 0"/>
              </a:avLst>
            </a:prstGeom>
            <a:solidFill>
              <a:srgbClr val="FDF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4240986" y="1450945"/>
              <a:ext cx="3615093"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罢工和工人同盟</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1847</a:t>
              </a:r>
              <a:r>
                <a:rPr lang="zh-CN" altLang="en-US" sz="1600" b="1" dirty="0">
                  <a:solidFill>
                    <a:schemeClr val="accent1"/>
                  </a:solidFill>
                  <a:cs typeface="+mn-ea"/>
                  <a:sym typeface="+mn-lt"/>
                </a:rPr>
                <a:t>年）</a:t>
              </a:r>
            </a:p>
          </p:txBody>
        </p:sp>
      </p:grpSp>
      <p:grpSp>
        <p:nvGrpSpPr>
          <p:cNvPr id="29" name="组合 28"/>
          <p:cNvGrpSpPr/>
          <p:nvPr/>
        </p:nvGrpSpPr>
        <p:grpSpPr>
          <a:xfrm>
            <a:off x="1692432" y="1837636"/>
            <a:ext cx="8807136" cy="638628"/>
            <a:chOff x="1644964" y="1331686"/>
            <a:chExt cx="8807136" cy="638628"/>
          </a:xfrm>
        </p:grpSpPr>
        <p:sp>
          <p:nvSpPr>
            <p:cNvPr id="30" name="圆角矩形 29"/>
            <p:cNvSpPr/>
            <p:nvPr/>
          </p:nvSpPr>
          <p:spPr>
            <a:xfrm>
              <a:off x="1644964" y="1331686"/>
              <a:ext cx="8807136" cy="638628"/>
            </a:xfrm>
            <a:prstGeom prst="roundRect">
              <a:avLst>
                <a:gd name="adj" fmla="val 0"/>
              </a:avLst>
            </a:prstGeom>
            <a:solidFill>
              <a:srgbClr val="FADD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4600059" y="1450945"/>
              <a:ext cx="2896947"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哲学的贫困</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1847</a:t>
              </a:r>
              <a:r>
                <a:rPr lang="zh-CN" altLang="en-US" sz="1600" b="1" dirty="0">
                  <a:solidFill>
                    <a:schemeClr val="accent1"/>
                  </a:solidFill>
                  <a:cs typeface="+mn-ea"/>
                  <a:sym typeface="+mn-lt"/>
                </a:rPr>
                <a:t>）</a:t>
              </a:r>
            </a:p>
          </p:txBody>
        </p:sp>
      </p:grpSp>
      <p:grpSp>
        <p:nvGrpSpPr>
          <p:cNvPr id="32" name="组合 31"/>
          <p:cNvGrpSpPr/>
          <p:nvPr/>
        </p:nvGrpSpPr>
        <p:grpSpPr>
          <a:xfrm>
            <a:off x="1692432" y="2556297"/>
            <a:ext cx="8807136" cy="638628"/>
            <a:chOff x="1644964" y="1331686"/>
            <a:chExt cx="8807136" cy="638628"/>
          </a:xfrm>
        </p:grpSpPr>
        <p:sp>
          <p:nvSpPr>
            <p:cNvPr id="33" name="圆角矩形 32"/>
            <p:cNvSpPr/>
            <p:nvPr/>
          </p:nvSpPr>
          <p:spPr>
            <a:xfrm>
              <a:off x="1644964" y="1331686"/>
              <a:ext cx="8807136" cy="638628"/>
            </a:xfrm>
            <a:prstGeom prst="roundRect">
              <a:avLst>
                <a:gd name="adj" fmla="val 0"/>
              </a:avLst>
            </a:prstGeom>
            <a:solidFill>
              <a:srgbClr val="FDF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4497466" y="1450945"/>
              <a:ext cx="3102132"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工人联合会</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1847</a:t>
              </a:r>
              <a:r>
                <a:rPr lang="zh-CN" altLang="en-US" sz="1600" b="1" dirty="0">
                  <a:solidFill>
                    <a:schemeClr val="accent1"/>
                  </a:solidFill>
                  <a:cs typeface="+mn-ea"/>
                  <a:sym typeface="+mn-lt"/>
                </a:rPr>
                <a:t>年）</a:t>
              </a:r>
            </a:p>
          </p:txBody>
        </p:sp>
      </p:grpSp>
      <p:grpSp>
        <p:nvGrpSpPr>
          <p:cNvPr id="35" name="组合 34"/>
          <p:cNvGrpSpPr/>
          <p:nvPr/>
        </p:nvGrpSpPr>
        <p:grpSpPr>
          <a:xfrm>
            <a:off x="1692432" y="3274958"/>
            <a:ext cx="8807136" cy="638628"/>
            <a:chOff x="1644964" y="1331686"/>
            <a:chExt cx="8807136" cy="638628"/>
          </a:xfrm>
        </p:grpSpPr>
        <p:sp>
          <p:nvSpPr>
            <p:cNvPr id="36" name="圆角矩形 35"/>
            <p:cNvSpPr/>
            <p:nvPr/>
          </p:nvSpPr>
          <p:spPr>
            <a:xfrm>
              <a:off x="1644964" y="1331686"/>
              <a:ext cx="8807136" cy="638628"/>
            </a:xfrm>
            <a:prstGeom prst="roundRect">
              <a:avLst>
                <a:gd name="adj" fmla="val 0"/>
              </a:avLst>
            </a:prstGeom>
            <a:solidFill>
              <a:srgbClr val="FADD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a:off x="3676727" y="1450945"/>
              <a:ext cx="4743607"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共产党宣言</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1848</a:t>
              </a:r>
              <a:r>
                <a:rPr lang="zh-CN" altLang="en-US" sz="1600" b="1" dirty="0">
                  <a:solidFill>
                    <a:schemeClr val="accent1"/>
                  </a:solidFill>
                  <a:cs typeface="+mn-ea"/>
                  <a:sym typeface="+mn-lt"/>
                </a:rPr>
                <a:t>年）（和恩格斯合写）</a:t>
              </a:r>
            </a:p>
          </p:txBody>
        </p:sp>
      </p:grpSp>
      <p:grpSp>
        <p:nvGrpSpPr>
          <p:cNvPr id="38" name="组合 37"/>
          <p:cNvGrpSpPr/>
          <p:nvPr/>
        </p:nvGrpSpPr>
        <p:grpSpPr>
          <a:xfrm>
            <a:off x="1692432" y="3993619"/>
            <a:ext cx="8807136" cy="638628"/>
            <a:chOff x="1644964" y="1331686"/>
            <a:chExt cx="8807136" cy="638628"/>
          </a:xfrm>
        </p:grpSpPr>
        <p:sp>
          <p:nvSpPr>
            <p:cNvPr id="39" name="圆角矩形 38"/>
            <p:cNvSpPr/>
            <p:nvPr/>
          </p:nvSpPr>
          <p:spPr>
            <a:xfrm>
              <a:off x="1644964" y="1331686"/>
              <a:ext cx="8807136" cy="638628"/>
            </a:xfrm>
            <a:prstGeom prst="roundRect">
              <a:avLst>
                <a:gd name="adj" fmla="val 0"/>
              </a:avLst>
            </a:prstGeom>
            <a:solidFill>
              <a:srgbClr val="FDF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4240985" y="1450945"/>
              <a:ext cx="3615093"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雇佣劳动与资本</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1849</a:t>
              </a:r>
              <a:r>
                <a:rPr lang="zh-CN" altLang="en-US" sz="1600" b="1" dirty="0">
                  <a:solidFill>
                    <a:schemeClr val="accent1"/>
                  </a:solidFill>
                  <a:cs typeface="+mn-ea"/>
                  <a:sym typeface="+mn-lt"/>
                </a:rPr>
                <a:t>年）</a:t>
              </a:r>
            </a:p>
          </p:txBody>
        </p:sp>
      </p:grpSp>
      <p:grpSp>
        <p:nvGrpSpPr>
          <p:cNvPr id="41" name="组合 40"/>
          <p:cNvGrpSpPr/>
          <p:nvPr/>
        </p:nvGrpSpPr>
        <p:grpSpPr>
          <a:xfrm>
            <a:off x="1692432" y="4712280"/>
            <a:ext cx="8807136" cy="638628"/>
            <a:chOff x="1644964" y="1331686"/>
            <a:chExt cx="8807136" cy="638628"/>
          </a:xfrm>
        </p:grpSpPr>
        <p:sp>
          <p:nvSpPr>
            <p:cNvPr id="42" name="圆角矩形 41"/>
            <p:cNvSpPr/>
            <p:nvPr/>
          </p:nvSpPr>
          <p:spPr>
            <a:xfrm>
              <a:off x="1644964" y="1331686"/>
              <a:ext cx="8807136" cy="638628"/>
            </a:xfrm>
            <a:prstGeom prst="roundRect">
              <a:avLst>
                <a:gd name="adj" fmla="val 0"/>
              </a:avLst>
            </a:prstGeom>
            <a:solidFill>
              <a:srgbClr val="FADD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3984505" y="1450945"/>
              <a:ext cx="4128053"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中国革命和欧洲革命</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1853</a:t>
              </a:r>
              <a:r>
                <a:rPr lang="zh-CN" altLang="en-US" sz="1600" b="1" dirty="0">
                  <a:solidFill>
                    <a:schemeClr val="accent1"/>
                  </a:solidFill>
                  <a:cs typeface="+mn-ea"/>
                  <a:sym typeface="+mn-lt"/>
                </a:rPr>
                <a:t>年）</a:t>
              </a:r>
            </a:p>
          </p:txBody>
        </p:sp>
      </p:grpSp>
      <p:grpSp>
        <p:nvGrpSpPr>
          <p:cNvPr id="44" name="组合 43"/>
          <p:cNvGrpSpPr/>
          <p:nvPr/>
        </p:nvGrpSpPr>
        <p:grpSpPr>
          <a:xfrm>
            <a:off x="1692432" y="5430942"/>
            <a:ext cx="8807136" cy="638628"/>
            <a:chOff x="1644964" y="1331686"/>
            <a:chExt cx="8807136" cy="638628"/>
          </a:xfrm>
        </p:grpSpPr>
        <p:sp>
          <p:nvSpPr>
            <p:cNvPr id="45" name="圆角矩形 44"/>
            <p:cNvSpPr/>
            <p:nvPr/>
          </p:nvSpPr>
          <p:spPr>
            <a:xfrm>
              <a:off x="1644964" y="1331686"/>
              <a:ext cx="8807136" cy="638628"/>
            </a:xfrm>
            <a:prstGeom prst="roundRect">
              <a:avLst>
                <a:gd name="adj" fmla="val 0"/>
              </a:avLst>
            </a:prstGeom>
            <a:solidFill>
              <a:srgbClr val="FDF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3728023" y="1450945"/>
              <a:ext cx="4641014"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政治经济学批判</a:t>
              </a:r>
              <a:r>
                <a:rPr lang="en-US" altLang="zh-CN" sz="2000" b="1" dirty="0">
                  <a:solidFill>
                    <a:schemeClr val="accent1"/>
                  </a:solidFill>
                  <a:cs typeface="+mn-ea"/>
                  <a:sym typeface="+mn-lt"/>
                </a:rPr>
                <a:t>〉</a:t>
              </a:r>
              <a:r>
                <a:rPr lang="zh-CN" altLang="en-US" sz="2000" b="1" dirty="0">
                  <a:solidFill>
                    <a:schemeClr val="accent1"/>
                  </a:solidFill>
                  <a:cs typeface="+mn-ea"/>
                  <a:sym typeface="+mn-lt"/>
                </a:rPr>
                <a:t>导言</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1857</a:t>
              </a:r>
              <a:r>
                <a:rPr lang="zh-CN" altLang="en-US" sz="1600" b="1" dirty="0">
                  <a:solidFill>
                    <a:schemeClr val="accent1"/>
                  </a:solidFill>
                  <a:cs typeface="+mn-ea"/>
                  <a:sym typeface="+mn-lt"/>
                </a:rPr>
                <a:t>年）</a:t>
              </a:r>
            </a:p>
          </p:txBody>
        </p:sp>
      </p:grpSp>
    </p:spTree>
    <p:extLst>
      <p:ext uri="{BB962C8B-B14F-4D97-AF65-F5344CB8AC3E}">
        <p14:creationId xmlns:p14="http://schemas.microsoft.com/office/powerpoint/2010/main" val="34190120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1+#ppt_w/2"/>
                                          </p:val>
                                        </p:tav>
                                        <p:tav tm="100000">
                                          <p:val>
                                            <p:strVal val="#ppt_x"/>
                                          </p:val>
                                        </p:tav>
                                      </p:tavLst>
                                    </p:anim>
                                    <p:anim calcmode="lin" valueType="num">
                                      <p:cBhvr additive="base">
                                        <p:cTn id="12" dur="75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750" fill="hold"/>
                                        <p:tgtEl>
                                          <p:spTgt spid="32"/>
                                        </p:tgtEl>
                                        <p:attrNameLst>
                                          <p:attrName>ppt_x</p:attrName>
                                        </p:attrNameLst>
                                      </p:cBhvr>
                                      <p:tavLst>
                                        <p:tav tm="0">
                                          <p:val>
                                            <p:strVal val="1+#ppt_w/2"/>
                                          </p:val>
                                        </p:tav>
                                        <p:tav tm="100000">
                                          <p:val>
                                            <p:strVal val="#ppt_x"/>
                                          </p:val>
                                        </p:tav>
                                      </p:tavLst>
                                    </p:anim>
                                    <p:anim calcmode="lin" valueType="num">
                                      <p:cBhvr additive="base">
                                        <p:cTn id="16" dur="75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750" fill="hold"/>
                                        <p:tgtEl>
                                          <p:spTgt spid="35"/>
                                        </p:tgtEl>
                                        <p:attrNameLst>
                                          <p:attrName>ppt_x</p:attrName>
                                        </p:attrNameLst>
                                      </p:cBhvr>
                                      <p:tavLst>
                                        <p:tav tm="0">
                                          <p:val>
                                            <p:strVal val="1+#ppt_w/2"/>
                                          </p:val>
                                        </p:tav>
                                        <p:tav tm="100000">
                                          <p:val>
                                            <p:strVal val="#ppt_x"/>
                                          </p:val>
                                        </p:tav>
                                      </p:tavLst>
                                    </p:anim>
                                    <p:anim calcmode="lin" valueType="num">
                                      <p:cBhvr additive="base">
                                        <p:cTn id="20" dur="750" fill="hold"/>
                                        <p:tgtEl>
                                          <p:spTgt spid="3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0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750" fill="hold"/>
                                        <p:tgtEl>
                                          <p:spTgt spid="38"/>
                                        </p:tgtEl>
                                        <p:attrNameLst>
                                          <p:attrName>ppt_x</p:attrName>
                                        </p:attrNameLst>
                                      </p:cBhvr>
                                      <p:tavLst>
                                        <p:tav tm="0">
                                          <p:val>
                                            <p:strVal val="1+#ppt_w/2"/>
                                          </p:val>
                                        </p:tav>
                                        <p:tav tm="100000">
                                          <p:val>
                                            <p:strVal val="#ppt_x"/>
                                          </p:val>
                                        </p:tav>
                                      </p:tavLst>
                                    </p:anim>
                                    <p:anim calcmode="lin" valueType="num">
                                      <p:cBhvr additive="base">
                                        <p:cTn id="24" dur="750" fill="hold"/>
                                        <p:tgtEl>
                                          <p:spTgt spid="3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25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750" fill="hold"/>
                                        <p:tgtEl>
                                          <p:spTgt spid="41"/>
                                        </p:tgtEl>
                                        <p:attrNameLst>
                                          <p:attrName>ppt_x</p:attrName>
                                        </p:attrNameLst>
                                      </p:cBhvr>
                                      <p:tavLst>
                                        <p:tav tm="0">
                                          <p:val>
                                            <p:strVal val="1+#ppt_w/2"/>
                                          </p:val>
                                        </p:tav>
                                        <p:tav tm="100000">
                                          <p:val>
                                            <p:strVal val="#ppt_x"/>
                                          </p:val>
                                        </p:tav>
                                      </p:tavLst>
                                    </p:anim>
                                    <p:anim calcmode="lin" valueType="num">
                                      <p:cBhvr additive="base">
                                        <p:cTn id="28" dur="750" fill="hold"/>
                                        <p:tgtEl>
                                          <p:spTgt spid="41"/>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50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750" fill="hold"/>
                                        <p:tgtEl>
                                          <p:spTgt spid="44"/>
                                        </p:tgtEl>
                                        <p:attrNameLst>
                                          <p:attrName>ppt_x</p:attrName>
                                        </p:attrNameLst>
                                      </p:cBhvr>
                                      <p:tavLst>
                                        <p:tav tm="0">
                                          <p:val>
                                            <p:strVal val="1+#ppt_w/2"/>
                                          </p:val>
                                        </p:tav>
                                        <p:tav tm="100000">
                                          <p:val>
                                            <p:strVal val="#ppt_x"/>
                                          </p:val>
                                        </p:tav>
                                      </p:tavLst>
                                    </p:anim>
                                    <p:anim calcmode="lin" valueType="num">
                                      <p:cBhvr additive="base">
                                        <p:cTn id="32" dur="75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1620957"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个人专著</a:t>
            </a:r>
          </a:p>
        </p:txBody>
      </p:sp>
      <p:grpSp>
        <p:nvGrpSpPr>
          <p:cNvPr id="10" name="组合 9"/>
          <p:cNvGrpSpPr/>
          <p:nvPr/>
        </p:nvGrpSpPr>
        <p:grpSpPr>
          <a:xfrm>
            <a:off x="1692432" y="1118975"/>
            <a:ext cx="8807136" cy="638628"/>
            <a:chOff x="1644964" y="1331686"/>
            <a:chExt cx="8807136" cy="638628"/>
          </a:xfrm>
        </p:grpSpPr>
        <p:sp>
          <p:nvSpPr>
            <p:cNvPr id="6" name="圆角矩形 5"/>
            <p:cNvSpPr/>
            <p:nvPr/>
          </p:nvSpPr>
          <p:spPr>
            <a:xfrm>
              <a:off x="1644964" y="1331686"/>
              <a:ext cx="8807136" cy="638628"/>
            </a:xfrm>
            <a:prstGeom prst="roundRect">
              <a:avLst>
                <a:gd name="adj" fmla="val 0"/>
              </a:avLst>
            </a:prstGeom>
            <a:solidFill>
              <a:srgbClr val="FADD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625433" y="1450945"/>
              <a:ext cx="4846198"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政治经济学批判</a:t>
              </a:r>
              <a:r>
                <a:rPr lang="en-US" altLang="zh-CN" sz="2000" b="1" dirty="0">
                  <a:solidFill>
                    <a:schemeClr val="accent1"/>
                  </a:solidFill>
                  <a:cs typeface="+mn-ea"/>
                  <a:sym typeface="+mn-lt"/>
                </a:rPr>
                <a:t>》</a:t>
              </a:r>
              <a:r>
                <a:rPr lang="zh-CN" altLang="en-US" sz="1600" b="1" dirty="0">
                  <a:solidFill>
                    <a:schemeClr val="accent1"/>
                  </a:solidFill>
                  <a:cs typeface="+mn-ea"/>
                  <a:sym typeface="+mn-lt"/>
                </a:rPr>
                <a:t>（第一分册）（</a:t>
              </a:r>
              <a:r>
                <a:rPr lang="en-US" altLang="zh-CN" sz="1600" b="1" dirty="0">
                  <a:solidFill>
                    <a:schemeClr val="accent1"/>
                  </a:solidFill>
                  <a:cs typeface="+mn-ea"/>
                  <a:sym typeface="+mn-lt"/>
                </a:rPr>
                <a:t>1859</a:t>
              </a:r>
              <a:r>
                <a:rPr lang="zh-CN" altLang="en-US" sz="1600" b="1" dirty="0">
                  <a:solidFill>
                    <a:schemeClr val="accent1"/>
                  </a:solidFill>
                  <a:cs typeface="+mn-ea"/>
                  <a:sym typeface="+mn-lt"/>
                </a:rPr>
                <a:t>年）</a:t>
              </a:r>
            </a:p>
          </p:txBody>
        </p:sp>
      </p:grpSp>
      <p:grpSp>
        <p:nvGrpSpPr>
          <p:cNvPr id="29" name="组合 28"/>
          <p:cNvGrpSpPr/>
          <p:nvPr/>
        </p:nvGrpSpPr>
        <p:grpSpPr>
          <a:xfrm>
            <a:off x="1692432" y="1837636"/>
            <a:ext cx="8807136" cy="638628"/>
            <a:chOff x="1644964" y="1331686"/>
            <a:chExt cx="8807136" cy="638628"/>
          </a:xfrm>
        </p:grpSpPr>
        <p:sp>
          <p:nvSpPr>
            <p:cNvPr id="30" name="圆角矩形 29"/>
            <p:cNvSpPr/>
            <p:nvPr/>
          </p:nvSpPr>
          <p:spPr>
            <a:xfrm>
              <a:off x="1644964" y="1331686"/>
              <a:ext cx="8807136" cy="638628"/>
            </a:xfrm>
            <a:prstGeom prst="roundRect">
              <a:avLst>
                <a:gd name="adj" fmla="val 0"/>
              </a:avLst>
            </a:prstGeom>
            <a:solidFill>
              <a:srgbClr val="FDF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4497466" y="1450945"/>
              <a:ext cx="3102131"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福格特先生</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1860</a:t>
              </a:r>
              <a:r>
                <a:rPr lang="zh-CN" altLang="en-US" sz="1600" b="1" dirty="0">
                  <a:solidFill>
                    <a:schemeClr val="accent1"/>
                  </a:solidFill>
                  <a:cs typeface="+mn-ea"/>
                  <a:sym typeface="+mn-lt"/>
                </a:rPr>
                <a:t>年）</a:t>
              </a:r>
            </a:p>
          </p:txBody>
        </p:sp>
      </p:grpSp>
      <p:grpSp>
        <p:nvGrpSpPr>
          <p:cNvPr id="32" name="组合 31"/>
          <p:cNvGrpSpPr/>
          <p:nvPr/>
        </p:nvGrpSpPr>
        <p:grpSpPr>
          <a:xfrm>
            <a:off x="1692432" y="2556297"/>
            <a:ext cx="8807136" cy="638628"/>
            <a:chOff x="1644964" y="1331686"/>
            <a:chExt cx="8807136" cy="638628"/>
          </a:xfrm>
        </p:grpSpPr>
        <p:sp>
          <p:nvSpPr>
            <p:cNvPr id="33" name="圆角矩形 32"/>
            <p:cNvSpPr/>
            <p:nvPr/>
          </p:nvSpPr>
          <p:spPr>
            <a:xfrm>
              <a:off x="1644964" y="1331686"/>
              <a:ext cx="8807136" cy="638628"/>
            </a:xfrm>
            <a:prstGeom prst="roundRect">
              <a:avLst>
                <a:gd name="adj" fmla="val 0"/>
              </a:avLst>
            </a:prstGeom>
            <a:solidFill>
              <a:srgbClr val="FADD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3968475" y="1450945"/>
              <a:ext cx="4160113"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剩余价值理论</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1862</a:t>
              </a:r>
              <a:r>
                <a:rPr lang="zh-CN" altLang="en-US" sz="1600" b="1" dirty="0">
                  <a:solidFill>
                    <a:schemeClr val="accent1"/>
                  </a:solidFill>
                  <a:cs typeface="+mn-ea"/>
                  <a:sym typeface="+mn-lt"/>
                </a:rPr>
                <a:t>年</a:t>
              </a:r>
              <a:r>
                <a:rPr lang="en-US" altLang="zh-CN" sz="1600" b="1" dirty="0">
                  <a:solidFill>
                    <a:schemeClr val="accent1"/>
                  </a:solidFill>
                  <a:cs typeface="+mn-ea"/>
                  <a:sym typeface="+mn-lt"/>
                </a:rPr>
                <a:t>-1863</a:t>
              </a:r>
              <a:r>
                <a:rPr lang="zh-CN" altLang="en-US" sz="1600" b="1" dirty="0">
                  <a:solidFill>
                    <a:schemeClr val="accent1"/>
                  </a:solidFill>
                  <a:cs typeface="+mn-ea"/>
                  <a:sym typeface="+mn-lt"/>
                </a:rPr>
                <a:t>年）</a:t>
              </a:r>
            </a:p>
          </p:txBody>
        </p:sp>
      </p:grpSp>
      <p:grpSp>
        <p:nvGrpSpPr>
          <p:cNvPr id="35" name="组合 34"/>
          <p:cNvGrpSpPr/>
          <p:nvPr/>
        </p:nvGrpSpPr>
        <p:grpSpPr>
          <a:xfrm>
            <a:off x="1692432" y="3274958"/>
            <a:ext cx="8807136" cy="638628"/>
            <a:chOff x="1644964" y="1331686"/>
            <a:chExt cx="8807136" cy="638628"/>
          </a:xfrm>
        </p:grpSpPr>
        <p:sp>
          <p:nvSpPr>
            <p:cNvPr id="36" name="圆角矩形 35"/>
            <p:cNvSpPr/>
            <p:nvPr/>
          </p:nvSpPr>
          <p:spPr>
            <a:xfrm>
              <a:off x="1644964" y="1331686"/>
              <a:ext cx="8807136" cy="638628"/>
            </a:xfrm>
            <a:prstGeom prst="roundRect">
              <a:avLst>
                <a:gd name="adj" fmla="val 0"/>
              </a:avLst>
            </a:prstGeom>
            <a:solidFill>
              <a:srgbClr val="FDF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a:off x="3856263" y="1450945"/>
              <a:ext cx="4384534"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国际工人协会成立宣言</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1864</a:t>
              </a:r>
              <a:r>
                <a:rPr lang="zh-CN" altLang="en-US" sz="1600" b="1" dirty="0">
                  <a:solidFill>
                    <a:schemeClr val="accent1"/>
                  </a:solidFill>
                  <a:cs typeface="+mn-ea"/>
                  <a:sym typeface="+mn-lt"/>
                </a:rPr>
                <a:t>年）</a:t>
              </a:r>
            </a:p>
          </p:txBody>
        </p:sp>
      </p:grpSp>
      <p:grpSp>
        <p:nvGrpSpPr>
          <p:cNvPr id="38" name="组合 37"/>
          <p:cNvGrpSpPr/>
          <p:nvPr/>
        </p:nvGrpSpPr>
        <p:grpSpPr>
          <a:xfrm>
            <a:off x="1692432" y="3993619"/>
            <a:ext cx="8807136" cy="638628"/>
            <a:chOff x="1644964" y="1331686"/>
            <a:chExt cx="8807136" cy="638628"/>
          </a:xfrm>
        </p:grpSpPr>
        <p:sp>
          <p:nvSpPr>
            <p:cNvPr id="39" name="圆角矩形 38"/>
            <p:cNvSpPr/>
            <p:nvPr/>
          </p:nvSpPr>
          <p:spPr>
            <a:xfrm>
              <a:off x="1644964" y="1331686"/>
              <a:ext cx="8807136" cy="638628"/>
            </a:xfrm>
            <a:prstGeom prst="roundRect">
              <a:avLst>
                <a:gd name="adj" fmla="val 0"/>
              </a:avLst>
            </a:prstGeom>
            <a:solidFill>
              <a:srgbClr val="FADD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4082287" y="1450945"/>
              <a:ext cx="3932487"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工资、价格和利润</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1865</a:t>
              </a:r>
              <a:r>
                <a:rPr lang="zh-CN" altLang="en-US" sz="1600" b="1" dirty="0">
                  <a:solidFill>
                    <a:schemeClr val="accent1"/>
                  </a:solidFill>
                  <a:cs typeface="+mn-ea"/>
                  <a:sym typeface="+mn-lt"/>
                </a:rPr>
                <a:t>年） </a:t>
              </a:r>
            </a:p>
          </p:txBody>
        </p:sp>
      </p:grpSp>
      <p:grpSp>
        <p:nvGrpSpPr>
          <p:cNvPr id="41" name="组合 40"/>
          <p:cNvGrpSpPr/>
          <p:nvPr/>
        </p:nvGrpSpPr>
        <p:grpSpPr>
          <a:xfrm>
            <a:off x="1692432" y="4712280"/>
            <a:ext cx="8807136" cy="638628"/>
            <a:chOff x="1644964" y="1331686"/>
            <a:chExt cx="8807136" cy="638628"/>
          </a:xfrm>
        </p:grpSpPr>
        <p:sp>
          <p:nvSpPr>
            <p:cNvPr id="42" name="圆角矩形 41"/>
            <p:cNvSpPr/>
            <p:nvPr/>
          </p:nvSpPr>
          <p:spPr>
            <a:xfrm>
              <a:off x="1644964" y="1331686"/>
              <a:ext cx="8807136" cy="638628"/>
            </a:xfrm>
            <a:prstGeom prst="roundRect">
              <a:avLst>
                <a:gd name="adj" fmla="val 0"/>
              </a:avLst>
            </a:prstGeom>
            <a:solidFill>
              <a:srgbClr val="FDF1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4497465" y="1450945"/>
              <a:ext cx="3102131"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法兰西内战</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1871</a:t>
              </a:r>
              <a:r>
                <a:rPr lang="zh-CN" altLang="en-US" sz="1600" b="1" dirty="0">
                  <a:solidFill>
                    <a:schemeClr val="accent1"/>
                  </a:solidFill>
                  <a:cs typeface="+mn-ea"/>
                  <a:sym typeface="+mn-lt"/>
                </a:rPr>
                <a:t>年）</a:t>
              </a:r>
            </a:p>
          </p:txBody>
        </p:sp>
      </p:grpSp>
      <p:grpSp>
        <p:nvGrpSpPr>
          <p:cNvPr id="44" name="组合 43"/>
          <p:cNvGrpSpPr/>
          <p:nvPr/>
        </p:nvGrpSpPr>
        <p:grpSpPr>
          <a:xfrm>
            <a:off x="1692432" y="5430942"/>
            <a:ext cx="8807136" cy="638628"/>
            <a:chOff x="1644964" y="1331686"/>
            <a:chExt cx="8807136" cy="638628"/>
          </a:xfrm>
        </p:grpSpPr>
        <p:sp>
          <p:nvSpPr>
            <p:cNvPr id="45" name="圆角矩形 44"/>
            <p:cNvSpPr/>
            <p:nvPr/>
          </p:nvSpPr>
          <p:spPr>
            <a:xfrm>
              <a:off x="1644964" y="1331686"/>
              <a:ext cx="8807136" cy="638628"/>
            </a:xfrm>
            <a:prstGeom prst="roundRect">
              <a:avLst>
                <a:gd name="adj" fmla="val 0"/>
              </a:avLst>
            </a:prstGeom>
            <a:solidFill>
              <a:srgbClr val="FADD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2708512" y="1450945"/>
              <a:ext cx="6680034" cy="400110"/>
            </a:xfrm>
            <a:prstGeom prst="rect">
              <a:avLst/>
            </a:prstGeom>
          </p:spPr>
          <p:txBody>
            <a:bodyPr wrap="none">
              <a:spAutoFit/>
            </a:bodyPr>
            <a:lstStyle/>
            <a:p>
              <a:pPr algn="ctr"/>
              <a:r>
                <a:rPr lang="en-US" altLang="zh-CN" sz="2000" b="1" dirty="0">
                  <a:solidFill>
                    <a:schemeClr val="accent1"/>
                  </a:solidFill>
                  <a:cs typeface="+mn-ea"/>
                  <a:sym typeface="+mn-lt"/>
                </a:rPr>
                <a:t>《</a:t>
              </a:r>
              <a:r>
                <a:rPr lang="zh-CN" altLang="en-US" sz="2000" b="1" dirty="0">
                  <a:solidFill>
                    <a:schemeClr val="accent1"/>
                  </a:solidFill>
                  <a:cs typeface="+mn-ea"/>
                  <a:sym typeface="+mn-lt"/>
                </a:rPr>
                <a:t>资本论</a:t>
              </a:r>
              <a:r>
                <a:rPr lang="en-US" altLang="zh-CN" sz="2000" b="1" dirty="0">
                  <a:solidFill>
                    <a:schemeClr val="accent1"/>
                  </a:solidFill>
                  <a:cs typeface="+mn-ea"/>
                  <a:sym typeface="+mn-lt"/>
                </a:rPr>
                <a:t>》</a:t>
              </a:r>
              <a:r>
                <a:rPr lang="zh-CN" altLang="en-US" sz="1600" b="1" dirty="0">
                  <a:solidFill>
                    <a:schemeClr val="accent1"/>
                  </a:solidFill>
                  <a:cs typeface="+mn-ea"/>
                  <a:sym typeface="+mn-lt"/>
                </a:rPr>
                <a:t>（</a:t>
              </a:r>
              <a:r>
                <a:rPr lang="en-US" altLang="zh-CN" sz="1600" b="1" dirty="0">
                  <a:solidFill>
                    <a:schemeClr val="accent1"/>
                  </a:solidFill>
                  <a:cs typeface="+mn-ea"/>
                  <a:sym typeface="+mn-lt"/>
                </a:rPr>
                <a:t>1865</a:t>
              </a:r>
              <a:r>
                <a:rPr lang="zh-CN" altLang="en-US" sz="1600" b="1" dirty="0">
                  <a:solidFill>
                    <a:schemeClr val="accent1"/>
                  </a:solidFill>
                  <a:cs typeface="+mn-ea"/>
                  <a:sym typeface="+mn-lt"/>
                </a:rPr>
                <a:t>年、</a:t>
              </a:r>
              <a:r>
                <a:rPr lang="en-US" altLang="zh-CN" sz="1600" b="1" dirty="0">
                  <a:solidFill>
                    <a:schemeClr val="accent1"/>
                  </a:solidFill>
                  <a:cs typeface="+mn-ea"/>
                  <a:sym typeface="+mn-lt"/>
                </a:rPr>
                <a:t>1885</a:t>
              </a:r>
              <a:r>
                <a:rPr lang="zh-CN" altLang="en-US" sz="1600" b="1" dirty="0">
                  <a:solidFill>
                    <a:schemeClr val="accent1"/>
                  </a:solidFill>
                  <a:cs typeface="+mn-ea"/>
                  <a:sym typeface="+mn-lt"/>
                </a:rPr>
                <a:t>年、</a:t>
              </a:r>
              <a:r>
                <a:rPr lang="en-US" altLang="zh-CN" sz="1600" b="1" dirty="0">
                  <a:solidFill>
                    <a:schemeClr val="accent1"/>
                  </a:solidFill>
                  <a:cs typeface="+mn-ea"/>
                  <a:sym typeface="+mn-lt"/>
                </a:rPr>
                <a:t>1894</a:t>
              </a:r>
              <a:r>
                <a:rPr lang="zh-CN" altLang="en-US" sz="1600" b="1" dirty="0">
                  <a:solidFill>
                    <a:schemeClr val="accent1"/>
                  </a:solidFill>
                  <a:cs typeface="+mn-ea"/>
                  <a:sym typeface="+mn-lt"/>
                </a:rPr>
                <a:t>年）（后两卷由恩格斯整理）</a:t>
              </a:r>
            </a:p>
          </p:txBody>
        </p:sp>
      </p:grpSp>
    </p:spTree>
    <p:extLst>
      <p:ext uri="{BB962C8B-B14F-4D97-AF65-F5344CB8AC3E}">
        <p14:creationId xmlns:p14="http://schemas.microsoft.com/office/powerpoint/2010/main" val="7819529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1+#ppt_w/2"/>
                                          </p:val>
                                        </p:tav>
                                        <p:tav tm="100000">
                                          <p:val>
                                            <p:strVal val="#ppt_x"/>
                                          </p:val>
                                        </p:tav>
                                      </p:tavLst>
                                    </p:anim>
                                    <p:anim calcmode="lin" valueType="num">
                                      <p:cBhvr additive="base">
                                        <p:cTn id="12" dur="75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750" fill="hold"/>
                                        <p:tgtEl>
                                          <p:spTgt spid="32"/>
                                        </p:tgtEl>
                                        <p:attrNameLst>
                                          <p:attrName>ppt_x</p:attrName>
                                        </p:attrNameLst>
                                      </p:cBhvr>
                                      <p:tavLst>
                                        <p:tav tm="0">
                                          <p:val>
                                            <p:strVal val="1+#ppt_w/2"/>
                                          </p:val>
                                        </p:tav>
                                        <p:tav tm="100000">
                                          <p:val>
                                            <p:strVal val="#ppt_x"/>
                                          </p:val>
                                        </p:tav>
                                      </p:tavLst>
                                    </p:anim>
                                    <p:anim calcmode="lin" valueType="num">
                                      <p:cBhvr additive="base">
                                        <p:cTn id="16" dur="75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750" fill="hold"/>
                                        <p:tgtEl>
                                          <p:spTgt spid="35"/>
                                        </p:tgtEl>
                                        <p:attrNameLst>
                                          <p:attrName>ppt_x</p:attrName>
                                        </p:attrNameLst>
                                      </p:cBhvr>
                                      <p:tavLst>
                                        <p:tav tm="0">
                                          <p:val>
                                            <p:strVal val="1+#ppt_w/2"/>
                                          </p:val>
                                        </p:tav>
                                        <p:tav tm="100000">
                                          <p:val>
                                            <p:strVal val="#ppt_x"/>
                                          </p:val>
                                        </p:tav>
                                      </p:tavLst>
                                    </p:anim>
                                    <p:anim calcmode="lin" valueType="num">
                                      <p:cBhvr additive="base">
                                        <p:cTn id="20" dur="750" fill="hold"/>
                                        <p:tgtEl>
                                          <p:spTgt spid="3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0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750" fill="hold"/>
                                        <p:tgtEl>
                                          <p:spTgt spid="38"/>
                                        </p:tgtEl>
                                        <p:attrNameLst>
                                          <p:attrName>ppt_x</p:attrName>
                                        </p:attrNameLst>
                                      </p:cBhvr>
                                      <p:tavLst>
                                        <p:tav tm="0">
                                          <p:val>
                                            <p:strVal val="1+#ppt_w/2"/>
                                          </p:val>
                                        </p:tav>
                                        <p:tav tm="100000">
                                          <p:val>
                                            <p:strVal val="#ppt_x"/>
                                          </p:val>
                                        </p:tav>
                                      </p:tavLst>
                                    </p:anim>
                                    <p:anim calcmode="lin" valueType="num">
                                      <p:cBhvr additive="base">
                                        <p:cTn id="24" dur="750" fill="hold"/>
                                        <p:tgtEl>
                                          <p:spTgt spid="3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25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750" fill="hold"/>
                                        <p:tgtEl>
                                          <p:spTgt spid="41"/>
                                        </p:tgtEl>
                                        <p:attrNameLst>
                                          <p:attrName>ppt_x</p:attrName>
                                        </p:attrNameLst>
                                      </p:cBhvr>
                                      <p:tavLst>
                                        <p:tav tm="0">
                                          <p:val>
                                            <p:strVal val="1+#ppt_w/2"/>
                                          </p:val>
                                        </p:tav>
                                        <p:tav tm="100000">
                                          <p:val>
                                            <p:strVal val="#ppt_x"/>
                                          </p:val>
                                        </p:tav>
                                      </p:tavLst>
                                    </p:anim>
                                    <p:anim calcmode="lin" valueType="num">
                                      <p:cBhvr additive="base">
                                        <p:cTn id="28" dur="750" fill="hold"/>
                                        <p:tgtEl>
                                          <p:spTgt spid="41"/>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50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750" fill="hold"/>
                                        <p:tgtEl>
                                          <p:spTgt spid="44"/>
                                        </p:tgtEl>
                                        <p:attrNameLst>
                                          <p:attrName>ppt_x</p:attrName>
                                        </p:attrNameLst>
                                      </p:cBhvr>
                                      <p:tavLst>
                                        <p:tav tm="0">
                                          <p:val>
                                            <p:strVal val="1+#ppt_w/2"/>
                                          </p:val>
                                        </p:tav>
                                        <p:tav tm="100000">
                                          <p:val>
                                            <p:strVal val="#ppt_x"/>
                                          </p:val>
                                        </p:tav>
                                      </p:tavLst>
                                    </p:anim>
                                    <p:anim calcmode="lin" valueType="num">
                                      <p:cBhvr additive="base">
                                        <p:cTn id="32" dur="75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638A9D18-2D70-41DC-8D26-38D4381F53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09946" y="1825992"/>
            <a:ext cx="2082054" cy="4884820"/>
          </a:xfrm>
          <a:prstGeom prst="rect">
            <a:avLst/>
          </a:prstGeom>
        </p:spPr>
      </p:pic>
      <p:pic>
        <p:nvPicPr>
          <p:cNvPr id="9" name="图片 8"/>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73149" y="2825945"/>
            <a:ext cx="2748897" cy="3513531"/>
          </a:xfrm>
          <a:prstGeom prst="rect">
            <a:avLst/>
          </a:prstGeom>
        </p:spPr>
      </p:pic>
      <p:pic>
        <p:nvPicPr>
          <p:cNvPr id="14" name="图片 13">
            <a:extLst>
              <a:ext uri="{FF2B5EF4-FFF2-40B4-BE49-F238E27FC236}">
                <a16:creationId xmlns:a16="http://schemas.microsoft.com/office/drawing/2014/main" id="{29C7CDDA-995C-4BC4-A294-B8CA09633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9" y="5767976"/>
            <a:ext cx="12192000" cy="1142999"/>
          </a:xfrm>
          <a:prstGeom prst="rect">
            <a:avLst/>
          </a:prstGeom>
        </p:spPr>
      </p:pic>
      <p:sp>
        <p:nvSpPr>
          <p:cNvPr id="11" name="Rectangle 5">
            <a:extLst>
              <a:ext uri="{FF2B5EF4-FFF2-40B4-BE49-F238E27FC236}">
                <a16:creationId xmlns:a16="http://schemas.microsoft.com/office/drawing/2014/main" id="{40F5842A-E18D-4FFA-AF86-1A3345B6D1C8}"/>
              </a:ext>
            </a:extLst>
          </p:cNvPr>
          <p:cNvSpPr>
            <a:spLocks noChangeArrowheads="1"/>
          </p:cNvSpPr>
          <p:nvPr/>
        </p:nvSpPr>
        <p:spPr bwMode="auto">
          <a:xfrm>
            <a:off x="2656596" y="3605385"/>
            <a:ext cx="6878807" cy="89255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en-US" altLang="zh-CN" sz="5200" b="1" spc="600" dirty="0">
                <a:ln cmpd="sng">
                  <a:noFill/>
                  <a:prstDash val="solid"/>
                </a:ln>
                <a:solidFill>
                  <a:schemeClr val="accent1"/>
                </a:solidFill>
                <a:latin typeface="+mn-lt"/>
                <a:cs typeface="+mn-ea"/>
                <a:sym typeface="+mn-lt"/>
              </a:rPr>
              <a:t>《</a:t>
            </a:r>
            <a:r>
              <a:rPr lang="zh-CN" altLang="en-US" sz="5200" b="1" spc="600" dirty="0">
                <a:ln cmpd="sng">
                  <a:noFill/>
                  <a:prstDash val="solid"/>
                </a:ln>
                <a:solidFill>
                  <a:schemeClr val="accent1"/>
                </a:solidFill>
                <a:latin typeface="+mn-lt"/>
                <a:cs typeface="+mn-ea"/>
                <a:sym typeface="+mn-lt"/>
              </a:rPr>
              <a:t>共产党宣言</a:t>
            </a:r>
            <a:r>
              <a:rPr lang="en-US" altLang="zh-CN" sz="5200" b="1" spc="600" dirty="0">
                <a:ln cmpd="sng">
                  <a:noFill/>
                  <a:prstDash val="solid"/>
                </a:ln>
                <a:solidFill>
                  <a:schemeClr val="accent1"/>
                </a:solidFill>
                <a:latin typeface="+mn-lt"/>
                <a:cs typeface="+mn-ea"/>
                <a:sym typeface="+mn-lt"/>
              </a:rPr>
              <a:t>》</a:t>
            </a:r>
            <a:r>
              <a:rPr lang="zh-CN" altLang="en-US" sz="5200" b="1" spc="600" dirty="0">
                <a:ln cmpd="sng">
                  <a:noFill/>
                  <a:prstDash val="solid"/>
                </a:ln>
                <a:solidFill>
                  <a:schemeClr val="accent1"/>
                </a:solidFill>
                <a:latin typeface="+mn-lt"/>
                <a:cs typeface="+mn-ea"/>
                <a:sym typeface="+mn-lt"/>
              </a:rPr>
              <a:t>简介</a:t>
            </a:r>
          </a:p>
        </p:txBody>
      </p:sp>
      <p:grpSp>
        <p:nvGrpSpPr>
          <p:cNvPr id="12" name="组合 11"/>
          <p:cNvGrpSpPr/>
          <p:nvPr/>
        </p:nvGrpSpPr>
        <p:grpSpPr>
          <a:xfrm>
            <a:off x="4737100" y="2895061"/>
            <a:ext cx="2717800" cy="461665"/>
            <a:chOff x="4737100" y="3090816"/>
            <a:chExt cx="2717800" cy="461665"/>
          </a:xfrm>
        </p:grpSpPr>
        <p:sp>
          <p:nvSpPr>
            <p:cNvPr id="13" name="圆角矩形 12"/>
            <p:cNvSpPr/>
            <p:nvPr/>
          </p:nvSpPr>
          <p:spPr>
            <a:xfrm>
              <a:off x="4737100" y="3094623"/>
              <a:ext cx="2717800" cy="454051"/>
            </a:xfrm>
            <a:prstGeom prst="roundRect">
              <a:avLst>
                <a:gd name="adj" fmla="val 50000"/>
              </a:avLst>
            </a:pr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zh-CN" altLang="en-US">
                <a:solidFill>
                  <a:srgbClr val="C42F0B"/>
                </a:solidFill>
                <a:cs typeface="+mn-ea"/>
                <a:sym typeface="+mn-lt"/>
              </a:endParaRPr>
            </a:p>
          </p:txBody>
        </p:sp>
        <p:sp>
          <p:nvSpPr>
            <p:cNvPr id="15" name="Rectangle 5">
              <a:extLst>
                <a:ext uri="{FF2B5EF4-FFF2-40B4-BE49-F238E27FC236}">
                  <a16:creationId xmlns:a16="http://schemas.microsoft.com/office/drawing/2014/main" id="{40F5842A-E18D-4FFA-AF86-1A3345B6D1C8}"/>
                </a:ext>
              </a:extLst>
            </p:cNvPr>
            <p:cNvSpPr>
              <a:spLocks noChangeArrowheads="1"/>
            </p:cNvSpPr>
            <p:nvPr/>
          </p:nvSpPr>
          <p:spPr bwMode="auto">
            <a:xfrm>
              <a:off x="5234225" y="3090816"/>
              <a:ext cx="1723549" cy="4616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zh-CN" altLang="en-US" sz="2400" b="1" spc="600" dirty="0">
                  <a:ln cmpd="sng">
                    <a:noFill/>
                    <a:prstDash val="solid"/>
                  </a:ln>
                  <a:solidFill>
                    <a:schemeClr val="bg1"/>
                  </a:solidFill>
                  <a:latin typeface="+mn-lt"/>
                  <a:cs typeface="+mn-ea"/>
                  <a:sym typeface="+mn-lt"/>
                </a:rPr>
                <a:t>第三部分</a:t>
              </a:r>
            </a:p>
          </p:txBody>
        </p:sp>
      </p:grpSp>
      <p:pic>
        <p:nvPicPr>
          <p:cNvPr id="44" name="图片 43">
            <a:extLst>
              <a:ext uri="{FF2B5EF4-FFF2-40B4-BE49-F238E27FC236}">
                <a16:creationId xmlns:a16="http://schemas.microsoft.com/office/drawing/2014/main" id="{7AAFEF04-1CE9-43A7-BA51-75305EF146C3}"/>
              </a:ext>
            </a:extLst>
          </p:cNvPr>
          <p:cNvPicPr>
            <a:picLocks noChangeAspect="1"/>
          </p:cNvPicPr>
          <p:nvPr/>
        </p:nvPicPr>
        <p:blipFill rotWithShape="1">
          <a:blip r:embed="rId6">
            <a:extLst>
              <a:ext uri="{28A0092B-C50C-407E-A947-70E740481C1C}">
                <a14:useLocalDpi xmlns:a14="http://schemas.microsoft.com/office/drawing/2010/main" val="0"/>
              </a:ext>
            </a:extLst>
          </a:blip>
          <a:srcRect r="48333" b="56209"/>
          <a:stretch/>
        </p:blipFill>
        <p:spPr>
          <a:xfrm>
            <a:off x="0" y="-55166"/>
            <a:ext cx="6281170" cy="2823994"/>
          </a:xfrm>
          <a:prstGeom prst="rect">
            <a:avLst/>
          </a:prstGeom>
        </p:spPr>
      </p:pic>
      <p:pic>
        <p:nvPicPr>
          <p:cNvPr id="45" name="Picture 2">
            <a:extLst>
              <a:ext uri="{FF2B5EF4-FFF2-40B4-BE49-F238E27FC236}">
                <a16:creationId xmlns:a16="http://schemas.microsoft.com/office/drawing/2014/main" id="{0884E265-CA09-4366-8028-4DCA7BE1DBC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302997" y="1164197"/>
            <a:ext cx="1586003" cy="1604631"/>
          </a:xfrm>
          <a:prstGeom prst="rect">
            <a:avLst/>
          </a:prstGeom>
          <a:noFill/>
          <a:extLst>
            <a:ext uri="{909E8E84-426E-40DD-AFC4-6F175D3DCCD1}">
              <a14:hiddenFill xmlns:a14="http://schemas.microsoft.com/office/drawing/2010/main">
                <a:solidFill>
                  <a:srgbClr val="FFFFFF"/>
                </a:solidFill>
              </a14:hiddenFill>
            </a:ext>
          </a:extLst>
        </p:spPr>
      </p:pic>
      <p:pic>
        <p:nvPicPr>
          <p:cNvPr id="46" name="图片 45" descr="图片包含 鲜花&#10;&#10;已生成高可信度的说明">
            <a:extLst>
              <a:ext uri="{FF2B5EF4-FFF2-40B4-BE49-F238E27FC236}">
                <a16:creationId xmlns:a16="http://schemas.microsoft.com/office/drawing/2014/main" id="{2C1B0DB2-DC09-431F-9165-1958EF3C8CAF}"/>
              </a:ext>
            </a:extLst>
          </p:cNvPr>
          <p:cNvPicPr>
            <a:picLocks noChangeAspect="1"/>
          </p:cNvPicPr>
          <p:nvPr/>
        </p:nvPicPr>
        <p:blipFill rotWithShape="1">
          <a:blip r:embed="rId8">
            <a:extLst>
              <a:ext uri="{28A0092B-C50C-407E-A947-70E740481C1C}">
                <a14:useLocalDpi xmlns:a14="http://schemas.microsoft.com/office/drawing/2010/main" val="0"/>
              </a:ext>
            </a:extLst>
          </a:blip>
          <a:srcRect l="66823" b="62708"/>
          <a:stretch/>
        </p:blipFill>
        <p:spPr>
          <a:xfrm>
            <a:off x="329070" y="517938"/>
            <a:ext cx="4229686" cy="2377123"/>
          </a:xfrm>
          <a:prstGeom prst="rect">
            <a:avLst/>
          </a:prstGeom>
        </p:spPr>
      </p:pic>
      <p:pic>
        <p:nvPicPr>
          <p:cNvPr id="48" name="图片 47">
            <a:extLst>
              <a:ext uri="{FF2B5EF4-FFF2-40B4-BE49-F238E27FC236}">
                <a16:creationId xmlns:a16="http://schemas.microsoft.com/office/drawing/2014/main" id="{646CDFA4-7AAF-4FFA-B081-A1AF16EC2B9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35865" y="5390526"/>
            <a:ext cx="4081323" cy="1464708"/>
          </a:xfrm>
          <a:prstGeom prst="rect">
            <a:avLst/>
          </a:prstGeom>
        </p:spPr>
      </p:pic>
      <p:pic>
        <p:nvPicPr>
          <p:cNvPr id="50" name="图片 49">
            <a:extLst>
              <a:ext uri="{FF2B5EF4-FFF2-40B4-BE49-F238E27FC236}">
                <a16:creationId xmlns:a16="http://schemas.microsoft.com/office/drawing/2014/main" id="{423969DD-0B2A-4DBF-9B66-663B75FAAF0A}"/>
              </a:ext>
            </a:extLst>
          </p:cNvPr>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bright="10000"/>
                    </a14:imgEffect>
                    <a14:imgEffect>
                      <a14:colorTemperature colorTemp="4200"/>
                    </a14:imgEffect>
                  </a14:imgLayer>
                </a14:imgProps>
              </a:ext>
              <a:ext uri="{28A0092B-C50C-407E-A947-70E740481C1C}">
                <a14:useLocalDpi xmlns:a14="http://schemas.microsoft.com/office/drawing/2010/main" val="0"/>
              </a:ext>
            </a:extLst>
          </a:blip>
          <a:srcRect l="26905" t="64704" r="61786" b="15293"/>
          <a:stretch>
            <a:fillRect/>
          </a:stretch>
        </p:blipFill>
        <p:spPr>
          <a:xfrm>
            <a:off x="9281690" y="431843"/>
            <a:ext cx="1656512" cy="1464707"/>
          </a:xfrm>
          <a:prstGeom prst="rect">
            <a:avLst/>
          </a:prstGeom>
        </p:spPr>
      </p:pic>
    </p:spTree>
    <p:extLst>
      <p:ext uri="{BB962C8B-B14F-4D97-AF65-F5344CB8AC3E}">
        <p14:creationId xmlns:p14="http://schemas.microsoft.com/office/powerpoint/2010/main" val="12823019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750"/>
                                        <p:tgtEl>
                                          <p:spTgt spid="11"/>
                                        </p:tgtEl>
                                      </p:cBhvr>
                                    </p:animEffect>
                                    <p:anim calcmode="lin" valueType="num">
                                      <p:cBhvr>
                                        <p:cTn id="12" dur="750" fill="hold"/>
                                        <p:tgtEl>
                                          <p:spTgt spid="11"/>
                                        </p:tgtEl>
                                        <p:attrNameLst>
                                          <p:attrName>ppt_x</p:attrName>
                                        </p:attrNameLst>
                                      </p:cBhvr>
                                      <p:tavLst>
                                        <p:tav tm="0">
                                          <p:val>
                                            <p:strVal val="#ppt_x"/>
                                          </p:val>
                                        </p:tav>
                                        <p:tav tm="100000">
                                          <p:val>
                                            <p:strVal val="#ppt_x"/>
                                          </p:val>
                                        </p:tav>
                                      </p:tavLst>
                                    </p:anim>
                                    <p:anim calcmode="lin" valueType="num">
                                      <p:cBhvr>
                                        <p:cTn id="13"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barn(inVertical)">
                                      <p:cBhvr>
                                        <p:cTn id="18" dur="500"/>
                                        <p:tgtEl>
                                          <p:spTgt spid="44"/>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barn(inVertical)">
                                      <p:cBhvr>
                                        <p:cTn id="29" dur="500"/>
                                        <p:tgtEl>
                                          <p:spTgt spid="46"/>
                                        </p:tgtEl>
                                      </p:cBhvr>
                                    </p:animEffect>
                                  </p:childTnLst>
                                </p:cTn>
                              </p:par>
                              <p:par>
                                <p:cTn id="30" presetID="23" presetClass="entr" presetSubtype="36" fill="hold" nodeType="withEffect">
                                  <p:stCondLst>
                                    <p:cond delay="2500"/>
                                  </p:stCondLst>
                                  <p:childTnLst>
                                    <p:set>
                                      <p:cBhvr>
                                        <p:cTn id="31" dur="1" fill="hold">
                                          <p:stCondLst>
                                            <p:cond delay="0"/>
                                          </p:stCondLst>
                                        </p:cTn>
                                        <p:tgtEl>
                                          <p:spTgt spid="48"/>
                                        </p:tgtEl>
                                        <p:attrNameLst>
                                          <p:attrName>style.visibility</p:attrName>
                                        </p:attrNameLst>
                                      </p:cBhvr>
                                      <p:to>
                                        <p:strVal val="visible"/>
                                      </p:to>
                                    </p:set>
                                    <p:anim calcmode="lin" valueType="num">
                                      <p:cBhvr>
                                        <p:cTn id="32" dur="500" fill="hold"/>
                                        <p:tgtEl>
                                          <p:spTgt spid="48"/>
                                        </p:tgtEl>
                                        <p:attrNameLst>
                                          <p:attrName>ppt_w</p:attrName>
                                        </p:attrNameLst>
                                      </p:cBhvr>
                                      <p:tavLst>
                                        <p:tav tm="0">
                                          <p:val>
                                            <p:strVal val="(6*min(max(#ppt_w*#ppt_h,.3),1)-7.4)/-.7*#ppt_w"/>
                                          </p:val>
                                        </p:tav>
                                        <p:tav tm="100000">
                                          <p:val>
                                            <p:strVal val="#ppt_w"/>
                                          </p:val>
                                        </p:tav>
                                      </p:tavLst>
                                    </p:anim>
                                    <p:anim calcmode="lin" valueType="num">
                                      <p:cBhvr>
                                        <p:cTn id="33" dur="500" fill="hold"/>
                                        <p:tgtEl>
                                          <p:spTgt spid="48"/>
                                        </p:tgtEl>
                                        <p:attrNameLst>
                                          <p:attrName>ppt_h</p:attrName>
                                        </p:attrNameLst>
                                      </p:cBhvr>
                                      <p:tavLst>
                                        <p:tav tm="0">
                                          <p:val>
                                            <p:strVal val="(6*min(max(#ppt_w*#ppt_h,.3),1)-7.4)/-.7*#ppt_h"/>
                                          </p:val>
                                        </p:tav>
                                        <p:tav tm="100000">
                                          <p:val>
                                            <p:strVal val="#ppt_h"/>
                                          </p:val>
                                        </p:tav>
                                      </p:tavLst>
                                    </p:anim>
                                    <p:anim calcmode="lin" valueType="num">
                                      <p:cBhvr>
                                        <p:cTn id="34" dur="500" fill="hold"/>
                                        <p:tgtEl>
                                          <p:spTgt spid="48"/>
                                        </p:tgtEl>
                                        <p:attrNameLst>
                                          <p:attrName>ppt_x</p:attrName>
                                        </p:attrNameLst>
                                      </p:cBhvr>
                                      <p:tavLst>
                                        <p:tav tm="0">
                                          <p:val>
                                            <p:fltVal val="0.5"/>
                                          </p:val>
                                        </p:tav>
                                        <p:tav tm="100000">
                                          <p:val>
                                            <p:strVal val="#ppt_x"/>
                                          </p:val>
                                        </p:tav>
                                      </p:tavLst>
                                    </p:anim>
                                    <p:anim calcmode="lin" valueType="num">
                                      <p:cBhvr>
                                        <p:cTn id="35" dur="500" fill="hold"/>
                                        <p:tgtEl>
                                          <p:spTgt spid="48"/>
                                        </p:tgtEl>
                                        <p:attrNameLst>
                                          <p:attrName>ppt_y</p:attrName>
                                        </p:attrNameLst>
                                      </p:cBhvr>
                                      <p:tavLst>
                                        <p:tav tm="0">
                                          <p:val>
                                            <p:strVal val="1+(6*min(max(#ppt_w*#ppt_h,.3),1)-7.4)/-.7*#ppt_h/2"/>
                                          </p:val>
                                        </p:tav>
                                        <p:tav tm="100000">
                                          <p:val>
                                            <p:strVal val="#ppt_y"/>
                                          </p:val>
                                        </p:tav>
                                      </p:tavLst>
                                    </p:anim>
                                  </p:childTnLst>
                                </p:cTn>
                              </p:par>
                              <p:par>
                                <p:cTn id="36" presetID="2" presetClass="entr" presetSubtype="4" fill="hold" nodeType="withEffect">
                                  <p:stCondLst>
                                    <p:cond delay="130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500" fill="hold"/>
                                        <p:tgtEl>
                                          <p:spTgt spid="49"/>
                                        </p:tgtEl>
                                        <p:attrNameLst>
                                          <p:attrName>ppt_x</p:attrName>
                                        </p:attrNameLst>
                                      </p:cBhvr>
                                      <p:tavLst>
                                        <p:tav tm="0">
                                          <p:val>
                                            <p:strVal val="#ppt_x"/>
                                          </p:val>
                                        </p:tav>
                                        <p:tav tm="100000">
                                          <p:val>
                                            <p:strVal val="#ppt_x"/>
                                          </p:val>
                                        </p:tav>
                                      </p:tavLst>
                                    </p:anim>
                                    <p:anim calcmode="lin" valueType="num">
                                      <p:cBhvr additive="base">
                                        <p:cTn id="39" dur="500" fill="hold"/>
                                        <p:tgtEl>
                                          <p:spTgt spid="49"/>
                                        </p:tgtEl>
                                        <p:attrNameLst>
                                          <p:attrName>ppt_y</p:attrName>
                                        </p:attrNameLst>
                                      </p:cBhvr>
                                      <p:tavLst>
                                        <p:tav tm="0">
                                          <p:val>
                                            <p:strVal val="1+#ppt_h/2"/>
                                          </p:val>
                                        </p:tav>
                                        <p:tav tm="100000">
                                          <p:val>
                                            <p:strVal val="#ppt_y"/>
                                          </p:val>
                                        </p:tav>
                                      </p:tavLst>
                                    </p:anim>
                                  </p:childTnLst>
                                </p:cTn>
                              </p:par>
                              <p:par>
                                <p:cTn id="40" presetID="53" presetClass="entr" presetSubtype="16" fill="hold" nodeType="withEffect">
                                  <p:stCondLst>
                                    <p:cond delay="3750"/>
                                  </p:stCondLst>
                                  <p:childTnLst>
                                    <p:set>
                                      <p:cBhvr>
                                        <p:cTn id="41" dur="1" fill="hold">
                                          <p:stCondLst>
                                            <p:cond delay="0"/>
                                          </p:stCondLst>
                                        </p:cTn>
                                        <p:tgtEl>
                                          <p:spTgt spid="50"/>
                                        </p:tgtEl>
                                        <p:attrNameLst>
                                          <p:attrName>style.visibility</p:attrName>
                                        </p:attrNameLst>
                                      </p:cBhvr>
                                      <p:to>
                                        <p:strVal val="visible"/>
                                      </p:to>
                                    </p:set>
                                    <p:anim calcmode="lin" valueType="num">
                                      <p:cBhvr>
                                        <p:cTn id="42" dur="2000" fill="hold"/>
                                        <p:tgtEl>
                                          <p:spTgt spid="50"/>
                                        </p:tgtEl>
                                        <p:attrNameLst>
                                          <p:attrName>ppt_w</p:attrName>
                                        </p:attrNameLst>
                                      </p:cBhvr>
                                      <p:tavLst>
                                        <p:tav tm="0">
                                          <p:val>
                                            <p:fltVal val="0"/>
                                          </p:val>
                                        </p:tav>
                                        <p:tav tm="100000">
                                          <p:val>
                                            <p:strVal val="#ppt_w"/>
                                          </p:val>
                                        </p:tav>
                                      </p:tavLst>
                                    </p:anim>
                                    <p:anim calcmode="lin" valueType="num">
                                      <p:cBhvr>
                                        <p:cTn id="43" dur="2000" fill="hold"/>
                                        <p:tgtEl>
                                          <p:spTgt spid="50"/>
                                        </p:tgtEl>
                                        <p:attrNameLst>
                                          <p:attrName>ppt_h</p:attrName>
                                        </p:attrNameLst>
                                      </p:cBhvr>
                                      <p:tavLst>
                                        <p:tav tm="0">
                                          <p:val>
                                            <p:fltVal val="0"/>
                                          </p:val>
                                        </p:tav>
                                        <p:tav tm="100000">
                                          <p:val>
                                            <p:strVal val="#ppt_h"/>
                                          </p:val>
                                        </p:tav>
                                      </p:tavLst>
                                    </p:anim>
                                    <p:animEffect transition="in" filter="fade">
                                      <p:cBhvr>
                                        <p:cTn id="44" dur="2000"/>
                                        <p:tgtEl>
                                          <p:spTgt spid="50"/>
                                        </p:tgtEl>
                                      </p:cBhvr>
                                    </p:animEffect>
                                  </p:childTnLst>
                                </p:cTn>
                              </p:par>
                              <p:par>
                                <p:cTn id="45" presetID="42" presetClass="path" presetSubtype="0" decel="33000" fill="hold" nodeType="withEffect">
                                  <p:stCondLst>
                                    <p:cond delay="3750"/>
                                  </p:stCondLst>
                                  <p:childTnLst>
                                    <p:animMotion origin="layout" path="M 3.33333E-6 4.07407E-6 L -0.09584 0.04606 " pathEditMode="relative" rAng="0" ptsTypes="AA">
                                      <p:cBhvr>
                                        <p:cTn id="46" dur="2000" spd="-100000" fill="hold"/>
                                        <p:tgtEl>
                                          <p:spTgt spid="50"/>
                                        </p:tgtEl>
                                        <p:attrNameLst>
                                          <p:attrName>ppt_x</p:attrName>
                                          <p:attrName>ppt_y</p:attrName>
                                        </p:attrNameLst>
                                      </p:cBhvr>
                                      <p:rCtr x="-4792" y="2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3416320"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n-US" altLang="zh-CN" sz="2800" b="1" dirty="0">
                <a:ln cmpd="sng">
                  <a:noFill/>
                  <a:prstDash val="solid"/>
                </a:ln>
                <a:solidFill>
                  <a:schemeClr val="accent1"/>
                </a:solidFill>
                <a:latin typeface="+mn-lt"/>
                <a:cs typeface="+mn-ea"/>
                <a:sym typeface="+mn-lt"/>
              </a:rPr>
              <a:t>《</a:t>
            </a:r>
            <a:r>
              <a:rPr lang="zh-CN" altLang="en-US" sz="2800" b="1" dirty="0">
                <a:ln cmpd="sng">
                  <a:noFill/>
                  <a:prstDash val="solid"/>
                </a:ln>
                <a:solidFill>
                  <a:schemeClr val="accent1"/>
                </a:solidFill>
                <a:latin typeface="+mn-lt"/>
                <a:cs typeface="+mn-ea"/>
                <a:sym typeface="+mn-lt"/>
              </a:rPr>
              <a:t>共产党宣言</a:t>
            </a:r>
            <a:r>
              <a:rPr lang="en-US" altLang="zh-CN" sz="2800" b="1" dirty="0">
                <a:ln cmpd="sng">
                  <a:noFill/>
                  <a:prstDash val="solid"/>
                </a:ln>
                <a:solidFill>
                  <a:schemeClr val="accent1"/>
                </a:solidFill>
                <a:latin typeface="+mn-lt"/>
                <a:cs typeface="+mn-ea"/>
                <a:sym typeface="+mn-lt"/>
              </a:rPr>
              <a:t>》</a:t>
            </a:r>
            <a:r>
              <a:rPr lang="zh-CN" altLang="en-US" sz="2800" b="1" dirty="0">
                <a:ln cmpd="sng">
                  <a:noFill/>
                  <a:prstDash val="solid"/>
                </a:ln>
                <a:solidFill>
                  <a:schemeClr val="accent1"/>
                </a:solidFill>
                <a:latin typeface="+mn-lt"/>
                <a:cs typeface="+mn-ea"/>
                <a:sym typeface="+mn-lt"/>
              </a:rPr>
              <a:t>简介</a:t>
            </a:r>
          </a:p>
        </p:txBody>
      </p:sp>
      <p:grpSp>
        <p:nvGrpSpPr>
          <p:cNvPr id="7" name="组合 6"/>
          <p:cNvGrpSpPr/>
          <p:nvPr/>
        </p:nvGrpSpPr>
        <p:grpSpPr>
          <a:xfrm>
            <a:off x="4352925" y="1842466"/>
            <a:ext cx="7539038" cy="2989430"/>
            <a:chOff x="4352925" y="2095500"/>
            <a:chExt cx="7539038" cy="3057525"/>
          </a:xfrm>
        </p:grpSpPr>
        <p:sp>
          <p:nvSpPr>
            <p:cNvPr id="6" name="矩形 5"/>
            <p:cNvSpPr/>
            <p:nvPr/>
          </p:nvSpPr>
          <p:spPr>
            <a:xfrm>
              <a:off x="4352925" y="2095500"/>
              <a:ext cx="7539038" cy="3057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4538747" y="2279279"/>
              <a:ext cx="7167395" cy="2689967"/>
            </a:xfrm>
            <a:prstGeom prst="rect">
              <a:avLst/>
            </a:prstGeom>
          </p:spPr>
          <p:txBody>
            <a:bodyPr wrap="square">
              <a:spAutoFit/>
            </a:bodyPr>
            <a:lstStyle/>
            <a:p>
              <a:pPr>
                <a:lnSpc>
                  <a:spcPct val="130000"/>
                </a:lnSpc>
                <a:spcBef>
                  <a:spcPts val="600"/>
                </a:spcBef>
              </a:pPr>
              <a:r>
                <a:rPr lang="zh-CN" altLang="en-US" dirty="0">
                  <a:solidFill>
                    <a:schemeClr val="bg1"/>
                  </a:solidFill>
                  <a:cs typeface="+mn-ea"/>
                  <a:sym typeface="+mn-lt"/>
                </a:rPr>
                <a:t>《共产党宣言》，是卡尔·马克思和费里德里希·恩格斯为共产主义者同盟（Communist League）起草的纲领，国际共产主义运动第一个纲领性文献，阐述了阶级矛盾对人类历史的影响 ，马克思主义诞生的重要标志。由马克思执笔写成 。1848年2月21日在伦敦第一次以单行本问世。2月24日，《共产党宣言》正式出版。</a:t>
              </a:r>
            </a:p>
            <a:p>
              <a:pPr>
                <a:lnSpc>
                  <a:spcPct val="130000"/>
                </a:lnSpc>
                <a:spcBef>
                  <a:spcPts val="600"/>
                </a:spcBef>
              </a:pPr>
              <a:r>
                <a:rPr lang="zh-CN" altLang="en-US" dirty="0">
                  <a:solidFill>
                    <a:schemeClr val="bg1"/>
                  </a:solidFill>
                  <a:cs typeface="+mn-ea"/>
                  <a:sym typeface="+mn-lt"/>
                </a:rPr>
                <a:t>宣言第一次全面系统地阐述了科学社会主义理论，指出共产主义运动将成为不可抗拒的历史潮流。</a:t>
              </a:r>
            </a:p>
          </p:txBody>
        </p:sp>
      </p:grpSp>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798"/>
          <a:stretch/>
        </p:blipFill>
        <p:spPr>
          <a:xfrm>
            <a:off x="334962" y="1842466"/>
            <a:ext cx="4017963" cy="2989429"/>
          </a:xfrm>
          <a:prstGeom prst="rect">
            <a:avLst/>
          </a:prstGeom>
        </p:spPr>
      </p:pic>
    </p:spTree>
    <p:extLst>
      <p:ext uri="{BB962C8B-B14F-4D97-AF65-F5344CB8AC3E}">
        <p14:creationId xmlns:p14="http://schemas.microsoft.com/office/powerpoint/2010/main" val="33088992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750" fill="hold"/>
                                        <p:tgtEl>
                                          <p:spTgt spid="10"/>
                                        </p:tgtEl>
                                        <p:attrNameLst>
                                          <p:attrName>ppt_w</p:attrName>
                                        </p:attrNameLst>
                                      </p:cBhvr>
                                      <p:tavLst>
                                        <p:tav tm="0">
                                          <p:val>
                                            <p:fltVal val="0"/>
                                          </p:val>
                                        </p:tav>
                                        <p:tav tm="100000">
                                          <p:val>
                                            <p:strVal val="#ppt_w"/>
                                          </p:val>
                                        </p:tav>
                                      </p:tavLst>
                                    </p:anim>
                                    <p:anim calcmode="lin" valueType="num">
                                      <p:cBhvr>
                                        <p:cTn id="8" dur="750" fill="hold"/>
                                        <p:tgtEl>
                                          <p:spTgt spid="10"/>
                                        </p:tgtEl>
                                        <p:attrNameLst>
                                          <p:attrName>ppt_h</p:attrName>
                                        </p:attrNameLst>
                                      </p:cBhvr>
                                      <p:tavLst>
                                        <p:tav tm="0">
                                          <p:val>
                                            <p:fltVal val="0"/>
                                          </p:val>
                                        </p:tav>
                                        <p:tav tm="100000">
                                          <p:val>
                                            <p:strVal val="#ppt_h"/>
                                          </p:val>
                                        </p:tav>
                                      </p:tavLst>
                                    </p:anim>
                                    <p:animEffect transition="in" filter="fade">
                                      <p:cBhvr>
                                        <p:cTn id="9" dur="750"/>
                                        <p:tgtEl>
                                          <p:spTgt spid="10"/>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3416320"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n-US" altLang="zh-CN" sz="2800" b="1" dirty="0">
                <a:ln cmpd="sng">
                  <a:noFill/>
                  <a:prstDash val="solid"/>
                </a:ln>
                <a:solidFill>
                  <a:schemeClr val="accent1"/>
                </a:solidFill>
                <a:latin typeface="+mn-lt"/>
                <a:cs typeface="+mn-ea"/>
                <a:sym typeface="+mn-lt"/>
              </a:rPr>
              <a:t>《</a:t>
            </a:r>
            <a:r>
              <a:rPr lang="zh-CN" altLang="en-US" sz="2800" b="1" dirty="0">
                <a:ln cmpd="sng">
                  <a:noFill/>
                  <a:prstDash val="solid"/>
                </a:ln>
                <a:solidFill>
                  <a:schemeClr val="accent1"/>
                </a:solidFill>
                <a:latin typeface="+mn-lt"/>
                <a:cs typeface="+mn-ea"/>
                <a:sym typeface="+mn-lt"/>
              </a:rPr>
              <a:t>共产党宣言</a:t>
            </a:r>
            <a:r>
              <a:rPr lang="en-US" altLang="zh-CN" sz="2800" b="1" dirty="0">
                <a:ln cmpd="sng">
                  <a:noFill/>
                  <a:prstDash val="solid"/>
                </a:ln>
                <a:solidFill>
                  <a:schemeClr val="accent1"/>
                </a:solidFill>
                <a:latin typeface="+mn-lt"/>
                <a:cs typeface="+mn-ea"/>
                <a:sym typeface="+mn-lt"/>
              </a:rPr>
              <a:t>》</a:t>
            </a:r>
            <a:r>
              <a:rPr lang="zh-CN" altLang="en-US" sz="2800" b="1" dirty="0">
                <a:ln cmpd="sng">
                  <a:noFill/>
                  <a:prstDash val="solid"/>
                </a:ln>
                <a:solidFill>
                  <a:schemeClr val="accent1"/>
                </a:solidFill>
                <a:latin typeface="+mn-lt"/>
                <a:cs typeface="+mn-ea"/>
                <a:sym typeface="+mn-lt"/>
              </a:rPr>
              <a:t>结构</a:t>
            </a:r>
          </a:p>
        </p:txBody>
      </p:sp>
      <p:sp>
        <p:nvSpPr>
          <p:cNvPr id="5" name="矩形 4"/>
          <p:cNvSpPr/>
          <p:nvPr/>
        </p:nvSpPr>
        <p:spPr>
          <a:xfrm>
            <a:off x="4591383" y="1575993"/>
            <a:ext cx="7300579" cy="3966855"/>
          </a:xfrm>
          <a:prstGeom prst="rect">
            <a:avLst/>
          </a:prstGeom>
        </p:spPr>
        <p:txBody>
          <a:bodyPr wrap="square">
            <a:spAutoFit/>
          </a:bodyPr>
          <a:lstStyle/>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《共产党宣言》包括引言和正文四章。</a:t>
            </a:r>
            <a:endParaRPr lang="en-US" altLang="zh-CN" sz="1600"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《宣言》引文说明了《宣言》产生的历史背景和目的任务。</a:t>
            </a:r>
          </a:p>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《宣言》第一章《资产者和无产者》论述了马克思主义的阶级斗争学说。</a:t>
            </a:r>
          </a:p>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《宣言》第二章《无产者和共产党人》，说明了无产阶级政党的性质、特点、目的和任务，以及共产党的理论和纲领。</a:t>
            </a:r>
          </a:p>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《宣言》第三章《社会主义的和共产主义的文献》，批判了当时流行的各种假社会主义，分析了各种假社会主义流派产生的社会历史条件，并揭露了它们的阶级实质。分为</a:t>
            </a:r>
            <a:r>
              <a:rPr lang="en-US" altLang="zh-CN" sz="1600" dirty="0">
                <a:solidFill>
                  <a:schemeClr val="tx1">
                    <a:lumMod val="75000"/>
                    <a:lumOff val="25000"/>
                  </a:schemeClr>
                </a:solidFill>
                <a:cs typeface="+mn-ea"/>
                <a:sym typeface="+mn-lt"/>
              </a:rPr>
              <a:t>1</a:t>
            </a:r>
            <a:r>
              <a:rPr lang="zh-CN" altLang="en-US" sz="1600" dirty="0">
                <a:solidFill>
                  <a:schemeClr val="tx1">
                    <a:lumMod val="75000"/>
                    <a:lumOff val="25000"/>
                  </a:schemeClr>
                </a:solidFill>
                <a:cs typeface="+mn-ea"/>
                <a:sym typeface="+mn-lt"/>
              </a:rPr>
              <a:t>、反动的社会主义。2、保守的或资产阶级的社会主义。3、批判的空想的社会主义和共产主义。</a:t>
            </a:r>
          </a:p>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《宣言》第四章《共产党人对各种反对党派的态度》论述了共产党人革命斗争的思想策略。</a:t>
            </a:r>
          </a:p>
        </p:txBody>
      </p:sp>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29141" t="1519" r="32890" b="1936"/>
          <a:stretch/>
        </p:blipFill>
        <p:spPr>
          <a:xfrm>
            <a:off x="730564" y="1320365"/>
            <a:ext cx="3131456" cy="4478110"/>
          </a:xfrm>
          <a:prstGeom prst="rect">
            <a:avLst/>
          </a:prstGeom>
        </p:spPr>
      </p:pic>
    </p:spTree>
    <p:extLst>
      <p:ext uri="{BB962C8B-B14F-4D97-AF65-F5344CB8AC3E}">
        <p14:creationId xmlns:p14="http://schemas.microsoft.com/office/powerpoint/2010/main" val="42062135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A964CEA4-867A-4B50-991F-A24D1AB7C2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29" y="5767976"/>
            <a:ext cx="12192000" cy="1142999"/>
          </a:xfrm>
          <a:prstGeom prst="rect">
            <a:avLst/>
          </a:prstGeom>
        </p:spPr>
      </p:pic>
      <p:sp>
        <p:nvSpPr>
          <p:cNvPr id="15" name="五边形 14"/>
          <p:cNvSpPr/>
          <p:nvPr/>
        </p:nvSpPr>
        <p:spPr>
          <a:xfrm rot="5400000">
            <a:off x="1065940" y="-368108"/>
            <a:ext cx="1501657" cy="2237873"/>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kern="100">
              <a:solidFill>
                <a:srgbClr val="FCFCFC"/>
              </a:solidFill>
              <a:cs typeface="+mn-ea"/>
              <a:sym typeface="+mn-lt"/>
            </a:endParaRPr>
          </a:p>
        </p:txBody>
      </p:sp>
      <p:sp>
        <p:nvSpPr>
          <p:cNvPr id="7" name="TextBox 12"/>
          <p:cNvSpPr txBox="1"/>
          <p:nvPr/>
        </p:nvSpPr>
        <p:spPr>
          <a:xfrm>
            <a:off x="993285" y="86628"/>
            <a:ext cx="1646965" cy="830997"/>
          </a:xfrm>
          <a:prstGeom prst="rect">
            <a:avLst/>
          </a:prstGeom>
          <a:noFill/>
        </p:spPr>
        <p:txBody>
          <a:bodyPr wrap="square" rtlCol="0">
            <a:spAutoFit/>
          </a:bodyPr>
          <a:lstStyle/>
          <a:p>
            <a:pPr algn="ctr"/>
            <a:r>
              <a:rPr lang="zh-CN" altLang="en-US" sz="4800" b="1" dirty="0">
                <a:ln w="6350">
                  <a:noFill/>
                </a:ln>
                <a:solidFill>
                  <a:schemeClr val="bg1"/>
                </a:solidFill>
                <a:cs typeface="+mn-ea"/>
                <a:sym typeface="+mn-lt"/>
              </a:rPr>
              <a:t>前 言</a:t>
            </a:r>
          </a:p>
        </p:txBody>
      </p:sp>
      <p:sp>
        <p:nvSpPr>
          <p:cNvPr id="8" name="文本框 7"/>
          <p:cNvSpPr txBox="1"/>
          <p:nvPr/>
        </p:nvSpPr>
        <p:spPr>
          <a:xfrm>
            <a:off x="965905" y="7439998"/>
            <a:ext cx="4185761" cy="461665"/>
          </a:xfrm>
          <a:prstGeom prst="rect">
            <a:avLst/>
          </a:prstGeom>
          <a:noFill/>
        </p:spPr>
        <p:txBody>
          <a:bodyPr wrap="none" rtlCol="0">
            <a:spAutoFit/>
          </a:bodyPr>
          <a:lstStyle/>
          <a:p>
            <a:r>
              <a:rPr lang="zh-CN" altLang="en-US" sz="2400" dirty="0">
                <a:solidFill>
                  <a:srgbClr val="693C32"/>
                </a:solidFill>
                <a:cs typeface="+mn-ea"/>
                <a:sym typeface="+mn-lt"/>
              </a:rPr>
              <a:t>延时符（正式讲课时请删除）</a:t>
            </a: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4944" y="927007"/>
            <a:ext cx="1525306" cy="1425506"/>
          </a:xfrm>
          <a:prstGeom prst="rect">
            <a:avLst/>
          </a:prstGeom>
        </p:spPr>
      </p:pic>
      <p:pic>
        <p:nvPicPr>
          <p:cNvPr id="10" name="图片 9" descr="图片包含 鲜花&#10;&#10;已生成高可信度的说明">
            <a:extLst>
              <a:ext uri="{FF2B5EF4-FFF2-40B4-BE49-F238E27FC236}">
                <a16:creationId xmlns:a16="http://schemas.microsoft.com/office/drawing/2014/main" id="{9E3B353F-F3C7-45C7-B1BD-008D5385D593}"/>
              </a:ext>
            </a:extLst>
          </p:cNvPr>
          <p:cNvPicPr>
            <a:picLocks noChangeAspect="1"/>
          </p:cNvPicPr>
          <p:nvPr/>
        </p:nvPicPr>
        <p:blipFill rotWithShape="1">
          <a:blip r:embed="rId5">
            <a:extLst>
              <a:ext uri="{28A0092B-C50C-407E-A947-70E740481C1C}">
                <a14:useLocalDpi xmlns:a14="http://schemas.microsoft.com/office/drawing/2010/main" val="0"/>
              </a:ext>
            </a:extLst>
          </a:blip>
          <a:srcRect l="66823" b="62708"/>
          <a:stretch/>
        </p:blipFill>
        <p:spPr>
          <a:xfrm>
            <a:off x="8368440" y="120753"/>
            <a:ext cx="4229686" cy="2377123"/>
          </a:xfrm>
          <a:prstGeom prst="rect">
            <a:avLst/>
          </a:prstGeom>
        </p:spPr>
      </p:pic>
      <p:pic>
        <p:nvPicPr>
          <p:cNvPr id="11" name="图片 10">
            <a:extLst>
              <a:ext uri="{FF2B5EF4-FFF2-40B4-BE49-F238E27FC236}">
                <a16:creationId xmlns:a16="http://schemas.microsoft.com/office/drawing/2014/main" id="{28D28119-375E-4DAD-9353-40DC78162A5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35865" y="5390526"/>
            <a:ext cx="4081323" cy="1464708"/>
          </a:xfrm>
          <a:prstGeom prst="rect">
            <a:avLst/>
          </a:prstGeom>
        </p:spPr>
      </p:pic>
      <p:sp>
        <p:nvSpPr>
          <p:cNvPr id="16" name="文本框 15">
            <a:extLst>
              <a:ext uri="{FF2B5EF4-FFF2-40B4-BE49-F238E27FC236}">
                <a16:creationId xmlns:a16="http://schemas.microsoft.com/office/drawing/2014/main" id="{2FD42778-2AA9-45A5-BFB4-858EB3D52F9D}"/>
              </a:ext>
            </a:extLst>
          </p:cNvPr>
          <p:cNvSpPr txBox="1"/>
          <p:nvPr/>
        </p:nvSpPr>
        <p:spPr>
          <a:xfrm>
            <a:off x="2250304" y="1771331"/>
            <a:ext cx="8692937" cy="3730765"/>
          </a:xfrm>
          <a:prstGeom prst="rect">
            <a:avLst/>
          </a:prstGeom>
          <a:noFill/>
        </p:spPr>
        <p:txBody>
          <a:bodyPr wrap="square" rtlCol="0">
            <a:spAutoFit/>
          </a:bodyPr>
          <a:lstStyle/>
          <a:p>
            <a:pPr indent="457200" fontAlgn="auto">
              <a:lnSpc>
                <a:spcPct val="150000"/>
              </a:lnSpc>
              <a:spcBef>
                <a:spcPts val="600"/>
              </a:spcBef>
              <a:spcAft>
                <a:spcPts val="0"/>
              </a:spcAft>
              <a:defRPr/>
            </a:pPr>
            <a:r>
              <a:rPr lang="zh-CN" altLang="en-US" sz="2000" kern="0" dirty="0">
                <a:solidFill>
                  <a:schemeClr val="tx1">
                    <a:lumMod val="75000"/>
                    <a:lumOff val="25000"/>
                  </a:schemeClr>
                </a:solidFill>
                <a:cs typeface="+mn-ea"/>
                <a:sym typeface="+mn-lt"/>
              </a:rPr>
              <a:t>  中共中央政治局</a:t>
            </a:r>
            <a:r>
              <a:rPr lang="en-US" altLang="zh-CN" sz="2000" kern="0" dirty="0">
                <a:solidFill>
                  <a:schemeClr val="tx1">
                    <a:lumMod val="75000"/>
                    <a:lumOff val="25000"/>
                  </a:schemeClr>
                </a:solidFill>
                <a:cs typeface="+mn-ea"/>
                <a:sym typeface="+mn-lt"/>
              </a:rPr>
              <a:t>4</a:t>
            </a:r>
            <a:r>
              <a:rPr lang="zh-CN" altLang="en-US" sz="2000" kern="0" dirty="0">
                <a:solidFill>
                  <a:schemeClr val="tx1">
                    <a:lumMod val="75000"/>
                    <a:lumOff val="25000"/>
                  </a:schemeClr>
                </a:solidFill>
                <a:cs typeface="+mn-ea"/>
                <a:sym typeface="+mn-lt"/>
              </a:rPr>
              <a:t>月</a:t>
            </a:r>
            <a:r>
              <a:rPr lang="en-US" altLang="zh-CN" sz="2000" kern="0" dirty="0">
                <a:solidFill>
                  <a:schemeClr val="tx1">
                    <a:lumMod val="75000"/>
                    <a:lumOff val="25000"/>
                  </a:schemeClr>
                </a:solidFill>
                <a:cs typeface="+mn-ea"/>
                <a:sym typeface="+mn-lt"/>
              </a:rPr>
              <a:t>23</a:t>
            </a:r>
            <a:r>
              <a:rPr lang="zh-CN" altLang="en-US" sz="2000" kern="0" dirty="0">
                <a:solidFill>
                  <a:schemeClr val="tx1">
                    <a:lumMod val="75000"/>
                    <a:lumOff val="25000"/>
                  </a:schemeClr>
                </a:solidFill>
                <a:cs typeface="+mn-ea"/>
                <a:sym typeface="+mn-lt"/>
              </a:rPr>
              <a:t>日下午就</a:t>
            </a:r>
            <a:r>
              <a:rPr lang="en-US" altLang="zh-CN" sz="2000" kern="0" dirty="0">
                <a:solidFill>
                  <a:schemeClr val="tx1">
                    <a:lumMod val="75000"/>
                    <a:lumOff val="25000"/>
                  </a:schemeClr>
                </a:solidFill>
                <a:cs typeface="+mn-ea"/>
                <a:sym typeface="+mn-lt"/>
              </a:rPr>
              <a:t>《</a:t>
            </a:r>
            <a:r>
              <a:rPr lang="zh-CN" altLang="en-US" sz="2000" kern="0" dirty="0">
                <a:solidFill>
                  <a:schemeClr val="tx1">
                    <a:lumMod val="75000"/>
                    <a:lumOff val="25000"/>
                  </a:schemeClr>
                </a:solidFill>
                <a:cs typeface="+mn-ea"/>
                <a:sym typeface="+mn-lt"/>
              </a:rPr>
              <a:t>共产党宣言</a:t>
            </a:r>
            <a:r>
              <a:rPr lang="en-US" altLang="zh-CN" sz="2000" kern="0" dirty="0">
                <a:solidFill>
                  <a:schemeClr val="tx1">
                    <a:lumMod val="75000"/>
                    <a:lumOff val="25000"/>
                  </a:schemeClr>
                </a:solidFill>
                <a:cs typeface="+mn-ea"/>
                <a:sym typeface="+mn-lt"/>
              </a:rPr>
              <a:t>》</a:t>
            </a:r>
            <a:r>
              <a:rPr lang="zh-CN" altLang="en-US" sz="2000" kern="0" dirty="0">
                <a:solidFill>
                  <a:schemeClr val="tx1">
                    <a:lumMod val="75000"/>
                    <a:lumOff val="25000"/>
                  </a:schemeClr>
                </a:solidFill>
                <a:cs typeface="+mn-ea"/>
                <a:sym typeface="+mn-lt"/>
              </a:rPr>
              <a:t>及其时代意义举行第五次集体学习。中共中央总书记习近平在主持学习时强调，学习马克思主义基本理论是共产党人的必修课。我们重温</a:t>
            </a:r>
            <a:r>
              <a:rPr lang="en-US" altLang="zh-CN" sz="2000" kern="0" dirty="0">
                <a:solidFill>
                  <a:schemeClr val="tx1">
                    <a:lumMod val="75000"/>
                    <a:lumOff val="25000"/>
                  </a:schemeClr>
                </a:solidFill>
                <a:cs typeface="+mn-ea"/>
                <a:sym typeface="+mn-lt"/>
              </a:rPr>
              <a:t>《</a:t>
            </a:r>
            <a:r>
              <a:rPr lang="zh-CN" altLang="en-US" sz="2000" kern="0" dirty="0">
                <a:solidFill>
                  <a:schemeClr val="tx1">
                    <a:lumMod val="75000"/>
                    <a:lumOff val="25000"/>
                  </a:schemeClr>
                </a:solidFill>
                <a:cs typeface="+mn-ea"/>
                <a:sym typeface="+mn-lt"/>
              </a:rPr>
              <a:t>共产党宣言</a:t>
            </a:r>
            <a:r>
              <a:rPr lang="en-US" altLang="zh-CN" sz="2000" kern="0" dirty="0">
                <a:solidFill>
                  <a:schemeClr val="tx1">
                    <a:lumMod val="75000"/>
                    <a:lumOff val="25000"/>
                  </a:schemeClr>
                </a:solidFill>
                <a:cs typeface="+mn-ea"/>
                <a:sym typeface="+mn-lt"/>
              </a:rPr>
              <a:t>》</a:t>
            </a:r>
            <a:r>
              <a:rPr lang="zh-CN" altLang="en-US" sz="2000" kern="0" dirty="0">
                <a:solidFill>
                  <a:schemeClr val="tx1">
                    <a:lumMod val="75000"/>
                    <a:lumOff val="25000"/>
                  </a:schemeClr>
                </a:solidFill>
                <a:cs typeface="+mn-ea"/>
                <a:sym typeface="+mn-lt"/>
              </a:rPr>
              <a:t>，就是要深刻感悟和把握马克思主义真理力量，坚定马克思主义信仰，追溯马克思主义政党保持先进性和纯洁性的理论源头，提高全党运用马克思主义基本原理解决当代中国实际问题的能力和水平，把</a:t>
            </a:r>
            <a:r>
              <a:rPr lang="en-US" altLang="zh-CN" sz="2000" kern="0" dirty="0">
                <a:solidFill>
                  <a:schemeClr val="tx1">
                    <a:lumMod val="75000"/>
                    <a:lumOff val="25000"/>
                  </a:schemeClr>
                </a:solidFill>
                <a:cs typeface="+mn-ea"/>
                <a:sym typeface="+mn-lt"/>
              </a:rPr>
              <a:t>《</a:t>
            </a:r>
            <a:r>
              <a:rPr lang="zh-CN" altLang="en-US" sz="2000" kern="0" dirty="0">
                <a:solidFill>
                  <a:schemeClr val="tx1">
                    <a:lumMod val="75000"/>
                    <a:lumOff val="25000"/>
                  </a:schemeClr>
                </a:solidFill>
                <a:cs typeface="+mn-ea"/>
                <a:sym typeface="+mn-lt"/>
              </a:rPr>
              <a:t>共产党宣言</a:t>
            </a:r>
            <a:r>
              <a:rPr lang="en-US" altLang="zh-CN" sz="2000" kern="0" dirty="0">
                <a:solidFill>
                  <a:schemeClr val="tx1">
                    <a:lumMod val="75000"/>
                    <a:lumOff val="25000"/>
                  </a:schemeClr>
                </a:solidFill>
                <a:cs typeface="+mn-ea"/>
                <a:sym typeface="+mn-lt"/>
              </a:rPr>
              <a:t>》</a:t>
            </a:r>
            <a:r>
              <a:rPr lang="zh-CN" altLang="en-US" sz="2000" kern="0" dirty="0">
                <a:solidFill>
                  <a:schemeClr val="tx1">
                    <a:lumMod val="75000"/>
                    <a:lumOff val="25000"/>
                  </a:schemeClr>
                </a:solidFill>
                <a:cs typeface="+mn-ea"/>
                <a:sym typeface="+mn-lt"/>
              </a:rPr>
              <a:t>蕴含的科学原理和科学精神运用到统揽伟大斗争、伟大工程、伟大事业、伟大梦想的实践中去，不断谱写新时代坚持和发展中国特色社会主义新篇章。</a:t>
            </a:r>
          </a:p>
        </p:txBody>
      </p:sp>
    </p:spTree>
    <p:extLst>
      <p:ext uri="{BB962C8B-B14F-4D97-AF65-F5344CB8AC3E}">
        <p14:creationId xmlns:p14="http://schemas.microsoft.com/office/powerpoint/2010/main" val="26065799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ppt_w</p:attrName>
                                        </p:attrNameLst>
                                      </p:cBhvr>
                                      <p:tavLst>
                                        <p:tav tm="0">
                                          <p:val>
                                            <p:fltVal val="0"/>
                                          </p:val>
                                        </p:tav>
                                        <p:tav tm="100000">
                                          <p:val>
                                            <p:strVal val="#ppt_w"/>
                                          </p:val>
                                        </p:tav>
                                      </p:tavLst>
                                    </p:anim>
                                    <p:anim calcmode="lin" valueType="num">
                                      <p:cBhvr>
                                        <p:cTn id="13" dur="1000" fill="hold"/>
                                        <p:tgtEl>
                                          <p:spTgt spid="13"/>
                                        </p:tgtEl>
                                        <p:attrNameLst>
                                          <p:attrName>ppt_h</p:attrName>
                                        </p:attrNameLst>
                                      </p:cBhvr>
                                      <p:tavLst>
                                        <p:tav tm="0">
                                          <p:val>
                                            <p:fltVal val="0"/>
                                          </p:val>
                                        </p:tav>
                                        <p:tav tm="100000">
                                          <p:val>
                                            <p:strVal val="#ppt_h"/>
                                          </p:val>
                                        </p:tav>
                                      </p:tavLst>
                                    </p:anim>
                                    <p:anim calcmode="lin" valueType="num">
                                      <p:cBhvr>
                                        <p:cTn id="14" dur="1000" fill="hold"/>
                                        <p:tgtEl>
                                          <p:spTgt spid="13"/>
                                        </p:tgtEl>
                                        <p:attrNameLst>
                                          <p:attrName>style.rotation</p:attrName>
                                        </p:attrNameLst>
                                      </p:cBhvr>
                                      <p:tavLst>
                                        <p:tav tm="0">
                                          <p:val>
                                            <p:fltVal val="90"/>
                                          </p:val>
                                        </p:tav>
                                        <p:tav tm="100000">
                                          <p:val>
                                            <p:fltVal val="0"/>
                                          </p:val>
                                        </p:tav>
                                      </p:tavLst>
                                    </p:anim>
                                    <p:animEffect transition="in" filter="fade">
                                      <p:cBhvr>
                                        <p:cTn id="15" dur="1000"/>
                                        <p:tgtEl>
                                          <p:spTgt spid="1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fltVal val="0"/>
                                          </p:val>
                                        </p:tav>
                                        <p:tav tm="100000">
                                          <p:val>
                                            <p:strVal val="#ppt_w"/>
                                          </p:val>
                                        </p:tav>
                                      </p:tavLst>
                                    </p:anim>
                                    <p:anim calcmode="lin" valueType="num">
                                      <p:cBhvr>
                                        <p:cTn id="19" dur="1000" fill="hold"/>
                                        <p:tgtEl>
                                          <p:spTgt spid="7"/>
                                        </p:tgtEl>
                                        <p:attrNameLst>
                                          <p:attrName>ppt_h</p:attrName>
                                        </p:attrNameLst>
                                      </p:cBhvr>
                                      <p:tavLst>
                                        <p:tav tm="0">
                                          <p:val>
                                            <p:fltVal val="0"/>
                                          </p:val>
                                        </p:tav>
                                        <p:tav tm="100000">
                                          <p:val>
                                            <p:strVal val="#ppt_h"/>
                                          </p:val>
                                        </p:tav>
                                      </p:tavLst>
                                    </p:anim>
                                    <p:animEffect transition="in" filter="fade">
                                      <p:cBhvr>
                                        <p:cTn id="20" dur="1000"/>
                                        <p:tgtEl>
                                          <p:spTgt spid="7"/>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500"/>
                                        <p:tgtEl>
                                          <p:spTgt spid="8"/>
                                        </p:tgtEl>
                                      </p:cBhvr>
                                    </p:animEffect>
                                  </p:childTnLst>
                                </p:cTn>
                              </p:par>
                              <p:par>
                                <p:cTn id="25" presetID="23" presetClass="entr" presetSubtype="36" fill="hold" nodeType="withEffect">
                                  <p:stCondLst>
                                    <p:cond delay="25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strVal val="(6*min(max(#ppt_w*#ppt_h,.3),1)-7.4)/-.7*#ppt_w"/>
                                          </p:val>
                                        </p:tav>
                                        <p:tav tm="100000">
                                          <p:val>
                                            <p:strVal val="#ppt_w"/>
                                          </p:val>
                                        </p:tav>
                                      </p:tavLst>
                                    </p:anim>
                                    <p:anim calcmode="lin" valueType="num">
                                      <p:cBhvr>
                                        <p:cTn id="28" dur="500" fill="hold"/>
                                        <p:tgtEl>
                                          <p:spTgt spid="11"/>
                                        </p:tgtEl>
                                        <p:attrNameLst>
                                          <p:attrName>ppt_h</p:attrName>
                                        </p:attrNameLst>
                                      </p:cBhvr>
                                      <p:tavLst>
                                        <p:tav tm="0">
                                          <p:val>
                                            <p:strVal val="(6*min(max(#ppt_w*#ppt_h,.3),1)-7.4)/-.7*#ppt_h"/>
                                          </p:val>
                                        </p:tav>
                                        <p:tav tm="100000">
                                          <p:val>
                                            <p:strVal val="#ppt_h"/>
                                          </p:val>
                                        </p:tav>
                                      </p:tavLst>
                                    </p:anim>
                                    <p:anim calcmode="lin" valueType="num">
                                      <p:cBhvr>
                                        <p:cTn id="29" dur="500" fill="hold"/>
                                        <p:tgtEl>
                                          <p:spTgt spid="11"/>
                                        </p:tgtEl>
                                        <p:attrNameLst>
                                          <p:attrName>ppt_x</p:attrName>
                                        </p:attrNameLst>
                                      </p:cBhvr>
                                      <p:tavLst>
                                        <p:tav tm="0">
                                          <p:val>
                                            <p:fltVal val="0.5"/>
                                          </p:val>
                                        </p:tav>
                                        <p:tav tm="100000">
                                          <p:val>
                                            <p:strVal val="#ppt_x"/>
                                          </p:val>
                                        </p:tav>
                                      </p:tavLst>
                                    </p:anim>
                                    <p:anim calcmode="lin" valueType="num">
                                      <p:cBhvr>
                                        <p:cTn id="30"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31" fill="hold">
                            <p:stCondLst>
                              <p:cond delay="4000"/>
                            </p:stCondLst>
                            <p:childTnLst>
                              <p:par>
                                <p:cTn id="32" presetID="14" presetClass="entr" presetSubtype="10" fill="hold" grpId="0" nodeType="afterEffect">
                                  <p:stCondLst>
                                    <p:cond delay="0"/>
                                  </p:stCondLst>
                                  <p:iterate type="lt">
                                    <p:tmPct val="10000"/>
                                  </p:iterate>
                                  <p:childTnLst>
                                    <p:set>
                                      <p:cBhvr>
                                        <p:cTn id="33" dur="1" fill="hold">
                                          <p:stCondLst>
                                            <p:cond delay="0"/>
                                          </p:stCondLst>
                                        </p:cTn>
                                        <p:tgtEl>
                                          <p:spTgt spid="16"/>
                                        </p:tgtEl>
                                        <p:attrNameLst>
                                          <p:attrName>style.visibility</p:attrName>
                                        </p:attrNameLst>
                                      </p:cBhvr>
                                      <p:to>
                                        <p:strVal val="visible"/>
                                      </p:to>
                                    </p:set>
                                    <p:animEffect transition="in" filter="randombar(horizontal)">
                                      <p:cBhvr>
                                        <p:cTn id="34" dur="35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7" grpId="0"/>
      <p:bldP spid="8"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3416320"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n-US" altLang="zh-CN" sz="2800" b="1" dirty="0">
                <a:ln cmpd="sng">
                  <a:noFill/>
                  <a:prstDash val="solid"/>
                </a:ln>
                <a:solidFill>
                  <a:schemeClr val="accent1"/>
                </a:solidFill>
                <a:latin typeface="+mn-lt"/>
                <a:cs typeface="+mn-ea"/>
                <a:sym typeface="+mn-lt"/>
              </a:rPr>
              <a:t>《</a:t>
            </a:r>
            <a:r>
              <a:rPr lang="zh-CN" altLang="en-US" sz="2800" b="1" dirty="0">
                <a:ln cmpd="sng">
                  <a:noFill/>
                  <a:prstDash val="solid"/>
                </a:ln>
                <a:solidFill>
                  <a:schemeClr val="accent1"/>
                </a:solidFill>
                <a:latin typeface="+mn-lt"/>
                <a:cs typeface="+mn-ea"/>
                <a:sym typeface="+mn-lt"/>
              </a:rPr>
              <a:t>共产党宣言</a:t>
            </a:r>
            <a:r>
              <a:rPr lang="en-US" altLang="zh-CN" sz="2800" b="1" dirty="0">
                <a:ln cmpd="sng">
                  <a:noFill/>
                  <a:prstDash val="solid"/>
                </a:ln>
                <a:solidFill>
                  <a:schemeClr val="accent1"/>
                </a:solidFill>
                <a:latin typeface="+mn-lt"/>
                <a:cs typeface="+mn-ea"/>
                <a:sym typeface="+mn-lt"/>
              </a:rPr>
              <a:t>》</a:t>
            </a:r>
            <a:r>
              <a:rPr lang="zh-CN" altLang="en-US" sz="2800" b="1" dirty="0">
                <a:ln cmpd="sng">
                  <a:noFill/>
                  <a:prstDash val="solid"/>
                </a:ln>
                <a:solidFill>
                  <a:schemeClr val="accent1"/>
                </a:solidFill>
                <a:latin typeface="+mn-lt"/>
                <a:cs typeface="+mn-ea"/>
                <a:sym typeface="+mn-lt"/>
              </a:rPr>
              <a:t>意义</a:t>
            </a:r>
          </a:p>
        </p:txBody>
      </p:sp>
      <p:grpSp>
        <p:nvGrpSpPr>
          <p:cNvPr id="6" name="组合 5"/>
          <p:cNvGrpSpPr/>
          <p:nvPr/>
        </p:nvGrpSpPr>
        <p:grpSpPr>
          <a:xfrm>
            <a:off x="3058532" y="1284892"/>
            <a:ext cx="6074936" cy="996586"/>
            <a:chOff x="3169808" y="1431044"/>
            <a:chExt cx="5852384" cy="960077"/>
          </a:xfrm>
        </p:grpSpPr>
        <p:grpSp>
          <p:nvGrpSpPr>
            <p:cNvPr id="7" name="组合 6"/>
            <p:cNvGrpSpPr/>
            <p:nvPr/>
          </p:nvGrpSpPr>
          <p:grpSpPr>
            <a:xfrm>
              <a:off x="3169808" y="1431044"/>
              <a:ext cx="5852384" cy="960077"/>
              <a:chOff x="2900361" y="1297987"/>
              <a:chExt cx="6831958" cy="1120775"/>
            </a:xfrm>
          </p:grpSpPr>
          <p:sp>
            <p:nvSpPr>
              <p:cNvPr id="9" name="Freeform 9"/>
              <p:cNvSpPr>
                <a:spLocks/>
              </p:cNvSpPr>
              <p:nvPr/>
            </p:nvSpPr>
            <p:spPr bwMode="auto">
              <a:xfrm>
                <a:off x="2926707" y="1297987"/>
                <a:ext cx="6805612" cy="1120775"/>
              </a:xfrm>
              <a:custGeom>
                <a:avLst/>
                <a:gdLst>
                  <a:gd name="T0" fmla="*/ 318 w 336"/>
                  <a:gd name="T1" fmla="*/ 54 h 54"/>
                  <a:gd name="T2" fmla="*/ 1 w 336"/>
                  <a:gd name="T3" fmla="*/ 54 h 54"/>
                  <a:gd name="T4" fmla="*/ 0 w 336"/>
                  <a:gd name="T5" fmla="*/ 51 h 54"/>
                  <a:gd name="T6" fmla="*/ 4 w 336"/>
                  <a:gd name="T7" fmla="*/ 48 h 54"/>
                  <a:gd name="T8" fmla="*/ 30 w 336"/>
                  <a:gd name="T9" fmla="*/ 47 h 54"/>
                  <a:gd name="T10" fmla="*/ 34 w 336"/>
                  <a:gd name="T11" fmla="*/ 50 h 54"/>
                  <a:gd name="T12" fmla="*/ 44 w 336"/>
                  <a:gd name="T13" fmla="*/ 41 h 54"/>
                  <a:gd name="T14" fmla="*/ 40 w 336"/>
                  <a:gd name="T15" fmla="*/ 37 h 54"/>
                  <a:gd name="T16" fmla="*/ 43 w 336"/>
                  <a:gd name="T17" fmla="*/ 20 h 54"/>
                  <a:gd name="T18" fmla="*/ 70 w 336"/>
                  <a:gd name="T19" fmla="*/ 20 h 54"/>
                  <a:gd name="T20" fmla="*/ 126 w 336"/>
                  <a:gd name="T21" fmla="*/ 20 h 54"/>
                  <a:gd name="T22" fmla="*/ 158 w 336"/>
                  <a:gd name="T23" fmla="*/ 11 h 54"/>
                  <a:gd name="T24" fmla="*/ 201 w 336"/>
                  <a:gd name="T25" fmla="*/ 21 h 54"/>
                  <a:gd name="T26" fmla="*/ 336 w 336"/>
                  <a:gd name="T27" fmla="*/ 0 h 54"/>
                  <a:gd name="T28" fmla="*/ 318 w 336"/>
                  <a:gd name="T2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54">
                    <a:moveTo>
                      <a:pt x="318" y="54"/>
                    </a:moveTo>
                    <a:lnTo>
                      <a:pt x="1" y="54"/>
                    </a:lnTo>
                    <a:lnTo>
                      <a:pt x="0" y="51"/>
                    </a:lnTo>
                    <a:cubicBezTo>
                      <a:pt x="0" y="51"/>
                      <a:pt x="3" y="51"/>
                      <a:pt x="4" y="48"/>
                    </a:cubicBezTo>
                    <a:cubicBezTo>
                      <a:pt x="14" y="51"/>
                      <a:pt x="24" y="50"/>
                      <a:pt x="30" y="47"/>
                    </a:cubicBezTo>
                    <a:lnTo>
                      <a:pt x="34" y="50"/>
                    </a:lnTo>
                    <a:lnTo>
                      <a:pt x="44" y="41"/>
                    </a:lnTo>
                    <a:lnTo>
                      <a:pt x="40" y="37"/>
                    </a:lnTo>
                    <a:cubicBezTo>
                      <a:pt x="42" y="32"/>
                      <a:pt x="43" y="27"/>
                      <a:pt x="43" y="20"/>
                    </a:cubicBezTo>
                    <a:lnTo>
                      <a:pt x="70" y="20"/>
                    </a:lnTo>
                    <a:cubicBezTo>
                      <a:pt x="70" y="20"/>
                      <a:pt x="98" y="31"/>
                      <a:pt x="126" y="20"/>
                    </a:cubicBezTo>
                    <a:cubicBezTo>
                      <a:pt x="126" y="20"/>
                      <a:pt x="141" y="11"/>
                      <a:pt x="158" y="11"/>
                    </a:cubicBezTo>
                    <a:cubicBezTo>
                      <a:pt x="158" y="11"/>
                      <a:pt x="178" y="10"/>
                      <a:pt x="201" y="21"/>
                    </a:cubicBezTo>
                    <a:cubicBezTo>
                      <a:pt x="201" y="21"/>
                      <a:pt x="253" y="33"/>
                      <a:pt x="336" y="0"/>
                    </a:cubicBezTo>
                    <a:cubicBezTo>
                      <a:pt x="336" y="0"/>
                      <a:pt x="310" y="22"/>
                      <a:pt x="318" y="54"/>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13"/>
              <p:cNvSpPr>
                <a:spLocks/>
              </p:cNvSpPr>
              <p:nvPr/>
            </p:nvSpPr>
            <p:spPr bwMode="auto">
              <a:xfrm>
                <a:off x="2900361" y="1426532"/>
                <a:ext cx="842169" cy="848906"/>
              </a:xfrm>
              <a:custGeom>
                <a:avLst/>
                <a:gdLst>
                  <a:gd name="T0" fmla="*/ 16 w 46"/>
                  <a:gd name="T1" fmla="*/ 7 h 46"/>
                  <a:gd name="T2" fmla="*/ 23 w 46"/>
                  <a:gd name="T3" fmla="*/ 6 h 46"/>
                  <a:gd name="T4" fmla="*/ 27 w 46"/>
                  <a:gd name="T5" fmla="*/ 9 h 46"/>
                  <a:gd name="T6" fmla="*/ 21 w 46"/>
                  <a:gd name="T7" fmla="*/ 15 h 46"/>
                  <a:gd name="T8" fmla="*/ 36 w 46"/>
                  <a:gd name="T9" fmla="*/ 30 h 46"/>
                  <a:gd name="T10" fmla="*/ 38 w 46"/>
                  <a:gd name="T11" fmla="*/ 21 h 46"/>
                  <a:gd name="T12" fmla="*/ 23 w 46"/>
                  <a:gd name="T13" fmla="*/ 0 h 46"/>
                  <a:gd name="T14" fmla="*/ 46 w 46"/>
                  <a:gd name="T15" fmla="*/ 23 h 46"/>
                  <a:gd name="T16" fmla="*/ 42 w 46"/>
                  <a:gd name="T17" fmla="*/ 36 h 46"/>
                  <a:gd name="T18" fmla="*/ 46 w 46"/>
                  <a:gd name="T19" fmla="*/ 40 h 46"/>
                  <a:gd name="T20" fmla="*/ 40 w 46"/>
                  <a:gd name="T21" fmla="*/ 46 h 46"/>
                  <a:gd name="T22" fmla="*/ 36 w 46"/>
                  <a:gd name="T23" fmla="*/ 42 h 46"/>
                  <a:gd name="T24" fmla="*/ 23 w 46"/>
                  <a:gd name="T25" fmla="*/ 46 h 46"/>
                  <a:gd name="T26" fmla="*/ 22 w 46"/>
                  <a:gd name="T27" fmla="*/ 46 h 46"/>
                  <a:gd name="T28" fmla="*/ 15 w 46"/>
                  <a:gd name="T29" fmla="*/ 45 h 46"/>
                  <a:gd name="T30" fmla="*/ 8 w 46"/>
                  <a:gd name="T31" fmla="*/ 41 h 46"/>
                  <a:gd name="T32" fmla="*/ 7 w 46"/>
                  <a:gd name="T33" fmla="*/ 42 h 46"/>
                  <a:gd name="T34" fmla="*/ 7 w 46"/>
                  <a:gd name="T35" fmla="*/ 42 h 46"/>
                  <a:gd name="T36" fmla="*/ 4 w 46"/>
                  <a:gd name="T37" fmla="*/ 46 h 46"/>
                  <a:gd name="T38" fmla="*/ 0 w 46"/>
                  <a:gd name="T39" fmla="*/ 42 h 46"/>
                  <a:gd name="T40" fmla="*/ 4 w 46"/>
                  <a:gd name="T41" fmla="*/ 39 h 46"/>
                  <a:gd name="T42" fmla="*/ 4 w 46"/>
                  <a:gd name="T43" fmla="*/ 39 h 46"/>
                  <a:gd name="T44" fmla="*/ 4 w 46"/>
                  <a:gd name="T45" fmla="*/ 38 h 46"/>
                  <a:gd name="T46" fmla="*/ 4 w 46"/>
                  <a:gd name="T47" fmla="*/ 38 h 46"/>
                  <a:gd name="T48" fmla="*/ 1 w 46"/>
                  <a:gd name="T49" fmla="*/ 34 h 46"/>
                  <a:gd name="T50" fmla="*/ 4 w 46"/>
                  <a:gd name="T51" fmla="*/ 29 h 46"/>
                  <a:gd name="T52" fmla="*/ 22 w 46"/>
                  <a:gd name="T53" fmla="*/ 38 h 46"/>
                  <a:gd name="T54" fmla="*/ 30 w 46"/>
                  <a:gd name="T55" fmla="*/ 36 h 46"/>
                  <a:gd name="T56" fmla="*/ 15 w 46"/>
                  <a:gd name="T57" fmla="*/ 21 h 46"/>
                  <a:gd name="T58" fmla="*/ 11 w 46"/>
                  <a:gd name="T59" fmla="*/ 25 h 46"/>
                  <a:gd name="T60" fmla="*/ 4 w 46"/>
                  <a:gd name="T61" fmla="*/ 19 h 46"/>
                  <a:gd name="T62" fmla="*/ 16 w 46"/>
                  <a:gd name="T63"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16" y="7"/>
                    </a:moveTo>
                    <a:cubicBezTo>
                      <a:pt x="16" y="7"/>
                      <a:pt x="20" y="9"/>
                      <a:pt x="23" y="6"/>
                    </a:cubicBezTo>
                    <a:lnTo>
                      <a:pt x="27" y="9"/>
                    </a:lnTo>
                    <a:lnTo>
                      <a:pt x="21" y="15"/>
                    </a:lnTo>
                    <a:lnTo>
                      <a:pt x="36" y="30"/>
                    </a:lnTo>
                    <a:cubicBezTo>
                      <a:pt x="38" y="26"/>
                      <a:pt x="38" y="21"/>
                      <a:pt x="38" y="21"/>
                    </a:cubicBezTo>
                    <a:cubicBezTo>
                      <a:pt x="38" y="12"/>
                      <a:pt x="32" y="3"/>
                      <a:pt x="23" y="0"/>
                    </a:cubicBezTo>
                    <a:cubicBezTo>
                      <a:pt x="35" y="0"/>
                      <a:pt x="46" y="10"/>
                      <a:pt x="46" y="23"/>
                    </a:cubicBezTo>
                    <a:cubicBezTo>
                      <a:pt x="46" y="28"/>
                      <a:pt x="44" y="32"/>
                      <a:pt x="42" y="36"/>
                    </a:cubicBezTo>
                    <a:lnTo>
                      <a:pt x="46" y="40"/>
                    </a:lnTo>
                    <a:lnTo>
                      <a:pt x="40" y="46"/>
                    </a:lnTo>
                    <a:lnTo>
                      <a:pt x="36" y="42"/>
                    </a:lnTo>
                    <a:cubicBezTo>
                      <a:pt x="32" y="44"/>
                      <a:pt x="28" y="46"/>
                      <a:pt x="23" y="46"/>
                    </a:cubicBezTo>
                    <a:cubicBezTo>
                      <a:pt x="22" y="46"/>
                      <a:pt x="22" y="46"/>
                      <a:pt x="22" y="46"/>
                    </a:cubicBezTo>
                    <a:cubicBezTo>
                      <a:pt x="22" y="46"/>
                      <a:pt x="19" y="46"/>
                      <a:pt x="15" y="45"/>
                    </a:cubicBezTo>
                    <a:cubicBezTo>
                      <a:pt x="13" y="44"/>
                      <a:pt x="9" y="42"/>
                      <a:pt x="8" y="41"/>
                    </a:cubicBezTo>
                    <a:lnTo>
                      <a:pt x="7" y="42"/>
                    </a:lnTo>
                    <a:cubicBezTo>
                      <a:pt x="7" y="42"/>
                      <a:pt x="7" y="42"/>
                      <a:pt x="7" y="42"/>
                    </a:cubicBezTo>
                    <a:cubicBezTo>
                      <a:pt x="7" y="44"/>
                      <a:pt x="6" y="46"/>
                      <a:pt x="4" y="46"/>
                    </a:cubicBezTo>
                    <a:cubicBezTo>
                      <a:pt x="2" y="46"/>
                      <a:pt x="0" y="44"/>
                      <a:pt x="0" y="42"/>
                    </a:cubicBezTo>
                    <a:cubicBezTo>
                      <a:pt x="0" y="40"/>
                      <a:pt x="2" y="39"/>
                      <a:pt x="4" y="39"/>
                    </a:cubicBezTo>
                    <a:cubicBezTo>
                      <a:pt x="4" y="39"/>
                      <a:pt x="4" y="39"/>
                      <a:pt x="4" y="39"/>
                    </a:cubicBezTo>
                    <a:lnTo>
                      <a:pt x="4" y="38"/>
                    </a:lnTo>
                    <a:cubicBezTo>
                      <a:pt x="4" y="38"/>
                      <a:pt x="4" y="38"/>
                      <a:pt x="4" y="38"/>
                    </a:cubicBezTo>
                    <a:cubicBezTo>
                      <a:pt x="4" y="37"/>
                      <a:pt x="2" y="35"/>
                      <a:pt x="1" y="34"/>
                    </a:cubicBezTo>
                    <a:lnTo>
                      <a:pt x="4" y="29"/>
                    </a:lnTo>
                    <a:cubicBezTo>
                      <a:pt x="8" y="34"/>
                      <a:pt x="12" y="38"/>
                      <a:pt x="22" y="38"/>
                    </a:cubicBezTo>
                    <a:cubicBezTo>
                      <a:pt x="25" y="38"/>
                      <a:pt x="28" y="37"/>
                      <a:pt x="30" y="36"/>
                    </a:cubicBezTo>
                    <a:lnTo>
                      <a:pt x="15" y="21"/>
                    </a:lnTo>
                    <a:lnTo>
                      <a:pt x="11" y="25"/>
                    </a:lnTo>
                    <a:lnTo>
                      <a:pt x="4" y="19"/>
                    </a:lnTo>
                    <a:lnTo>
                      <a:pt x="16" y="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8" name="矩形 7"/>
            <p:cNvSpPr/>
            <p:nvPr/>
          </p:nvSpPr>
          <p:spPr>
            <a:xfrm>
              <a:off x="4561606" y="1904565"/>
              <a:ext cx="3068788" cy="474403"/>
            </a:xfrm>
            <a:prstGeom prst="rect">
              <a:avLst/>
            </a:prstGeom>
          </p:spPr>
          <p:txBody>
            <a:bodyPr wrap="none">
              <a:spAutoFit/>
            </a:bodyPr>
            <a:lstStyle/>
            <a:p>
              <a:pPr algn="ctr"/>
              <a:r>
                <a:rPr lang="en-US" altLang="zh-CN" sz="2600" b="1" dirty="0">
                  <a:solidFill>
                    <a:schemeClr val="bg1"/>
                  </a:solidFill>
                  <a:cs typeface="+mn-ea"/>
                  <a:sym typeface="+mn-lt"/>
                </a:rPr>
                <a:t>《</a:t>
              </a:r>
              <a:r>
                <a:rPr lang="zh-CN" altLang="en-US" sz="2600" b="1" dirty="0">
                  <a:solidFill>
                    <a:schemeClr val="bg1"/>
                  </a:solidFill>
                  <a:cs typeface="+mn-ea"/>
                  <a:sym typeface="+mn-lt"/>
                </a:rPr>
                <a:t>共产党宣言</a:t>
              </a:r>
              <a:r>
                <a:rPr lang="en-US" altLang="zh-CN" sz="2600" b="1" dirty="0">
                  <a:solidFill>
                    <a:schemeClr val="bg1"/>
                  </a:solidFill>
                  <a:cs typeface="+mn-ea"/>
                  <a:sym typeface="+mn-lt"/>
                </a:rPr>
                <a:t>》</a:t>
              </a:r>
              <a:r>
                <a:rPr lang="zh-CN" altLang="en-US" sz="2600" b="1" dirty="0">
                  <a:solidFill>
                    <a:schemeClr val="bg1"/>
                  </a:solidFill>
                  <a:cs typeface="+mn-ea"/>
                  <a:sym typeface="+mn-lt"/>
                </a:rPr>
                <a:t>意义</a:t>
              </a:r>
            </a:p>
          </p:txBody>
        </p:sp>
      </p:grpSp>
      <p:grpSp>
        <p:nvGrpSpPr>
          <p:cNvPr id="11" name="组合 10"/>
          <p:cNvGrpSpPr/>
          <p:nvPr/>
        </p:nvGrpSpPr>
        <p:grpSpPr>
          <a:xfrm>
            <a:off x="554831" y="2773006"/>
            <a:ext cx="11082337" cy="2522894"/>
            <a:chOff x="554831" y="3055193"/>
            <a:chExt cx="11082337" cy="2111893"/>
          </a:xfrm>
        </p:grpSpPr>
        <p:sp>
          <p:nvSpPr>
            <p:cNvPr id="12" name="矩形 11"/>
            <p:cNvSpPr/>
            <p:nvPr/>
          </p:nvSpPr>
          <p:spPr>
            <a:xfrm>
              <a:off x="554831" y="3055193"/>
              <a:ext cx="11082337" cy="211189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cs typeface="+mn-ea"/>
                <a:sym typeface="+mn-lt"/>
              </a:endParaRPr>
            </a:p>
          </p:txBody>
        </p:sp>
        <p:sp>
          <p:nvSpPr>
            <p:cNvPr id="13" name="文本框 12">
              <a:extLst>
                <a:ext uri="{FF2B5EF4-FFF2-40B4-BE49-F238E27FC236}">
                  <a16:creationId xmlns:a16="http://schemas.microsoft.com/office/drawing/2014/main" id="{ADA57BE4-8BD6-4EB5-806A-A70B13D29FD8}"/>
                </a:ext>
              </a:extLst>
            </p:cNvPr>
            <p:cNvSpPr txBox="1"/>
            <p:nvPr/>
          </p:nvSpPr>
          <p:spPr>
            <a:xfrm>
              <a:off x="780426" y="3137190"/>
              <a:ext cx="10631147" cy="1947898"/>
            </a:xfrm>
            <a:prstGeom prst="rect">
              <a:avLst/>
            </a:prstGeom>
            <a:noFill/>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Bef>
                  <a:spcPts val="600"/>
                </a:spcBef>
              </a:pPr>
              <a:r>
                <a:rPr lang="zh-CN" altLang="en-US" sz="2200" dirty="0">
                  <a:solidFill>
                    <a:schemeClr val="tx1">
                      <a:lumMod val="75000"/>
                      <a:lumOff val="25000"/>
                    </a:schemeClr>
                  </a:solidFill>
                  <a:latin typeface="+mn-lt"/>
                  <a:ea typeface="+mn-ea"/>
                  <a:cs typeface="+mn-ea"/>
                  <a:sym typeface="+mn-lt"/>
                </a:rPr>
                <a:t>共产党宣言的诞生标志着马克思主义的诞生，对全世界的无产阶级革命运动起了巨大的推动作用。并在百年之后直接影响了中国几代领导人的政治方针，推动了中国的发展。</a:t>
              </a:r>
            </a:p>
            <a:p>
              <a:pPr>
                <a:spcBef>
                  <a:spcPts val="600"/>
                </a:spcBef>
              </a:pPr>
              <a:r>
                <a:rPr lang="en-US" altLang="zh-CN" sz="2200" dirty="0">
                  <a:solidFill>
                    <a:schemeClr val="tx1">
                      <a:lumMod val="75000"/>
                      <a:lumOff val="25000"/>
                    </a:schemeClr>
                  </a:solidFill>
                  <a:latin typeface="+mn-lt"/>
                  <a:ea typeface="+mn-ea"/>
                  <a:cs typeface="+mn-ea"/>
                  <a:sym typeface="+mn-lt"/>
                </a:rPr>
                <a:t>《</a:t>
              </a:r>
              <a:r>
                <a:rPr lang="zh-CN" altLang="en-US" sz="2200" dirty="0">
                  <a:solidFill>
                    <a:schemeClr val="tx1">
                      <a:lumMod val="75000"/>
                      <a:lumOff val="25000"/>
                    </a:schemeClr>
                  </a:solidFill>
                  <a:latin typeface="+mn-lt"/>
                  <a:ea typeface="+mn-ea"/>
                  <a:cs typeface="+mn-ea"/>
                  <a:sym typeface="+mn-lt"/>
                </a:rPr>
                <a:t>共产党宣言</a:t>
              </a:r>
              <a:r>
                <a:rPr lang="en-US" altLang="zh-CN" sz="2200" dirty="0">
                  <a:solidFill>
                    <a:schemeClr val="tx1">
                      <a:lumMod val="75000"/>
                      <a:lumOff val="25000"/>
                    </a:schemeClr>
                  </a:solidFill>
                  <a:latin typeface="+mn-lt"/>
                  <a:ea typeface="+mn-ea"/>
                  <a:cs typeface="+mn-ea"/>
                  <a:sym typeface="+mn-lt"/>
                </a:rPr>
                <a:t>》</a:t>
              </a:r>
              <a:r>
                <a:rPr lang="zh-CN" altLang="en-US" sz="2200" dirty="0">
                  <a:solidFill>
                    <a:schemeClr val="tx1">
                      <a:lumMod val="75000"/>
                      <a:lumOff val="25000"/>
                    </a:schemeClr>
                  </a:solidFill>
                  <a:latin typeface="+mn-lt"/>
                  <a:ea typeface="+mn-ea"/>
                  <a:cs typeface="+mn-ea"/>
                  <a:sym typeface="+mn-lt"/>
                </a:rPr>
                <a:t>是第一部较为完整而系统地阐述科学社会主义基本原理的伟大著作。开辟了国际工人运动和社会主义运动的新局面，成为世界无产阶级的锐利思想武器。</a:t>
              </a:r>
            </a:p>
          </p:txBody>
        </p:sp>
      </p:grpSp>
    </p:spTree>
    <p:extLst>
      <p:ext uri="{BB962C8B-B14F-4D97-AF65-F5344CB8AC3E}">
        <p14:creationId xmlns:p14="http://schemas.microsoft.com/office/powerpoint/2010/main" val="23654730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par>
                                <p:cTn id="10" presetID="22" presetClass="entr" presetSubtype="1" fill="hold" nodeType="withEffect">
                                  <p:stCondLst>
                                    <p:cond delay="25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638A9D18-2D70-41DC-8D26-38D4381F53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09946" y="1825992"/>
            <a:ext cx="2082054" cy="4884820"/>
          </a:xfrm>
          <a:prstGeom prst="rect">
            <a:avLst/>
          </a:prstGeom>
        </p:spPr>
      </p:pic>
      <p:pic>
        <p:nvPicPr>
          <p:cNvPr id="9" name="图片 8"/>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73149" y="2825945"/>
            <a:ext cx="2748897" cy="3513531"/>
          </a:xfrm>
          <a:prstGeom prst="rect">
            <a:avLst/>
          </a:prstGeom>
        </p:spPr>
      </p:pic>
      <p:pic>
        <p:nvPicPr>
          <p:cNvPr id="14" name="图片 13">
            <a:extLst>
              <a:ext uri="{FF2B5EF4-FFF2-40B4-BE49-F238E27FC236}">
                <a16:creationId xmlns:a16="http://schemas.microsoft.com/office/drawing/2014/main" id="{29C7CDDA-995C-4BC4-A294-B8CA09633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9" y="5767976"/>
            <a:ext cx="12192000" cy="1142999"/>
          </a:xfrm>
          <a:prstGeom prst="rect">
            <a:avLst/>
          </a:prstGeom>
        </p:spPr>
      </p:pic>
      <p:grpSp>
        <p:nvGrpSpPr>
          <p:cNvPr id="12" name="组合 11"/>
          <p:cNvGrpSpPr/>
          <p:nvPr/>
        </p:nvGrpSpPr>
        <p:grpSpPr>
          <a:xfrm>
            <a:off x="4737100" y="2895061"/>
            <a:ext cx="2717800" cy="461665"/>
            <a:chOff x="4737100" y="3090816"/>
            <a:chExt cx="2717800" cy="461665"/>
          </a:xfrm>
        </p:grpSpPr>
        <p:sp>
          <p:nvSpPr>
            <p:cNvPr id="13" name="圆角矩形 12"/>
            <p:cNvSpPr/>
            <p:nvPr/>
          </p:nvSpPr>
          <p:spPr>
            <a:xfrm>
              <a:off x="4737100" y="3094623"/>
              <a:ext cx="2717800" cy="454051"/>
            </a:xfrm>
            <a:prstGeom prst="roundRect">
              <a:avLst>
                <a:gd name="adj" fmla="val 50000"/>
              </a:avLst>
            </a:pr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zh-CN" altLang="en-US">
                <a:solidFill>
                  <a:srgbClr val="C42F0B"/>
                </a:solidFill>
                <a:cs typeface="+mn-ea"/>
                <a:sym typeface="+mn-lt"/>
              </a:endParaRPr>
            </a:p>
          </p:txBody>
        </p:sp>
        <p:sp>
          <p:nvSpPr>
            <p:cNvPr id="15" name="Rectangle 5">
              <a:extLst>
                <a:ext uri="{FF2B5EF4-FFF2-40B4-BE49-F238E27FC236}">
                  <a16:creationId xmlns:a16="http://schemas.microsoft.com/office/drawing/2014/main" id="{40F5842A-E18D-4FFA-AF86-1A3345B6D1C8}"/>
                </a:ext>
              </a:extLst>
            </p:cNvPr>
            <p:cNvSpPr>
              <a:spLocks noChangeArrowheads="1"/>
            </p:cNvSpPr>
            <p:nvPr/>
          </p:nvSpPr>
          <p:spPr bwMode="auto">
            <a:xfrm>
              <a:off x="5234225" y="3090816"/>
              <a:ext cx="1723549" cy="4616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zh-CN" altLang="en-US" sz="2400" b="1" spc="600" dirty="0">
                  <a:ln cmpd="sng">
                    <a:noFill/>
                    <a:prstDash val="solid"/>
                  </a:ln>
                  <a:solidFill>
                    <a:schemeClr val="bg1"/>
                  </a:solidFill>
                  <a:latin typeface="+mn-lt"/>
                  <a:cs typeface="+mn-ea"/>
                  <a:sym typeface="+mn-lt"/>
                </a:rPr>
                <a:t>第三部分</a:t>
              </a:r>
            </a:p>
          </p:txBody>
        </p:sp>
      </p:grpSp>
      <p:pic>
        <p:nvPicPr>
          <p:cNvPr id="44" name="图片 43">
            <a:extLst>
              <a:ext uri="{FF2B5EF4-FFF2-40B4-BE49-F238E27FC236}">
                <a16:creationId xmlns:a16="http://schemas.microsoft.com/office/drawing/2014/main" id="{7AAFEF04-1CE9-43A7-BA51-75305EF146C3}"/>
              </a:ext>
            </a:extLst>
          </p:cNvPr>
          <p:cNvPicPr>
            <a:picLocks noChangeAspect="1"/>
          </p:cNvPicPr>
          <p:nvPr/>
        </p:nvPicPr>
        <p:blipFill rotWithShape="1">
          <a:blip r:embed="rId6">
            <a:extLst>
              <a:ext uri="{28A0092B-C50C-407E-A947-70E740481C1C}">
                <a14:useLocalDpi xmlns:a14="http://schemas.microsoft.com/office/drawing/2010/main" val="0"/>
              </a:ext>
            </a:extLst>
          </a:blip>
          <a:srcRect r="48333" b="56209"/>
          <a:stretch/>
        </p:blipFill>
        <p:spPr>
          <a:xfrm>
            <a:off x="0" y="-55166"/>
            <a:ext cx="6281170" cy="2823994"/>
          </a:xfrm>
          <a:prstGeom prst="rect">
            <a:avLst/>
          </a:prstGeom>
        </p:spPr>
      </p:pic>
      <p:pic>
        <p:nvPicPr>
          <p:cNvPr id="45" name="Picture 2">
            <a:extLst>
              <a:ext uri="{FF2B5EF4-FFF2-40B4-BE49-F238E27FC236}">
                <a16:creationId xmlns:a16="http://schemas.microsoft.com/office/drawing/2014/main" id="{0884E265-CA09-4366-8028-4DCA7BE1DBC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302997" y="1164197"/>
            <a:ext cx="1586003" cy="1604631"/>
          </a:xfrm>
          <a:prstGeom prst="rect">
            <a:avLst/>
          </a:prstGeom>
          <a:noFill/>
          <a:extLst>
            <a:ext uri="{909E8E84-426E-40DD-AFC4-6F175D3DCCD1}">
              <a14:hiddenFill xmlns:a14="http://schemas.microsoft.com/office/drawing/2010/main">
                <a:solidFill>
                  <a:srgbClr val="FFFFFF"/>
                </a:solidFill>
              </a14:hiddenFill>
            </a:ext>
          </a:extLst>
        </p:spPr>
      </p:pic>
      <p:pic>
        <p:nvPicPr>
          <p:cNvPr id="46" name="图片 45" descr="图片包含 鲜花&#10;&#10;已生成高可信度的说明">
            <a:extLst>
              <a:ext uri="{FF2B5EF4-FFF2-40B4-BE49-F238E27FC236}">
                <a16:creationId xmlns:a16="http://schemas.microsoft.com/office/drawing/2014/main" id="{2C1B0DB2-DC09-431F-9165-1958EF3C8CAF}"/>
              </a:ext>
            </a:extLst>
          </p:cNvPr>
          <p:cNvPicPr>
            <a:picLocks noChangeAspect="1"/>
          </p:cNvPicPr>
          <p:nvPr/>
        </p:nvPicPr>
        <p:blipFill rotWithShape="1">
          <a:blip r:embed="rId8">
            <a:extLst>
              <a:ext uri="{28A0092B-C50C-407E-A947-70E740481C1C}">
                <a14:useLocalDpi xmlns:a14="http://schemas.microsoft.com/office/drawing/2010/main" val="0"/>
              </a:ext>
            </a:extLst>
          </a:blip>
          <a:srcRect l="66823" b="62708"/>
          <a:stretch/>
        </p:blipFill>
        <p:spPr>
          <a:xfrm>
            <a:off x="329070" y="517938"/>
            <a:ext cx="4229686" cy="2377123"/>
          </a:xfrm>
          <a:prstGeom prst="rect">
            <a:avLst/>
          </a:prstGeom>
        </p:spPr>
      </p:pic>
      <p:pic>
        <p:nvPicPr>
          <p:cNvPr id="48" name="图片 47">
            <a:extLst>
              <a:ext uri="{FF2B5EF4-FFF2-40B4-BE49-F238E27FC236}">
                <a16:creationId xmlns:a16="http://schemas.microsoft.com/office/drawing/2014/main" id="{646CDFA4-7AAF-4FFA-B081-A1AF16EC2B9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35865" y="5390526"/>
            <a:ext cx="4081323" cy="1464708"/>
          </a:xfrm>
          <a:prstGeom prst="rect">
            <a:avLst/>
          </a:prstGeom>
        </p:spPr>
      </p:pic>
      <p:pic>
        <p:nvPicPr>
          <p:cNvPr id="50" name="图片 49">
            <a:extLst>
              <a:ext uri="{FF2B5EF4-FFF2-40B4-BE49-F238E27FC236}">
                <a16:creationId xmlns:a16="http://schemas.microsoft.com/office/drawing/2014/main" id="{423969DD-0B2A-4DBF-9B66-663B75FAAF0A}"/>
              </a:ext>
            </a:extLst>
          </p:cNvPr>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bright="10000"/>
                    </a14:imgEffect>
                    <a14:imgEffect>
                      <a14:colorTemperature colorTemp="4200"/>
                    </a14:imgEffect>
                  </a14:imgLayer>
                </a14:imgProps>
              </a:ext>
              <a:ext uri="{28A0092B-C50C-407E-A947-70E740481C1C}">
                <a14:useLocalDpi xmlns:a14="http://schemas.microsoft.com/office/drawing/2010/main" val="0"/>
              </a:ext>
            </a:extLst>
          </a:blip>
          <a:srcRect l="26905" t="64704" r="61786" b="15293"/>
          <a:stretch>
            <a:fillRect/>
          </a:stretch>
        </p:blipFill>
        <p:spPr>
          <a:xfrm>
            <a:off x="9281690" y="431843"/>
            <a:ext cx="1656512" cy="1464707"/>
          </a:xfrm>
          <a:prstGeom prst="rect">
            <a:avLst/>
          </a:prstGeom>
        </p:spPr>
      </p:pic>
      <p:sp>
        <p:nvSpPr>
          <p:cNvPr id="16" name="Rectangle 5">
            <a:extLst>
              <a:ext uri="{FF2B5EF4-FFF2-40B4-BE49-F238E27FC236}">
                <a16:creationId xmlns:a16="http://schemas.microsoft.com/office/drawing/2014/main" id="{41AD8663-094A-4CBE-820E-69670CC15D5E}"/>
              </a:ext>
            </a:extLst>
          </p:cNvPr>
          <p:cNvSpPr>
            <a:spLocks noChangeArrowheads="1"/>
          </p:cNvSpPr>
          <p:nvPr/>
        </p:nvSpPr>
        <p:spPr bwMode="auto">
          <a:xfrm>
            <a:off x="2115810" y="3541885"/>
            <a:ext cx="7960380" cy="164737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lnSpc>
                <a:spcPct val="120000"/>
              </a:lnSpc>
            </a:pPr>
            <a:r>
              <a:rPr lang="zh-CN" altLang="en-US" sz="4400" b="1" spc="600" dirty="0">
                <a:ln cmpd="sng">
                  <a:noFill/>
                  <a:prstDash val="solid"/>
                </a:ln>
                <a:solidFill>
                  <a:schemeClr val="accent1"/>
                </a:solidFill>
                <a:latin typeface="+mn-lt"/>
                <a:cs typeface="+mn-ea"/>
                <a:sym typeface="+mn-lt"/>
              </a:rPr>
              <a:t>深刻感悟和把握</a:t>
            </a:r>
            <a:endParaRPr lang="en-US" altLang="zh-CN" sz="4400" b="1" spc="600" dirty="0">
              <a:ln cmpd="sng">
                <a:noFill/>
                <a:prstDash val="solid"/>
              </a:ln>
              <a:solidFill>
                <a:schemeClr val="accent1"/>
              </a:solidFill>
              <a:latin typeface="+mn-lt"/>
              <a:cs typeface="+mn-ea"/>
              <a:sym typeface="+mn-lt"/>
            </a:endParaRPr>
          </a:p>
          <a:p>
            <a:pPr lvl="0" algn="ctr">
              <a:lnSpc>
                <a:spcPct val="120000"/>
              </a:lnSpc>
            </a:pPr>
            <a:r>
              <a:rPr lang="zh-CN" altLang="en-US" sz="4400" b="1" spc="600" dirty="0">
                <a:ln cmpd="sng">
                  <a:noFill/>
                  <a:prstDash val="solid"/>
                </a:ln>
                <a:solidFill>
                  <a:schemeClr val="accent1"/>
                </a:solidFill>
                <a:latin typeface="+mn-lt"/>
                <a:cs typeface="+mn-ea"/>
                <a:sym typeface="+mn-lt"/>
              </a:rPr>
              <a:t>马克思主义真理力量</a:t>
            </a:r>
          </a:p>
        </p:txBody>
      </p:sp>
    </p:spTree>
    <p:extLst>
      <p:ext uri="{BB962C8B-B14F-4D97-AF65-F5344CB8AC3E}">
        <p14:creationId xmlns:p14="http://schemas.microsoft.com/office/powerpoint/2010/main" val="26110236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barn(inVertical)">
                                      <p:cBhvr>
                                        <p:cTn id="12" dur="500"/>
                                        <p:tgtEl>
                                          <p:spTgt spid="44"/>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p:cTn id="16" dur="500" fill="hold"/>
                                        <p:tgtEl>
                                          <p:spTgt spid="45"/>
                                        </p:tgtEl>
                                        <p:attrNameLst>
                                          <p:attrName>ppt_w</p:attrName>
                                        </p:attrNameLst>
                                      </p:cBhvr>
                                      <p:tavLst>
                                        <p:tav tm="0">
                                          <p:val>
                                            <p:fltVal val="0"/>
                                          </p:val>
                                        </p:tav>
                                        <p:tav tm="100000">
                                          <p:val>
                                            <p:strVal val="#ppt_w"/>
                                          </p:val>
                                        </p:tav>
                                      </p:tavLst>
                                    </p:anim>
                                    <p:anim calcmode="lin" valueType="num">
                                      <p:cBhvr>
                                        <p:cTn id="17" dur="500" fill="hold"/>
                                        <p:tgtEl>
                                          <p:spTgt spid="45"/>
                                        </p:tgtEl>
                                        <p:attrNameLst>
                                          <p:attrName>ppt_h</p:attrName>
                                        </p:attrNameLst>
                                      </p:cBhvr>
                                      <p:tavLst>
                                        <p:tav tm="0">
                                          <p:val>
                                            <p:fltVal val="0"/>
                                          </p:val>
                                        </p:tav>
                                        <p:tav tm="100000">
                                          <p:val>
                                            <p:strVal val="#ppt_h"/>
                                          </p:val>
                                        </p:tav>
                                      </p:tavLst>
                                    </p:anim>
                                    <p:animEffect transition="in" filter="fade">
                                      <p:cBhvr>
                                        <p:cTn id="18" dur="500"/>
                                        <p:tgtEl>
                                          <p:spTgt spid="4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barn(inVertical)">
                                      <p:cBhvr>
                                        <p:cTn id="23" dur="500"/>
                                        <p:tgtEl>
                                          <p:spTgt spid="46"/>
                                        </p:tgtEl>
                                      </p:cBhvr>
                                    </p:animEffect>
                                  </p:childTnLst>
                                </p:cTn>
                              </p:par>
                              <p:par>
                                <p:cTn id="24" presetID="23" presetClass="entr" presetSubtype="36" fill="hold" nodeType="withEffect">
                                  <p:stCondLst>
                                    <p:cond delay="250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ppt_w</p:attrName>
                                        </p:attrNameLst>
                                      </p:cBhvr>
                                      <p:tavLst>
                                        <p:tav tm="0">
                                          <p:val>
                                            <p:strVal val="(6*min(max(#ppt_w*#ppt_h,.3),1)-7.4)/-.7*#ppt_w"/>
                                          </p:val>
                                        </p:tav>
                                        <p:tav tm="100000">
                                          <p:val>
                                            <p:strVal val="#ppt_w"/>
                                          </p:val>
                                        </p:tav>
                                      </p:tavLst>
                                    </p:anim>
                                    <p:anim calcmode="lin" valueType="num">
                                      <p:cBhvr>
                                        <p:cTn id="27" dur="500" fill="hold"/>
                                        <p:tgtEl>
                                          <p:spTgt spid="48"/>
                                        </p:tgtEl>
                                        <p:attrNameLst>
                                          <p:attrName>ppt_h</p:attrName>
                                        </p:attrNameLst>
                                      </p:cBhvr>
                                      <p:tavLst>
                                        <p:tav tm="0">
                                          <p:val>
                                            <p:strVal val="(6*min(max(#ppt_w*#ppt_h,.3),1)-7.4)/-.7*#ppt_h"/>
                                          </p:val>
                                        </p:tav>
                                        <p:tav tm="100000">
                                          <p:val>
                                            <p:strVal val="#ppt_h"/>
                                          </p:val>
                                        </p:tav>
                                      </p:tavLst>
                                    </p:anim>
                                    <p:anim calcmode="lin" valueType="num">
                                      <p:cBhvr>
                                        <p:cTn id="28" dur="500" fill="hold"/>
                                        <p:tgtEl>
                                          <p:spTgt spid="48"/>
                                        </p:tgtEl>
                                        <p:attrNameLst>
                                          <p:attrName>ppt_x</p:attrName>
                                        </p:attrNameLst>
                                      </p:cBhvr>
                                      <p:tavLst>
                                        <p:tav tm="0">
                                          <p:val>
                                            <p:fltVal val="0.5"/>
                                          </p:val>
                                        </p:tav>
                                        <p:tav tm="100000">
                                          <p:val>
                                            <p:strVal val="#ppt_x"/>
                                          </p:val>
                                        </p:tav>
                                      </p:tavLst>
                                    </p:anim>
                                    <p:anim calcmode="lin" valueType="num">
                                      <p:cBhvr>
                                        <p:cTn id="29" dur="500" fill="hold"/>
                                        <p:tgtEl>
                                          <p:spTgt spid="48"/>
                                        </p:tgtEl>
                                        <p:attrNameLst>
                                          <p:attrName>ppt_y</p:attrName>
                                        </p:attrNameLst>
                                      </p:cBhvr>
                                      <p:tavLst>
                                        <p:tav tm="0">
                                          <p:val>
                                            <p:strVal val="1+(6*min(max(#ppt_w*#ppt_h,.3),1)-7.4)/-.7*#ppt_h/2"/>
                                          </p:val>
                                        </p:tav>
                                        <p:tav tm="100000">
                                          <p:val>
                                            <p:strVal val="#ppt_y"/>
                                          </p:val>
                                        </p:tav>
                                      </p:tavLst>
                                    </p:anim>
                                  </p:childTnLst>
                                </p:cTn>
                              </p:par>
                              <p:par>
                                <p:cTn id="30" presetID="2" presetClass="entr" presetSubtype="4" fill="hold" nodeType="withEffect">
                                  <p:stCondLst>
                                    <p:cond delay="1300"/>
                                  </p:stCondLst>
                                  <p:childTnLst>
                                    <p:set>
                                      <p:cBhvr>
                                        <p:cTn id="31" dur="1" fill="hold">
                                          <p:stCondLst>
                                            <p:cond delay="0"/>
                                          </p:stCondLst>
                                        </p:cTn>
                                        <p:tgtEl>
                                          <p:spTgt spid="49"/>
                                        </p:tgtEl>
                                        <p:attrNameLst>
                                          <p:attrName>style.visibility</p:attrName>
                                        </p:attrNameLst>
                                      </p:cBhvr>
                                      <p:to>
                                        <p:strVal val="visible"/>
                                      </p:to>
                                    </p:set>
                                    <p:anim calcmode="lin" valueType="num">
                                      <p:cBhvr additive="base">
                                        <p:cTn id="32" dur="500" fill="hold"/>
                                        <p:tgtEl>
                                          <p:spTgt spid="49"/>
                                        </p:tgtEl>
                                        <p:attrNameLst>
                                          <p:attrName>ppt_x</p:attrName>
                                        </p:attrNameLst>
                                      </p:cBhvr>
                                      <p:tavLst>
                                        <p:tav tm="0">
                                          <p:val>
                                            <p:strVal val="#ppt_x"/>
                                          </p:val>
                                        </p:tav>
                                        <p:tav tm="100000">
                                          <p:val>
                                            <p:strVal val="#ppt_x"/>
                                          </p:val>
                                        </p:tav>
                                      </p:tavLst>
                                    </p:anim>
                                    <p:anim calcmode="lin" valueType="num">
                                      <p:cBhvr additive="base">
                                        <p:cTn id="33" dur="500" fill="hold"/>
                                        <p:tgtEl>
                                          <p:spTgt spid="49"/>
                                        </p:tgtEl>
                                        <p:attrNameLst>
                                          <p:attrName>ppt_y</p:attrName>
                                        </p:attrNameLst>
                                      </p:cBhvr>
                                      <p:tavLst>
                                        <p:tav tm="0">
                                          <p:val>
                                            <p:strVal val="1+#ppt_h/2"/>
                                          </p:val>
                                        </p:tav>
                                        <p:tav tm="100000">
                                          <p:val>
                                            <p:strVal val="#ppt_y"/>
                                          </p:val>
                                        </p:tav>
                                      </p:tavLst>
                                    </p:anim>
                                  </p:childTnLst>
                                </p:cTn>
                              </p:par>
                              <p:par>
                                <p:cTn id="34" presetID="53" presetClass="entr" presetSubtype="16" fill="hold" nodeType="withEffect">
                                  <p:stCondLst>
                                    <p:cond delay="3750"/>
                                  </p:stCondLst>
                                  <p:childTnLst>
                                    <p:set>
                                      <p:cBhvr>
                                        <p:cTn id="35" dur="1" fill="hold">
                                          <p:stCondLst>
                                            <p:cond delay="0"/>
                                          </p:stCondLst>
                                        </p:cTn>
                                        <p:tgtEl>
                                          <p:spTgt spid="50"/>
                                        </p:tgtEl>
                                        <p:attrNameLst>
                                          <p:attrName>style.visibility</p:attrName>
                                        </p:attrNameLst>
                                      </p:cBhvr>
                                      <p:to>
                                        <p:strVal val="visible"/>
                                      </p:to>
                                    </p:set>
                                    <p:anim calcmode="lin" valueType="num">
                                      <p:cBhvr>
                                        <p:cTn id="36" dur="2000" fill="hold"/>
                                        <p:tgtEl>
                                          <p:spTgt spid="50"/>
                                        </p:tgtEl>
                                        <p:attrNameLst>
                                          <p:attrName>ppt_w</p:attrName>
                                        </p:attrNameLst>
                                      </p:cBhvr>
                                      <p:tavLst>
                                        <p:tav tm="0">
                                          <p:val>
                                            <p:fltVal val="0"/>
                                          </p:val>
                                        </p:tav>
                                        <p:tav tm="100000">
                                          <p:val>
                                            <p:strVal val="#ppt_w"/>
                                          </p:val>
                                        </p:tav>
                                      </p:tavLst>
                                    </p:anim>
                                    <p:anim calcmode="lin" valueType="num">
                                      <p:cBhvr>
                                        <p:cTn id="37" dur="2000" fill="hold"/>
                                        <p:tgtEl>
                                          <p:spTgt spid="50"/>
                                        </p:tgtEl>
                                        <p:attrNameLst>
                                          <p:attrName>ppt_h</p:attrName>
                                        </p:attrNameLst>
                                      </p:cBhvr>
                                      <p:tavLst>
                                        <p:tav tm="0">
                                          <p:val>
                                            <p:fltVal val="0"/>
                                          </p:val>
                                        </p:tav>
                                        <p:tav tm="100000">
                                          <p:val>
                                            <p:strVal val="#ppt_h"/>
                                          </p:val>
                                        </p:tav>
                                      </p:tavLst>
                                    </p:anim>
                                    <p:animEffect transition="in" filter="fade">
                                      <p:cBhvr>
                                        <p:cTn id="38" dur="2000"/>
                                        <p:tgtEl>
                                          <p:spTgt spid="50"/>
                                        </p:tgtEl>
                                      </p:cBhvr>
                                    </p:animEffect>
                                  </p:childTnLst>
                                </p:cTn>
                              </p:par>
                              <p:par>
                                <p:cTn id="39" presetID="42" presetClass="path" presetSubtype="0" decel="33000" fill="hold" nodeType="withEffect">
                                  <p:stCondLst>
                                    <p:cond delay="3750"/>
                                  </p:stCondLst>
                                  <p:childTnLst>
                                    <p:animMotion origin="layout" path="M 3.33333E-6 4.07407E-6 L -0.09584 0.04606 " pathEditMode="relative" rAng="0" ptsTypes="AA">
                                      <p:cBhvr>
                                        <p:cTn id="40" dur="2000" spd="-100000" fill="hold"/>
                                        <p:tgtEl>
                                          <p:spTgt spid="50"/>
                                        </p:tgtEl>
                                        <p:attrNameLst>
                                          <p:attrName>ppt_x</p:attrName>
                                          <p:attrName>ppt_y</p:attrName>
                                        </p:attrNameLst>
                                      </p:cBhvr>
                                      <p:rCtr x="-4792" y="2292"/>
                                    </p:animMotion>
                                  </p:childTnLst>
                                </p:cTn>
                              </p:par>
                            </p:childTnLst>
                          </p:cTn>
                        </p:par>
                        <p:par>
                          <p:cTn id="41" fill="hold">
                            <p:stCondLst>
                              <p:cond delay="5750"/>
                            </p:stCondLst>
                            <p:childTnLst>
                              <p:par>
                                <p:cTn id="42" presetID="42"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750"/>
                                        <p:tgtEl>
                                          <p:spTgt spid="16"/>
                                        </p:tgtEl>
                                      </p:cBhvr>
                                    </p:animEffect>
                                    <p:anim calcmode="lin" valueType="num">
                                      <p:cBhvr>
                                        <p:cTn id="45" dur="750" fill="hold"/>
                                        <p:tgtEl>
                                          <p:spTgt spid="16"/>
                                        </p:tgtEl>
                                        <p:attrNameLst>
                                          <p:attrName>ppt_x</p:attrName>
                                        </p:attrNameLst>
                                      </p:cBhvr>
                                      <p:tavLst>
                                        <p:tav tm="0">
                                          <p:val>
                                            <p:strVal val="#ppt_x"/>
                                          </p:val>
                                        </p:tav>
                                        <p:tav tm="100000">
                                          <p:val>
                                            <p:strVal val="#ppt_x"/>
                                          </p:val>
                                        </p:tav>
                                      </p:tavLst>
                                    </p:anim>
                                    <p:anim calcmode="lin" valueType="num">
                                      <p:cBhvr>
                                        <p:cTn id="46"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5929828"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深刻感悟和把握马克思主义真理力量</a:t>
            </a:r>
          </a:p>
        </p:txBody>
      </p:sp>
      <p:sp>
        <p:nvSpPr>
          <p:cNvPr id="2" name="矩形 1"/>
          <p:cNvSpPr/>
          <p:nvPr/>
        </p:nvSpPr>
        <p:spPr>
          <a:xfrm>
            <a:off x="4886325" y="2511296"/>
            <a:ext cx="6629400" cy="1769715"/>
          </a:xfrm>
          <a:prstGeom prst="rect">
            <a:avLst/>
          </a:prstGeom>
          <a:noFill/>
        </p:spPr>
        <p:txBody>
          <a:bodyPr wrap="square" rtlCol="0">
            <a:spAutoFit/>
          </a:bodyPr>
          <a:lstStyle/>
          <a:p>
            <a:pPr>
              <a:lnSpc>
                <a:spcPct val="130000"/>
              </a:lnSpc>
              <a:spcBef>
                <a:spcPts val="600"/>
              </a:spcBef>
            </a:pPr>
            <a:r>
              <a:rPr lang="zh-CN" altLang="zh-CN" sz="2000" b="1" dirty="0">
                <a:solidFill>
                  <a:schemeClr val="tx1">
                    <a:lumMod val="75000"/>
                    <a:lumOff val="25000"/>
                  </a:schemeClr>
                </a:solidFill>
                <a:cs typeface="+mn-ea"/>
                <a:sym typeface="+mn-lt"/>
              </a:rPr>
              <a:t>习近平强调《共产党宣言》的问世是人类思想史上的一个伟大事件。</a:t>
            </a:r>
            <a:endParaRPr lang="en-US" altLang="zh-CN" sz="2000" b="1" dirty="0">
              <a:solidFill>
                <a:schemeClr val="tx1">
                  <a:lumMod val="75000"/>
                  <a:lumOff val="25000"/>
                </a:schemeClr>
              </a:solidFill>
              <a:cs typeface="+mn-ea"/>
              <a:sym typeface="+mn-lt"/>
            </a:endParaRPr>
          </a:p>
          <a:p>
            <a:pPr>
              <a:lnSpc>
                <a:spcPct val="130000"/>
              </a:lnSpc>
              <a:spcBef>
                <a:spcPts val="600"/>
              </a:spcBef>
            </a:pPr>
            <a:r>
              <a:rPr lang="zh-CN" altLang="zh-CN" sz="2000" b="1" dirty="0">
                <a:solidFill>
                  <a:schemeClr val="tx1">
                    <a:lumMod val="75000"/>
                    <a:lumOff val="25000"/>
                  </a:schemeClr>
                </a:solidFill>
                <a:cs typeface="+mn-ea"/>
                <a:sym typeface="+mn-lt"/>
              </a:rPr>
              <a:t>《共产党宣言》是第一次全面阐述科学社会主义原理的伟大著作。</a:t>
            </a:r>
            <a:endParaRPr lang="en-US" altLang="zh-CN" sz="2000" b="1" dirty="0">
              <a:solidFill>
                <a:schemeClr val="tx1">
                  <a:lumMod val="75000"/>
                  <a:lumOff val="25000"/>
                </a:schemeClr>
              </a:solidFill>
              <a:cs typeface="+mn-ea"/>
              <a:sym typeface="+mn-lt"/>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300" y="1371600"/>
            <a:ext cx="3352800" cy="4477092"/>
          </a:xfrm>
          <a:prstGeom prst="rect">
            <a:avLst/>
          </a:prstGeom>
        </p:spPr>
      </p:pic>
    </p:spTree>
    <p:extLst>
      <p:ext uri="{BB962C8B-B14F-4D97-AF65-F5344CB8AC3E}">
        <p14:creationId xmlns:p14="http://schemas.microsoft.com/office/powerpoint/2010/main" val="30471165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14" presetClass="entr" presetSubtype="1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5929828"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深刻感悟和把握马克思主义真理力量</a:t>
            </a:r>
          </a:p>
        </p:txBody>
      </p:sp>
      <p:grpSp>
        <p:nvGrpSpPr>
          <p:cNvPr id="91" name="组合 90"/>
          <p:cNvGrpSpPr/>
          <p:nvPr/>
        </p:nvGrpSpPr>
        <p:grpSpPr>
          <a:xfrm>
            <a:off x="1126332" y="2419596"/>
            <a:ext cx="2316594" cy="2316594"/>
            <a:chOff x="990600" y="2904277"/>
            <a:chExt cx="2316594" cy="2316594"/>
          </a:xfrm>
        </p:grpSpPr>
        <p:sp>
          <p:nvSpPr>
            <p:cNvPr id="92" name="椭圆 91"/>
            <p:cNvSpPr/>
            <p:nvPr/>
          </p:nvSpPr>
          <p:spPr>
            <a:xfrm>
              <a:off x="990600" y="2904277"/>
              <a:ext cx="2316594" cy="23165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矩形 92"/>
            <p:cNvSpPr/>
            <p:nvPr/>
          </p:nvSpPr>
          <p:spPr>
            <a:xfrm>
              <a:off x="1311607" y="3425477"/>
              <a:ext cx="1674580" cy="1224118"/>
            </a:xfrm>
            <a:prstGeom prst="rect">
              <a:avLst/>
            </a:prstGeom>
          </p:spPr>
          <p:txBody>
            <a:bodyPr wrap="square">
              <a:spAutoFit/>
            </a:bodyPr>
            <a:lstStyle/>
            <a:p>
              <a:pPr algn="ctr">
                <a:lnSpc>
                  <a:spcPct val="120000"/>
                </a:lnSpc>
              </a:pPr>
              <a:r>
                <a:rPr lang="zh-CN" altLang="en-US" sz="3200" b="1" dirty="0">
                  <a:solidFill>
                    <a:srgbClr val="FEFDFD"/>
                  </a:solidFill>
                  <a:cs typeface="+mn-ea"/>
                  <a:sym typeface="+mn-lt"/>
                </a:rPr>
                <a:t>共产党宣言</a:t>
              </a:r>
              <a:endParaRPr lang="en-US" altLang="zh-CN" sz="3200" b="1" dirty="0">
                <a:solidFill>
                  <a:srgbClr val="FEFDFD"/>
                </a:solidFill>
                <a:cs typeface="+mn-ea"/>
                <a:sym typeface="+mn-lt"/>
              </a:endParaRPr>
            </a:p>
          </p:txBody>
        </p:sp>
        <p:sp>
          <p:nvSpPr>
            <p:cNvPr id="94" name="椭圆 93"/>
            <p:cNvSpPr/>
            <p:nvPr/>
          </p:nvSpPr>
          <p:spPr>
            <a:xfrm>
              <a:off x="1088279" y="3001956"/>
              <a:ext cx="2121236" cy="2121236"/>
            </a:xfrm>
            <a:prstGeom prst="ellipse">
              <a:avLst/>
            </a:prstGeom>
            <a:noFill/>
            <a:ln>
              <a:solidFill>
                <a:srgbClr val="FEFDFD"/>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6" name="组合 75"/>
          <p:cNvGrpSpPr/>
          <p:nvPr/>
        </p:nvGrpSpPr>
        <p:grpSpPr>
          <a:xfrm>
            <a:off x="5071778" y="1559747"/>
            <a:ext cx="5993891" cy="540000"/>
            <a:chOff x="1500618" y="2873829"/>
            <a:chExt cx="784574" cy="540000"/>
          </a:xfrm>
        </p:grpSpPr>
        <p:sp>
          <p:nvSpPr>
            <p:cNvPr id="77" name="圆角矩形 76"/>
            <p:cNvSpPr/>
            <p:nvPr/>
          </p:nvSpPr>
          <p:spPr>
            <a:xfrm>
              <a:off x="1500618" y="2873829"/>
              <a:ext cx="784574" cy="540000"/>
            </a:xfrm>
            <a:prstGeom prst="round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cs typeface="+mn-ea"/>
                <a:sym typeface="+mn-lt"/>
              </a:endParaRPr>
            </a:p>
          </p:txBody>
        </p:sp>
        <p:sp>
          <p:nvSpPr>
            <p:cNvPr id="78" name="矩形 77"/>
            <p:cNvSpPr/>
            <p:nvPr/>
          </p:nvSpPr>
          <p:spPr>
            <a:xfrm>
              <a:off x="1514574" y="2897608"/>
              <a:ext cx="674530" cy="452945"/>
            </a:xfrm>
            <a:prstGeom prst="rect">
              <a:avLst/>
            </a:prstGeom>
          </p:spPr>
          <p:txBody>
            <a:bodyPr wrap="square">
              <a:spAutoFit/>
            </a:bodyPr>
            <a:lstStyle/>
            <a:p>
              <a:pPr>
                <a:lnSpc>
                  <a:spcPct val="130000"/>
                </a:lnSpc>
                <a:spcBef>
                  <a:spcPts val="600"/>
                </a:spcBef>
              </a:pPr>
              <a:r>
                <a:rPr lang="zh-CN" altLang="en-US" sz="2000" b="1" kern="0" dirty="0">
                  <a:solidFill>
                    <a:srgbClr val="FEFDFD"/>
                  </a:solidFill>
                  <a:cs typeface="+mn-ea"/>
                  <a:sym typeface="+mn-lt"/>
                </a:rPr>
                <a:t>深刻阐述了马克思主义的科学世界观</a:t>
              </a:r>
            </a:p>
          </p:txBody>
        </p:sp>
      </p:grpSp>
      <p:grpSp>
        <p:nvGrpSpPr>
          <p:cNvPr id="100" name="组合 99"/>
          <p:cNvGrpSpPr/>
          <p:nvPr/>
        </p:nvGrpSpPr>
        <p:grpSpPr>
          <a:xfrm>
            <a:off x="5071778" y="2259005"/>
            <a:ext cx="5993891" cy="540000"/>
            <a:chOff x="1500618" y="2873829"/>
            <a:chExt cx="784574" cy="540000"/>
          </a:xfrm>
        </p:grpSpPr>
        <p:sp>
          <p:nvSpPr>
            <p:cNvPr id="101" name="圆角矩形 100"/>
            <p:cNvSpPr/>
            <p:nvPr/>
          </p:nvSpPr>
          <p:spPr>
            <a:xfrm>
              <a:off x="1500618" y="2873829"/>
              <a:ext cx="784574" cy="540000"/>
            </a:xfrm>
            <a:prstGeom prst="round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cs typeface="+mn-ea"/>
                <a:sym typeface="+mn-lt"/>
              </a:endParaRPr>
            </a:p>
          </p:txBody>
        </p:sp>
        <p:sp>
          <p:nvSpPr>
            <p:cNvPr id="102" name="矩形 101"/>
            <p:cNvSpPr/>
            <p:nvPr/>
          </p:nvSpPr>
          <p:spPr>
            <a:xfrm>
              <a:off x="1514574" y="2897608"/>
              <a:ext cx="674530" cy="452945"/>
            </a:xfrm>
            <a:prstGeom prst="rect">
              <a:avLst/>
            </a:prstGeom>
          </p:spPr>
          <p:txBody>
            <a:bodyPr wrap="square">
              <a:spAutoFit/>
            </a:bodyPr>
            <a:lstStyle/>
            <a:p>
              <a:pPr>
                <a:lnSpc>
                  <a:spcPct val="130000"/>
                </a:lnSpc>
                <a:spcBef>
                  <a:spcPts val="600"/>
                </a:spcBef>
              </a:pPr>
              <a:r>
                <a:rPr lang="zh-CN" altLang="en-US" sz="2000" b="1" kern="0" dirty="0">
                  <a:solidFill>
                    <a:srgbClr val="FEFDFD"/>
                  </a:solidFill>
                  <a:cs typeface="+mn-ea"/>
                  <a:sym typeface="+mn-lt"/>
                </a:rPr>
                <a:t>深刻阐述了马克思主义政党的先进品格</a:t>
              </a:r>
            </a:p>
          </p:txBody>
        </p:sp>
      </p:grpSp>
      <p:grpSp>
        <p:nvGrpSpPr>
          <p:cNvPr id="103" name="组合 102"/>
          <p:cNvGrpSpPr/>
          <p:nvPr/>
        </p:nvGrpSpPr>
        <p:grpSpPr>
          <a:xfrm>
            <a:off x="5071778" y="2958263"/>
            <a:ext cx="5993891" cy="540000"/>
            <a:chOff x="1500618" y="2873829"/>
            <a:chExt cx="784574" cy="540000"/>
          </a:xfrm>
        </p:grpSpPr>
        <p:sp>
          <p:nvSpPr>
            <p:cNvPr id="104" name="圆角矩形 103"/>
            <p:cNvSpPr/>
            <p:nvPr/>
          </p:nvSpPr>
          <p:spPr>
            <a:xfrm>
              <a:off x="1500618" y="2873829"/>
              <a:ext cx="784574" cy="540000"/>
            </a:xfrm>
            <a:prstGeom prst="round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cs typeface="+mn-ea"/>
                <a:sym typeface="+mn-lt"/>
              </a:endParaRPr>
            </a:p>
          </p:txBody>
        </p:sp>
        <p:sp>
          <p:nvSpPr>
            <p:cNvPr id="105" name="矩形 104"/>
            <p:cNvSpPr/>
            <p:nvPr/>
          </p:nvSpPr>
          <p:spPr>
            <a:xfrm>
              <a:off x="1514574" y="2897608"/>
              <a:ext cx="674530" cy="452945"/>
            </a:xfrm>
            <a:prstGeom prst="rect">
              <a:avLst/>
            </a:prstGeom>
          </p:spPr>
          <p:txBody>
            <a:bodyPr wrap="square">
              <a:spAutoFit/>
            </a:bodyPr>
            <a:lstStyle/>
            <a:p>
              <a:pPr>
                <a:lnSpc>
                  <a:spcPct val="130000"/>
                </a:lnSpc>
                <a:spcBef>
                  <a:spcPts val="600"/>
                </a:spcBef>
              </a:pPr>
              <a:r>
                <a:rPr lang="zh-CN" altLang="en-US" sz="2000" b="1" kern="0" dirty="0">
                  <a:solidFill>
                    <a:srgbClr val="FEFDFD"/>
                  </a:solidFill>
                  <a:cs typeface="+mn-ea"/>
                  <a:sym typeface="+mn-lt"/>
                </a:rPr>
                <a:t>深刻阐述了马克思主义政党的政治立场</a:t>
              </a:r>
            </a:p>
          </p:txBody>
        </p:sp>
      </p:grpSp>
      <p:grpSp>
        <p:nvGrpSpPr>
          <p:cNvPr id="106" name="组合 105"/>
          <p:cNvGrpSpPr/>
          <p:nvPr/>
        </p:nvGrpSpPr>
        <p:grpSpPr>
          <a:xfrm>
            <a:off x="5071778" y="3657521"/>
            <a:ext cx="5993891" cy="540000"/>
            <a:chOff x="1500618" y="2873829"/>
            <a:chExt cx="784574" cy="540000"/>
          </a:xfrm>
        </p:grpSpPr>
        <p:sp>
          <p:nvSpPr>
            <p:cNvPr id="107" name="圆角矩形 106"/>
            <p:cNvSpPr/>
            <p:nvPr/>
          </p:nvSpPr>
          <p:spPr>
            <a:xfrm>
              <a:off x="1500618" y="2873829"/>
              <a:ext cx="784574" cy="540000"/>
            </a:xfrm>
            <a:prstGeom prst="round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cs typeface="+mn-ea"/>
                <a:sym typeface="+mn-lt"/>
              </a:endParaRPr>
            </a:p>
          </p:txBody>
        </p:sp>
        <p:sp>
          <p:nvSpPr>
            <p:cNvPr id="108" name="矩形 107"/>
            <p:cNvSpPr/>
            <p:nvPr/>
          </p:nvSpPr>
          <p:spPr>
            <a:xfrm>
              <a:off x="1514574" y="2897608"/>
              <a:ext cx="674530" cy="452945"/>
            </a:xfrm>
            <a:prstGeom prst="rect">
              <a:avLst/>
            </a:prstGeom>
          </p:spPr>
          <p:txBody>
            <a:bodyPr wrap="square">
              <a:spAutoFit/>
            </a:bodyPr>
            <a:lstStyle/>
            <a:p>
              <a:pPr>
                <a:lnSpc>
                  <a:spcPct val="130000"/>
                </a:lnSpc>
                <a:spcBef>
                  <a:spcPts val="600"/>
                </a:spcBef>
              </a:pPr>
              <a:r>
                <a:rPr lang="zh-CN" altLang="en-US" sz="2000" b="1" kern="0" dirty="0">
                  <a:solidFill>
                    <a:srgbClr val="FEFDFD"/>
                  </a:solidFill>
                  <a:cs typeface="+mn-ea"/>
                  <a:sym typeface="+mn-lt"/>
                </a:rPr>
                <a:t>深刻阐述了马克思主义政党的崇高理想</a:t>
              </a:r>
            </a:p>
          </p:txBody>
        </p:sp>
      </p:grpSp>
      <p:grpSp>
        <p:nvGrpSpPr>
          <p:cNvPr id="109" name="组合 108"/>
          <p:cNvGrpSpPr/>
          <p:nvPr/>
        </p:nvGrpSpPr>
        <p:grpSpPr>
          <a:xfrm>
            <a:off x="5071778" y="4356779"/>
            <a:ext cx="5993891" cy="540000"/>
            <a:chOff x="1500618" y="2873829"/>
            <a:chExt cx="784574" cy="540000"/>
          </a:xfrm>
        </p:grpSpPr>
        <p:sp>
          <p:nvSpPr>
            <p:cNvPr id="110" name="圆角矩形 109"/>
            <p:cNvSpPr/>
            <p:nvPr/>
          </p:nvSpPr>
          <p:spPr>
            <a:xfrm>
              <a:off x="1500618" y="2873829"/>
              <a:ext cx="784574" cy="540000"/>
            </a:xfrm>
            <a:prstGeom prst="round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cs typeface="+mn-ea"/>
                <a:sym typeface="+mn-lt"/>
              </a:endParaRPr>
            </a:p>
          </p:txBody>
        </p:sp>
        <p:sp>
          <p:nvSpPr>
            <p:cNvPr id="111" name="矩形 110"/>
            <p:cNvSpPr/>
            <p:nvPr/>
          </p:nvSpPr>
          <p:spPr>
            <a:xfrm>
              <a:off x="1514574" y="2897608"/>
              <a:ext cx="674530" cy="452945"/>
            </a:xfrm>
            <a:prstGeom prst="rect">
              <a:avLst/>
            </a:prstGeom>
          </p:spPr>
          <p:txBody>
            <a:bodyPr wrap="square">
              <a:spAutoFit/>
            </a:bodyPr>
            <a:lstStyle/>
            <a:p>
              <a:pPr>
                <a:lnSpc>
                  <a:spcPct val="130000"/>
                </a:lnSpc>
                <a:spcBef>
                  <a:spcPts val="600"/>
                </a:spcBef>
              </a:pPr>
              <a:r>
                <a:rPr lang="zh-CN" altLang="en-US" sz="2000" b="1" kern="0" dirty="0">
                  <a:solidFill>
                    <a:srgbClr val="FEFDFD"/>
                  </a:solidFill>
                  <a:cs typeface="+mn-ea"/>
                  <a:sym typeface="+mn-lt"/>
                </a:rPr>
                <a:t>深刻阐述了马克思主义的革命纲领</a:t>
              </a:r>
            </a:p>
          </p:txBody>
        </p:sp>
      </p:grpSp>
      <p:grpSp>
        <p:nvGrpSpPr>
          <p:cNvPr id="112" name="组合 111"/>
          <p:cNvGrpSpPr/>
          <p:nvPr/>
        </p:nvGrpSpPr>
        <p:grpSpPr>
          <a:xfrm>
            <a:off x="5071778" y="5056039"/>
            <a:ext cx="5993891" cy="540000"/>
            <a:chOff x="1500618" y="2873829"/>
            <a:chExt cx="784574" cy="540000"/>
          </a:xfrm>
        </p:grpSpPr>
        <p:sp>
          <p:nvSpPr>
            <p:cNvPr id="113" name="圆角矩形 112"/>
            <p:cNvSpPr/>
            <p:nvPr/>
          </p:nvSpPr>
          <p:spPr>
            <a:xfrm>
              <a:off x="1500618" y="2873829"/>
              <a:ext cx="784574" cy="540000"/>
            </a:xfrm>
            <a:prstGeom prst="round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cs typeface="+mn-ea"/>
                <a:sym typeface="+mn-lt"/>
              </a:endParaRPr>
            </a:p>
          </p:txBody>
        </p:sp>
        <p:sp>
          <p:nvSpPr>
            <p:cNvPr id="114" name="矩形 113"/>
            <p:cNvSpPr/>
            <p:nvPr/>
          </p:nvSpPr>
          <p:spPr>
            <a:xfrm>
              <a:off x="1514574" y="2897608"/>
              <a:ext cx="674530" cy="452945"/>
            </a:xfrm>
            <a:prstGeom prst="rect">
              <a:avLst/>
            </a:prstGeom>
          </p:spPr>
          <p:txBody>
            <a:bodyPr wrap="square">
              <a:spAutoFit/>
            </a:bodyPr>
            <a:lstStyle/>
            <a:p>
              <a:pPr>
                <a:lnSpc>
                  <a:spcPct val="130000"/>
                </a:lnSpc>
                <a:spcBef>
                  <a:spcPts val="600"/>
                </a:spcBef>
              </a:pPr>
              <a:r>
                <a:rPr lang="zh-CN" altLang="en-US" sz="2000" b="1" kern="0" dirty="0">
                  <a:solidFill>
                    <a:srgbClr val="FEFDFD"/>
                  </a:solidFill>
                  <a:cs typeface="+mn-ea"/>
                  <a:sym typeface="+mn-lt"/>
                </a:rPr>
                <a:t>深刻阐述了马克思主义政党的国际主义精神</a:t>
              </a:r>
            </a:p>
          </p:txBody>
        </p:sp>
      </p:grpSp>
      <p:cxnSp>
        <p:nvCxnSpPr>
          <p:cNvPr id="117" name="直接箭头连接符 116"/>
          <p:cNvCxnSpPr>
            <a:stCxn id="92" idx="6"/>
            <a:endCxn id="77" idx="1"/>
          </p:cNvCxnSpPr>
          <p:nvPr/>
        </p:nvCxnSpPr>
        <p:spPr>
          <a:xfrm flipV="1">
            <a:off x="3442926" y="1829747"/>
            <a:ext cx="1628852" cy="1748146"/>
          </a:xfrm>
          <a:prstGeom prst="straightConnector1">
            <a:avLst/>
          </a:prstGeom>
          <a:ln>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120" name="直接箭头连接符 119"/>
          <p:cNvCxnSpPr>
            <a:stCxn id="92" idx="6"/>
            <a:endCxn id="101" idx="1"/>
          </p:cNvCxnSpPr>
          <p:nvPr/>
        </p:nvCxnSpPr>
        <p:spPr>
          <a:xfrm flipV="1">
            <a:off x="3442926" y="2529005"/>
            <a:ext cx="1628852" cy="1048888"/>
          </a:xfrm>
          <a:prstGeom prst="straightConnector1">
            <a:avLst/>
          </a:prstGeom>
          <a:ln>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128" name="直接箭头连接符 127"/>
          <p:cNvCxnSpPr>
            <a:stCxn id="92" idx="6"/>
            <a:endCxn id="104" idx="1"/>
          </p:cNvCxnSpPr>
          <p:nvPr/>
        </p:nvCxnSpPr>
        <p:spPr>
          <a:xfrm flipV="1">
            <a:off x="3442926" y="3228263"/>
            <a:ext cx="1628852" cy="349630"/>
          </a:xfrm>
          <a:prstGeom prst="straightConnector1">
            <a:avLst/>
          </a:prstGeom>
          <a:ln>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131" name="直接箭头连接符 130"/>
          <p:cNvCxnSpPr>
            <a:stCxn id="92" idx="6"/>
            <a:endCxn id="107" idx="1"/>
          </p:cNvCxnSpPr>
          <p:nvPr/>
        </p:nvCxnSpPr>
        <p:spPr>
          <a:xfrm>
            <a:off x="3442926" y="3577893"/>
            <a:ext cx="1628852" cy="349628"/>
          </a:xfrm>
          <a:prstGeom prst="straightConnector1">
            <a:avLst/>
          </a:prstGeom>
          <a:ln>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134" name="直接箭头连接符 133"/>
          <p:cNvCxnSpPr>
            <a:stCxn id="92" idx="6"/>
            <a:endCxn id="110" idx="1"/>
          </p:cNvCxnSpPr>
          <p:nvPr/>
        </p:nvCxnSpPr>
        <p:spPr>
          <a:xfrm>
            <a:off x="3442926" y="3577893"/>
            <a:ext cx="1628852" cy="1048886"/>
          </a:xfrm>
          <a:prstGeom prst="straightConnector1">
            <a:avLst/>
          </a:prstGeom>
          <a:ln>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137" name="直接箭头连接符 136"/>
          <p:cNvCxnSpPr>
            <a:stCxn id="92" idx="6"/>
            <a:endCxn id="113" idx="1"/>
          </p:cNvCxnSpPr>
          <p:nvPr/>
        </p:nvCxnSpPr>
        <p:spPr>
          <a:xfrm>
            <a:off x="3442926" y="3577893"/>
            <a:ext cx="1628852" cy="1748146"/>
          </a:xfrm>
          <a:prstGeom prst="straightConnector1">
            <a:avLst/>
          </a:prstGeom>
          <a:ln>
            <a:prstDash val="lg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005037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17"/>
                                        </p:tgtEl>
                                        <p:attrNameLst>
                                          <p:attrName>style.visibility</p:attrName>
                                        </p:attrNameLst>
                                      </p:cBhvr>
                                      <p:to>
                                        <p:strVal val="visible"/>
                                      </p:to>
                                    </p:set>
                                    <p:animEffect transition="in" filter="wipe(left)">
                                      <p:cBhvr>
                                        <p:cTn id="13" dur="500"/>
                                        <p:tgtEl>
                                          <p:spTgt spid="117"/>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additive="base">
                                        <p:cTn id="17" dur="750" fill="hold"/>
                                        <p:tgtEl>
                                          <p:spTgt spid="76"/>
                                        </p:tgtEl>
                                        <p:attrNameLst>
                                          <p:attrName>ppt_x</p:attrName>
                                        </p:attrNameLst>
                                      </p:cBhvr>
                                      <p:tavLst>
                                        <p:tav tm="0">
                                          <p:val>
                                            <p:strVal val="1+#ppt_w/2"/>
                                          </p:val>
                                        </p:tav>
                                        <p:tav tm="100000">
                                          <p:val>
                                            <p:strVal val="#ppt_x"/>
                                          </p:val>
                                        </p:tav>
                                      </p:tavLst>
                                    </p:anim>
                                    <p:anim calcmode="lin" valueType="num">
                                      <p:cBhvr additive="base">
                                        <p:cTn id="18" dur="750" fill="hold"/>
                                        <p:tgtEl>
                                          <p:spTgt spid="76"/>
                                        </p:tgtEl>
                                        <p:attrNameLst>
                                          <p:attrName>ppt_y</p:attrName>
                                        </p:attrNameLst>
                                      </p:cBhvr>
                                      <p:tavLst>
                                        <p:tav tm="0">
                                          <p:val>
                                            <p:strVal val="#ppt_y"/>
                                          </p:val>
                                        </p:tav>
                                        <p:tav tm="100000">
                                          <p:val>
                                            <p:strVal val="#ppt_y"/>
                                          </p:val>
                                        </p:tav>
                                      </p:tavLst>
                                    </p:anim>
                                  </p:childTnLst>
                                </p:cTn>
                              </p:par>
                            </p:childTnLst>
                          </p:cTn>
                        </p:par>
                        <p:par>
                          <p:cTn id="19" fill="hold">
                            <p:stCondLst>
                              <p:cond delay="1750"/>
                            </p:stCondLst>
                            <p:childTnLst>
                              <p:par>
                                <p:cTn id="20" presetID="22" presetClass="entr" presetSubtype="8" fill="hold" nodeType="afterEffect">
                                  <p:stCondLst>
                                    <p:cond delay="0"/>
                                  </p:stCondLst>
                                  <p:childTnLst>
                                    <p:set>
                                      <p:cBhvr>
                                        <p:cTn id="21" dur="1" fill="hold">
                                          <p:stCondLst>
                                            <p:cond delay="0"/>
                                          </p:stCondLst>
                                        </p:cTn>
                                        <p:tgtEl>
                                          <p:spTgt spid="120"/>
                                        </p:tgtEl>
                                        <p:attrNameLst>
                                          <p:attrName>style.visibility</p:attrName>
                                        </p:attrNameLst>
                                      </p:cBhvr>
                                      <p:to>
                                        <p:strVal val="visible"/>
                                      </p:to>
                                    </p:set>
                                    <p:animEffect transition="in" filter="wipe(left)">
                                      <p:cBhvr>
                                        <p:cTn id="22" dur="500"/>
                                        <p:tgtEl>
                                          <p:spTgt spid="120"/>
                                        </p:tgtEl>
                                      </p:cBhvr>
                                    </p:animEffect>
                                  </p:childTnLst>
                                </p:cTn>
                              </p:par>
                            </p:childTnLst>
                          </p:cTn>
                        </p:par>
                        <p:par>
                          <p:cTn id="23" fill="hold">
                            <p:stCondLst>
                              <p:cond delay="2250"/>
                            </p:stCondLst>
                            <p:childTnLst>
                              <p:par>
                                <p:cTn id="24" presetID="2" presetClass="entr" presetSubtype="2" fill="hold" nodeType="afterEffect">
                                  <p:stCondLst>
                                    <p:cond delay="0"/>
                                  </p:stCondLst>
                                  <p:childTnLst>
                                    <p:set>
                                      <p:cBhvr>
                                        <p:cTn id="25" dur="1" fill="hold">
                                          <p:stCondLst>
                                            <p:cond delay="0"/>
                                          </p:stCondLst>
                                        </p:cTn>
                                        <p:tgtEl>
                                          <p:spTgt spid="100"/>
                                        </p:tgtEl>
                                        <p:attrNameLst>
                                          <p:attrName>style.visibility</p:attrName>
                                        </p:attrNameLst>
                                      </p:cBhvr>
                                      <p:to>
                                        <p:strVal val="visible"/>
                                      </p:to>
                                    </p:set>
                                    <p:anim calcmode="lin" valueType="num">
                                      <p:cBhvr additive="base">
                                        <p:cTn id="26" dur="750" fill="hold"/>
                                        <p:tgtEl>
                                          <p:spTgt spid="100"/>
                                        </p:tgtEl>
                                        <p:attrNameLst>
                                          <p:attrName>ppt_x</p:attrName>
                                        </p:attrNameLst>
                                      </p:cBhvr>
                                      <p:tavLst>
                                        <p:tav tm="0">
                                          <p:val>
                                            <p:strVal val="1+#ppt_w/2"/>
                                          </p:val>
                                        </p:tav>
                                        <p:tav tm="100000">
                                          <p:val>
                                            <p:strVal val="#ppt_x"/>
                                          </p:val>
                                        </p:tav>
                                      </p:tavLst>
                                    </p:anim>
                                    <p:anim calcmode="lin" valueType="num">
                                      <p:cBhvr additive="base">
                                        <p:cTn id="27" dur="750" fill="hold"/>
                                        <p:tgtEl>
                                          <p:spTgt spid="100"/>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28"/>
                                        </p:tgtEl>
                                        <p:attrNameLst>
                                          <p:attrName>style.visibility</p:attrName>
                                        </p:attrNameLst>
                                      </p:cBhvr>
                                      <p:to>
                                        <p:strVal val="visible"/>
                                      </p:to>
                                    </p:set>
                                    <p:animEffect transition="in" filter="wipe(left)">
                                      <p:cBhvr>
                                        <p:cTn id="31" dur="500"/>
                                        <p:tgtEl>
                                          <p:spTgt spid="128"/>
                                        </p:tgtEl>
                                      </p:cBhvr>
                                    </p:animEffect>
                                  </p:childTnLst>
                                </p:cTn>
                              </p:par>
                            </p:childTnLst>
                          </p:cTn>
                        </p:par>
                        <p:par>
                          <p:cTn id="32" fill="hold">
                            <p:stCondLst>
                              <p:cond delay="3500"/>
                            </p:stCondLst>
                            <p:childTnLst>
                              <p:par>
                                <p:cTn id="33" presetID="2" presetClass="entr" presetSubtype="2" fill="hold" nodeType="afterEffect">
                                  <p:stCondLst>
                                    <p:cond delay="0"/>
                                  </p:stCondLst>
                                  <p:childTnLst>
                                    <p:set>
                                      <p:cBhvr>
                                        <p:cTn id="34" dur="1" fill="hold">
                                          <p:stCondLst>
                                            <p:cond delay="0"/>
                                          </p:stCondLst>
                                        </p:cTn>
                                        <p:tgtEl>
                                          <p:spTgt spid="103"/>
                                        </p:tgtEl>
                                        <p:attrNameLst>
                                          <p:attrName>style.visibility</p:attrName>
                                        </p:attrNameLst>
                                      </p:cBhvr>
                                      <p:to>
                                        <p:strVal val="visible"/>
                                      </p:to>
                                    </p:set>
                                    <p:anim calcmode="lin" valueType="num">
                                      <p:cBhvr additive="base">
                                        <p:cTn id="35" dur="750" fill="hold"/>
                                        <p:tgtEl>
                                          <p:spTgt spid="103"/>
                                        </p:tgtEl>
                                        <p:attrNameLst>
                                          <p:attrName>ppt_x</p:attrName>
                                        </p:attrNameLst>
                                      </p:cBhvr>
                                      <p:tavLst>
                                        <p:tav tm="0">
                                          <p:val>
                                            <p:strVal val="1+#ppt_w/2"/>
                                          </p:val>
                                        </p:tav>
                                        <p:tav tm="100000">
                                          <p:val>
                                            <p:strVal val="#ppt_x"/>
                                          </p:val>
                                        </p:tav>
                                      </p:tavLst>
                                    </p:anim>
                                    <p:anim calcmode="lin" valueType="num">
                                      <p:cBhvr additive="base">
                                        <p:cTn id="36" dur="750" fill="hold"/>
                                        <p:tgtEl>
                                          <p:spTgt spid="103"/>
                                        </p:tgtEl>
                                        <p:attrNameLst>
                                          <p:attrName>ppt_y</p:attrName>
                                        </p:attrNameLst>
                                      </p:cBhvr>
                                      <p:tavLst>
                                        <p:tav tm="0">
                                          <p:val>
                                            <p:strVal val="#ppt_y"/>
                                          </p:val>
                                        </p:tav>
                                        <p:tav tm="100000">
                                          <p:val>
                                            <p:strVal val="#ppt_y"/>
                                          </p:val>
                                        </p:tav>
                                      </p:tavLst>
                                    </p:anim>
                                  </p:childTnLst>
                                </p:cTn>
                              </p:par>
                            </p:childTnLst>
                          </p:cTn>
                        </p:par>
                        <p:par>
                          <p:cTn id="37" fill="hold">
                            <p:stCondLst>
                              <p:cond delay="4250"/>
                            </p:stCondLst>
                            <p:childTnLst>
                              <p:par>
                                <p:cTn id="38" presetID="22" presetClass="entr" presetSubtype="8" fill="hold" nodeType="afterEffect">
                                  <p:stCondLst>
                                    <p:cond delay="0"/>
                                  </p:stCondLst>
                                  <p:childTnLst>
                                    <p:set>
                                      <p:cBhvr>
                                        <p:cTn id="39" dur="1" fill="hold">
                                          <p:stCondLst>
                                            <p:cond delay="0"/>
                                          </p:stCondLst>
                                        </p:cTn>
                                        <p:tgtEl>
                                          <p:spTgt spid="131"/>
                                        </p:tgtEl>
                                        <p:attrNameLst>
                                          <p:attrName>style.visibility</p:attrName>
                                        </p:attrNameLst>
                                      </p:cBhvr>
                                      <p:to>
                                        <p:strVal val="visible"/>
                                      </p:to>
                                    </p:set>
                                    <p:animEffect transition="in" filter="wipe(left)">
                                      <p:cBhvr>
                                        <p:cTn id="40" dur="500"/>
                                        <p:tgtEl>
                                          <p:spTgt spid="131"/>
                                        </p:tgtEl>
                                      </p:cBhvr>
                                    </p:animEffect>
                                  </p:childTnLst>
                                </p:cTn>
                              </p:par>
                            </p:childTnLst>
                          </p:cTn>
                        </p:par>
                        <p:par>
                          <p:cTn id="41" fill="hold">
                            <p:stCondLst>
                              <p:cond delay="4750"/>
                            </p:stCondLst>
                            <p:childTnLst>
                              <p:par>
                                <p:cTn id="42" presetID="2" presetClass="entr" presetSubtype="2" fill="hold" nodeType="afterEffect">
                                  <p:stCondLst>
                                    <p:cond delay="0"/>
                                  </p:stCondLst>
                                  <p:childTnLst>
                                    <p:set>
                                      <p:cBhvr>
                                        <p:cTn id="43" dur="1" fill="hold">
                                          <p:stCondLst>
                                            <p:cond delay="0"/>
                                          </p:stCondLst>
                                        </p:cTn>
                                        <p:tgtEl>
                                          <p:spTgt spid="106"/>
                                        </p:tgtEl>
                                        <p:attrNameLst>
                                          <p:attrName>style.visibility</p:attrName>
                                        </p:attrNameLst>
                                      </p:cBhvr>
                                      <p:to>
                                        <p:strVal val="visible"/>
                                      </p:to>
                                    </p:set>
                                    <p:anim calcmode="lin" valueType="num">
                                      <p:cBhvr additive="base">
                                        <p:cTn id="44" dur="750" fill="hold"/>
                                        <p:tgtEl>
                                          <p:spTgt spid="106"/>
                                        </p:tgtEl>
                                        <p:attrNameLst>
                                          <p:attrName>ppt_x</p:attrName>
                                        </p:attrNameLst>
                                      </p:cBhvr>
                                      <p:tavLst>
                                        <p:tav tm="0">
                                          <p:val>
                                            <p:strVal val="1+#ppt_w/2"/>
                                          </p:val>
                                        </p:tav>
                                        <p:tav tm="100000">
                                          <p:val>
                                            <p:strVal val="#ppt_x"/>
                                          </p:val>
                                        </p:tav>
                                      </p:tavLst>
                                    </p:anim>
                                    <p:anim calcmode="lin" valueType="num">
                                      <p:cBhvr additive="base">
                                        <p:cTn id="45" dur="750" fill="hold"/>
                                        <p:tgtEl>
                                          <p:spTgt spid="106"/>
                                        </p:tgtEl>
                                        <p:attrNameLst>
                                          <p:attrName>ppt_y</p:attrName>
                                        </p:attrNameLst>
                                      </p:cBhvr>
                                      <p:tavLst>
                                        <p:tav tm="0">
                                          <p:val>
                                            <p:strVal val="#ppt_y"/>
                                          </p:val>
                                        </p:tav>
                                        <p:tav tm="100000">
                                          <p:val>
                                            <p:strVal val="#ppt_y"/>
                                          </p:val>
                                        </p:tav>
                                      </p:tavLst>
                                    </p:anim>
                                  </p:childTnLst>
                                </p:cTn>
                              </p:par>
                            </p:childTnLst>
                          </p:cTn>
                        </p:par>
                        <p:par>
                          <p:cTn id="46" fill="hold">
                            <p:stCondLst>
                              <p:cond delay="5500"/>
                            </p:stCondLst>
                            <p:childTnLst>
                              <p:par>
                                <p:cTn id="47" presetID="22" presetClass="entr" presetSubtype="8" fill="hold" nodeType="afterEffect">
                                  <p:stCondLst>
                                    <p:cond delay="0"/>
                                  </p:stCondLst>
                                  <p:childTnLst>
                                    <p:set>
                                      <p:cBhvr>
                                        <p:cTn id="48" dur="1" fill="hold">
                                          <p:stCondLst>
                                            <p:cond delay="0"/>
                                          </p:stCondLst>
                                        </p:cTn>
                                        <p:tgtEl>
                                          <p:spTgt spid="134"/>
                                        </p:tgtEl>
                                        <p:attrNameLst>
                                          <p:attrName>style.visibility</p:attrName>
                                        </p:attrNameLst>
                                      </p:cBhvr>
                                      <p:to>
                                        <p:strVal val="visible"/>
                                      </p:to>
                                    </p:set>
                                    <p:animEffect transition="in" filter="wipe(left)">
                                      <p:cBhvr>
                                        <p:cTn id="49" dur="500"/>
                                        <p:tgtEl>
                                          <p:spTgt spid="134"/>
                                        </p:tgtEl>
                                      </p:cBhvr>
                                    </p:animEffect>
                                  </p:childTnLst>
                                </p:cTn>
                              </p:par>
                            </p:childTnLst>
                          </p:cTn>
                        </p:par>
                        <p:par>
                          <p:cTn id="50" fill="hold">
                            <p:stCondLst>
                              <p:cond delay="6000"/>
                            </p:stCondLst>
                            <p:childTnLst>
                              <p:par>
                                <p:cTn id="51" presetID="2" presetClass="entr" presetSubtype="2" fill="hold" nodeType="afterEffect">
                                  <p:stCondLst>
                                    <p:cond delay="0"/>
                                  </p:stCondLst>
                                  <p:childTnLst>
                                    <p:set>
                                      <p:cBhvr>
                                        <p:cTn id="52" dur="1" fill="hold">
                                          <p:stCondLst>
                                            <p:cond delay="0"/>
                                          </p:stCondLst>
                                        </p:cTn>
                                        <p:tgtEl>
                                          <p:spTgt spid="109"/>
                                        </p:tgtEl>
                                        <p:attrNameLst>
                                          <p:attrName>style.visibility</p:attrName>
                                        </p:attrNameLst>
                                      </p:cBhvr>
                                      <p:to>
                                        <p:strVal val="visible"/>
                                      </p:to>
                                    </p:set>
                                    <p:anim calcmode="lin" valueType="num">
                                      <p:cBhvr additive="base">
                                        <p:cTn id="53" dur="750" fill="hold"/>
                                        <p:tgtEl>
                                          <p:spTgt spid="109"/>
                                        </p:tgtEl>
                                        <p:attrNameLst>
                                          <p:attrName>ppt_x</p:attrName>
                                        </p:attrNameLst>
                                      </p:cBhvr>
                                      <p:tavLst>
                                        <p:tav tm="0">
                                          <p:val>
                                            <p:strVal val="1+#ppt_w/2"/>
                                          </p:val>
                                        </p:tav>
                                        <p:tav tm="100000">
                                          <p:val>
                                            <p:strVal val="#ppt_x"/>
                                          </p:val>
                                        </p:tav>
                                      </p:tavLst>
                                    </p:anim>
                                    <p:anim calcmode="lin" valueType="num">
                                      <p:cBhvr additive="base">
                                        <p:cTn id="54" dur="750" fill="hold"/>
                                        <p:tgtEl>
                                          <p:spTgt spid="109"/>
                                        </p:tgtEl>
                                        <p:attrNameLst>
                                          <p:attrName>ppt_y</p:attrName>
                                        </p:attrNameLst>
                                      </p:cBhvr>
                                      <p:tavLst>
                                        <p:tav tm="0">
                                          <p:val>
                                            <p:strVal val="#ppt_y"/>
                                          </p:val>
                                        </p:tav>
                                        <p:tav tm="100000">
                                          <p:val>
                                            <p:strVal val="#ppt_y"/>
                                          </p:val>
                                        </p:tav>
                                      </p:tavLst>
                                    </p:anim>
                                  </p:childTnLst>
                                </p:cTn>
                              </p:par>
                            </p:childTnLst>
                          </p:cTn>
                        </p:par>
                        <p:par>
                          <p:cTn id="55" fill="hold">
                            <p:stCondLst>
                              <p:cond delay="6750"/>
                            </p:stCondLst>
                            <p:childTnLst>
                              <p:par>
                                <p:cTn id="56" presetID="22" presetClass="entr" presetSubtype="8" fill="hold" nodeType="afterEffect">
                                  <p:stCondLst>
                                    <p:cond delay="0"/>
                                  </p:stCondLst>
                                  <p:childTnLst>
                                    <p:set>
                                      <p:cBhvr>
                                        <p:cTn id="57" dur="1" fill="hold">
                                          <p:stCondLst>
                                            <p:cond delay="0"/>
                                          </p:stCondLst>
                                        </p:cTn>
                                        <p:tgtEl>
                                          <p:spTgt spid="137"/>
                                        </p:tgtEl>
                                        <p:attrNameLst>
                                          <p:attrName>style.visibility</p:attrName>
                                        </p:attrNameLst>
                                      </p:cBhvr>
                                      <p:to>
                                        <p:strVal val="visible"/>
                                      </p:to>
                                    </p:set>
                                    <p:animEffect transition="in" filter="wipe(left)">
                                      <p:cBhvr>
                                        <p:cTn id="58" dur="500"/>
                                        <p:tgtEl>
                                          <p:spTgt spid="137"/>
                                        </p:tgtEl>
                                      </p:cBhvr>
                                    </p:animEffect>
                                  </p:childTnLst>
                                </p:cTn>
                              </p:par>
                            </p:childTnLst>
                          </p:cTn>
                        </p:par>
                        <p:par>
                          <p:cTn id="59" fill="hold">
                            <p:stCondLst>
                              <p:cond delay="7250"/>
                            </p:stCondLst>
                            <p:childTnLst>
                              <p:par>
                                <p:cTn id="60" presetID="2" presetClass="entr" presetSubtype="2" fill="hold" nodeType="afterEffect">
                                  <p:stCondLst>
                                    <p:cond delay="0"/>
                                  </p:stCondLst>
                                  <p:childTnLst>
                                    <p:set>
                                      <p:cBhvr>
                                        <p:cTn id="61" dur="1" fill="hold">
                                          <p:stCondLst>
                                            <p:cond delay="0"/>
                                          </p:stCondLst>
                                        </p:cTn>
                                        <p:tgtEl>
                                          <p:spTgt spid="112"/>
                                        </p:tgtEl>
                                        <p:attrNameLst>
                                          <p:attrName>style.visibility</p:attrName>
                                        </p:attrNameLst>
                                      </p:cBhvr>
                                      <p:to>
                                        <p:strVal val="visible"/>
                                      </p:to>
                                    </p:set>
                                    <p:anim calcmode="lin" valueType="num">
                                      <p:cBhvr additive="base">
                                        <p:cTn id="62" dur="750" fill="hold"/>
                                        <p:tgtEl>
                                          <p:spTgt spid="112"/>
                                        </p:tgtEl>
                                        <p:attrNameLst>
                                          <p:attrName>ppt_x</p:attrName>
                                        </p:attrNameLst>
                                      </p:cBhvr>
                                      <p:tavLst>
                                        <p:tav tm="0">
                                          <p:val>
                                            <p:strVal val="1+#ppt_w/2"/>
                                          </p:val>
                                        </p:tav>
                                        <p:tav tm="100000">
                                          <p:val>
                                            <p:strVal val="#ppt_x"/>
                                          </p:val>
                                        </p:tav>
                                      </p:tavLst>
                                    </p:anim>
                                    <p:anim calcmode="lin" valueType="num">
                                      <p:cBhvr additive="base">
                                        <p:cTn id="63" dur="750" fill="hold"/>
                                        <p:tgtEl>
                                          <p:spTgt spid="1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5929828"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深刻感悟和把握马克思主义真理力量</a:t>
            </a:r>
          </a:p>
        </p:txBody>
      </p:sp>
      <p:sp>
        <p:nvSpPr>
          <p:cNvPr id="2" name="矩形 1"/>
          <p:cNvSpPr/>
          <p:nvPr/>
        </p:nvSpPr>
        <p:spPr>
          <a:xfrm>
            <a:off x="654464" y="4521071"/>
            <a:ext cx="10883071" cy="1172629"/>
          </a:xfrm>
          <a:prstGeom prst="rect">
            <a:avLst/>
          </a:prstGeom>
          <a:noFill/>
        </p:spPr>
        <p:txBody>
          <a:bodyPr wrap="square" rtlCol="0">
            <a:spAutoFit/>
          </a:bodyPr>
          <a:lstStyle/>
          <a:p>
            <a:pPr algn="ctr">
              <a:lnSpc>
                <a:spcPct val="130000"/>
              </a:lnSpc>
              <a:spcBef>
                <a:spcPts val="600"/>
              </a:spcBef>
            </a:pPr>
            <a:r>
              <a:rPr lang="zh-CN" altLang="zh-CN" dirty="0">
                <a:solidFill>
                  <a:schemeClr val="tx1">
                    <a:lumMod val="75000"/>
                    <a:lumOff val="25000"/>
                  </a:schemeClr>
                </a:solidFill>
                <a:cs typeface="+mn-ea"/>
                <a:sym typeface="+mn-lt"/>
              </a:rPr>
              <a:t>马克思主义理论的科学性和革命性源于辩证唯物主义和历史唯物主义的科学世界观和方法论，为我们认识世界、改造世界提供了强大思想武器，为世界社会主义指明了正确前进方向。《共产党宣言》是一个内容丰富的理论宝库，值得我们反复学习、深入研究，不断从中汲取思想营养。</a:t>
            </a:r>
          </a:p>
        </p:txBody>
      </p:sp>
      <p:grpSp>
        <p:nvGrpSpPr>
          <p:cNvPr id="5" name="组合 4"/>
          <p:cNvGrpSpPr/>
          <p:nvPr/>
        </p:nvGrpSpPr>
        <p:grpSpPr>
          <a:xfrm>
            <a:off x="1600323" y="2552660"/>
            <a:ext cx="8991354" cy="611595"/>
            <a:chOff x="1600323" y="2227763"/>
            <a:chExt cx="8991354" cy="611595"/>
          </a:xfrm>
        </p:grpSpPr>
        <p:grpSp>
          <p:nvGrpSpPr>
            <p:cNvPr id="6" name="组合 5"/>
            <p:cNvGrpSpPr/>
            <p:nvPr/>
          </p:nvGrpSpPr>
          <p:grpSpPr>
            <a:xfrm>
              <a:off x="1600323" y="2227763"/>
              <a:ext cx="1475542" cy="611595"/>
              <a:chOff x="1970841" y="3848100"/>
              <a:chExt cx="1818197" cy="787400"/>
            </a:xfrm>
          </p:grpSpPr>
          <p:sp>
            <p:nvSpPr>
              <p:cNvPr id="10" name="矩形 9"/>
              <p:cNvSpPr/>
              <p:nvPr/>
            </p:nvSpPr>
            <p:spPr>
              <a:xfrm>
                <a:off x="1970841" y="3848100"/>
                <a:ext cx="1818197" cy="7874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sp>
            <p:nvSpPr>
              <p:cNvPr id="11" name="矩形 10"/>
              <p:cNvSpPr/>
              <p:nvPr/>
            </p:nvSpPr>
            <p:spPr>
              <a:xfrm>
                <a:off x="2220993" y="3984238"/>
                <a:ext cx="1317892" cy="515123"/>
              </a:xfrm>
              <a:prstGeom prst="rect">
                <a:avLst/>
              </a:prstGeom>
            </p:spPr>
            <p:txBody>
              <a:bodyPr wrap="none">
                <a:spAutoFit/>
              </a:bodyPr>
              <a:lstStyle/>
              <a:p>
                <a:pPr algn="ctr"/>
                <a:r>
                  <a:rPr lang="zh-CN" altLang="en-US" sz="2000" b="1" spc="300" dirty="0">
                    <a:solidFill>
                      <a:schemeClr val="bg1"/>
                    </a:solidFill>
                    <a:cs typeface="+mn-ea"/>
                    <a:sym typeface="+mn-lt"/>
                  </a:rPr>
                  <a:t>是一部</a:t>
                </a:r>
              </a:p>
            </p:txBody>
          </p:sp>
        </p:grpSp>
        <p:grpSp>
          <p:nvGrpSpPr>
            <p:cNvPr id="7" name="组合 6"/>
            <p:cNvGrpSpPr/>
            <p:nvPr/>
          </p:nvGrpSpPr>
          <p:grpSpPr>
            <a:xfrm>
              <a:off x="3111377" y="2227763"/>
              <a:ext cx="7480300" cy="611595"/>
              <a:chOff x="3824550" y="3848100"/>
              <a:chExt cx="7480300" cy="787400"/>
            </a:xfrm>
          </p:grpSpPr>
          <p:sp>
            <p:nvSpPr>
              <p:cNvPr id="8" name="矩形 7"/>
              <p:cNvSpPr/>
              <p:nvPr/>
            </p:nvSpPr>
            <p:spPr>
              <a:xfrm>
                <a:off x="3824550" y="3848100"/>
                <a:ext cx="7480300" cy="787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996000" y="3973425"/>
                <a:ext cx="7180000" cy="536751"/>
              </a:xfrm>
              <a:prstGeom prst="rect">
                <a:avLst/>
              </a:prstGeom>
            </p:spPr>
            <p:txBody>
              <a:bodyPr wrap="square">
                <a:spAutoFit/>
              </a:bodyPr>
              <a:lstStyle/>
              <a:p>
                <a:pPr>
                  <a:lnSpc>
                    <a:spcPct val="130000"/>
                  </a:lnSpc>
                </a:pPr>
                <a:r>
                  <a:rPr lang="zh-CN" altLang="en-US" kern="0" dirty="0">
                    <a:solidFill>
                      <a:schemeClr val="tx1">
                        <a:lumMod val="75000"/>
                        <a:lumOff val="25000"/>
                      </a:schemeClr>
                    </a:solidFill>
                    <a:cs typeface="+mn-ea"/>
                    <a:sym typeface="+mn-lt"/>
                  </a:rPr>
                  <a:t>充满斗争精神、批判精神、革命精神的经典著作</a:t>
                </a:r>
              </a:p>
            </p:txBody>
          </p:sp>
        </p:grpSp>
      </p:grpSp>
      <p:grpSp>
        <p:nvGrpSpPr>
          <p:cNvPr id="13" name="组合 12"/>
          <p:cNvGrpSpPr/>
          <p:nvPr/>
        </p:nvGrpSpPr>
        <p:grpSpPr>
          <a:xfrm>
            <a:off x="1600323" y="1661532"/>
            <a:ext cx="8991354" cy="611595"/>
            <a:chOff x="1600323" y="2227763"/>
            <a:chExt cx="8991354" cy="611595"/>
          </a:xfrm>
        </p:grpSpPr>
        <p:grpSp>
          <p:nvGrpSpPr>
            <p:cNvPr id="14" name="组合 13"/>
            <p:cNvGrpSpPr/>
            <p:nvPr/>
          </p:nvGrpSpPr>
          <p:grpSpPr>
            <a:xfrm>
              <a:off x="1600323" y="2227763"/>
              <a:ext cx="1475542" cy="611595"/>
              <a:chOff x="1970841" y="3848100"/>
              <a:chExt cx="1818197" cy="787400"/>
            </a:xfrm>
          </p:grpSpPr>
          <p:sp>
            <p:nvSpPr>
              <p:cNvPr id="18" name="矩形 17"/>
              <p:cNvSpPr/>
              <p:nvPr/>
            </p:nvSpPr>
            <p:spPr>
              <a:xfrm>
                <a:off x="1970841" y="3848100"/>
                <a:ext cx="1818197" cy="7874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sp>
            <p:nvSpPr>
              <p:cNvPr id="19" name="矩形 18"/>
              <p:cNvSpPr/>
              <p:nvPr/>
            </p:nvSpPr>
            <p:spPr>
              <a:xfrm>
                <a:off x="2220993" y="3984238"/>
                <a:ext cx="1317892" cy="515123"/>
              </a:xfrm>
              <a:prstGeom prst="rect">
                <a:avLst/>
              </a:prstGeom>
            </p:spPr>
            <p:txBody>
              <a:bodyPr wrap="none">
                <a:spAutoFit/>
              </a:bodyPr>
              <a:lstStyle/>
              <a:p>
                <a:pPr algn="ctr"/>
                <a:r>
                  <a:rPr lang="zh-CN" altLang="en-US" sz="2000" b="1" spc="300" dirty="0">
                    <a:solidFill>
                      <a:schemeClr val="bg1"/>
                    </a:solidFill>
                    <a:cs typeface="+mn-ea"/>
                    <a:sym typeface="+mn-lt"/>
                  </a:rPr>
                  <a:t>是一部</a:t>
                </a:r>
              </a:p>
            </p:txBody>
          </p:sp>
        </p:grpSp>
        <p:grpSp>
          <p:nvGrpSpPr>
            <p:cNvPr id="15" name="组合 14"/>
            <p:cNvGrpSpPr/>
            <p:nvPr/>
          </p:nvGrpSpPr>
          <p:grpSpPr>
            <a:xfrm>
              <a:off x="3111377" y="2227763"/>
              <a:ext cx="7480300" cy="611595"/>
              <a:chOff x="3824550" y="3848100"/>
              <a:chExt cx="7480300" cy="787400"/>
            </a:xfrm>
          </p:grpSpPr>
          <p:sp>
            <p:nvSpPr>
              <p:cNvPr id="16" name="矩形 15"/>
              <p:cNvSpPr/>
              <p:nvPr/>
            </p:nvSpPr>
            <p:spPr>
              <a:xfrm>
                <a:off x="3824550" y="3848100"/>
                <a:ext cx="7480300" cy="787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3996000" y="3973425"/>
                <a:ext cx="7180000" cy="536751"/>
              </a:xfrm>
              <a:prstGeom prst="rect">
                <a:avLst/>
              </a:prstGeom>
            </p:spPr>
            <p:txBody>
              <a:bodyPr wrap="square">
                <a:spAutoFit/>
              </a:bodyPr>
              <a:lstStyle/>
              <a:p>
                <a:pPr>
                  <a:lnSpc>
                    <a:spcPct val="130000"/>
                  </a:lnSpc>
                </a:pPr>
                <a:r>
                  <a:rPr lang="zh-CN" altLang="en-US" kern="0" dirty="0">
                    <a:solidFill>
                      <a:schemeClr val="tx1">
                        <a:lumMod val="75000"/>
                        <a:lumOff val="25000"/>
                      </a:schemeClr>
                    </a:solidFill>
                    <a:cs typeface="+mn-ea"/>
                    <a:sym typeface="+mn-lt"/>
                  </a:rPr>
                  <a:t>科学洞见人类社会发展规律的经典著作</a:t>
                </a:r>
              </a:p>
            </p:txBody>
          </p:sp>
        </p:grpSp>
      </p:grpSp>
      <p:grpSp>
        <p:nvGrpSpPr>
          <p:cNvPr id="20" name="组合 19"/>
          <p:cNvGrpSpPr/>
          <p:nvPr/>
        </p:nvGrpSpPr>
        <p:grpSpPr>
          <a:xfrm>
            <a:off x="1600323" y="3443788"/>
            <a:ext cx="8991354" cy="611595"/>
            <a:chOff x="1600323" y="2227763"/>
            <a:chExt cx="8991354" cy="611595"/>
          </a:xfrm>
        </p:grpSpPr>
        <p:grpSp>
          <p:nvGrpSpPr>
            <p:cNvPr id="21" name="组合 20"/>
            <p:cNvGrpSpPr/>
            <p:nvPr/>
          </p:nvGrpSpPr>
          <p:grpSpPr>
            <a:xfrm>
              <a:off x="1600323" y="2227763"/>
              <a:ext cx="1475542" cy="611595"/>
              <a:chOff x="1970841" y="3848100"/>
              <a:chExt cx="1818197" cy="787400"/>
            </a:xfrm>
          </p:grpSpPr>
          <p:sp>
            <p:nvSpPr>
              <p:cNvPr id="25" name="矩形 24"/>
              <p:cNvSpPr/>
              <p:nvPr/>
            </p:nvSpPr>
            <p:spPr>
              <a:xfrm>
                <a:off x="1970841" y="3848100"/>
                <a:ext cx="1818197" cy="7874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sp>
            <p:nvSpPr>
              <p:cNvPr id="26" name="矩形 25"/>
              <p:cNvSpPr/>
              <p:nvPr/>
            </p:nvSpPr>
            <p:spPr>
              <a:xfrm>
                <a:off x="2220993" y="3984238"/>
                <a:ext cx="1317892" cy="515123"/>
              </a:xfrm>
              <a:prstGeom prst="rect">
                <a:avLst/>
              </a:prstGeom>
            </p:spPr>
            <p:txBody>
              <a:bodyPr wrap="none">
                <a:spAutoFit/>
              </a:bodyPr>
              <a:lstStyle/>
              <a:p>
                <a:pPr algn="ctr"/>
                <a:r>
                  <a:rPr lang="zh-CN" altLang="en-US" sz="2000" b="1" spc="300" dirty="0">
                    <a:solidFill>
                      <a:schemeClr val="bg1"/>
                    </a:solidFill>
                    <a:cs typeface="+mn-ea"/>
                    <a:sym typeface="+mn-lt"/>
                  </a:rPr>
                  <a:t>是一部</a:t>
                </a:r>
              </a:p>
            </p:txBody>
          </p:sp>
        </p:grpSp>
        <p:grpSp>
          <p:nvGrpSpPr>
            <p:cNvPr id="22" name="组合 21"/>
            <p:cNvGrpSpPr/>
            <p:nvPr/>
          </p:nvGrpSpPr>
          <p:grpSpPr>
            <a:xfrm>
              <a:off x="3111377" y="2227763"/>
              <a:ext cx="7480300" cy="611595"/>
              <a:chOff x="3824550" y="3848100"/>
              <a:chExt cx="7480300" cy="787400"/>
            </a:xfrm>
          </p:grpSpPr>
          <p:sp>
            <p:nvSpPr>
              <p:cNvPr id="23" name="矩形 22"/>
              <p:cNvSpPr/>
              <p:nvPr/>
            </p:nvSpPr>
            <p:spPr>
              <a:xfrm>
                <a:off x="3824550" y="3848100"/>
                <a:ext cx="7480300" cy="787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a:off x="3996000" y="3973425"/>
                <a:ext cx="7180000" cy="536751"/>
              </a:xfrm>
              <a:prstGeom prst="rect">
                <a:avLst/>
              </a:prstGeom>
            </p:spPr>
            <p:txBody>
              <a:bodyPr wrap="square">
                <a:spAutoFit/>
              </a:bodyPr>
              <a:lstStyle/>
              <a:p>
                <a:pPr>
                  <a:lnSpc>
                    <a:spcPct val="130000"/>
                  </a:lnSpc>
                </a:pPr>
                <a:r>
                  <a:rPr lang="zh-CN" altLang="en-US" kern="0" dirty="0">
                    <a:solidFill>
                      <a:schemeClr val="tx1">
                        <a:lumMod val="75000"/>
                        <a:lumOff val="25000"/>
                      </a:schemeClr>
                    </a:solidFill>
                    <a:cs typeface="+mn-ea"/>
                    <a:sym typeface="+mn-lt"/>
                  </a:rPr>
                  <a:t>秉持人民立场、为人民大众谋利益、为全人类谋解放的经典著作</a:t>
                </a:r>
              </a:p>
            </p:txBody>
          </p:sp>
        </p:grpSp>
      </p:grpSp>
    </p:spTree>
    <p:extLst>
      <p:ext uri="{BB962C8B-B14F-4D97-AF65-F5344CB8AC3E}">
        <p14:creationId xmlns:p14="http://schemas.microsoft.com/office/powerpoint/2010/main" val="272233407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75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750"/>
                                        <p:tgtEl>
                                          <p:spTgt spid="20"/>
                                        </p:tgtEl>
                                      </p:cBhvr>
                                    </p:animEffect>
                                    <p:anim calcmode="lin" valueType="num">
                                      <p:cBhvr>
                                        <p:cTn id="18" dur="750" fill="hold"/>
                                        <p:tgtEl>
                                          <p:spTgt spid="20"/>
                                        </p:tgtEl>
                                        <p:attrNameLst>
                                          <p:attrName>ppt_x</p:attrName>
                                        </p:attrNameLst>
                                      </p:cBhvr>
                                      <p:tavLst>
                                        <p:tav tm="0">
                                          <p:val>
                                            <p:strVal val="#ppt_x"/>
                                          </p:val>
                                        </p:tav>
                                        <p:tav tm="100000">
                                          <p:val>
                                            <p:strVal val="#ppt_x"/>
                                          </p:val>
                                        </p:tav>
                                      </p:tavLst>
                                    </p:anim>
                                    <p:anim calcmode="lin" valueType="num">
                                      <p:cBhvr>
                                        <p:cTn id="19" dur="75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5929828"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深刻感悟和把握马克思主义真理力量</a:t>
            </a:r>
          </a:p>
        </p:txBody>
      </p:sp>
      <p:sp>
        <p:nvSpPr>
          <p:cNvPr id="2" name="矩形 1"/>
          <p:cNvSpPr/>
          <p:nvPr/>
        </p:nvSpPr>
        <p:spPr>
          <a:xfrm>
            <a:off x="835818" y="3851939"/>
            <a:ext cx="10520363" cy="1532727"/>
          </a:xfrm>
          <a:prstGeom prst="rect">
            <a:avLst/>
          </a:prstGeom>
          <a:noFill/>
        </p:spPr>
        <p:txBody>
          <a:bodyPr wrap="square" rtlCol="0">
            <a:spAutoFit/>
          </a:bodyPr>
          <a:lstStyle/>
          <a:p>
            <a:pPr algn="ctr">
              <a:lnSpc>
                <a:spcPct val="130000"/>
              </a:lnSpc>
              <a:spcBef>
                <a:spcPts val="600"/>
              </a:spcBef>
            </a:pPr>
            <a:r>
              <a:rPr lang="zh-CN" altLang="zh-CN" dirty="0">
                <a:solidFill>
                  <a:schemeClr val="tx1">
                    <a:lumMod val="75000"/>
                    <a:lumOff val="25000"/>
                  </a:schemeClr>
                </a:solidFill>
                <a:cs typeface="+mn-ea"/>
                <a:sym typeface="+mn-lt"/>
              </a:rPr>
              <a:t>习近平指出，《共产党宣言》一经问世，就在实践上推动了世界社会主义发展，深刻改变了人类历史进程。我们党开辟的新民主主义革命道路、社会主义革命道路、社会主义建设道路、中国特色社会主义道路，都是把马克思主义基本原理同中国具体实际相结合的伟大创造。中国共产党是《共产党宣言》精神的忠实传人。</a:t>
            </a:r>
          </a:p>
        </p:txBody>
      </p:sp>
      <p:grpSp>
        <p:nvGrpSpPr>
          <p:cNvPr id="5" name="组合 4"/>
          <p:cNvGrpSpPr/>
          <p:nvPr/>
        </p:nvGrpSpPr>
        <p:grpSpPr>
          <a:xfrm>
            <a:off x="1799650" y="1644363"/>
            <a:ext cx="1717162" cy="1717161"/>
            <a:chOff x="859772" y="2559564"/>
            <a:chExt cx="2065637" cy="2065636"/>
          </a:xfrm>
        </p:grpSpPr>
        <p:grpSp>
          <p:nvGrpSpPr>
            <p:cNvPr id="6" name="组合 5"/>
            <p:cNvGrpSpPr/>
            <p:nvPr/>
          </p:nvGrpSpPr>
          <p:grpSpPr>
            <a:xfrm>
              <a:off x="859772" y="2559564"/>
              <a:ext cx="2065637" cy="2065636"/>
              <a:chOff x="935088" y="2711372"/>
              <a:chExt cx="2544527" cy="2544527"/>
            </a:xfrm>
          </p:grpSpPr>
          <p:sp>
            <p:nvSpPr>
              <p:cNvPr id="8" name="椭圆 7"/>
              <p:cNvSpPr/>
              <p:nvPr/>
            </p:nvSpPr>
            <p:spPr>
              <a:xfrm>
                <a:off x="935088" y="2711372"/>
                <a:ext cx="2544527" cy="25445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9" name="椭圆 8"/>
              <p:cNvSpPr/>
              <p:nvPr/>
            </p:nvSpPr>
            <p:spPr>
              <a:xfrm>
                <a:off x="1069666" y="2845950"/>
                <a:ext cx="2275371" cy="2275371"/>
              </a:xfrm>
              <a:prstGeom prst="ellipse">
                <a:avLst/>
              </a:pr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7" name="矩形 6"/>
            <p:cNvSpPr/>
            <p:nvPr/>
          </p:nvSpPr>
          <p:spPr>
            <a:xfrm>
              <a:off x="965599" y="3103670"/>
              <a:ext cx="1853983" cy="935232"/>
            </a:xfrm>
            <a:prstGeom prst="rect">
              <a:avLst/>
            </a:prstGeom>
          </p:spPr>
          <p:txBody>
            <a:bodyPr wrap="square">
              <a:spAutoFit/>
            </a:bodyPr>
            <a:lstStyle/>
            <a:p>
              <a:pPr algn="ctr">
                <a:lnSpc>
                  <a:spcPct val="130000"/>
                </a:lnSpc>
              </a:pPr>
              <a:r>
                <a:rPr lang="zh-CN" altLang="en-US" b="1" kern="0" dirty="0">
                  <a:solidFill>
                    <a:schemeClr val="bg1"/>
                  </a:solidFill>
                  <a:cs typeface="+mn-ea"/>
                  <a:sym typeface="+mn-lt"/>
                </a:rPr>
                <a:t>新民主主义革命道路</a:t>
              </a:r>
            </a:p>
          </p:txBody>
        </p:sp>
      </p:grpSp>
      <p:grpSp>
        <p:nvGrpSpPr>
          <p:cNvPr id="10" name="组合 9"/>
          <p:cNvGrpSpPr/>
          <p:nvPr/>
        </p:nvGrpSpPr>
        <p:grpSpPr>
          <a:xfrm>
            <a:off x="4091496" y="1644363"/>
            <a:ext cx="1717162" cy="1717161"/>
            <a:chOff x="859772" y="2559564"/>
            <a:chExt cx="2065637" cy="2065636"/>
          </a:xfrm>
        </p:grpSpPr>
        <p:grpSp>
          <p:nvGrpSpPr>
            <p:cNvPr id="11" name="组合 10"/>
            <p:cNvGrpSpPr/>
            <p:nvPr/>
          </p:nvGrpSpPr>
          <p:grpSpPr>
            <a:xfrm>
              <a:off x="859772" y="2559564"/>
              <a:ext cx="2065637" cy="2065636"/>
              <a:chOff x="935088" y="2711372"/>
              <a:chExt cx="2544527" cy="2544527"/>
            </a:xfrm>
          </p:grpSpPr>
          <p:sp>
            <p:nvSpPr>
              <p:cNvPr id="13" name="椭圆 12"/>
              <p:cNvSpPr/>
              <p:nvPr/>
            </p:nvSpPr>
            <p:spPr>
              <a:xfrm>
                <a:off x="935088" y="2711372"/>
                <a:ext cx="2544527" cy="25445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4" name="椭圆 13"/>
              <p:cNvSpPr/>
              <p:nvPr/>
            </p:nvSpPr>
            <p:spPr>
              <a:xfrm>
                <a:off x="1069666" y="2845950"/>
                <a:ext cx="2275371" cy="2275371"/>
              </a:xfrm>
              <a:prstGeom prst="ellipse">
                <a:avLst/>
              </a:pr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2" name="矩形 11"/>
            <p:cNvSpPr/>
            <p:nvPr/>
          </p:nvSpPr>
          <p:spPr>
            <a:xfrm>
              <a:off x="965599" y="3103670"/>
              <a:ext cx="1853983" cy="935232"/>
            </a:xfrm>
            <a:prstGeom prst="rect">
              <a:avLst/>
            </a:prstGeom>
          </p:spPr>
          <p:txBody>
            <a:bodyPr wrap="square">
              <a:spAutoFit/>
            </a:bodyPr>
            <a:lstStyle/>
            <a:p>
              <a:pPr algn="ctr">
                <a:lnSpc>
                  <a:spcPct val="130000"/>
                </a:lnSpc>
              </a:pPr>
              <a:r>
                <a:rPr lang="zh-CN" altLang="en-US" b="1" kern="0" dirty="0">
                  <a:solidFill>
                    <a:schemeClr val="bg1"/>
                  </a:solidFill>
                  <a:cs typeface="+mn-ea"/>
                  <a:sym typeface="+mn-lt"/>
                </a:rPr>
                <a:t>社会主义革命道路</a:t>
              </a:r>
            </a:p>
          </p:txBody>
        </p:sp>
      </p:grpSp>
      <p:grpSp>
        <p:nvGrpSpPr>
          <p:cNvPr id="15" name="组合 14"/>
          <p:cNvGrpSpPr/>
          <p:nvPr/>
        </p:nvGrpSpPr>
        <p:grpSpPr>
          <a:xfrm>
            <a:off x="6383342" y="1644363"/>
            <a:ext cx="1717162" cy="1717161"/>
            <a:chOff x="859772" y="2559564"/>
            <a:chExt cx="2065637" cy="2065636"/>
          </a:xfrm>
        </p:grpSpPr>
        <p:grpSp>
          <p:nvGrpSpPr>
            <p:cNvPr id="16" name="组合 15"/>
            <p:cNvGrpSpPr/>
            <p:nvPr/>
          </p:nvGrpSpPr>
          <p:grpSpPr>
            <a:xfrm>
              <a:off x="859772" y="2559564"/>
              <a:ext cx="2065637" cy="2065636"/>
              <a:chOff x="935088" y="2711372"/>
              <a:chExt cx="2544527" cy="2544527"/>
            </a:xfrm>
          </p:grpSpPr>
          <p:sp>
            <p:nvSpPr>
              <p:cNvPr id="18" name="椭圆 17"/>
              <p:cNvSpPr/>
              <p:nvPr/>
            </p:nvSpPr>
            <p:spPr>
              <a:xfrm>
                <a:off x="935088" y="2711372"/>
                <a:ext cx="2544527" cy="25445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19" name="椭圆 18"/>
              <p:cNvSpPr/>
              <p:nvPr/>
            </p:nvSpPr>
            <p:spPr>
              <a:xfrm>
                <a:off x="1069666" y="2845950"/>
                <a:ext cx="2275371" cy="2275371"/>
              </a:xfrm>
              <a:prstGeom prst="ellipse">
                <a:avLst/>
              </a:pr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17" name="矩形 16"/>
            <p:cNvSpPr/>
            <p:nvPr/>
          </p:nvSpPr>
          <p:spPr>
            <a:xfrm>
              <a:off x="965599" y="3103670"/>
              <a:ext cx="1853983" cy="935232"/>
            </a:xfrm>
            <a:prstGeom prst="rect">
              <a:avLst/>
            </a:prstGeom>
          </p:spPr>
          <p:txBody>
            <a:bodyPr wrap="square">
              <a:spAutoFit/>
            </a:bodyPr>
            <a:lstStyle/>
            <a:p>
              <a:pPr algn="ctr">
                <a:lnSpc>
                  <a:spcPct val="130000"/>
                </a:lnSpc>
              </a:pPr>
              <a:r>
                <a:rPr lang="zh-CN" altLang="en-US" b="1" kern="0" dirty="0">
                  <a:solidFill>
                    <a:schemeClr val="bg1"/>
                  </a:solidFill>
                  <a:cs typeface="+mn-ea"/>
                  <a:sym typeface="+mn-lt"/>
                </a:rPr>
                <a:t>社会主义建设道路</a:t>
              </a:r>
            </a:p>
          </p:txBody>
        </p:sp>
      </p:grpSp>
      <p:grpSp>
        <p:nvGrpSpPr>
          <p:cNvPr id="20" name="组合 19"/>
          <p:cNvGrpSpPr/>
          <p:nvPr/>
        </p:nvGrpSpPr>
        <p:grpSpPr>
          <a:xfrm>
            <a:off x="8675188" y="1644363"/>
            <a:ext cx="1717162" cy="1717161"/>
            <a:chOff x="859772" y="2559564"/>
            <a:chExt cx="2065637" cy="2065636"/>
          </a:xfrm>
        </p:grpSpPr>
        <p:grpSp>
          <p:nvGrpSpPr>
            <p:cNvPr id="21" name="组合 20"/>
            <p:cNvGrpSpPr/>
            <p:nvPr/>
          </p:nvGrpSpPr>
          <p:grpSpPr>
            <a:xfrm>
              <a:off x="859772" y="2559564"/>
              <a:ext cx="2065637" cy="2065636"/>
              <a:chOff x="935088" y="2711372"/>
              <a:chExt cx="2544527" cy="2544527"/>
            </a:xfrm>
          </p:grpSpPr>
          <p:sp>
            <p:nvSpPr>
              <p:cNvPr id="23" name="椭圆 22"/>
              <p:cNvSpPr/>
              <p:nvPr/>
            </p:nvSpPr>
            <p:spPr>
              <a:xfrm>
                <a:off x="935088" y="2711372"/>
                <a:ext cx="2544527" cy="25445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24" name="椭圆 23"/>
              <p:cNvSpPr/>
              <p:nvPr/>
            </p:nvSpPr>
            <p:spPr>
              <a:xfrm>
                <a:off x="1069666" y="2845950"/>
                <a:ext cx="2275371" cy="2275371"/>
              </a:xfrm>
              <a:prstGeom prst="ellipse">
                <a:avLst/>
              </a:pr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grpSp>
        <p:sp>
          <p:nvSpPr>
            <p:cNvPr id="22" name="矩形 21"/>
            <p:cNvSpPr/>
            <p:nvPr/>
          </p:nvSpPr>
          <p:spPr>
            <a:xfrm>
              <a:off x="965599" y="3103670"/>
              <a:ext cx="1853983" cy="935232"/>
            </a:xfrm>
            <a:prstGeom prst="rect">
              <a:avLst/>
            </a:prstGeom>
          </p:spPr>
          <p:txBody>
            <a:bodyPr wrap="square">
              <a:spAutoFit/>
            </a:bodyPr>
            <a:lstStyle/>
            <a:p>
              <a:pPr algn="ctr">
                <a:lnSpc>
                  <a:spcPct val="130000"/>
                </a:lnSpc>
              </a:pPr>
              <a:r>
                <a:rPr lang="zh-CN" altLang="en-US" b="1" kern="0" dirty="0">
                  <a:solidFill>
                    <a:schemeClr val="bg1"/>
                  </a:solidFill>
                  <a:cs typeface="+mn-ea"/>
                  <a:sym typeface="+mn-lt"/>
                </a:rPr>
                <a:t>中国特色社会主义道路</a:t>
              </a:r>
            </a:p>
          </p:txBody>
        </p:sp>
      </p:grpSp>
    </p:spTree>
    <p:extLst>
      <p:ext uri="{BB962C8B-B14F-4D97-AF65-F5344CB8AC3E}">
        <p14:creationId xmlns:p14="http://schemas.microsoft.com/office/powerpoint/2010/main" val="26296363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5929828"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深刻感悟和把握马克思主义真理力量</a:t>
            </a:r>
          </a:p>
        </p:txBody>
      </p:sp>
      <p:sp>
        <p:nvSpPr>
          <p:cNvPr id="2" name="矩形 1"/>
          <p:cNvSpPr/>
          <p:nvPr/>
        </p:nvSpPr>
        <p:spPr>
          <a:xfrm>
            <a:off x="622300" y="3956616"/>
            <a:ext cx="10947400" cy="1532727"/>
          </a:xfrm>
          <a:prstGeom prst="rect">
            <a:avLst/>
          </a:prstGeom>
          <a:noFill/>
        </p:spPr>
        <p:txBody>
          <a:bodyPr wrap="square" rtlCol="0">
            <a:spAutoFit/>
          </a:bodyPr>
          <a:lstStyle/>
          <a:p>
            <a:pPr algn="ctr">
              <a:lnSpc>
                <a:spcPct val="130000"/>
              </a:lnSpc>
              <a:spcBef>
                <a:spcPts val="600"/>
              </a:spcBef>
            </a:pPr>
            <a:r>
              <a:rPr lang="zh-CN" altLang="zh-CN" dirty="0">
                <a:solidFill>
                  <a:schemeClr val="tx1">
                    <a:lumMod val="75000"/>
                    <a:lumOff val="25000"/>
                  </a:schemeClr>
                </a:solidFill>
                <a:cs typeface="+mn-ea"/>
                <a:sym typeface="+mn-lt"/>
              </a:rPr>
              <a:t>习近平强调，《共产党宣言》揭示的人类社会最终走向共产主义的必然趋势，奠定了共产党人坚定理想信念、坚守精神家园的理论基础。我们要把共产主义远大理想同中国特色社会主义共同理想统一起来、同我们正在做的事情统一起来，坚定道路自信、理论自信、制度自信、文化自信，不为任何风险所惧，不为任何干扰所惑，始终坚守共产党人的理想信念，不负共产党人的光荣称号。</a:t>
            </a:r>
          </a:p>
        </p:txBody>
      </p:sp>
      <p:grpSp>
        <p:nvGrpSpPr>
          <p:cNvPr id="5" name="组合 4"/>
          <p:cNvGrpSpPr/>
          <p:nvPr/>
        </p:nvGrpSpPr>
        <p:grpSpPr>
          <a:xfrm>
            <a:off x="2196346" y="1797050"/>
            <a:ext cx="1409700" cy="1409700"/>
            <a:chOff x="1800226" y="1990725"/>
            <a:chExt cx="1409700" cy="1409700"/>
          </a:xfrm>
        </p:grpSpPr>
        <p:sp>
          <p:nvSpPr>
            <p:cNvPr id="6" name="圆角矩形 5"/>
            <p:cNvSpPr/>
            <p:nvPr/>
          </p:nvSpPr>
          <p:spPr>
            <a:xfrm rot="2700000">
              <a:off x="1800226" y="1990725"/>
              <a:ext cx="1409700" cy="1409700"/>
            </a:xfrm>
            <a:prstGeom prst="roundRect">
              <a:avLst>
                <a:gd name="adj" fmla="val 71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1896159" y="2169277"/>
              <a:ext cx="1217835" cy="1005788"/>
            </a:xfrm>
            <a:prstGeom prst="rect">
              <a:avLst/>
            </a:prstGeom>
          </p:spPr>
          <p:txBody>
            <a:bodyPr wrap="square">
              <a:spAutoFit/>
            </a:bodyPr>
            <a:lstStyle/>
            <a:p>
              <a:pPr algn="ctr">
                <a:lnSpc>
                  <a:spcPct val="130000"/>
                </a:lnSpc>
                <a:spcBef>
                  <a:spcPts val="600"/>
                </a:spcBef>
              </a:pPr>
              <a:r>
                <a:rPr lang="zh-CN" altLang="en-US" sz="2400" b="1" spc="600" dirty="0">
                  <a:solidFill>
                    <a:schemeClr val="bg1"/>
                  </a:solidFill>
                  <a:cs typeface="+mn-ea"/>
                  <a:sym typeface="+mn-lt"/>
                </a:rPr>
                <a:t>道路自信</a:t>
              </a:r>
              <a:endParaRPr lang="en-US" altLang="zh-CN" sz="2400" b="1" spc="600" dirty="0">
                <a:solidFill>
                  <a:schemeClr val="bg1"/>
                </a:solidFill>
                <a:cs typeface="+mn-ea"/>
                <a:sym typeface="+mn-lt"/>
              </a:endParaRPr>
            </a:p>
          </p:txBody>
        </p:sp>
      </p:grpSp>
      <p:grpSp>
        <p:nvGrpSpPr>
          <p:cNvPr id="8" name="组合 7"/>
          <p:cNvGrpSpPr/>
          <p:nvPr/>
        </p:nvGrpSpPr>
        <p:grpSpPr>
          <a:xfrm>
            <a:off x="4326215" y="1797050"/>
            <a:ext cx="1409700" cy="1409700"/>
            <a:chOff x="1800226" y="1990725"/>
            <a:chExt cx="1409700" cy="1409700"/>
          </a:xfrm>
        </p:grpSpPr>
        <p:sp>
          <p:nvSpPr>
            <p:cNvPr id="9" name="圆角矩形 8"/>
            <p:cNvSpPr/>
            <p:nvPr/>
          </p:nvSpPr>
          <p:spPr>
            <a:xfrm rot="2700000">
              <a:off x="1800226" y="1990725"/>
              <a:ext cx="1409700" cy="1409700"/>
            </a:xfrm>
            <a:prstGeom prst="roundRect">
              <a:avLst>
                <a:gd name="adj" fmla="val 71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1896159" y="2169277"/>
              <a:ext cx="1217835" cy="1005788"/>
            </a:xfrm>
            <a:prstGeom prst="rect">
              <a:avLst/>
            </a:prstGeom>
          </p:spPr>
          <p:txBody>
            <a:bodyPr wrap="square">
              <a:spAutoFit/>
            </a:bodyPr>
            <a:lstStyle/>
            <a:p>
              <a:pPr algn="ctr">
                <a:lnSpc>
                  <a:spcPct val="130000"/>
                </a:lnSpc>
                <a:spcBef>
                  <a:spcPts val="600"/>
                </a:spcBef>
              </a:pPr>
              <a:r>
                <a:rPr lang="zh-CN" altLang="en-US" sz="2400" b="1" spc="600" dirty="0">
                  <a:solidFill>
                    <a:schemeClr val="bg1"/>
                  </a:solidFill>
                  <a:cs typeface="+mn-ea"/>
                  <a:sym typeface="+mn-lt"/>
                </a:rPr>
                <a:t>理论自信</a:t>
              </a:r>
              <a:endParaRPr lang="en-US" altLang="zh-CN" sz="2400" b="1" spc="600" dirty="0">
                <a:solidFill>
                  <a:schemeClr val="bg1"/>
                </a:solidFill>
                <a:cs typeface="+mn-ea"/>
                <a:sym typeface="+mn-lt"/>
              </a:endParaRPr>
            </a:p>
          </p:txBody>
        </p:sp>
      </p:grpSp>
      <p:grpSp>
        <p:nvGrpSpPr>
          <p:cNvPr id="11" name="组合 10"/>
          <p:cNvGrpSpPr/>
          <p:nvPr/>
        </p:nvGrpSpPr>
        <p:grpSpPr>
          <a:xfrm>
            <a:off x="6456084" y="1797050"/>
            <a:ext cx="1409700" cy="1409700"/>
            <a:chOff x="1800226" y="1990725"/>
            <a:chExt cx="1409700" cy="1409700"/>
          </a:xfrm>
        </p:grpSpPr>
        <p:sp>
          <p:nvSpPr>
            <p:cNvPr id="12" name="圆角矩形 11"/>
            <p:cNvSpPr/>
            <p:nvPr/>
          </p:nvSpPr>
          <p:spPr>
            <a:xfrm rot="2700000">
              <a:off x="1800226" y="1990725"/>
              <a:ext cx="1409700" cy="1409700"/>
            </a:xfrm>
            <a:prstGeom prst="roundRect">
              <a:avLst>
                <a:gd name="adj" fmla="val 71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1896159" y="2169277"/>
              <a:ext cx="1217835" cy="1005788"/>
            </a:xfrm>
            <a:prstGeom prst="rect">
              <a:avLst/>
            </a:prstGeom>
          </p:spPr>
          <p:txBody>
            <a:bodyPr wrap="square">
              <a:spAutoFit/>
            </a:bodyPr>
            <a:lstStyle/>
            <a:p>
              <a:pPr algn="ctr">
                <a:lnSpc>
                  <a:spcPct val="130000"/>
                </a:lnSpc>
                <a:spcBef>
                  <a:spcPts val="600"/>
                </a:spcBef>
              </a:pPr>
              <a:r>
                <a:rPr lang="zh-CN" altLang="en-US" sz="2400" b="1" spc="600" dirty="0">
                  <a:solidFill>
                    <a:schemeClr val="bg1"/>
                  </a:solidFill>
                  <a:cs typeface="+mn-ea"/>
                  <a:sym typeface="+mn-lt"/>
                </a:rPr>
                <a:t>制度自信</a:t>
              </a:r>
              <a:endParaRPr lang="en-US" altLang="zh-CN" sz="2400" b="1" spc="600" dirty="0">
                <a:solidFill>
                  <a:schemeClr val="bg1"/>
                </a:solidFill>
                <a:cs typeface="+mn-ea"/>
                <a:sym typeface="+mn-lt"/>
              </a:endParaRPr>
            </a:p>
          </p:txBody>
        </p:sp>
      </p:grpSp>
      <p:grpSp>
        <p:nvGrpSpPr>
          <p:cNvPr id="14" name="组合 13"/>
          <p:cNvGrpSpPr/>
          <p:nvPr/>
        </p:nvGrpSpPr>
        <p:grpSpPr>
          <a:xfrm>
            <a:off x="8585954" y="1797050"/>
            <a:ext cx="1409700" cy="1409700"/>
            <a:chOff x="1800226" y="1990725"/>
            <a:chExt cx="1409700" cy="1409700"/>
          </a:xfrm>
        </p:grpSpPr>
        <p:sp>
          <p:nvSpPr>
            <p:cNvPr id="15" name="圆角矩形 14"/>
            <p:cNvSpPr/>
            <p:nvPr/>
          </p:nvSpPr>
          <p:spPr>
            <a:xfrm rot="2700000">
              <a:off x="1800226" y="1990725"/>
              <a:ext cx="1409700" cy="1409700"/>
            </a:xfrm>
            <a:prstGeom prst="roundRect">
              <a:avLst>
                <a:gd name="adj" fmla="val 711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1896159" y="2169277"/>
              <a:ext cx="1217835" cy="1005788"/>
            </a:xfrm>
            <a:prstGeom prst="rect">
              <a:avLst/>
            </a:prstGeom>
          </p:spPr>
          <p:txBody>
            <a:bodyPr wrap="square">
              <a:spAutoFit/>
            </a:bodyPr>
            <a:lstStyle/>
            <a:p>
              <a:pPr algn="ctr">
                <a:lnSpc>
                  <a:spcPct val="130000"/>
                </a:lnSpc>
                <a:spcBef>
                  <a:spcPts val="600"/>
                </a:spcBef>
              </a:pPr>
              <a:r>
                <a:rPr lang="zh-CN" altLang="en-US" sz="2400" b="1" spc="600" dirty="0">
                  <a:solidFill>
                    <a:schemeClr val="bg1"/>
                  </a:solidFill>
                  <a:cs typeface="+mn-ea"/>
                  <a:sym typeface="+mn-lt"/>
                </a:rPr>
                <a:t>文化自信</a:t>
              </a:r>
              <a:endParaRPr lang="en-US" altLang="zh-CN" sz="2400" b="1" spc="600" dirty="0">
                <a:solidFill>
                  <a:schemeClr val="bg1"/>
                </a:solidFill>
                <a:cs typeface="+mn-ea"/>
                <a:sym typeface="+mn-lt"/>
              </a:endParaRPr>
            </a:p>
          </p:txBody>
        </p:sp>
      </p:grpSp>
    </p:spTree>
    <p:extLst>
      <p:ext uri="{BB962C8B-B14F-4D97-AF65-F5344CB8AC3E}">
        <p14:creationId xmlns:p14="http://schemas.microsoft.com/office/powerpoint/2010/main" val="21693874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anim calcmode="lin" valueType="num">
                                      <p:cBhvr>
                                        <p:cTn id="18" dur="500" fill="hold"/>
                                        <p:tgtEl>
                                          <p:spTgt spid="8"/>
                                        </p:tgtEl>
                                        <p:attrNameLst>
                                          <p:attrName>ppt_x</p:attrName>
                                        </p:attrNameLst>
                                      </p:cBhvr>
                                      <p:tavLst>
                                        <p:tav tm="0">
                                          <p:val>
                                            <p:fltVal val="0.5"/>
                                          </p:val>
                                        </p:tav>
                                        <p:tav tm="100000">
                                          <p:val>
                                            <p:strVal val="#ppt_x"/>
                                          </p:val>
                                        </p:tav>
                                      </p:tavLst>
                                    </p:anim>
                                    <p:anim calcmode="lin" valueType="num">
                                      <p:cBhvr>
                                        <p:cTn id="19" dur="500" fill="hold"/>
                                        <p:tgtEl>
                                          <p:spTgt spid="8"/>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fltVal val="0.5"/>
                                          </p:val>
                                        </p:tav>
                                        <p:tav tm="100000">
                                          <p:val>
                                            <p:strVal val="#ppt_x"/>
                                          </p:val>
                                        </p:tav>
                                      </p:tavLst>
                                    </p:anim>
                                    <p:anim calcmode="lin" valueType="num">
                                      <p:cBhvr>
                                        <p:cTn id="27" dur="500" fill="hold"/>
                                        <p:tgtEl>
                                          <p:spTgt spid="11"/>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anim calcmode="lin" valueType="num">
                                      <p:cBhvr>
                                        <p:cTn id="34" dur="500" fill="hold"/>
                                        <p:tgtEl>
                                          <p:spTgt spid="14"/>
                                        </p:tgtEl>
                                        <p:attrNameLst>
                                          <p:attrName>ppt_x</p:attrName>
                                        </p:attrNameLst>
                                      </p:cBhvr>
                                      <p:tavLst>
                                        <p:tav tm="0">
                                          <p:val>
                                            <p:fltVal val="0.5"/>
                                          </p:val>
                                        </p:tav>
                                        <p:tav tm="100000">
                                          <p:val>
                                            <p:strVal val="#ppt_x"/>
                                          </p:val>
                                        </p:tav>
                                      </p:tavLst>
                                    </p:anim>
                                    <p:anim calcmode="lin" valueType="num">
                                      <p:cBhvr>
                                        <p:cTn id="35" dur="500" fill="hold"/>
                                        <p:tgtEl>
                                          <p:spTgt spid="14"/>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up)">
                                      <p:cBhvr>
                                        <p:cTn id="39"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5929828"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深刻感悟和把握马克思主义真理力量</a:t>
            </a:r>
          </a:p>
        </p:txBody>
      </p:sp>
      <p:grpSp>
        <p:nvGrpSpPr>
          <p:cNvPr id="5" name="组合 4"/>
          <p:cNvGrpSpPr/>
          <p:nvPr/>
        </p:nvGrpSpPr>
        <p:grpSpPr>
          <a:xfrm>
            <a:off x="3416330" y="1543622"/>
            <a:ext cx="5359340" cy="927097"/>
            <a:chOff x="657024" y="1756625"/>
            <a:chExt cx="5359340" cy="927097"/>
          </a:xfrm>
        </p:grpSpPr>
        <p:sp>
          <p:nvSpPr>
            <p:cNvPr id="6" name="Freeform 5"/>
            <p:cNvSpPr>
              <a:spLocks/>
            </p:cNvSpPr>
            <p:nvPr/>
          </p:nvSpPr>
          <p:spPr bwMode="auto">
            <a:xfrm rot="21425701">
              <a:off x="657024" y="1756625"/>
              <a:ext cx="1474978" cy="927097"/>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solidFill>
              <a:schemeClr val="accent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7" name="圆角矩形 6"/>
            <p:cNvSpPr/>
            <p:nvPr/>
          </p:nvSpPr>
          <p:spPr>
            <a:xfrm>
              <a:off x="997208" y="2147368"/>
              <a:ext cx="5019156" cy="53635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a:off x="1939189" y="2215490"/>
              <a:ext cx="3518913" cy="400110"/>
            </a:xfrm>
            <a:prstGeom prst="rect">
              <a:avLst/>
            </a:prstGeom>
          </p:spPr>
          <p:txBody>
            <a:bodyPr wrap="none">
              <a:spAutoFit/>
            </a:bodyPr>
            <a:lstStyle/>
            <a:p>
              <a:pPr algn="ctr"/>
              <a:r>
                <a:rPr lang="zh-CN" altLang="en-US" sz="2000" b="1" dirty="0">
                  <a:solidFill>
                    <a:schemeClr val="bg1"/>
                  </a:solidFill>
                  <a:cs typeface="+mn-ea"/>
                  <a:sym typeface="+mn-lt"/>
                </a:rPr>
                <a:t>如何学习运用</a:t>
              </a:r>
              <a:r>
                <a:rPr lang="en-US" altLang="zh-CN" sz="2000" b="1" dirty="0">
                  <a:solidFill>
                    <a:schemeClr val="bg1"/>
                  </a:solidFill>
                  <a:cs typeface="+mn-ea"/>
                  <a:sym typeface="+mn-lt"/>
                </a:rPr>
                <a:t>《</a:t>
              </a:r>
              <a:r>
                <a:rPr lang="zh-CN" altLang="en-US" sz="2000" b="1" dirty="0">
                  <a:solidFill>
                    <a:schemeClr val="bg1"/>
                  </a:solidFill>
                  <a:cs typeface="+mn-ea"/>
                  <a:sym typeface="+mn-lt"/>
                </a:rPr>
                <a:t>共产党宣言</a:t>
              </a:r>
              <a:r>
                <a:rPr lang="en-US" altLang="zh-CN" sz="2000" b="1" dirty="0">
                  <a:solidFill>
                    <a:schemeClr val="bg1"/>
                  </a:solidFill>
                  <a:cs typeface="+mn-ea"/>
                  <a:sym typeface="+mn-lt"/>
                </a:rPr>
                <a:t>》</a:t>
              </a:r>
              <a:endParaRPr lang="zh-CN" altLang="en-US" sz="2000" b="1" dirty="0">
                <a:solidFill>
                  <a:schemeClr val="bg1"/>
                </a:solidFill>
                <a:cs typeface="+mn-ea"/>
                <a:sym typeface="+mn-lt"/>
              </a:endParaRPr>
            </a:p>
          </p:txBody>
        </p:sp>
        <p:sp>
          <p:nvSpPr>
            <p:cNvPr id="9" name="Freeform 29">
              <a:extLst>
                <a:ext uri="{FF2B5EF4-FFF2-40B4-BE49-F238E27FC236}">
                  <a16:creationId xmlns:a16="http://schemas.microsoft.com/office/drawing/2014/main" id="{2E380892-99EA-42DF-B942-E1E3563D8244}"/>
                </a:ext>
              </a:extLst>
            </p:cNvPr>
            <p:cNvSpPr/>
            <p:nvPr/>
          </p:nvSpPr>
          <p:spPr bwMode="auto">
            <a:xfrm>
              <a:off x="952285" y="1891190"/>
              <a:ext cx="481280" cy="43007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EFDF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10" name="文本框 58">
            <a:extLst>
              <a:ext uri="{FF2B5EF4-FFF2-40B4-BE49-F238E27FC236}">
                <a16:creationId xmlns:a16="http://schemas.microsoft.com/office/drawing/2014/main" id="{D9F17CC4-B450-4F89-B6F2-E313EBA508BA}"/>
              </a:ext>
            </a:extLst>
          </p:cNvPr>
          <p:cNvSpPr txBox="1"/>
          <p:nvPr/>
        </p:nvSpPr>
        <p:spPr>
          <a:xfrm>
            <a:off x="965485" y="3160750"/>
            <a:ext cx="10261031" cy="2217851"/>
          </a:xfrm>
          <a:prstGeom prst="rect">
            <a:avLst/>
          </a:prstGeom>
          <a:noFill/>
        </p:spPr>
        <p:txBody>
          <a:bodyPr wrap="square" rtlCol="0">
            <a:spAutoFit/>
          </a:bodyPr>
          <a:lstStyle>
            <a:defPPr>
              <a:defRPr lang="zh-CN"/>
            </a:defPPr>
            <a:lvl1pPr algn="ctr" fontAlgn="auto">
              <a:lnSpc>
                <a:spcPct val="130000"/>
              </a:lnSpc>
              <a:spcBef>
                <a:spcPts val="0"/>
              </a:spcBef>
              <a:spcAft>
                <a:spcPts val="0"/>
              </a:spcAft>
              <a:defRPr sz="1600">
                <a:latin typeface="微软雅黑" panose="020B0503020204020204" pitchFamily="34" charset="-122"/>
                <a:ea typeface="微软雅黑" panose="020B0503020204020204" pitchFamily="34" charset="-122"/>
              </a:defRPr>
            </a:lvl1pPr>
          </a:lstStyle>
          <a:p>
            <a:r>
              <a:rPr lang="zh-CN" altLang="en-US" sz="1800" dirty="0">
                <a:solidFill>
                  <a:schemeClr val="tx1">
                    <a:lumMod val="75000"/>
                    <a:lumOff val="25000"/>
                  </a:schemeClr>
                </a:solidFill>
                <a:latin typeface="+mn-lt"/>
                <a:ea typeface="+mn-ea"/>
                <a:cs typeface="+mn-ea"/>
                <a:sym typeface="+mn-lt"/>
              </a:rPr>
              <a:t>习近平指出，学习运用</a:t>
            </a:r>
            <a:r>
              <a:rPr lang="en-US" altLang="zh-CN" sz="1800" dirty="0">
                <a:solidFill>
                  <a:schemeClr val="tx1">
                    <a:lumMod val="75000"/>
                    <a:lumOff val="25000"/>
                  </a:schemeClr>
                </a:solidFill>
                <a:latin typeface="+mn-lt"/>
                <a:ea typeface="+mn-ea"/>
                <a:cs typeface="+mn-ea"/>
                <a:sym typeface="+mn-lt"/>
              </a:rPr>
              <a:t>《</a:t>
            </a:r>
            <a:r>
              <a:rPr lang="zh-CN" altLang="en-US" sz="1800" dirty="0">
                <a:solidFill>
                  <a:schemeClr val="tx1">
                    <a:lumMod val="75000"/>
                    <a:lumOff val="25000"/>
                  </a:schemeClr>
                </a:solidFill>
                <a:latin typeface="+mn-lt"/>
                <a:ea typeface="+mn-ea"/>
                <a:cs typeface="+mn-ea"/>
                <a:sym typeface="+mn-lt"/>
              </a:rPr>
              <a:t>共产党宣言</a:t>
            </a:r>
            <a:r>
              <a:rPr lang="en-US" altLang="zh-CN" sz="1800" dirty="0">
                <a:solidFill>
                  <a:schemeClr val="tx1">
                    <a:lumMod val="75000"/>
                    <a:lumOff val="25000"/>
                  </a:schemeClr>
                </a:solidFill>
                <a:latin typeface="+mn-lt"/>
                <a:ea typeface="+mn-ea"/>
                <a:cs typeface="+mn-ea"/>
                <a:sym typeface="+mn-lt"/>
              </a:rPr>
              <a:t>》</a:t>
            </a:r>
            <a:r>
              <a:rPr lang="zh-CN" altLang="en-US" sz="1800" dirty="0">
                <a:solidFill>
                  <a:schemeClr val="tx1">
                    <a:lumMod val="75000"/>
                    <a:lumOff val="25000"/>
                  </a:schemeClr>
                </a:solidFill>
                <a:latin typeface="+mn-lt"/>
                <a:ea typeface="+mn-ea"/>
                <a:cs typeface="+mn-ea"/>
                <a:sym typeface="+mn-lt"/>
              </a:rPr>
              <a:t>，就要不忘初心、牢记使命，始终把人民放在心中最高位置，更好增进人民福祉，推动人的全面发展、社会全面进步。要着眼于满足人民日益增长的美好生活需要，贯彻新发展理念，着力解决发展不平衡不充分的问题，提高发展质量，不断提高人民生活品质、生活品位，让发展成果更多更公平惠及全体人民，既尽力而为又量力而行，促进社会公平正义，在幼有所育、学有所教、劳有所得、病有所医、老有所养、住有所居、弱有所扶上不断取得新进展，不断朝着全体人民共同富裕迈进。</a:t>
            </a:r>
          </a:p>
        </p:txBody>
      </p:sp>
      <p:sp>
        <p:nvSpPr>
          <p:cNvPr id="11" name="任意多边形: 形状 26">
            <a:extLst>
              <a:ext uri="{FF2B5EF4-FFF2-40B4-BE49-F238E27FC236}">
                <a16:creationId xmlns:a16="http://schemas.microsoft.com/office/drawing/2014/main" id="{C744A916-8BE7-4D37-A693-5D26640C7922}"/>
              </a:ext>
            </a:extLst>
          </p:cNvPr>
          <p:cNvSpPr/>
          <p:nvPr/>
        </p:nvSpPr>
        <p:spPr>
          <a:xfrm>
            <a:off x="759732" y="3088013"/>
            <a:ext cx="209550" cy="258709"/>
          </a:xfrm>
          <a:custGeom>
            <a:avLst/>
            <a:gdLst>
              <a:gd name="connsiteX0" fmla="*/ 209550 w 209550"/>
              <a:gd name="connsiteY0" fmla="*/ 0 h 381000"/>
              <a:gd name="connsiteX1" fmla="*/ 0 w 209550"/>
              <a:gd name="connsiteY1" fmla="*/ 0 h 381000"/>
              <a:gd name="connsiteX2" fmla="*/ 0 w 209550"/>
              <a:gd name="connsiteY2" fmla="*/ 381000 h 381000"/>
            </a:gdLst>
            <a:ahLst/>
            <a:cxnLst>
              <a:cxn ang="0">
                <a:pos x="connsiteX0" y="connsiteY0"/>
              </a:cxn>
              <a:cxn ang="0">
                <a:pos x="connsiteX1" y="connsiteY1"/>
              </a:cxn>
              <a:cxn ang="0">
                <a:pos x="connsiteX2" y="connsiteY2"/>
              </a:cxn>
            </a:cxnLst>
            <a:rect l="l" t="t" r="r" b="b"/>
            <a:pathLst>
              <a:path w="209550" h="381000">
                <a:moveTo>
                  <a:pt x="209550" y="0"/>
                </a:moveTo>
                <a:lnTo>
                  <a:pt x="0" y="0"/>
                </a:lnTo>
                <a:lnTo>
                  <a:pt x="0" y="38100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形状 27">
            <a:extLst>
              <a:ext uri="{FF2B5EF4-FFF2-40B4-BE49-F238E27FC236}">
                <a16:creationId xmlns:a16="http://schemas.microsoft.com/office/drawing/2014/main" id="{90FE2735-9FAE-4B0F-923C-2E255ECC6D3E}"/>
              </a:ext>
            </a:extLst>
          </p:cNvPr>
          <p:cNvSpPr/>
          <p:nvPr/>
        </p:nvSpPr>
        <p:spPr>
          <a:xfrm flipH="1" flipV="1">
            <a:off x="11095718" y="5044837"/>
            <a:ext cx="209550" cy="258709"/>
          </a:xfrm>
          <a:custGeom>
            <a:avLst/>
            <a:gdLst>
              <a:gd name="connsiteX0" fmla="*/ 209550 w 209550"/>
              <a:gd name="connsiteY0" fmla="*/ 0 h 381000"/>
              <a:gd name="connsiteX1" fmla="*/ 0 w 209550"/>
              <a:gd name="connsiteY1" fmla="*/ 0 h 381000"/>
              <a:gd name="connsiteX2" fmla="*/ 0 w 209550"/>
              <a:gd name="connsiteY2" fmla="*/ 381000 h 381000"/>
            </a:gdLst>
            <a:ahLst/>
            <a:cxnLst>
              <a:cxn ang="0">
                <a:pos x="connsiteX0" y="connsiteY0"/>
              </a:cxn>
              <a:cxn ang="0">
                <a:pos x="connsiteX1" y="connsiteY1"/>
              </a:cxn>
              <a:cxn ang="0">
                <a:pos x="connsiteX2" y="connsiteY2"/>
              </a:cxn>
            </a:cxnLst>
            <a:rect l="l" t="t" r="r" b="b"/>
            <a:pathLst>
              <a:path w="209550" h="381000">
                <a:moveTo>
                  <a:pt x="209550" y="0"/>
                </a:moveTo>
                <a:lnTo>
                  <a:pt x="0" y="0"/>
                </a:lnTo>
                <a:lnTo>
                  <a:pt x="0" y="381000"/>
                </a:ln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7890023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1" presetClass="entr" presetSubtype="0" fill="hold" grpId="1" nodeType="after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1000"/>
                            </p:stCondLst>
                            <p:childTnLst>
                              <p:par>
                                <p:cTn id="14" presetID="42" presetClass="path" presetSubtype="0" accel="50000" decel="50000" fill="hold" grpId="0" nodeType="afterEffect">
                                  <p:stCondLst>
                                    <p:cond delay="0"/>
                                  </p:stCondLst>
                                  <p:childTnLst>
                                    <p:animMotion origin="layout" path="M -3.54167E-6 -1.48148E-6 L 0.42383 0.04398 " pathEditMode="relative" rAng="0" ptsTypes="AA">
                                      <p:cBhvr>
                                        <p:cTn id="15" dur="1000" spd="-100000" fill="hold"/>
                                        <p:tgtEl>
                                          <p:spTgt spid="11"/>
                                        </p:tgtEl>
                                        <p:attrNameLst>
                                          <p:attrName>ppt_x</p:attrName>
                                          <p:attrName>ppt_y</p:attrName>
                                        </p:attrNameLst>
                                      </p:cBhvr>
                                      <p:rCtr x="21185" y="2199"/>
                                    </p:animMotion>
                                  </p:childTnLst>
                                </p:cTn>
                              </p:par>
                              <p:par>
                                <p:cTn id="16" presetID="42" presetClass="path" presetSubtype="0" accel="50000" decel="50000" fill="hold" grpId="0" nodeType="withEffect">
                                  <p:stCondLst>
                                    <p:cond delay="0"/>
                                  </p:stCondLst>
                                  <p:childTnLst>
                                    <p:animMotion origin="layout" path="M 2.08333E-7 1.85185E-6 L -0.41237 -0.02709 " pathEditMode="relative" rAng="0" ptsTypes="AA">
                                      <p:cBhvr>
                                        <p:cTn id="17" dur="1000" spd="-100000" fill="hold"/>
                                        <p:tgtEl>
                                          <p:spTgt spid="12"/>
                                        </p:tgtEl>
                                        <p:attrNameLst>
                                          <p:attrName>ppt_x</p:attrName>
                                          <p:attrName>ppt_y</p:attrName>
                                        </p:attrNameLst>
                                      </p:cBhvr>
                                      <p:rCtr x="-20625" y="-1366"/>
                                    </p:animMotion>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1" grpId="1" animBg="1"/>
      <p:bldP spid="12" grpId="0" animBg="1"/>
      <p:bldP spid="12"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5929828"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深刻感悟和把握马克思主义真理力量</a:t>
            </a:r>
          </a:p>
        </p:txBody>
      </p:sp>
      <p:sp>
        <p:nvSpPr>
          <p:cNvPr id="2" name="矩形 1"/>
          <p:cNvSpPr/>
          <p:nvPr/>
        </p:nvSpPr>
        <p:spPr>
          <a:xfrm>
            <a:off x="5010464" y="2015542"/>
            <a:ext cx="6749736" cy="2973122"/>
          </a:xfrm>
          <a:prstGeom prst="rect">
            <a:avLst/>
          </a:prstGeom>
          <a:noFill/>
        </p:spPr>
        <p:txBody>
          <a:bodyPr wrap="square" rtlCol="0">
            <a:spAutoFit/>
          </a:bodyPr>
          <a:lstStyle/>
          <a:p>
            <a:pPr>
              <a:lnSpc>
                <a:spcPct val="130000"/>
              </a:lnSpc>
              <a:spcBef>
                <a:spcPts val="600"/>
              </a:spcBef>
            </a:pPr>
            <a:r>
              <a:rPr lang="zh-CN" altLang="zh-CN" dirty="0">
                <a:solidFill>
                  <a:schemeClr val="tx1">
                    <a:lumMod val="75000"/>
                    <a:lumOff val="25000"/>
                  </a:schemeClr>
                </a:solidFill>
                <a:cs typeface="+mn-ea"/>
                <a:sym typeface="+mn-lt"/>
              </a:rPr>
              <a:t>当前，世界多极化、经济全球化、社会信息化、文化多样化深入发展，各国相互关联、相互依存程度之深前所未有，充分印证了马克思、恩格斯在《共产党宣言》中所作的科学预见。</a:t>
            </a:r>
            <a:r>
              <a:rPr lang="zh-CN" altLang="zh-CN" b="1" dirty="0">
                <a:solidFill>
                  <a:schemeClr val="accent1"/>
                </a:solidFill>
                <a:cs typeface="+mn-ea"/>
                <a:sym typeface="+mn-lt"/>
              </a:rPr>
              <a:t>我们要坚定不移维护和发展我国发展利益，同时要坚定不移扩大对外开放</a:t>
            </a:r>
            <a:r>
              <a:rPr lang="zh-CN" altLang="zh-CN" dirty="0">
                <a:cs typeface="+mn-ea"/>
                <a:sym typeface="+mn-lt"/>
              </a:rPr>
              <a:t>，</a:t>
            </a:r>
            <a:r>
              <a:rPr lang="zh-CN" altLang="zh-CN" dirty="0">
                <a:solidFill>
                  <a:schemeClr val="tx1">
                    <a:lumMod val="75000"/>
                    <a:lumOff val="25000"/>
                  </a:schemeClr>
                </a:solidFill>
                <a:cs typeface="+mn-ea"/>
                <a:sym typeface="+mn-lt"/>
              </a:rPr>
              <a:t>推动国际社会共担时代责任，合作应对经济全球化带来的挑战，推动经济全球化朝着更加开放、包容、普惠、平衡、共赢的方向发展，让不同国家、不同阶层、不同人群共享经济全球化带来的机遇。</a:t>
            </a:r>
          </a:p>
        </p:txBody>
      </p:sp>
      <p:sp>
        <p:nvSpPr>
          <p:cNvPr id="5" name="矩形 4"/>
          <p:cNvSpPr/>
          <p:nvPr/>
        </p:nvSpPr>
        <p:spPr>
          <a:xfrm>
            <a:off x="1181293" y="4307080"/>
            <a:ext cx="2685353" cy="564898"/>
          </a:xfrm>
          <a:prstGeom prst="rect">
            <a:avLst/>
          </a:prstGeom>
        </p:spPr>
        <p:txBody>
          <a:bodyPr wrap="square">
            <a:spAutoFit/>
          </a:bodyPr>
          <a:lstStyle/>
          <a:p>
            <a:pPr algn="ctr">
              <a:lnSpc>
                <a:spcPct val="120000"/>
              </a:lnSpc>
            </a:pPr>
            <a:r>
              <a:rPr lang="zh-CN" altLang="en-US" sz="2800" b="1" kern="0" spc="300" dirty="0">
                <a:solidFill>
                  <a:schemeClr val="accent1"/>
                </a:solidFill>
                <a:cs typeface="+mn-ea"/>
                <a:sym typeface="+mn-lt"/>
              </a:rPr>
              <a:t>习近平强调</a:t>
            </a:r>
          </a:p>
        </p:txBody>
      </p:sp>
      <p:grpSp>
        <p:nvGrpSpPr>
          <p:cNvPr id="6" name="组合 5"/>
          <p:cNvGrpSpPr/>
          <p:nvPr/>
        </p:nvGrpSpPr>
        <p:grpSpPr>
          <a:xfrm>
            <a:off x="823914" y="2069186"/>
            <a:ext cx="3322114" cy="2062659"/>
            <a:chOff x="749490" y="1780093"/>
            <a:chExt cx="4179592" cy="2595056"/>
          </a:xfrm>
        </p:grpSpPr>
        <p:sp>
          <p:nvSpPr>
            <p:cNvPr id="7" name="Freeform 5"/>
            <p:cNvSpPr>
              <a:spLocks/>
            </p:cNvSpPr>
            <p:nvPr/>
          </p:nvSpPr>
          <p:spPr bwMode="auto">
            <a:xfrm rot="391565">
              <a:off x="847620" y="1780093"/>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solidFill>
              <a:schemeClr val="accent1">
                <a:alpha val="30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8" name="Freeform 5"/>
            <p:cNvSpPr>
              <a:spLocks/>
            </p:cNvSpPr>
            <p:nvPr/>
          </p:nvSpPr>
          <p:spPr bwMode="auto">
            <a:xfrm rot="208630">
              <a:off x="749490" y="1802892"/>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solidFill>
              <a:schemeClr val="accent1">
                <a:alpha val="50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9" name="Freeform 5"/>
            <p:cNvSpPr>
              <a:spLocks/>
            </p:cNvSpPr>
            <p:nvPr/>
          </p:nvSpPr>
          <p:spPr bwMode="auto">
            <a:xfrm rot="21425701">
              <a:off x="798853" y="1809750"/>
              <a:ext cx="4081462" cy="2565399"/>
            </a:xfrm>
            <a:custGeom>
              <a:avLst/>
              <a:gdLst>
                <a:gd name="T0" fmla="*/ 14 w 321"/>
                <a:gd name="T1" fmla="*/ 31 h 201"/>
                <a:gd name="T2" fmla="*/ 90 w 321"/>
                <a:gd name="T3" fmla="*/ 2 h 201"/>
                <a:gd name="T4" fmla="*/ 163 w 321"/>
                <a:gd name="T5" fmla="*/ 21 h 201"/>
                <a:gd name="T6" fmla="*/ 277 w 321"/>
                <a:gd name="T7" fmla="*/ 26 h 201"/>
                <a:gd name="T8" fmla="*/ 284 w 321"/>
                <a:gd name="T9" fmla="*/ 118 h 201"/>
                <a:gd name="T10" fmla="*/ 321 w 321"/>
                <a:gd name="T11" fmla="*/ 178 h 201"/>
                <a:gd name="T12" fmla="*/ 210 w 321"/>
                <a:gd name="T13" fmla="*/ 185 h 201"/>
                <a:gd name="T14" fmla="*/ 73 w 321"/>
                <a:gd name="T15" fmla="*/ 189 h 201"/>
                <a:gd name="T16" fmla="*/ 12 w 321"/>
                <a:gd name="T17" fmla="*/ 32 h 201"/>
                <a:gd name="T18" fmla="*/ 2 w 321"/>
                <a:gd name="T19" fmla="*/ 19 h 201"/>
                <a:gd name="T20" fmla="*/ 0 w 321"/>
                <a:gd name="T21" fmla="*/ 0 h 201"/>
                <a:gd name="T22" fmla="*/ 12 w 321"/>
                <a:gd name="T23" fmla="*/ 15 h 201"/>
                <a:gd name="T24" fmla="*/ 14 w 321"/>
                <a:gd name="T25" fmla="*/ 3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1" h="201">
                  <a:moveTo>
                    <a:pt x="14" y="31"/>
                  </a:moveTo>
                  <a:cubicBezTo>
                    <a:pt x="14" y="31"/>
                    <a:pt x="41" y="6"/>
                    <a:pt x="90" y="2"/>
                  </a:cubicBezTo>
                  <a:cubicBezTo>
                    <a:pt x="90" y="2"/>
                    <a:pt x="132" y="0"/>
                    <a:pt x="163" y="21"/>
                  </a:cubicBezTo>
                  <a:cubicBezTo>
                    <a:pt x="163" y="21"/>
                    <a:pt x="224" y="60"/>
                    <a:pt x="277" y="26"/>
                  </a:cubicBezTo>
                  <a:cubicBezTo>
                    <a:pt x="277" y="26"/>
                    <a:pt x="265" y="56"/>
                    <a:pt x="284" y="118"/>
                  </a:cubicBezTo>
                  <a:cubicBezTo>
                    <a:pt x="284" y="118"/>
                    <a:pt x="295" y="163"/>
                    <a:pt x="321" y="178"/>
                  </a:cubicBezTo>
                  <a:cubicBezTo>
                    <a:pt x="321" y="178"/>
                    <a:pt x="266" y="201"/>
                    <a:pt x="210" y="185"/>
                  </a:cubicBezTo>
                  <a:cubicBezTo>
                    <a:pt x="210" y="185"/>
                    <a:pt x="134" y="161"/>
                    <a:pt x="73" y="189"/>
                  </a:cubicBezTo>
                  <a:lnTo>
                    <a:pt x="12" y="32"/>
                  </a:lnTo>
                  <a:lnTo>
                    <a:pt x="2" y="19"/>
                  </a:lnTo>
                  <a:lnTo>
                    <a:pt x="0" y="0"/>
                  </a:lnTo>
                  <a:lnTo>
                    <a:pt x="12" y="15"/>
                  </a:lnTo>
                  <a:lnTo>
                    <a:pt x="14" y="31"/>
                  </a:lnTo>
                  <a:close/>
                </a:path>
              </a:pathLst>
            </a:custGeom>
            <a:solidFill>
              <a:schemeClr val="accent1"/>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10" name="Freeform 29">
              <a:extLst>
                <a:ext uri="{FF2B5EF4-FFF2-40B4-BE49-F238E27FC236}">
                  <a16:creationId xmlns:a16="http://schemas.microsoft.com/office/drawing/2014/main" id="{2E380892-99EA-42DF-B942-E1E3563D8244}"/>
                </a:ext>
              </a:extLst>
            </p:cNvPr>
            <p:cNvSpPr/>
            <p:nvPr/>
          </p:nvSpPr>
          <p:spPr bwMode="auto">
            <a:xfrm>
              <a:off x="2168749" y="2472171"/>
              <a:ext cx="1242944" cy="111069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EFDFD"/>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Tree>
    <p:extLst>
      <p:ext uri="{BB962C8B-B14F-4D97-AF65-F5344CB8AC3E}">
        <p14:creationId xmlns:p14="http://schemas.microsoft.com/office/powerpoint/2010/main" val="29856608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750"/>
                                        <p:tgtEl>
                                          <p:spTgt spid="5"/>
                                        </p:tgtEl>
                                      </p:cBhvr>
                                    </p:animEffect>
                                    <p:anim calcmode="lin" valueType="num">
                                      <p:cBhvr>
                                        <p:cTn id="15" dur="750" fill="hold"/>
                                        <p:tgtEl>
                                          <p:spTgt spid="5"/>
                                        </p:tgtEl>
                                        <p:attrNameLst>
                                          <p:attrName>ppt_x</p:attrName>
                                        </p:attrNameLst>
                                      </p:cBhvr>
                                      <p:tavLst>
                                        <p:tav tm="0">
                                          <p:val>
                                            <p:strVal val="#ppt_x"/>
                                          </p:val>
                                        </p:tav>
                                        <p:tav tm="100000">
                                          <p:val>
                                            <p:strVal val="#ppt_x"/>
                                          </p:val>
                                        </p:tav>
                                      </p:tavLst>
                                    </p:anim>
                                    <p:anim calcmode="lin" valueType="num">
                                      <p:cBhvr>
                                        <p:cTn id="16" dur="75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750"/>
                            </p:stCondLst>
                            <p:childTnLst>
                              <p:par>
                                <p:cTn id="18" presetID="2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5929828"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深刻感悟和把握马克思主义真理力量</a:t>
            </a:r>
          </a:p>
        </p:txBody>
      </p:sp>
      <p:sp>
        <p:nvSpPr>
          <p:cNvPr id="2" name="矩形 1"/>
          <p:cNvSpPr/>
          <p:nvPr/>
        </p:nvSpPr>
        <p:spPr>
          <a:xfrm>
            <a:off x="766763" y="1317721"/>
            <a:ext cx="10658475" cy="1372683"/>
          </a:xfrm>
          <a:prstGeom prst="rect">
            <a:avLst/>
          </a:prstGeom>
          <a:noFill/>
        </p:spPr>
        <p:txBody>
          <a:bodyPr wrap="square" rtlCol="0">
            <a:spAutoFit/>
          </a:bodyPr>
          <a:lstStyle/>
          <a:p>
            <a:pPr>
              <a:lnSpc>
                <a:spcPct val="130000"/>
              </a:lnSpc>
              <a:spcBef>
                <a:spcPts val="600"/>
              </a:spcBef>
            </a:pPr>
            <a:r>
              <a:rPr lang="zh-CN" altLang="zh-CN" sz="1600" dirty="0">
                <a:solidFill>
                  <a:schemeClr val="tx1">
                    <a:lumMod val="75000"/>
                    <a:lumOff val="25000"/>
                  </a:schemeClr>
                </a:solidFill>
                <a:cs typeface="+mn-ea"/>
                <a:sym typeface="+mn-lt"/>
              </a:rPr>
              <a:t>习近平指出，《共产党宣言》为马克思主义建党学说奠定了理论基础。党要领导人民推进伟大社会革命、实现民族伟大复兴，就必须发扬自我革命精神，深入推进全面从严治党的决心不能动摇、要求不能降低、力度不能减弱。要认真贯彻落实党的十九大提出的新时代党的建设总要求和重大部署，在整体推进党的各项建设的同时，重点解决党内出现的新问题</a:t>
            </a:r>
            <a:r>
              <a:rPr lang="zh-CN" altLang="en-US" sz="1600" dirty="0">
                <a:solidFill>
                  <a:schemeClr val="tx1">
                    <a:lumMod val="75000"/>
                    <a:lumOff val="25000"/>
                  </a:schemeClr>
                </a:solidFill>
                <a:cs typeface="+mn-ea"/>
                <a:sym typeface="+mn-lt"/>
              </a:rPr>
              <a:t>。</a:t>
            </a:r>
            <a:endParaRPr lang="zh-CN" altLang="zh-CN" sz="1600" dirty="0">
              <a:solidFill>
                <a:schemeClr val="tx1">
                  <a:lumMod val="75000"/>
                  <a:lumOff val="25000"/>
                </a:schemeClr>
              </a:solidFill>
              <a:cs typeface="+mn-ea"/>
              <a:sym typeface="+mn-lt"/>
            </a:endParaRPr>
          </a:p>
        </p:txBody>
      </p:sp>
      <p:sp>
        <p:nvSpPr>
          <p:cNvPr id="5" name="矩形: 圆角 3">
            <a:extLst>
              <a:ext uri="{FF2B5EF4-FFF2-40B4-BE49-F238E27FC236}">
                <a16:creationId xmlns:a16="http://schemas.microsoft.com/office/drawing/2014/main" id="{B28ED5E4-024F-4601-873A-3B84762EC6D5}"/>
              </a:ext>
            </a:extLst>
          </p:cNvPr>
          <p:cNvSpPr/>
          <p:nvPr/>
        </p:nvSpPr>
        <p:spPr>
          <a:xfrm>
            <a:off x="4727235" y="3024671"/>
            <a:ext cx="5638117" cy="2749895"/>
          </a:xfrm>
          <a:prstGeom prst="roundRect">
            <a:avLst>
              <a:gd name="adj" fmla="val 4605"/>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cs typeface="+mn-ea"/>
              <a:sym typeface="+mn-lt"/>
            </a:endParaRPr>
          </a:p>
        </p:txBody>
      </p:sp>
      <p:grpSp>
        <p:nvGrpSpPr>
          <p:cNvPr id="6" name="组合 5"/>
          <p:cNvGrpSpPr/>
          <p:nvPr/>
        </p:nvGrpSpPr>
        <p:grpSpPr>
          <a:xfrm>
            <a:off x="1826647" y="3507172"/>
            <a:ext cx="2783061" cy="1784893"/>
            <a:chOff x="1826647" y="3311230"/>
            <a:chExt cx="2783061" cy="1784893"/>
          </a:xfrm>
        </p:grpSpPr>
        <p:sp>
          <p:nvSpPr>
            <p:cNvPr id="7" name="Freeform 5">
              <a:extLst>
                <a:ext uri="{FF2B5EF4-FFF2-40B4-BE49-F238E27FC236}">
                  <a16:creationId xmlns:a16="http://schemas.microsoft.com/office/drawing/2014/main" id="{748F4A8D-095C-45AE-9482-3C25CCA2653C}"/>
                </a:ext>
              </a:extLst>
            </p:cNvPr>
            <p:cNvSpPr>
              <a:spLocks/>
            </p:cNvSpPr>
            <p:nvPr/>
          </p:nvSpPr>
          <p:spPr bwMode="auto">
            <a:xfrm>
              <a:off x="1826647" y="3311230"/>
              <a:ext cx="2783061" cy="1784893"/>
            </a:xfrm>
            <a:custGeom>
              <a:avLst/>
              <a:gdLst>
                <a:gd name="T0" fmla="*/ 0 w 218"/>
                <a:gd name="T1" fmla="*/ 286 h 354"/>
                <a:gd name="T2" fmla="*/ 127 w 218"/>
                <a:gd name="T3" fmla="*/ 286 h 354"/>
                <a:gd name="T4" fmla="*/ 127 w 218"/>
                <a:gd name="T5" fmla="*/ 354 h 354"/>
                <a:gd name="T6" fmla="*/ 218 w 218"/>
                <a:gd name="T7" fmla="*/ 177 h 354"/>
                <a:gd name="T8" fmla="*/ 127 w 218"/>
                <a:gd name="T9" fmla="*/ 0 h 354"/>
                <a:gd name="T10" fmla="*/ 127 w 218"/>
                <a:gd name="T11" fmla="*/ 68 h 354"/>
                <a:gd name="T12" fmla="*/ 0 w 218"/>
                <a:gd name="T13" fmla="*/ 68 h 354"/>
                <a:gd name="T14" fmla="*/ 0 w 218"/>
                <a:gd name="T15" fmla="*/ 286 h 3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354">
                  <a:moveTo>
                    <a:pt x="0" y="286"/>
                  </a:moveTo>
                  <a:lnTo>
                    <a:pt x="127" y="286"/>
                  </a:lnTo>
                  <a:lnTo>
                    <a:pt x="127" y="354"/>
                  </a:lnTo>
                  <a:lnTo>
                    <a:pt x="218" y="177"/>
                  </a:lnTo>
                  <a:lnTo>
                    <a:pt x="127" y="0"/>
                  </a:lnTo>
                  <a:lnTo>
                    <a:pt x="127" y="68"/>
                  </a:lnTo>
                  <a:lnTo>
                    <a:pt x="0" y="68"/>
                  </a:lnTo>
                  <a:lnTo>
                    <a:pt x="0" y="286"/>
                  </a:lnTo>
                  <a:close/>
                </a:path>
              </a:pathLst>
            </a:custGeom>
            <a:noFill/>
            <a:ln w="1270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文本框 7">
              <a:extLst>
                <a:ext uri="{FF2B5EF4-FFF2-40B4-BE49-F238E27FC236}">
                  <a16:creationId xmlns:a16="http://schemas.microsoft.com/office/drawing/2014/main" id="{8A2DBA70-2357-47CE-9E88-6C9F42688D45}"/>
                </a:ext>
              </a:extLst>
            </p:cNvPr>
            <p:cNvSpPr txBox="1">
              <a:spLocks noChangeArrowheads="1"/>
            </p:cNvSpPr>
            <p:nvPr/>
          </p:nvSpPr>
          <p:spPr bwMode="auto">
            <a:xfrm>
              <a:off x="1826647" y="3935911"/>
              <a:ext cx="2249194" cy="497957"/>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20000"/>
                </a:lnSpc>
              </a:pPr>
              <a:r>
                <a:rPr lang="zh-CN" altLang="en-US" sz="2400" b="1" dirty="0">
                  <a:solidFill>
                    <a:schemeClr val="accent1"/>
                  </a:solidFill>
                  <a:latin typeface="+mn-lt"/>
                  <a:ea typeface="+mn-ea"/>
                  <a:cs typeface="+mn-ea"/>
                  <a:sym typeface="+mn-lt"/>
                </a:rPr>
                <a:t>确保我们党</a:t>
              </a:r>
            </a:p>
          </p:txBody>
        </p:sp>
      </p:grpSp>
      <p:grpSp>
        <p:nvGrpSpPr>
          <p:cNvPr id="9" name="组合 8">
            <a:extLst>
              <a:ext uri="{FF2B5EF4-FFF2-40B4-BE49-F238E27FC236}">
                <a16:creationId xmlns:a16="http://schemas.microsoft.com/office/drawing/2014/main" id="{9323C3F0-9F17-401E-A2B5-5646E98DE47C}"/>
              </a:ext>
            </a:extLst>
          </p:cNvPr>
          <p:cNvGrpSpPr/>
          <p:nvPr/>
        </p:nvGrpSpPr>
        <p:grpSpPr>
          <a:xfrm>
            <a:off x="4826040" y="3134122"/>
            <a:ext cx="5440507" cy="783159"/>
            <a:chOff x="4173538" y="1922972"/>
            <a:chExt cx="8304212" cy="1195388"/>
          </a:xfrm>
        </p:grpSpPr>
        <p:sp>
          <p:nvSpPr>
            <p:cNvPr id="10" name="任意多边形: 形状 20">
              <a:extLst>
                <a:ext uri="{FF2B5EF4-FFF2-40B4-BE49-F238E27FC236}">
                  <a16:creationId xmlns:a16="http://schemas.microsoft.com/office/drawing/2014/main" id="{396798CA-B437-4930-9D6D-B1252D98D90A}"/>
                </a:ext>
              </a:extLst>
            </p:cNvPr>
            <p:cNvSpPr/>
            <p:nvPr/>
          </p:nvSpPr>
          <p:spPr>
            <a:xfrm>
              <a:off x="4173538" y="1922972"/>
              <a:ext cx="8304212" cy="1195388"/>
            </a:xfrm>
            <a:custGeom>
              <a:avLst/>
              <a:gdLst>
                <a:gd name="connsiteX0" fmla="*/ 142084 w 7683500"/>
                <a:gd name="connsiteY0" fmla="*/ 0 h 1195388"/>
                <a:gd name="connsiteX1" fmla="*/ 7541416 w 7683500"/>
                <a:gd name="connsiteY1" fmla="*/ 0 h 1195388"/>
                <a:gd name="connsiteX2" fmla="*/ 7683500 w 7683500"/>
                <a:gd name="connsiteY2" fmla="*/ 142084 h 1195388"/>
                <a:gd name="connsiteX3" fmla="*/ 7683500 w 7683500"/>
                <a:gd name="connsiteY3" fmla="*/ 1053304 h 1195388"/>
                <a:gd name="connsiteX4" fmla="*/ 7541416 w 7683500"/>
                <a:gd name="connsiteY4" fmla="*/ 1195388 h 1195388"/>
                <a:gd name="connsiteX5" fmla="*/ 142084 w 7683500"/>
                <a:gd name="connsiteY5" fmla="*/ 1195388 h 1195388"/>
                <a:gd name="connsiteX6" fmla="*/ 0 w 7683500"/>
                <a:gd name="connsiteY6" fmla="*/ 1053304 h 1195388"/>
                <a:gd name="connsiteX7" fmla="*/ 0 w 7683500"/>
                <a:gd name="connsiteY7" fmla="*/ 686180 h 1195388"/>
                <a:gd name="connsiteX8" fmla="*/ 387266 w 7683500"/>
                <a:gd name="connsiteY8" fmla="*/ 686180 h 1195388"/>
                <a:gd name="connsiteX9" fmla="*/ 387266 w 7683500"/>
                <a:gd name="connsiteY9" fmla="*/ 774666 h 1195388"/>
                <a:gd name="connsiteX10" fmla="*/ 564237 w 7683500"/>
                <a:gd name="connsiteY10" fmla="*/ 597695 h 1195388"/>
                <a:gd name="connsiteX11" fmla="*/ 387266 w 7683500"/>
                <a:gd name="connsiteY11" fmla="*/ 420723 h 1195388"/>
                <a:gd name="connsiteX12" fmla="*/ 387266 w 7683500"/>
                <a:gd name="connsiteY12" fmla="*/ 509209 h 1195388"/>
                <a:gd name="connsiteX13" fmla="*/ 0 w 7683500"/>
                <a:gd name="connsiteY13" fmla="*/ 509209 h 1195388"/>
                <a:gd name="connsiteX14" fmla="*/ 0 w 7683500"/>
                <a:gd name="connsiteY14" fmla="*/ 142084 h 1195388"/>
                <a:gd name="connsiteX15" fmla="*/ 142084 w 7683500"/>
                <a:gd name="connsiteY15" fmla="*/ 0 h 1195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83500" h="1195388">
                  <a:moveTo>
                    <a:pt x="142084" y="0"/>
                  </a:moveTo>
                  <a:lnTo>
                    <a:pt x="7541416" y="0"/>
                  </a:lnTo>
                  <a:cubicBezTo>
                    <a:pt x="7619887" y="0"/>
                    <a:pt x="7683500" y="63613"/>
                    <a:pt x="7683500" y="142084"/>
                  </a:cubicBezTo>
                  <a:lnTo>
                    <a:pt x="7683500" y="1053304"/>
                  </a:lnTo>
                  <a:cubicBezTo>
                    <a:pt x="7683500" y="1131775"/>
                    <a:pt x="7619887" y="1195388"/>
                    <a:pt x="7541416" y="1195388"/>
                  </a:cubicBezTo>
                  <a:lnTo>
                    <a:pt x="142084" y="1195388"/>
                  </a:lnTo>
                  <a:cubicBezTo>
                    <a:pt x="63613" y="1195388"/>
                    <a:pt x="0" y="1131775"/>
                    <a:pt x="0" y="1053304"/>
                  </a:cubicBezTo>
                  <a:lnTo>
                    <a:pt x="0" y="686180"/>
                  </a:lnTo>
                  <a:lnTo>
                    <a:pt x="387266" y="686180"/>
                  </a:lnTo>
                  <a:lnTo>
                    <a:pt x="387266" y="774666"/>
                  </a:lnTo>
                  <a:lnTo>
                    <a:pt x="564237" y="597695"/>
                  </a:lnTo>
                  <a:lnTo>
                    <a:pt x="387266" y="420723"/>
                  </a:lnTo>
                  <a:lnTo>
                    <a:pt x="387266" y="509209"/>
                  </a:lnTo>
                  <a:lnTo>
                    <a:pt x="0" y="509209"/>
                  </a:lnTo>
                  <a:lnTo>
                    <a:pt x="0" y="142084"/>
                  </a:lnTo>
                  <a:cubicBezTo>
                    <a:pt x="0" y="63613"/>
                    <a:pt x="63613" y="0"/>
                    <a:pt x="14208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solidFill>
                <a:cs typeface="+mn-ea"/>
                <a:sym typeface="+mn-lt"/>
              </a:endParaRPr>
            </a:p>
          </p:txBody>
        </p:sp>
        <p:sp>
          <p:nvSpPr>
            <p:cNvPr id="11" name="文本框 10">
              <a:extLst>
                <a:ext uri="{FF2B5EF4-FFF2-40B4-BE49-F238E27FC236}">
                  <a16:creationId xmlns:a16="http://schemas.microsoft.com/office/drawing/2014/main" id="{EC36C986-A7DD-4656-81E0-75E0D05C7FB4}"/>
                </a:ext>
              </a:extLst>
            </p:cNvPr>
            <p:cNvSpPr txBox="1">
              <a:spLocks noChangeArrowheads="1"/>
            </p:cNvSpPr>
            <p:nvPr/>
          </p:nvSpPr>
          <p:spPr bwMode="auto">
            <a:xfrm>
              <a:off x="4737773" y="2215308"/>
              <a:ext cx="7739977" cy="610715"/>
            </a:xfrm>
            <a:prstGeom prst="rect">
              <a:avLst/>
            </a:prstGeom>
            <a:noFill/>
            <a:extLst/>
          </p:spPr>
          <p:txBody>
            <a:bodyPr wrap="square" rtlCol="0">
              <a:spAutoFit/>
            </a:bodyPr>
            <a:lstStyle>
              <a:defPPr>
                <a:defRPr lang="zh-CN"/>
              </a:defPPr>
              <a:lvl1pPr fontAlgn="auto">
                <a:lnSpc>
                  <a:spcPct val="100000"/>
                </a:lnSpc>
                <a:spcBef>
                  <a:spcPts val="0"/>
                </a:spcBef>
                <a:spcAft>
                  <a:spcPts val="0"/>
                </a:spcAft>
                <a:defRPr sz="2000" b="1">
                  <a:solidFill>
                    <a:schemeClr val="bg1"/>
                  </a:solidFill>
                  <a:latin typeface="微软雅黑" panose="020B0503020204020204" pitchFamily="34" charset="-122"/>
                  <a:ea typeface="微软雅黑" panose="020B0503020204020204" pitchFamily="34" charset="-122"/>
                  <a:cs typeface="+mn-ea"/>
                </a:defRPr>
              </a:lvl1pPr>
            </a:lstStyle>
            <a:p>
              <a:r>
                <a:rPr lang="zh-CN" altLang="en-US" dirty="0">
                  <a:latin typeface="+mn-lt"/>
                  <a:ea typeface="+mn-ea"/>
                  <a:sym typeface="+mn-lt"/>
                </a:rPr>
                <a:t>永葆马克思主义政党本色</a:t>
              </a:r>
            </a:p>
          </p:txBody>
        </p:sp>
      </p:grpSp>
      <p:grpSp>
        <p:nvGrpSpPr>
          <p:cNvPr id="12" name="组合 11">
            <a:extLst>
              <a:ext uri="{FF2B5EF4-FFF2-40B4-BE49-F238E27FC236}">
                <a16:creationId xmlns:a16="http://schemas.microsoft.com/office/drawing/2014/main" id="{8E289C0C-E0B5-4934-A829-BB3A5D35AEFD}"/>
              </a:ext>
            </a:extLst>
          </p:cNvPr>
          <p:cNvGrpSpPr/>
          <p:nvPr/>
        </p:nvGrpSpPr>
        <p:grpSpPr>
          <a:xfrm>
            <a:off x="4826040" y="4008039"/>
            <a:ext cx="5440507" cy="783159"/>
            <a:chOff x="4173538" y="1922972"/>
            <a:chExt cx="8304212" cy="1195388"/>
          </a:xfrm>
        </p:grpSpPr>
        <p:sp>
          <p:nvSpPr>
            <p:cNvPr id="13" name="任意多边形: 形状 16">
              <a:extLst>
                <a:ext uri="{FF2B5EF4-FFF2-40B4-BE49-F238E27FC236}">
                  <a16:creationId xmlns:a16="http://schemas.microsoft.com/office/drawing/2014/main" id="{493B2BA7-75E0-4FAB-88D3-97129EF39850}"/>
                </a:ext>
              </a:extLst>
            </p:cNvPr>
            <p:cNvSpPr/>
            <p:nvPr/>
          </p:nvSpPr>
          <p:spPr>
            <a:xfrm>
              <a:off x="4173538" y="1922972"/>
              <a:ext cx="8304212" cy="1195388"/>
            </a:xfrm>
            <a:custGeom>
              <a:avLst/>
              <a:gdLst>
                <a:gd name="connsiteX0" fmla="*/ 142084 w 7683500"/>
                <a:gd name="connsiteY0" fmla="*/ 0 h 1195388"/>
                <a:gd name="connsiteX1" fmla="*/ 7541416 w 7683500"/>
                <a:gd name="connsiteY1" fmla="*/ 0 h 1195388"/>
                <a:gd name="connsiteX2" fmla="*/ 7683500 w 7683500"/>
                <a:gd name="connsiteY2" fmla="*/ 142084 h 1195388"/>
                <a:gd name="connsiteX3" fmla="*/ 7683500 w 7683500"/>
                <a:gd name="connsiteY3" fmla="*/ 1053304 h 1195388"/>
                <a:gd name="connsiteX4" fmla="*/ 7541416 w 7683500"/>
                <a:gd name="connsiteY4" fmla="*/ 1195388 h 1195388"/>
                <a:gd name="connsiteX5" fmla="*/ 142084 w 7683500"/>
                <a:gd name="connsiteY5" fmla="*/ 1195388 h 1195388"/>
                <a:gd name="connsiteX6" fmla="*/ 0 w 7683500"/>
                <a:gd name="connsiteY6" fmla="*/ 1053304 h 1195388"/>
                <a:gd name="connsiteX7" fmla="*/ 0 w 7683500"/>
                <a:gd name="connsiteY7" fmla="*/ 686180 h 1195388"/>
                <a:gd name="connsiteX8" fmla="*/ 387266 w 7683500"/>
                <a:gd name="connsiteY8" fmla="*/ 686180 h 1195388"/>
                <a:gd name="connsiteX9" fmla="*/ 387266 w 7683500"/>
                <a:gd name="connsiteY9" fmla="*/ 774666 h 1195388"/>
                <a:gd name="connsiteX10" fmla="*/ 564237 w 7683500"/>
                <a:gd name="connsiteY10" fmla="*/ 597695 h 1195388"/>
                <a:gd name="connsiteX11" fmla="*/ 387266 w 7683500"/>
                <a:gd name="connsiteY11" fmla="*/ 420723 h 1195388"/>
                <a:gd name="connsiteX12" fmla="*/ 387266 w 7683500"/>
                <a:gd name="connsiteY12" fmla="*/ 509209 h 1195388"/>
                <a:gd name="connsiteX13" fmla="*/ 0 w 7683500"/>
                <a:gd name="connsiteY13" fmla="*/ 509209 h 1195388"/>
                <a:gd name="connsiteX14" fmla="*/ 0 w 7683500"/>
                <a:gd name="connsiteY14" fmla="*/ 142084 h 1195388"/>
                <a:gd name="connsiteX15" fmla="*/ 142084 w 7683500"/>
                <a:gd name="connsiteY15" fmla="*/ 0 h 1195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83500" h="1195388">
                  <a:moveTo>
                    <a:pt x="142084" y="0"/>
                  </a:moveTo>
                  <a:lnTo>
                    <a:pt x="7541416" y="0"/>
                  </a:lnTo>
                  <a:cubicBezTo>
                    <a:pt x="7619887" y="0"/>
                    <a:pt x="7683500" y="63613"/>
                    <a:pt x="7683500" y="142084"/>
                  </a:cubicBezTo>
                  <a:lnTo>
                    <a:pt x="7683500" y="1053304"/>
                  </a:lnTo>
                  <a:cubicBezTo>
                    <a:pt x="7683500" y="1131775"/>
                    <a:pt x="7619887" y="1195388"/>
                    <a:pt x="7541416" y="1195388"/>
                  </a:cubicBezTo>
                  <a:lnTo>
                    <a:pt x="142084" y="1195388"/>
                  </a:lnTo>
                  <a:cubicBezTo>
                    <a:pt x="63613" y="1195388"/>
                    <a:pt x="0" y="1131775"/>
                    <a:pt x="0" y="1053304"/>
                  </a:cubicBezTo>
                  <a:lnTo>
                    <a:pt x="0" y="686180"/>
                  </a:lnTo>
                  <a:lnTo>
                    <a:pt x="387266" y="686180"/>
                  </a:lnTo>
                  <a:lnTo>
                    <a:pt x="387266" y="774666"/>
                  </a:lnTo>
                  <a:lnTo>
                    <a:pt x="564237" y="597695"/>
                  </a:lnTo>
                  <a:lnTo>
                    <a:pt x="387266" y="420723"/>
                  </a:lnTo>
                  <a:lnTo>
                    <a:pt x="387266" y="509209"/>
                  </a:lnTo>
                  <a:lnTo>
                    <a:pt x="0" y="509209"/>
                  </a:lnTo>
                  <a:lnTo>
                    <a:pt x="0" y="142084"/>
                  </a:lnTo>
                  <a:cubicBezTo>
                    <a:pt x="0" y="63613"/>
                    <a:pt x="63613" y="0"/>
                    <a:pt x="14208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solidFill>
                <a:cs typeface="+mn-ea"/>
                <a:sym typeface="+mn-lt"/>
              </a:endParaRPr>
            </a:p>
          </p:txBody>
        </p:sp>
        <p:sp>
          <p:nvSpPr>
            <p:cNvPr id="14" name="文本框 13">
              <a:extLst>
                <a:ext uri="{FF2B5EF4-FFF2-40B4-BE49-F238E27FC236}">
                  <a16:creationId xmlns:a16="http://schemas.microsoft.com/office/drawing/2014/main" id="{7EA08465-23BA-4CCF-9C9B-D9256B5EAA91}"/>
                </a:ext>
              </a:extLst>
            </p:cNvPr>
            <p:cNvSpPr txBox="1">
              <a:spLocks noChangeArrowheads="1"/>
            </p:cNvSpPr>
            <p:nvPr/>
          </p:nvSpPr>
          <p:spPr bwMode="auto">
            <a:xfrm>
              <a:off x="4737773" y="2215308"/>
              <a:ext cx="6594897" cy="610715"/>
            </a:xfrm>
            <a:prstGeom prst="rect">
              <a:avLst/>
            </a:prstGeom>
            <a:noFill/>
            <a:extLst/>
          </p:spPr>
          <p:txBody>
            <a:bodyPr wrap="square" rtlCol="0">
              <a:spAutoFit/>
            </a:bodyPr>
            <a:lstStyle>
              <a:defPPr>
                <a:defRPr lang="zh-CN"/>
              </a:defPPr>
              <a:lvl1pPr fontAlgn="auto">
                <a:lnSpc>
                  <a:spcPct val="100000"/>
                </a:lnSpc>
                <a:spcBef>
                  <a:spcPts val="0"/>
                </a:spcBef>
                <a:spcAft>
                  <a:spcPts val="0"/>
                </a:spcAft>
                <a:defRPr sz="2000" b="1">
                  <a:solidFill>
                    <a:schemeClr val="bg1"/>
                  </a:solidFill>
                  <a:latin typeface="微软雅黑" panose="020B0503020204020204" pitchFamily="34" charset="-122"/>
                  <a:ea typeface="微软雅黑" panose="020B0503020204020204" pitchFamily="34" charset="-122"/>
                  <a:cs typeface="+mn-ea"/>
                </a:defRPr>
              </a:lvl1pPr>
            </a:lstStyle>
            <a:p>
              <a:r>
                <a:rPr lang="zh-CN" altLang="en-US" dirty="0">
                  <a:latin typeface="+mn-lt"/>
                  <a:ea typeface="+mn-ea"/>
                  <a:sym typeface="+mn-lt"/>
                </a:rPr>
                <a:t>永远走在时代前列</a:t>
              </a:r>
            </a:p>
          </p:txBody>
        </p:sp>
      </p:grpSp>
      <p:grpSp>
        <p:nvGrpSpPr>
          <p:cNvPr id="15" name="组合 14">
            <a:extLst>
              <a:ext uri="{FF2B5EF4-FFF2-40B4-BE49-F238E27FC236}">
                <a16:creationId xmlns:a16="http://schemas.microsoft.com/office/drawing/2014/main" id="{B0D83801-A8A8-41A4-BB8E-264FAF1829EA}"/>
              </a:ext>
            </a:extLst>
          </p:cNvPr>
          <p:cNvGrpSpPr/>
          <p:nvPr/>
        </p:nvGrpSpPr>
        <p:grpSpPr>
          <a:xfrm>
            <a:off x="4826040" y="4881956"/>
            <a:ext cx="5440507" cy="783159"/>
            <a:chOff x="4173538" y="1922972"/>
            <a:chExt cx="8304212" cy="1195388"/>
          </a:xfrm>
        </p:grpSpPr>
        <p:sp>
          <p:nvSpPr>
            <p:cNvPr id="16" name="任意多边形: 形状 11">
              <a:extLst>
                <a:ext uri="{FF2B5EF4-FFF2-40B4-BE49-F238E27FC236}">
                  <a16:creationId xmlns:a16="http://schemas.microsoft.com/office/drawing/2014/main" id="{B89841B2-A775-40FB-97AC-F164689A495A}"/>
                </a:ext>
              </a:extLst>
            </p:cNvPr>
            <p:cNvSpPr/>
            <p:nvPr/>
          </p:nvSpPr>
          <p:spPr>
            <a:xfrm>
              <a:off x="4173538" y="1922972"/>
              <a:ext cx="8304212" cy="1195388"/>
            </a:xfrm>
            <a:custGeom>
              <a:avLst/>
              <a:gdLst>
                <a:gd name="connsiteX0" fmla="*/ 142084 w 7683500"/>
                <a:gd name="connsiteY0" fmla="*/ 0 h 1195388"/>
                <a:gd name="connsiteX1" fmla="*/ 7541416 w 7683500"/>
                <a:gd name="connsiteY1" fmla="*/ 0 h 1195388"/>
                <a:gd name="connsiteX2" fmla="*/ 7683500 w 7683500"/>
                <a:gd name="connsiteY2" fmla="*/ 142084 h 1195388"/>
                <a:gd name="connsiteX3" fmla="*/ 7683500 w 7683500"/>
                <a:gd name="connsiteY3" fmla="*/ 1053304 h 1195388"/>
                <a:gd name="connsiteX4" fmla="*/ 7541416 w 7683500"/>
                <a:gd name="connsiteY4" fmla="*/ 1195388 h 1195388"/>
                <a:gd name="connsiteX5" fmla="*/ 142084 w 7683500"/>
                <a:gd name="connsiteY5" fmla="*/ 1195388 h 1195388"/>
                <a:gd name="connsiteX6" fmla="*/ 0 w 7683500"/>
                <a:gd name="connsiteY6" fmla="*/ 1053304 h 1195388"/>
                <a:gd name="connsiteX7" fmla="*/ 0 w 7683500"/>
                <a:gd name="connsiteY7" fmla="*/ 686180 h 1195388"/>
                <a:gd name="connsiteX8" fmla="*/ 387266 w 7683500"/>
                <a:gd name="connsiteY8" fmla="*/ 686180 h 1195388"/>
                <a:gd name="connsiteX9" fmla="*/ 387266 w 7683500"/>
                <a:gd name="connsiteY9" fmla="*/ 774666 h 1195388"/>
                <a:gd name="connsiteX10" fmla="*/ 564237 w 7683500"/>
                <a:gd name="connsiteY10" fmla="*/ 597695 h 1195388"/>
                <a:gd name="connsiteX11" fmla="*/ 387266 w 7683500"/>
                <a:gd name="connsiteY11" fmla="*/ 420723 h 1195388"/>
                <a:gd name="connsiteX12" fmla="*/ 387266 w 7683500"/>
                <a:gd name="connsiteY12" fmla="*/ 509209 h 1195388"/>
                <a:gd name="connsiteX13" fmla="*/ 0 w 7683500"/>
                <a:gd name="connsiteY13" fmla="*/ 509209 h 1195388"/>
                <a:gd name="connsiteX14" fmla="*/ 0 w 7683500"/>
                <a:gd name="connsiteY14" fmla="*/ 142084 h 1195388"/>
                <a:gd name="connsiteX15" fmla="*/ 142084 w 7683500"/>
                <a:gd name="connsiteY15" fmla="*/ 0 h 1195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83500" h="1195388">
                  <a:moveTo>
                    <a:pt x="142084" y="0"/>
                  </a:moveTo>
                  <a:lnTo>
                    <a:pt x="7541416" y="0"/>
                  </a:lnTo>
                  <a:cubicBezTo>
                    <a:pt x="7619887" y="0"/>
                    <a:pt x="7683500" y="63613"/>
                    <a:pt x="7683500" y="142084"/>
                  </a:cubicBezTo>
                  <a:lnTo>
                    <a:pt x="7683500" y="1053304"/>
                  </a:lnTo>
                  <a:cubicBezTo>
                    <a:pt x="7683500" y="1131775"/>
                    <a:pt x="7619887" y="1195388"/>
                    <a:pt x="7541416" y="1195388"/>
                  </a:cubicBezTo>
                  <a:lnTo>
                    <a:pt x="142084" y="1195388"/>
                  </a:lnTo>
                  <a:cubicBezTo>
                    <a:pt x="63613" y="1195388"/>
                    <a:pt x="0" y="1131775"/>
                    <a:pt x="0" y="1053304"/>
                  </a:cubicBezTo>
                  <a:lnTo>
                    <a:pt x="0" y="686180"/>
                  </a:lnTo>
                  <a:lnTo>
                    <a:pt x="387266" y="686180"/>
                  </a:lnTo>
                  <a:lnTo>
                    <a:pt x="387266" y="774666"/>
                  </a:lnTo>
                  <a:lnTo>
                    <a:pt x="564237" y="597695"/>
                  </a:lnTo>
                  <a:lnTo>
                    <a:pt x="387266" y="420723"/>
                  </a:lnTo>
                  <a:lnTo>
                    <a:pt x="387266" y="509209"/>
                  </a:lnTo>
                  <a:lnTo>
                    <a:pt x="0" y="509209"/>
                  </a:lnTo>
                  <a:lnTo>
                    <a:pt x="0" y="142084"/>
                  </a:lnTo>
                  <a:cubicBezTo>
                    <a:pt x="0" y="63613"/>
                    <a:pt x="63613" y="0"/>
                    <a:pt x="14208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solidFill>
                <a:cs typeface="+mn-ea"/>
                <a:sym typeface="+mn-lt"/>
              </a:endParaRPr>
            </a:p>
          </p:txBody>
        </p:sp>
        <p:sp>
          <p:nvSpPr>
            <p:cNvPr id="17" name="文本框 16">
              <a:extLst>
                <a:ext uri="{FF2B5EF4-FFF2-40B4-BE49-F238E27FC236}">
                  <a16:creationId xmlns:a16="http://schemas.microsoft.com/office/drawing/2014/main" id="{0F6B3E06-CE96-46DF-9831-8F0E8079C191}"/>
                </a:ext>
              </a:extLst>
            </p:cNvPr>
            <p:cNvSpPr txBox="1">
              <a:spLocks noChangeArrowheads="1"/>
            </p:cNvSpPr>
            <p:nvPr/>
          </p:nvSpPr>
          <p:spPr bwMode="auto">
            <a:xfrm>
              <a:off x="4737772" y="2215308"/>
              <a:ext cx="7189649" cy="610715"/>
            </a:xfrm>
            <a:prstGeom prst="rect">
              <a:avLst/>
            </a:prstGeom>
            <a:noFill/>
            <a:extLst/>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b="1" dirty="0">
                  <a:solidFill>
                    <a:schemeClr val="bg1"/>
                  </a:solidFill>
                  <a:latin typeface="+mn-lt"/>
                  <a:ea typeface="+mn-ea"/>
                  <a:cs typeface="+mn-ea"/>
                  <a:sym typeface="+mn-lt"/>
                </a:rPr>
                <a:t>永远做中国人民和中华民族的主心骨</a:t>
              </a:r>
            </a:p>
          </p:txBody>
        </p:sp>
      </p:grpSp>
    </p:spTree>
    <p:extLst>
      <p:ext uri="{BB962C8B-B14F-4D97-AF65-F5344CB8AC3E}">
        <p14:creationId xmlns:p14="http://schemas.microsoft.com/office/powerpoint/2010/main" val="407897902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0-#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16" presetClass="entr" presetSubtype="2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750"/>
                                        <p:tgtEl>
                                          <p:spTgt spid="5"/>
                                        </p:tgtEl>
                                      </p:cBhvr>
                                    </p:animEffect>
                                  </p:childTnLst>
                                </p:cTn>
                              </p:par>
                            </p:childTnLst>
                          </p:cTn>
                        </p:par>
                        <p:par>
                          <p:cTn id="17" fill="hold">
                            <p:stCondLst>
                              <p:cond delay="250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750"/>
                                        <p:tgtEl>
                                          <p:spTgt spid="9"/>
                                        </p:tgtEl>
                                      </p:cBhvr>
                                    </p:animEffect>
                                  </p:childTnLst>
                                </p:cTn>
                              </p:par>
                            </p:childTnLst>
                          </p:cTn>
                        </p:par>
                        <p:par>
                          <p:cTn id="21" fill="hold">
                            <p:stCondLst>
                              <p:cond delay="3250"/>
                            </p:stCondLst>
                            <p:childTnLst>
                              <p:par>
                                <p:cTn id="22" presetID="22" presetClass="entr" presetSubtype="8"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750"/>
                                        <p:tgtEl>
                                          <p:spTgt spid="12"/>
                                        </p:tgtEl>
                                      </p:cBhvr>
                                    </p:animEffect>
                                  </p:childTnLst>
                                </p:cTn>
                              </p:par>
                            </p:childTnLst>
                          </p:cTn>
                        </p:par>
                        <p:par>
                          <p:cTn id="25" fill="hold">
                            <p:stCondLst>
                              <p:cond delay="4000"/>
                            </p:stCondLst>
                            <p:childTnLst>
                              <p:par>
                                <p:cTn id="26" presetID="2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755F9822-2BD8-4005-97AA-21ED7EF1C6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29" y="5767976"/>
            <a:ext cx="12192000" cy="1142999"/>
          </a:xfrm>
          <a:prstGeom prst="rect">
            <a:avLst/>
          </a:prstGeom>
        </p:spPr>
      </p:pic>
      <p:pic>
        <p:nvPicPr>
          <p:cNvPr id="57" name="图片 56"/>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0042360" y="309061"/>
            <a:ext cx="1920312" cy="877705"/>
          </a:xfrm>
          <a:prstGeom prst="rect">
            <a:avLst/>
          </a:prstGeom>
        </p:spPr>
      </p:pic>
      <p:sp>
        <p:nvSpPr>
          <p:cNvPr id="40" name="文本框 39">
            <a:extLst>
              <a:ext uri="{FF2B5EF4-FFF2-40B4-BE49-F238E27FC236}">
                <a16:creationId xmlns:a16="http://schemas.microsoft.com/office/drawing/2014/main" id="{434E16AB-A0DA-4DF1-A349-871CB20837E9}"/>
              </a:ext>
            </a:extLst>
          </p:cNvPr>
          <p:cNvSpPr txBox="1"/>
          <p:nvPr/>
        </p:nvSpPr>
        <p:spPr>
          <a:xfrm>
            <a:off x="1485757" y="2010907"/>
            <a:ext cx="2007281" cy="923330"/>
          </a:xfrm>
          <a:prstGeom prst="rect">
            <a:avLst/>
          </a:prstGeom>
          <a:noFill/>
        </p:spPr>
        <p:txBody>
          <a:bodyPr wrap="none" rtlCol="0">
            <a:spAutoFit/>
          </a:bodyPr>
          <a:lstStyle/>
          <a:p>
            <a:pPr algn="ctr"/>
            <a:r>
              <a:rPr lang="zh-CN" altLang="en-US" sz="5400" b="1" spc="600" dirty="0">
                <a:solidFill>
                  <a:srgbClr val="C00000"/>
                </a:solidFill>
                <a:cs typeface="+mn-ea"/>
                <a:sym typeface="+mn-lt"/>
              </a:rPr>
              <a:t>目 录</a:t>
            </a:r>
          </a:p>
        </p:txBody>
      </p:sp>
      <p:grpSp>
        <p:nvGrpSpPr>
          <p:cNvPr id="41" name="组合 40"/>
          <p:cNvGrpSpPr/>
          <p:nvPr/>
        </p:nvGrpSpPr>
        <p:grpSpPr>
          <a:xfrm>
            <a:off x="4967290" y="3608182"/>
            <a:ext cx="6759573" cy="676398"/>
            <a:chOff x="4572731" y="4207311"/>
            <a:chExt cx="6759573" cy="676398"/>
          </a:xfrm>
        </p:grpSpPr>
        <p:sp>
          <p:nvSpPr>
            <p:cNvPr id="42" name="矩形 41">
              <a:extLst>
                <a:ext uri="{FF2B5EF4-FFF2-40B4-BE49-F238E27FC236}">
                  <a16:creationId xmlns:a16="http://schemas.microsoft.com/office/drawing/2014/main" id="{7098604C-0AD9-4F4F-B9A6-0E99C5B4A6CC}"/>
                </a:ext>
              </a:extLst>
            </p:cNvPr>
            <p:cNvSpPr/>
            <p:nvPr/>
          </p:nvSpPr>
          <p:spPr>
            <a:xfrm>
              <a:off x="5325723" y="4207311"/>
              <a:ext cx="6006581" cy="676398"/>
            </a:xfrm>
            <a:prstGeom prst="rect">
              <a:avLst/>
            </a:prstGeom>
            <a:solidFill>
              <a:srgbClr val="FEFEFE">
                <a:alpha val="95000"/>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Rectangle 5">
              <a:extLst>
                <a:ext uri="{FF2B5EF4-FFF2-40B4-BE49-F238E27FC236}">
                  <a16:creationId xmlns:a16="http://schemas.microsoft.com/office/drawing/2014/main" id="{176D991A-EAD3-4CF3-8BAE-64597F80A578}"/>
                </a:ext>
              </a:extLst>
            </p:cNvPr>
            <p:cNvSpPr>
              <a:spLocks noChangeArrowheads="1"/>
            </p:cNvSpPr>
            <p:nvPr/>
          </p:nvSpPr>
          <p:spPr bwMode="auto">
            <a:xfrm>
              <a:off x="5503022" y="4330067"/>
              <a:ext cx="3231654"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sp3d extrusionH="654050">
                <a:extrusionClr>
                  <a:srgbClr val="FF0000"/>
                </a:extrusionClr>
              </a:sp3d>
            </a:bodyPr>
            <a:lstStyle/>
            <a:p>
              <a:pPr eaLnBrk="0" fontAlgn="base" hangingPunct="0">
                <a:spcBef>
                  <a:spcPct val="0"/>
                </a:spcBef>
                <a:spcAft>
                  <a:spcPct val="0"/>
                </a:spcAft>
              </a:pPr>
              <a:r>
                <a:rPr lang="en-US" altLang="zh-CN" sz="2800" b="1" dirty="0">
                  <a:ln cmpd="sng">
                    <a:noFill/>
                    <a:prstDash val="solid"/>
                  </a:ln>
                  <a:solidFill>
                    <a:schemeClr val="accent1"/>
                  </a:solidFill>
                  <a:cs typeface="+mn-ea"/>
                  <a:sym typeface="+mn-lt"/>
                </a:rPr>
                <a:t>《</a:t>
              </a:r>
              <a:r>
                <a:rPr lang="zh-CN" altLang="en-US" sz="2800" b="1" dirty="0">
                  <a:ln cmpd="sng">
                    <a:noFill/>
                    <a:prstDash val="solid"/>
                  </a:ln>
                  <a:solidFill>
                    <a:schemeClr val="accent1"/>
                  </a:solidFill>
                  <a:cs typeface="+mn-ea"/>
                  <a:sym typeface="+mn-lt"/>
                </a:rPr>
                <a:t>共产党宣言</a:t>
              </a:r>
              <a:r>
                <a:rPr lang="en-US" altLang="zh-CN" sz="2800" b="1" dirty="0">
                  <a:ln cmpd="sng">
                    <a:noFill/>
                    <a:prstDash val="solid"/>
                  </a:ln>
                  <a:solidFill>
                    <a:schemeClr val="accent1"/>
                  </a:solidFill>
                  <a:cs typeface="+mn-ea"/>
                  <a:sym typeface="+mn-lt"/>
                </a:rPr>
                <a:t>》</a:t>
              </a:r>
              <a:r>
                <a:rPr lang="zh-CN" altLang="en-US" sz="2800" b="1" dirty="0">
                  <a:ln cmpd="sng">
                    <a:noFill/>
                    <a:prstDash val="solid"/>
                  </a:ln>
                  <a:solidFill>
                    <a:schemeClr val="accent1"/>
                  </a:solidFill>
                  <a:cs typeface="+mn-ea"/>
                  <a:sym typeface="+mn-lt"/>
                </a:rPr>
                <a:t>简介</a:t>
              </a:r>
            </a:p>
          </p:txBody>
        </p:sp>
        <p:sp>
          <p:nvSpPr>
            <p:cNvPr id="44" name="矩形 43">
              <a:extLst>
                <a:ext uri="{FF2B5EF4-FFF2-40B4-BE49-F238E27FC236}">
                  <a16:creationId xmlns:a16="http://schemas.microsoft.com/office/drawing/2014/main" id="{3BAFEE83-098F-4C76-A986-BAA03D5D2C65}"/>
                </a:ext>
              </a:extLst>
            </p:cNvPr>
            <p:cNvSpPr/>
            <p:nvPr/>
          </p:nvSpPr>
          <p:spPr>
            <a:xfrm>
              <a:off x="4572731" y="4207311"/>
              <a:ext cx="675704" cy="6763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cs typeface="+mn-ea"/>
                  <a:sym typeface="+mn-lt"/>
                </a:rPr>
                <a:t>03</a:t>
              </a:r>
              <a:endParaRPr lang="zh-CN" altLang="en-US" sz="2400" b="1" dirty="0">
                <a:solidFill>
                  <a:schemeClr val="bg1"/>
                </a:solidFill>
                <a:cs typeface="+mn-ea"/>
                <a:sym typeface="+mn-lt"/>
              </a:endParaRPr>
            </a:p>
          </p:txBody>
        </p:sp>
      </p:grpSp>
      <p:grpSp>
        <p:nvGrpSpPr>
          <p:cNvPr id="45" name="组合 44"/>
          <p:cNvGrpSpPr/>
          <p:nvPr/>
        </p:nvGrpSpPr>
        <p:grpSpPr>
          <a:xfrm>
            <a:off x="4967290" y="2488231"/>
            <a:ext cx="6759573" cy="676402"/>
            <a:chOff x="4572731" y="2582283"/>
            <a:chExt cx="6759573" cy="676402"/>
          </a:xfrm>
        </p:grpSpPr>
        <p:sp>
          <p:nvSpPr>
            <p:cNvPr id="46" name="矩形 45">
              <a:extLst>
                <a:ext uri="{FF2B5EF4-FFF2-40B4-BE49-F238E27FC236}">
                  <a16:creationId xmlns:a16="http://schemas.microsoft.com/office/drawing/2014/main" id="{7098604C-0AD9-4F4F-B9A6-0E99C5B4A6CC}"/>
                </a:ext>
              </a:extLst>
            </p:cNvPr>
            <p:cNvSpPr/>
            <p:nvPr/>
          </p:nvSpPr>
          <p:spPr>
            <a:xfrm>
              <a:off x="5325723" y="2582287"/>
              <a:ext cx="6006581" cy="676398"/>
            </a:xfrm>
            <a:prstGeom prst="rect">
              <a:avLst/>
            </a:prstGeom>
            <a:solidFill>
              <a:srgbClr val="FEFEFE">
                <a:alpha val="95000"/>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Rectangle 5">
              <a:extLst>
                <a:ext uri="{FF2B5EF4-FFF2-40B4-BE49-F238E27FC236}">
                  <a16:creationId xmlns:a16="http://schemas.microsoft.com/office/drawing/2014/main" id="{176D991A-EAD3-4CF3-8BAE-64597F80A578}"/>
                </a:ext>
              </a:extLst>
            </p:cNvPr>
            <p:cNvSpPr>
              <a:spLocks noChangeArrowheads="1"/>
            </p:cNvSpPr>
            <p:nvPr/>
          </p:nvSpPr>
          <p:spPr bwMode="auto">
            <a:xfrm>
              <a:off x="5503021" y="2705043"/>
              <a:ext cx="2513509"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sp3d extrusionH="654050">
                <a:extrusionClr>
                  <a:srgbClr val="FF0000"/>
                </a:extrusionClr>
              </a:sp3d>
            </a:bodyPr>
            <a:lstStyle/>
            <a:p>
              <a:pPr eaLnBrk="0" fontAlgn="base" hangingPunct="0">
                <a:spcBef>
                  <a:spcPct val="0"/>
                </a:spcBef>
                <a:spcAft>
                  <a:spcPct val="0"/>
                </a:spcAft>
              </a:pPr>
              <a:r>
                <a:rPr lang="zh-CN" altLang="en-US" sz="2800" b="1" dirty="0">
                  <a:ln cmpd="sng">
                    <a:noFill/>
                    <a:prstDash val="solid"/>
                  </a:ln>
                  <a:solidFill>
                    <a:schemeClr val="accent1"/>
                  </a:solidFill>
                  <a:cs typeface="+mn-ea"/>
                  <a:sym typeface="+mn-lt"/>
                </a:rPr>
                <a:t>马克思主要成就</a:t>
              </a:r>
            </a:p>
          </p:txBody>
        </p:sp>
        <p:sp>
          <p:nvSpPr>
            <p:cNvPr id="48" name="矩形 47">
              <a:extLst>
                <a:ext uri="{FF2B5EF4-FFF2-40B4-BE49-F238E27FC236}">
                  <a16:creationId xmlns:a16="http://schemas.microsoft.com/office/drawing/2014/main" id="{3BAFEE83-098F-4C76-A986-BAA03D5D2C65}"/>
                </a:ext>
              </a:extLst>
            </p:cNvPr>
            <p:cNvSpPr/>
            <p:nvPr/>
          </p:nvSpPr>
          <p:spPr>
            <a:xfrm>
              <a:off x="4572731" y="2582283"/>
              <a:ext cx="675704" cy="6763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cs typeface="+mn-ea"/>
                  <a:sym typeface="+mn-lt"/>
                </a:rPr>
                <a:t>02</a:t>
              </a:r>
              <a:endParaRPr lang="zh-CN" altLang="en-US" sz="2400" b="1" dirty="0">
                <a:solidFill>
                  <a:schemeClr val="bg1"/>
                </a:solidFill>
                <a:cs typeface="+mn-ea"/>
                <a:sym typeface="+mn-lt"/>
              </a:endParaRPr>
            </a:p>
          </p:txBody>
        </p:sp>
      </p:grpSp>
      <p:grpSp>
        <p:nvGrpSpPr>
          <p:cNvPr id="49" name="组合 48"/>
          <p:cNvGrpSpPr/>
          <p:nvPr/>
        </p:nvGrpSpPr>
        <p:grpSpPr>
          <a:xfrm>
            <a:off x="4967290" y="1368284"/>
            <a:ext cx="6759573" cy="676398"/>
            <a:chOff x="4572731" y="1769775"/>
            <a:chExt cx="6759573" cy="676398"/>
          </a:xfrm>
        </p:grpSpPr>
        <p:sp>
          <p:nvSpPr>
            <p:cNvPr id="50" name="矩形 49">
              <a:extLst>
                <a:ext uri="{FF2B5EF4-FFF2-40B4-BE49-F238E27FC236}">
                  <a16:creationId xmlns:a16="http://schemas.microsoft.com/office/drawing/2014/main" id="{7098604C-0AD9-4F4F-B9A6-0E99C5B4A6CC}"/>
                </a:ext>
              </a:extLst>
            </p:cNvPr>
            <p:cNvSpPr/>
            <p:nvPr/>
          </p:nvSpPr>
          <p:spPr>
            <a:xfrm>
              <a:off x="5325723" y="1769775"/>
              <a:ext cx="6006581" cy="676398"/>
            </a:xfrm>
            <a:prstGeom prst="rect">
              <a:avLst/>
            </a:prstGeom>
            <a:solidFill>
              <a:srgbClr val="FEFEFE">
                <a:alpha val="95000"/>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Rectangle 5">
              <a:extLst>
                <a:ext uri="{FF2B5EF4-FFF2-40B4-BE49-F238E27FC236}">
                  <a16:creationId xmlns:a16="http://schemas.microsoft.com/office/drawing/2014/main" id="{176D991A-EAD3-4CF3-8BAE-64597F80A578}"/>
                </a:ext>
              </a:extLst>
            </p:cNvPr>
            <p:cNvSpPr>
              <a:spLocks noChangeArrowheads="1"/>
            </p:cNvSpPr>
            <p:nvPr/>
          </p:nvSpPr>
          <p:spPr bwMode="auto">
            <a:xfrm>
              <a:off x="5503021" y="1892531"/>
              <a:ext cx="2513509"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sp3d extrusionH="654050">
                <a:extrusionClr>
                  <a:srgbClr val="FF0000"/>
                </a:extrusionClr>
              </a:sp3d>
            </a:bodyPr>
            <a:lstStyle/>
            <a:p>
              <a:pPr eaLnBrk="0" fontAlgn="base" hangingPunct="0">
                <a:spcBef>
                  <a:spcPct val="0"/>
                </a:spcBef>
                <a:spcAft>
                  <a:spcPct val="0"/>
                </a:spcAft>
              </a:pPr>
              <a:r>
                <a:rPr lang="zh-CN" altLang="en-US" sz="2800" b="1" dirty="0">
                  <a:ln cmpd="sng">
                    <a:noFill/>
                    <a:prstDash val="solid"/>
                  </a:ln>
                  <a:solidFill>
                    <a:schemeClr val="accent1"/>
                  </a:solidFill>
                  <a:cs typeface="+mn-ea"/>
                  <a:sym typeface="+mn-lt"/>
                </a:rPr>
                <a:t>马克思人物生平</a:t>
              </a:r>
            </a:p>
          </p:txBody>
        </p:sp>
        <p:sp>
          <p:nvSpPr>
            <p:cNvPr id="52" name="矩形 51">
              <a:extLst>
                <a:ext uri="{FF2B5EF4-FFF2-40B4-BE49-F238E27FC236}">
                  <a16:creationId xmlns:a16="http://schemas.microsoft.com/office/drawing/2014/main" id="{3BAFEE83-098F-4C76-A986-BAA03D5D2C65}"/>
                </a:ext>
              </a:extLst>
            </p:cNvPr>
            <p:cNvSpPr/>
            <p:nvPr/>
          </p:nvSpPr>
          <p:spPr>
            <a:xfrm>
              <a:off x="4572731" y="1769775"/>
              <a:ext cx="675704" cy="6763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cs typeface="+mn-ea"/>
                  <a:sym typeface="+mn-lt"/>
                </a:rPr>
                <a:t>01</a:t>
              </a:r>
              <a:endParaRPr lang="zh-CN" altLang="en-US" sz="2400" b="1" dirty="0">
                <a:solidFill>
                  <a:schemeClr val="bg1"/>
                </a:solidFill>
                <a:cs typeface="+mn-ea"/>
                <a:sym typeface="+mn-lt"/>
              </a:endParaRPr>
            </a:p>
          </p:txBody>
        </p:sp>
      </p:grpSp>
      <p:grpSp>
        <p:nvGrpSpPr>
          <p:cNvPr id="53" name="组合 52"/>
          <p:cNvGrpSpPr/>
          <p:nvPr/>
        </p:nvGrpSpPr>
        <p:grpSpPr>
          <a:xfrm>
            <a:off x="4967290" y="4728130"/>
            <a:ext cx="6759573" cy="676398"/>
            <a:chOff x="4572731" y="4207311"/>
            <a:chExt cx="6759573" cy="676398"/>
          </a:xfrm>
        </p:grpSpPr>
        <p:sp>
          <p:nvSpPr>
            <p:cNvPr id="54" name="矩形 53">
              <a:extLst>
                <a:ext uri="{FF2B5EF4-FFF2-40B4-BE49-F238E27FC236}">
                  <a16:creationId xmlns:a16="http://schemas.microsoft.com/office/drawing/2014/main" id="{7098604C-0AD9-4F4F-B9A6-0E99C5B4A6CC}"/>
                </a:ext>
              </a:extLst>
            </p:cNvPr>
            <p:cNvSpPr/>
            <p:nvPr/>
          </p:nvSpPr>
          <p:spPr>
            <a:xfrm>
              <a:off x="5325723" y="4207311"/>
              <a:ext cx="6006581" cy="676398"/>
            </a:xfrm>
            <a:prstGeom prst="rect">
              <a:avLst/>
            </a:prstGeom>
            <a:solidFill>
              <a:srgbClr val="FEFEFE">
                <a:alpha val="95000"/>
              </a:srgb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Rectangle 5">
              <a:extLst>
                <a:ext uri="{FF2B5EF4-FFF2-40B4-BE49-F238E27FC236}">
                  <a16:creationId xmlns:a16="http://schemas.microsoft.com/office/drawing/2014/main" id="{176D991A-EAD3-4CF3-8BAE-64597F80A578}"/>
                </a:ext>
              </a:extLst>
            </p:cNvPr>
            <p:cNvSpPr>
              <a:spLocks noChangeArrowheads="1"/>
            </p:cNvSpPr>
            <p:nvPr/>
          </p:nvSpPr>
          <p:spPr bwMode="auto">
            <a:xfrm>
              <a:off x="5503022" y="4330067"/>
              <a:ext cx="5745163"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sp3d extrusionH="654050">
                <a:extrusionClr>
                  <a:srgbClr val="FF0000"/>
                </a:extrusionClr>
              </a:sp3d>
            </a:bodyPr>
            <a:lstStyle/>
            <a:p>
              <a:pPr eaLnBrk="0" fontAlgn="base" hangingPunct="0">
                <a:spcBef>
                  <a:spcPct val="0"/>
                </a:spcBef>
                <a:spcAft>
                  <a:spcPct val="0"/>
                </a:spcAft>
              </a:pPr>
              <a:r>
                <a:rPr lang="zh-CN" altLang="en-US" sz="2800" b="1" dirty="0">
                  <a:ln cmpd="sng">
                    <a:noFill/>
                    <a:prstDash val="solid"/>
                  </a:ln>
                  <a:solidFill>
                    <a:schemeClr val="accent1"/>
                  </a:solidFill>
                  <a:cs typeface="+mn-ea"/>
                  <a:sym typeface="+mn-lt"/>
                </a:rPr>
                <a:t>深刻感悟和把握马克思主义真理力量</a:t>
              </a:r>
            </a:p>
          </p:txBody>
        </p:sp>
        <p:sp>
          <p:nvSpPr>
            <p:cNvPr id="59" name="矩形 58">
              <a:extLst>
                <a:ext uri="{FF2B5EF4-FFF2-40B4-BE49-F238E27FC236}">
                  <a16:creationId xmlns:a16="http://schemas.microsoft.com/office/drawing/2014/main" id="{3BAFEE83-098F-4C76-A986-BAA03D5D2C65}"/>
                </a:ext>
              </a:extLst>
            </p:cNvPr>
            <p:cNvSpPr/>
            <p:nvPr/>
          </p:nvSpPr>
          <p:spPr>
            <a:xfrm>
              <a:off x="4572731" y="4207311"/>
              <a:ext cx="675704" cy="6763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cs typeface="+mn-ea"/>
                  <a:sym typeface="+mn-lt"/>
                </a:rPr>
                <a:t>04</a:t>
              </a:r>
              <a:endParaRPr lang="zh-CN" altLang="en-US" sz="2400" b="1" dirty="0">
                <a:solidFill>
                  <a:schemeClr val="bg1"/>
                </a:solidFill>
                <a:cs typeface="+mn-ea"/>
                <a:sym typeface="+mn-lt"/>
              </a:endParaRPr>
            </a:p>
          </p:txBody>
        </p:sp>
      </p:grpSp>
      <p:pic>
        <p:nvPicPr>
          <p:cNvPr id="60" name="图片 59">
            <a:extLst>
              <a:ext uri="{FF2B5EF4-FFF2-40B4-BE49-F238E27FC236}">
                <a16:creationId xmlns:a16="http://schemas.microsoft.com/office/drawing/2014/main" id="{D67B72B8-A078-4217-93E9-A53D3028F2F3}"/>
              </a:ext>
            </a:extLst>
          </p:cNvPr>
          <p:cNvPicPr>
            <a:picLocks noChangeAspect="1"/>
          </p:cNvPicPr>
          <p:nvPr/>
        </p:nvPicPr>
        <p:blipFill rotWithShape="1">
          <a:blip r:embed="rId5">
            <a:extLst>
              <a:ext uri="{28A0092B-C50C-407E-A947-70E740481C1C}">
                <a14:useLocalDpi xmlns:a14="http://schemas.microsoft.com/office/drawing/2010/main" val="0"/>
              </a:ext>
            </a:extLst>
          </a:blip>
          <a:srcRect r="48333" b="56209"/>
          <a:stretch/>
        </p:blipFill>
        <p:spPr>
          <a:xfrm>
            <a:off x="0" y="0"/>
            <a:ext cx="6281170" cy="2823994"/>
          </a:xfrm>
          <a:prstGeom prst="rect">
            <a:avLst/>
          </a:prstGeom>
        </p:spPr>
      </p:pic>
      <p:pic>
        <p:nvPicPr>
          <p:cNvPr id="62" name="图片 61">
            <a:extLst>
              <a:ext uri="{FF2B5EF4-FFF2-40B4-BE49-F238E27FC236}">
                <a16:creationId xmlns:a16="http://schemas.microsoft.com/office/drawing/2014/main" id="{776AF288-B43C-483E-B03F-FD72369753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35865" y="5390526"/>
            <a:ext cx="4081323" cy="1464708"/>
          </a:xfrm>
          <a:prstGeom prst="rect">
            <a:avLst/>
          </a:prstGeom>
        </p:spPr>
      </p:pic>
      <p:pic>
        <p:nvPicPr>
          <p:cNvPr id="63" name="图片 62" descr="图片包含 鲜花&#10;&#10;已生成高可信度的说明">
            <a:extLst>
              <a:ext uri="{FF2B5EF4-FFF2-40B4-BE49-F238E27FC236}">
                <a16:creationId xmlns:a16="http://schemas.microsoft.com/office/drawing/2014/main" id="{9A985666-7305-494A-80EC-08A5935E3EAA}"/>
              </a:ext>
            </a:extLst>
          </p:cNvPr>
          <p:cNvPicPr>
            <a:picLocks noChangeAspect="1"/>
          </p:cNvPicPr>
          <p:nvPr/>
        </p:nvPicPr>
        <p:blipFill rotWithShape="1">
          <a:blip r:embed="rId7">
            <a:extLst>
              <a:ext uri="{28A0092B-C50C-407E-A947-70E740481C1C}">
                <a14:useLocalDpi xmlns:a14="http://schemas.microsoft.com/office/drawing/2010/main" val="0"/>
              </a:ext>
            </a:extLst>
          </a:blip>
          <a:srcRect l="66823" b="62708"/>
          <a:stretch/>
        </p:blipFill>
        <p:spPr>
          <a:xfrm>
            <a:off x="971852" y="78224"/>
            <a:ext cx="4229686" cy="2377123"/>
          </a:xfrm>
          <a:prstGeom prst="rect">
            <a:avLst/>
          </a:prstGeom>
        </p:spPr>
      </p:pic>
      <p:pic>
        <p:nvPicPr>
          <p:cNvPr id="64" name="图片 63">
            <a:extLst>
              <a:ext uri="{FF2B5EF4-FFF2-40B4-BE49-F238E27FC236}">
                <a16:creationId xmlns:a16="http://schemas.microsoft.com/office/drawing/2014/main" id="{6D06D0F8-B262-45E2-8B8B-8BE15BBBE8B8}"/>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l="11443" t="4354" r="4643" b="1802"/>
          <a:stretch>
            <a:fillRect/>
          </a:stretch>
        </p:blipFill>
        <p:spPr>
          <a:xfrm>
            <a:off x="1255232" y="3201873"/>
            <a:ext cx="2517665" cy="2426044"/>
          </a:xfrm>
          <a:prstGeom prst="rect">
            <a:avLst/>
          </a:prstGeom>
          <a:ln w="88900" cap="sq" cmpd="thickThin">
            <a:solidFill>
              <a:schemeClr val="bg1">
                <a:lumMod val="65000"/>
              </a:schemeClr>
            </a:solidFill>
            <a:prstDash val="solid"/>
            <a:miter lim="800000"/>
          </a:ln>
          <a:effectLst>
            <a:innerShdw blurRad="76200">
              <a:srgbClr val="000000"/>
            </a:innerShdw>
          </a:effectLst>
        </p:spPr>
      </p:pic>
    </p:spTree>
    <p:extLst>
      <p:ext uri="{BB962C8B-B14F-4D97-AF65-F5344CB8AC3E}">
        <p14:creationId xmlns:p14="http://schemas.microsoft.com/office/powerpoint/2010/main" val="89752526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750"/>
                                        <p:tgtEl>
                                          <p:spTgt spid="40"/>
                                        </p:tgtEl>
                                      </p:cBhvr>
                                    </p:animEffect>
                                    <p:anim calcmode="lin" valueType="num">
                                      <p:cBhvr>
                                        <p:cTn id="12" dur="750" fill="hold"/>
                                        <p:tgtEl>
                                          <p:spTgt spid="40"/>
                                        </p:tgtEl>
                                        <p:attrNameLst>
                                          <p:attrName>ppt_x</p:attrName>
                                        </p:attrNameLst>
                                      </p:cBhvr>
                                      <p:tavLst>
                                        <p:tav tm="0">
                                          <p:val>
                                            <p:strVal val="#ppt_x"/>
                                          </p:val>
                                        </p:tav>
                                        <p:tav tm="100000">
                                          <p:val>
                                            <p:strVal val="#ppt_x"/>
                                          </p:val>
                                        </p:tav>
                                      </p:tavLst>
                                    </p:anim>
                                    <p:anim calcmode="lin" valueType="num">
                                      <p:cBhvr>
                                        <p:cTn id="13" dur="750" fill="hold"/>
                                        <p:tgtEl>
                                          <p:spTgt spid="40"/>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2" presetClass="entr" presetSubtype="2"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750" fill="hold"/>
                                        <p:tgtEl>
                                          <p:spTgt spid="49"/>
                                        </p:tgtEl>
                                        <p:attrNameLst>
                                          <p:attrName>ppt_x</p:attrName>
                                        </p:attrNameLst>
                                      </p:cBhvr>
                                      <p:tavLst>
                                        <p:tav tm="0">
                                          <p:val>
                                            <p:strVal val="1+#ppt_w/2"/>
                                          </p:val>
                                        </p:tav>
                                        <p:tav tm="100000">
                                          <p:val>
                                            <p:strVal val="#ppt_x"/>
                                          </p:val>
                                        </p:tav>
                                      </p:tavLst>
                                    </p:anim>
                                    <p:anim calcmode="lin" valueType="num">
                                      <p:cBhvr additive="base">
                                        <p:cTn id="18" dur="750" fill="hold"/>
                                        <p:tgtEl>
                                          <p:spTgt spid="4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5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750" fill="hold"/>
                                        <p:tgtEl>
                                          <p:spTgt spid="45"/>
                                        </p:tgtEl>
                                        <p:attrNameLst>
                                          <p:attrName>ppt_x</p:attrName>
                                        </p:attrNameLst>
                                      </p:cBhvr>
                                      <p:tavLst>
                                        <p:tav tm="0">
                                          <p:val>
                                            <p:strVal val="1+#ppt_w/2"/>
                                          </p:val>
                                        </p:tav>
                                        <p:tav tm="100000">
                                          <p:val>
                                            <p:strVal val="#ppt_x"/>
                                          </p:val>
                                        </p:tav>
                                      </p:tavLst>
                                    </p:anim>
                                    <p:anim calcmode="lin" valueType="num">
                                      <p:cBhvr additive="base">
                                        <p:cTn id="22" dur="750" fill="hold"/>
                                        <p:tgtEl>
                                          <p:spTgt spid="4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50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750" fill="hold"/>
                                        <p:tgtEl>
                                          <p:spTgt spid="41"/>
                                        </p:tgtEl>
                                        <p:attrNameLst>
                                          <p:attrName>ppt_x</p:attrName>
                                        </p:attrNameLst>
                                      </p:cBhvr>
                                      <p:tavLst>
                                        <p:tav tm="0">
                                          <p:val>
                                            <p:strVal val="1+#ppt_w/2"/>
                                          </p:val>
                                        </p:tav>
                                        <p:tav tm="100000">
                                          <p:val>
                                            <p:strVal val="#ppt_x"/>
                                          </p:val>
                                        </p:tav>
                                      </p:tavLst>
                                    </p:anim>
                                    <p:anim calcmode="lin" valueType="num">
                                      <p:cBhvr additive="base">
                                        <p:cTn id="26" dur="750" fill="hold"/>
                                        <p:tgtEl>
                                          <p:spTgt spid="41"/>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750"/>
                                  </p:stCondLst>
                                  <p:childTnLst>
                                    <p:set>
                                      <p:cBhvr>
                                        <p:cTn id="28" dur="1" fill="hold">
                                          <p:stCondLst>
                                            <p:cond delay="0"/>
                                          </p:stCondLst>
                                        </p:cTn>
                                        <p:tgtEl>
                                          <p:spTgt spid="53"/>
                                        </p:tgtEl>
                                        <p:attrNameLst>
                                          <p:attrName>style.visibility</p:attrName>
                                        </p:attrNameLst>
                                      </p:cBhvr>
                                      <p:to>
                                        <p:strVal val="visible"/>
                                      </p:to>
                                    </p:set>
                                    <p:anim calcmode="lin" valueType="num">
                                      <p:cBhvr additive="base">
                                        <p:cTn id="29" dur="750" fill="hold"/>
                                        <p:tgtEl>
                                          <p:spTgt spid="53"/>
                                        </p:tgtEl>
                                        <p:attrNameLst>
                                          <p:attrName>ppt_x</p:attrName>
                                        </p:attrNameLst>
                                      </p:cBhvr>
                                      <p:tavLst>
                                        <p:tav tm="0">
                                          <p:val>
                                            <p:strVal val="1+#ppt_w/2"/>
                                          </p:val>
                                        </p:tav>
                                        <p:tav tm="100000">
                                          <p:val>
                                            <p:strVal val="#ppt_x"/>
                                          </p:val>
                                        </p:tav>
                                      </p:tavLst>
                                    </p:anim>
                                    <p:anim calcmode="lin" valueType="num">
                                      <p:cBhvr additive="base">
                                        <p:cTn id="30" dur="750" fill="hold"/>
                                        <p:tgtEl>
                                          <p:spTgt spid="53"/>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barn(inVertical)">
                                      <p:cBhvr>
                                        <p:cTn id="35" dur="500"/>
                                        <p:tgtEl>
                                          <p:spTgt spid="60"/>
                                        </p:tgtEl>
                                      </p:cBhvr>
                                    </p:animEffect>
                                  </p:childTnLst>
                                </p:cTn>
                              </p:par>
                              <p:par>
                                <p:cTn id="36" presetID="23" presetClass="entr" presetSubtype="36" fill="hold" nodeType="withEffect">
                                  <p:stCondLst>
                                    <p:cond delay="2500"/>
                                  </p:stCondLst>
                                  <p:childTnLst>
                                    <p:set>
                                      <p:cBhvr>
                                        <p:cTn id="37" dur="1" fill="hold">
                                          <p:stCondLst>
                                            <p:cond delay="0"/>
                                          </p:stCondLst>
                                        </p:cTn>
                                        <p:tgtEl>
                                          <p:spTgt spid="62"/>
                                        </p:tgtEl>
                                        <p:attrNameLst>
                                          <p:attrName>style.visibility</p:attrName>
                                        </p:attrNameLst>
                                      </p:cBhvr>
                                      <p:to>
                                        <p:strVal val="visible"/>
                                      </p:to>
                                    </p:set>
                                    <p:anim calcmode="lin" valueType="num">
                                      <p:cBhvr>
                                        <p:cTn id="38" dur="500" fill="hold"/>
                                        <p:tgtEl>
                                          <p:spTgt spid="62"/>
                                        </p:tgtEl>
                                        <p:attrNameLst>
                                          <p:attrName>ppt_w</p:attrName>
                                        </p:attrNameLst>
                                      </p:cBhvr>
                                      <p:tavLst>
                                        <p:tav tm="0">
                                          <p:val>
                                            <p:strVal val="(6*min(max(#ppt_w*#ppt_h,.3),1)-7.4)/-.7*#ppt_w"/>
                                          </p:val>
                                        </p:tav>
                                        <p:tav tm="100000">
                                          <p:val>
                                            <p:strVal val="#ppt_w"/>
                                          </p:val>
                                        </p:tav>
                                      </p:tavLst>
                                    </p:anim>
                                    <p:anim calcmode="lin" valueType="num">
                                      <p:cBhvr>
                                        <p:cTn id="39" dur="500" fill="hold"/>
                                        <p:tgtEl>
                                          <p:spTgt spid="62"/>
                                        </p:tgtEl>
                                        <p:attrNameLst>
                                          <p:attrName>ppt_h</p:attrName>
                                        </p:attrNameLst>
                                      </p:cBhvr>
                                      <p:tavLst>
                                        <p:tav tm="0">
                                          <p:val>
                                            <p:strVal val="(6*min(max(#ppt_w*#ppt_h,.3),1)-7.4)/-.7*#ppt_h"/>
                                          </p:val>
                                        </p:tav>
                                        <p:tav tm="100000">
                                          <p:val>
                                            <p:strVal val="#ppt_h"/>
                                          </p:val>
                                        </p:tav>
                                      </p:tavLst>
                                    </p:anim>
                                    <p:anim calcmode="lin" valueType="num">
                                      <p:cBhvr>
                                        <p:cTn id="40" dur="500" fill="hold"/>
                                        <p:tgtEl>
                                          <p:spTgt spid="62"/>
                                        </p:tgtEl>
                                        <p:attrNameLst>
                                          <p:attrName>ppt_x</p:attrName>
                                        </p:attrNameLst>
                                      </p:cBhvr>
                                      <p:tavLst>
                                        <p:tav tm="0">
                                          <p:val>
                                            <p:fltVal val="0.5"/>
                                          </p:val>
                                        </p:tav>
                                        <p:tav tm="100000">
                                          <p:val>
                                            <p:strVal val="#ppt_x"/>
                                          </p:val>
                                        </p:tav>
                                      </p:tavLst>
                                    </p:anim>
                                    <p:anim calcmode="lin" valueType="num">
                                      <p:cBhvr>
                                        <p:cTn id="41" dur="500" fill="hold"/>
                                        <p:tgtEl>
                                          <p:spTgt spid="62"/>
                                        </p:tgtEl>
                                        <p:attrNameLst>
                                          <p:attrName>ppt_y</p:attrName>
                                        </p:attrNameLst>
                                      </p:cBhvr>
                                      <p:tavLst>
                                        <p:tav tm="0">
                                          <p:val>
                                            <p:strVal val="1+(6*min(max(#ppt_w*#ppt_h,.3),1)-7.4)/-.7*#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barn(inVertical)">
                                      <p:cBhvr>
                                        <p:cTn id="46" dur="500"/>
                                        <p:tgtEl>
                                          <p:spTgt spid="63"/>
                                        </p:tgtEl>
                                      </p:cBhvr>
                                    </p:animEffect>
                                  </p:childTnLst>
                                </p:cTn>
                              </p:par>
                            </p:childTnLst>
                          </p:cTn>
                        </p:par>
                        <p:par>
                          <p:cTn id="47" fill="hold">
                            <p:stCondLst>
                              <p:cond delay="500"/>
                            </p:stCondLst>
                            <p:childTnLst>
                              <p:par>
                                <p:cTn id="48" presetID="42" presetClass="entr" presetSubtype="0" fill="hold" nodeType="after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1000"/>
                                        <p:tgtEl>
                                          <p:spTgt spid="64"/>
                                        </p:tgtEl>
                                      </p:cBhvr>
                                    </p:animEffect>
                                    <p:anim calcmode="lin" valueType="num">
                                      <p:cBhvr>
                                        <p:cTn id="51" dur="1000" fill="hold"/>
                                        <p:tgtEl>
                                          <p:spTgt spid="64"/>
                                        </p:tgtEl>
                                        <p:attrNameLst>
                                          <p:attrName>ppt_x</p:attrName>
                                        </p:attrNameLst>
                                      </p:cBhvr>
                                      <p:tavLst>
                                        <p:tav tm="0">
                                          <p:val>
                                            <p:strVal val="#ppt_x"/>
                                          </p:val>
                                        </p:tav>
                                        <p:tav tm="100000">
                                          <p:val>
                                            <p:strVal val="#ppt_x"/>
                                          </p:val>
                                        </p:tav>
                                      </p:tavLst>
                                    </p:anim>
                                    <p:anim calcmode="lin" valueType="num">
                                      <p:cBhvr>
                                        <p:cTn id="52"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5929828"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深刻感悟和把握马克思主义真理力量</a:t>
            </a:r>
          </a:p>
        </p:txBody>
      </p:sp>
      <p:sp>
        <p:nvSpPr>
          <p:cNvPr id="3" name="矩形 2"/>
          <p:cNvSpPr/>
          <p:nvPr/>
        </p:nvSpPr>
        <p:spPr>
          <a:xfrm>
            <a:off x="633293" y="1260257"/>
            <a:ext cx="10925413" cy="853567"/>
          </a:xfrm>
          <a:prstGeom prst="rect">
            <a:avLst/>
          </a:prstGeom>
        </p:spPr>
        <p:txBody>
          <a:bodyPr wrap="square">
            <a:spAutoFit/>
          </a:bodyPr>
          <a:lstStyle/>
          <a:p>
            <a:pPr algn="ctr">
              <a:lnSpc>
                <a:spcPct val="130000"/>
              </a:lnSpc>
              <a:spcBef>
                <a:spcPts val="600"/>
              </a:spcBef>
            </a:pPr>
            <a:r>
              <a:rPr lang="zh-CN" altLang="zh-CN" sz="2000" b="1" dirty="0">
                <a:solidFill>
                  <a:schemeClr val="tx1">
                    <a:lumMod val="75000"/>
                    <a:lumOff val="25000"/>
                  </a:schemeClr>
                </a:solidFill>
                <a:cs typeface="+mn-ea"/>
                <a:sym typeface="+mn-lt"/>
              </a:rPr>
              <a:t>习近平强调，与时代同步伐，与人民共命运，关注和回答时代和实践提出的重大课题，是马克思主义永葆生机活力的奥妙所在。</a:t>
            </a:r>
            <a:endParaRPr lang="en-US" altLang="zh-CN" sz="2000" b="1" dirty="0">
              <a:solidFill>
                <a:schemeClr val="tx1">
                  <a:lumMod val="75000"/>
                  <a:lumOff val="25000"/>
                </a:schemeClr>
              </a:solidFill>
              <a:cs typeface="+mn-ea"/>
              <a:sym typeface="+mn-lt"/>
            </a:endParaRPr>
          </a:p>
        </p:txBody>
      </p:sp>
      <p:grpSp>
        <p:nvGrpSpPr>
          <p:cNvPr id="18" name="组合 17"/>
          <p:cNvGrpSpPr/>
          <p:nvPr/>
        </p:nvGrpSpPr>
        <p:grpSpPr>
          <a:xfrm>
            <a:off x="633293" y="2417679"/>
            <a:ext cx="10925414" cy="526724"/>
            <a:chOff x="1739776" y="2626052"/>
            <a:chExt cx="10925414" cy="526724"/>
          </a:xfrm>
        </p:grpSpPr>
        <p:grpSp>
          <p:nvGrpSpPr>
            <p:cNvPr id="5" name="组合 4"/>
            <p:cNvGrpSpPr/>
            <p:nvPr/>
          </p:nvGrpSpPr>
          <p:grpSpPr>
            <a:xfrm>
              <a:off x="1739776" y="2626052"/>
              <a:ext cx="525600" cy="526724"/>
              <a:chOff x="758700" y="3644900"/>
              <a:chExt cx="655234" cy="1739901"/>
            </a:xfrm>
          </p:grpSpPr>
          <p:sp>
            <p:nvSpPr>
              <p:cNvPr id="6" name="矩形 5"/>
              <p:cNvSpPr/>
              <p:nvPr/>
            </p:nvSpPr>
            <p:spPr>
              <a:xfrm>
                <a:off x="758700" y="3644900"/>
                <a:ext cx="655234" cy="1739901"/>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cs typeface="+mn-ea"/>
                  <a:sym typeface="+mn-lt"/>
                </a:endParaRPr>
              </a:p>
            </p:txBody>
          </p:sp>
          <p:sp>
            <p:nvSpPr>
              <p:cNvPr id="7" name="矩形 6"/>
              <p:cNvSpPr/>
              <p:nvPr/>
            </p:nvSpPr>
            <p:spPr>
              <a:xfrm>
                <a:off x="853964" y="3748222"/>
                <a:ext cx="464705" cy="1533256"/>
              </a:xfrm>
              <a:prstGeom prst="rect">
                <a:avLst/>
              </a:prstGeom>
            </p:spPr>
            <p:txBody>
              <a:bodyPr wrap="square">
                <a:spAutoFit/>
              </a:bodyPr>
              <a:lstStyle/>
              <a:p>
                <a:pPr algn="ctr">
                  <a:lnSpc>
                    <a:spcPct val="120000"/>
                  </a:lnSpc>
                </a:pPr>
                <a:r>
                  <a:rPr lang="zh-CN" altLang="en-US" sz="2200" b="1" dirty="0">
                    <a:solidFill>
                      <a:schemeClr val="bg1"/>
                    </a:solidFill>
                    <a:cs typeface="+mn-ea"/>
                    <a:sym typeface="+mn-lt"/>
                  </a:rPr>
                  <a:t>要</a:t>
                </a:r>
                <a:endParaRPr lang="en-US" altLang="zh-CN" sz="2200" b="1" dirty="0">
                  <a:solidFill>
                    <a:schemeClr val="bg1"/>
                  </a:solidFill>
                  <a:cs typeface="+mn-ea"/>
                  <a:sym typeface="+mn-lt"/>
                </a:endParaRPr>
              </a:p>
            </p:txBody>
          </p:sp>
        </p:grpSp>
        <p:grpSp>
          <p:nvGrpSpPr>
            <p:cNvPr id="8" name="组合 7"/>
            <p:cNvGrpSpPr/>
            <p:nvPr/>
          </p:nvGrpSpPr>
          <p:grpSpPr>
            <a:xfrm>
              <a:off x="2308240" y="2626052"/>
              <a:ext cx="10356950" cy="526724"/>
              <a:chOff x="2308240" y="2626051"/>
              <a:chExt cx="10356950" cy="1323649"/>
            </a:xfrm>
          </p:grpSpPr>
          <p:sp>
            <p:nvSpPr>
              <p:cNvPr id="9" name="矩形 8"/>
              <p:cNvSpPr/>
              <p:nvPr/>
            </p:nvSpPr>
            <p:spPr>
              <a:xfrm>
                <a:off x="2355864" y="2719097"/>
                <a:ext cx="8963803" cy="958095"/>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要以科学的态度对待科学，以真理的精神追求真理，不断赋予马克思主义以新的时代内涵。</a:t>
                </a:r>
              </a:p>
            </p:txBody>
          </p:sp>
          <p:sp>
            <p:nvSpPr>
              <p:cNvPr id="10" name="矩形 9"/>
              <p:cNvSpPr/>
              <p:nvPr/>
            </p:nvSpPr>
            <p:spPr>
              <a:xfrm>
                <a:off x="2308240" y="2626051"/>
                <a:ext cx="10356950" cy="132364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cs typeface="+mn-ea"/>
                  <a:sym typeface="+mn-lt"/>
                </a:endParaRPr>
              </a:p>
            </p:txBody>
          </p:sp>
        </p:grpSp>
      </p:grpSp>
      <p:grpSp>
        <p:nvGrpSpPr>
          <p:cNvPr id="19" name="组合 18"/>
          <p:cNvGrpSpPr/>
          <p:nvPr/>
        </p:nvGrpSpPr>
        <p:grpSpPr>
          <a:xfrm>
            <a:off x="633293" y="3195471"/>
            <a:ext cx="11044356" cy="526724"/>
            <a:chOff x="1739776" y="2626052"/>
            <a:chExt cx="11044356" cy="526724"/>
          </a:xfrm>
        </p:grpSpPr>
        <p:grpSp>
          <p:nvGrpSpPr>
            <p:cNvPr id="20" name="组合 19"/>
            <p:cNvGrpSpPr/>
            <p:nvPr/>
          </p:nvGrpSpPr>
          <p:grpSpPr>
            <a:xfrm>
              <a:off x="1739776" y="2626052"/>
              <a:ext cx="525600" cy="526724"/>
              <a:chOff x="758700" y="3644900"/>
              <a:chExt cx="655234" cy="1739901"/>
            </a:xfrm>
          </p:grpSpPr>
          <p:sp>
            <p:nvSpPr>
              <p:cNvPr id="24" name="矩形 23"/>
              <p:cNvSpPr/>
              <p:nvPr/>
            </p:nvSpPr>
            <p:spPr>
              <a:xfrm>
                <a:off x="758700" y="3644900"/>
                <a:ext cx="655234" cy="1739901"/>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cs typeface="+mn-ea"/>
                  <a:sym typeface="+mn-lt"/>
                </a:endParaRPr>
              </a:p>
            </p:txBody>
          </p:sp>
          <p:sp>
            <p:nvSpPr>
              <p:cNvPr id="25" name="矩形 24"/>
              <p:cNvSpPr/>
              <p:nvPr/>
            </p:nvSpPr>
            <p:spPr>
              <a:xfrm>
                <a:off x="853964" y="3748222"/>
                <a:ext cx="464705" cy="1533256"/>
              </a:xfrm>
              <a:prstGeom prst="rect">
                <a:avLst/>
              </a:prstGeom>
            </p:spPr>
            <p:txBody>
              <a:bodyPr wrap="square">
                <a:spAutoFit/>
              </a:bodyPr>
              <a:lstStyle/>
              <a:p>
                <a:pPr algn="ctr">
                  <a:lnSpc>
                    <a:spcPct val="120000"/>
                  </a:lnSpc>
                </a:pPr>
                <a:r>
                  <a:rPr lang="zh-CN" altLang="en-US" sz="2200" b="1" dirty="0">
                    <a:solidFill>
                      <a:schemeClr val="bg1"/>
                    </a:solidFill>
                    <a:cs typeface="+mn-ea"/>
                    <a:sym typeface="+mn-lt"/>
                  </a:rPr>
                  <a:t>要</a:t>
                </a:r>
                <a:endParaRPr lang="en-US" altLang="zh-CN" sz="2200" b="1" dirty="0">
                  <a:solidFill>
                    <a:schemeClr val="bg1"/>
                  </a:solidFill>
                  <a:cs typeface="+mn-ea"/>
                  <a:sym typeface="+mn-lt"/>
                </a:endParaRPr>
              </a:p>
            </p:txBody>
          </p:sp>
        </p:grpSp>
        <p:grpSp>
          <p:nvGrpSpPr>
            <p:cNvPr id="21" name="组合 20"/>
            <p:cNvGrpSpPr/>
            <p:nvPr/>
          </p:nvGrpSpPr>
          <p:grpSpPr>
            <a:xfrm>
              <a:off x="2308240" y="2626052"/>
              <a:ext cx="10475892" cy="526724"/>
              <a:chOff x="2308240" y="2626051"/>
              <a:chExt cx="10475892" cy="1323649"/>
            </a:xfrm>
          </p:grpSpPr>
          <p:sp>
            <p:nvSpPr>
              <p:cNvPr id="22" name="矩形 21"/>
              <p:cNvSpPr/>
              <p:nvPr/>
            </p:nvSpPr>
            <p:spPr>
              <a:xfrm>
                <a:off x="2355863" y="2719097"/>
                <a:ext cx="10428269" cy="958095"/>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紧密联系亿万群众的创造性实践，尊重人民群众的主体地位和首创精神，作出新概括、获得新认识、形成新成果。</a:t>
                </a:r>
              </a:p>
            </p:txBody>
          </p:sp>
          <p:sp>
            <p:nvSpPr>
              <p:cNvPr id="23" name="矩形 22"/>
              <p:cNvSpPr/>
              <p:nvPr/>
            </p:nvSpPr>
            <p:spPr>
              <a:xfrm>
                <a:off x="2308240" y="2626051"/>
                <a:ext cx="10356950" cy="132364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cs typeface="+mn-ea"/>
                  <a:sym typeface="+mn-lt"/>
                </a:endParaRPr>
              </a:p>
            </p:txBody>
          </p:sp>
        </p:grpSp>
      </p:grpSp>
      <p:grpSp>
        <p:nvGrpSpPr>
          <p:cNvPr id="54" name="组合 53"/>
          <p:cNvGrpSpPr/>
          <p:nvPr/>
        </p:nvGrpSpPr>
        <p:grpSpPr>
          <a:xfrm>
            <a:off x="633293" y="3973263"/>
            <a:ext cx="10925414" cy="738372"/>
            <a:chOff x="633293" y="3746679"/>
            <a:chExt cx="10925414" cy="738372"/>
          </a:xfrm>
        </p:grpSpPr>
        <p:grpSp>
          <p:nvGrpSpPr>
            <p:cNvPr id="41" name="组合 40"/>
            <p:cNvGrpSpPr/>
            <p:nvPr/>
          </p:nvGrpSpPr>
          <p:grpSpPr>
            <a:xfrm>
              <a:off x="633293" y="3746679"/>
              <a:ext cx="525600" cy="738372"/>
              <a:chOff x="758700" y="3644900"/>
              <a:chExt cx="655234" cy="2439027"/>
            </a:xfrm>
          </p:grpSpPr>
          <p:sp>
            <p:nvSpPr>
              <p:cNvPr id="45" name="矩形 44"/>
              <p:cNvSpPr/>
              <p:nvPr/>
            </p:nvSpPr>
            <p:spPr>
              <a:xfrm>
                <a:off x="758700" y="3644900"/>
                <a:ext cx="655234" cy="243902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cs typeface="+mn-ea"/>
                  <a:sym typeface="+mn-lt"/>
                </a:endParaRPr>
              </a:p>
            </p:txBody>
          </p:sp>
          <p:sp>
            <p:nvSpPr>
              <p:cNvPr id="46" name="矩形 45"/>
              <p:cNvSpPr/>
              <p:nvPr/>
            </p:nvSpPr>
            <p:spPr>
              <a:xfrm>
                <a:off x="853964" y="4097785"/>
                <a:ext cx="464705" cy="1533256"/>
              </a:xfrm>
              <a:prstGeom prst="rect">
                <a:avLst/>
              </a:prstGeom>
            </p:spPr>
            <p:txBody>
              <a:bodyPr wrap="square">
                <a:spAutoFit/>
              </a:bodyPr>
              <a:lstStyle/>
              <a:p>
                <a:pPr algn="ctr">
                  <a:lnSpc>
                    <a:spcPct val="120000"/>
                  </a:lnSpc>
                </a:pPr>
                <a:r>
                  <a:rPr lang="zh-CN" altLang="en-US" sz="2200" b="1" dirty="0">
                    <a:solidFill>
                      <a:schemeClr val="bg1"/>
                    </a:solidFill>
                    <a:cs typeface="+mn-ea"/>
                    <a:sym typeface="+mn-lt"/>
                  </a:rPr>
                  <a:t>要</a:t>
                </a:r>
                <a:endParaRPr lang="en-US" altLang="zh-CN" sz="2200" b="1" dirty="0">
                  <a:solidFill>
                    <a:schemeClr val="bg1"/>
                  </a:solidFill>
                  <a:cs typeface="+mn-ea"/>
                  <a:sym typeface="+mn-lt"/>
                </a:endParaRPr>
              </a:p>
            </p:txBody>
          </p:sp>
        </p:grpSp>
        <p:grpSp>
          <p:nvGrpSpPr>
            <p:cNvPr id="42" name="组合 41"/>
            <p:cNvGrpSpPr/>
            <p:nvPr/>
          </p:nvGrpSpPr>
          <p:grpSpPr>
            <a:xfrm>
              <a:off x="1201757" y="3746679"/>
              <a:ext cx="10356950" cy="738372"/>
              <a:chOff x="2308240" y="2626051"/>
              <a:chExt cx="10356950" cy="1855517"/>
            </a:xfrm>
          </p:grpSpPr>
          <p:sp>
            <p:nvSpPr>
              <p:cNvPr id="43" name="矩形 42"/>
              <p:cNvSpPr/>
              <p:nvPr/>
            </p:nvSpPr>
            <p:spPr>
              <a:xfrm>
                <a:off x="2355864" y="2680799"/>
                <a:ext cx="10309326" cy="1762471"/>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坚持问题导向，聚焦我国改革开放和社会主义现代化建设面临的重大现实问题、全局性战略问题、人民群众关心关注的热点难点问题，为解决问题提供新理念、新思路、新办法。</a:t>
                </a:r>
              </a:p>
            </p:txBody>
          </p:sp>
          <p:sp>
            <p:nvSpPr>
              <p:cNvPr id="44" name="矩形 43"/>
              <p:cNvSpPr/>
              <p:nvPr/>
            </p:nvSpPr>
            <p:spPr>
              <a:xfrm>
                <a:off x="2308240" y="2626051"/>
                <a:ext cx="10356950" cy="185551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cs typeface="+mn-ea"/>
                  <a:sym typeface="+mn-lt"/>
                </a:endParaRPr>
              </a:p>
            </p:txBody>
          </p:sp>
        </p:grpSp>
      </p:grpSp>
      <p:grpSp>
        <p:nvGrpSpPr>
          <p:cNvPr id="55" name="组合 54"/>
          <p:cNvGrpSpPr/>
          <p:nvPr/>
        </p:nvGrpSpPr>
        <p:grpSpPr>
          <a:xfrm>
            <a:off x="633293" y="4962704"/>
            <a:ext cx="10925414" cy="738372"/>
            <a:chOff x="633293" y="3746679"/>
            <a:chExt cx="10925414" cy="738372"/>
          </a:xfrm>
        </p:grpSpPr>
        <p:grpSp>
          <p:nvGrpSpPr>
            <p:cNvPr id="56" name="组合 55"/>
            <p:cNvGrpSpPr/>
            <p:nvPr/>
          </p:nvGrpSpPr>
          <p:grpSpPr>
            <a:xfrm>
              <a:off x="633293" y="3746679"/>
              <a:ext cx="525600" cy="738372"/>
              <a:chOff x="758700" y="3644900"/>
              <a:chExt cx="655234" cy="2439027"/>
            </a:xfrm>
          </p:grpSpPr>
          <p:sp>
            <p:nvSpPr>
              <p:cNvPr id="60" name="矩形 59"/>
              <p:cNvSpPr/>
              <p:nvPr/>
            </p:nvSpPr>
            <p:spPr>
              <a:xfrm>
                <a:off x="758700" y="3644900"/>
                <a:ext cx="655234" cy="2439027"/>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cs typeface="+mn-ea"/>
                  <a:sym typeface="+mn-lt"/>
                </a:endParaRPr>
              </a:p>
            </p:txBody>
          </p:sp>
          <p:sp>
            <p:nvSpPr>
              <p:cNvPr id="61" name="矩形 60"/>
              <p:cNvSpPr/>
              <p:nvPr/>
            </p:nvSpPr>
            <p:spPr>
              <a:xfrm>
                <a:off x="853964" y="4097785"/>
                <a:ext cx="464705" cy="1533256"/>
              </a:xfrm>
              <a:prstGeom prst="rect">
                <a:avLst/>
              </a:prstGeom>
            </p:spPr>
            <p:txBody>
              <a:bodyPr wrap="square">
                <a:spAutoFit/>
              </a:bodyPr>
              <a:lstStyle/>
              <a:p>
                <a:pPr algn="ctr">
                  <a:lnSpc>
                    <a:spcPct val="120000"/>
                  </a:lnSpc>
                </a:pPr>
                <a:r>
                  <a:rPr lang="zh-CN" altLang="en-US" sz="2200" b="1" dirty="0">
                    <a:solidFill>
                      <a:schemeClr val="bg1"/>
                    </a:solidFill>
                    <a:cs typeface="+mn-ea"/>
                    <a:sym typeface="+mn-lt"/>
                  </a:rPr>
                  <a:t>要</a:t>
                </a:r>
                <a:endParaRPr lang="en-US" altLang="zh-CN" sz="2200" b="1" dirty="0">
                  <a:solidFill>
                    <a:schemeClr val="bg1"/>
                  </a:solidFill>
                  <a:cs typeface="+mn-ea"/>
                  <a:sym typeface="+mn-lt"/>
                </a:endParaRPr>
              </a:p>
            </p:txBody>
          </p:sp>
        </p:grpSp>
        <p:grpSp>
          <p:nvGrpSpPr>
            <p:cNvPr id="57" name="组合 56"/>
            <p:cNvGrpSpPr/>
            <p:nvPr/>
          </p:nvGrpSpPr>
          <p:grpSpPr>
            <a:xfrm>
              <a:off x="1201757" y="3746679"/>
              <a:ext cx="10356950" cy="738372"/>
              <a:chOff x="2308240" y="2626051"/>
              <a:chExt cx="10356950" cy="1855517"/>
            </a:xfrm>
          </p:grpSpPr>
          <p:sp>
            <p:nvSpPr>
              <p:cNvPr id="58" name="矩形 57"/>
              <p:cNvSpPr/>
              <p:nvPr/>
            </p:nvSpPr>
            <p:spPr>
              <a:xfrm>
                <a:off x="2355864" y="2680799"/>
                <a:ext cx="10309326" cy="1762471"/>
              </a:xfrm>
              <a:prstGeom prst="rect">
                <a:avLst/>
              </a:prstGeom>
            </p:spPr>
            <p:txBody>
              <a:bodyPr wrap="square">
                <a:spAutoFit/>
              </a:bodyPr>
              <a:lstStyle/>
              <a:p>
                <a:pPr>
                  <a:lnSpc>
                    <a:spcPct val="130000"/>
                  </a:lnSpc>
                </a:pPr>
                <a:r>
                  <a:rPr lang="zh-CN" altLang="en-US" sz="1600" dirty="0">
                    <a:solidFill>
                      <a:schemeClr val="tx1">
                        <a:lumMod val="75000"/>
                        <a:lumOff val="25000"/>
                      </a:schemeClr>
                    </a:solidFill>
                    <a:cs typeface="+mn-ea"/>
                    <a:sym typeface="+mn-lt"/>
                  </a:rPr>
                  <a:t>要吸收人类创造的一切优秀文化成果，不断深化对共产党执政规律、社会主义建设规律、人类社会发展规律的认识，发展</a:t>
                </a:r>
                <a:r>
                  <a:rPr lang="en-US" altLang="zh-CN" sz="1600" dirty="0">
                    <a:solidFill>
                      <a:schemeClr val="tx1">
                        <a:lumMod val="75000"/>
                        <a:lumOff val="25000"/>
                      </a:schemeClr>
                    </a:solidFill>
                    <a:cs typeface="+mn-ea"/>
                    <a:sym typeface="+mn-lt"/>
                  </a:rPr>
                  <a:t>21</a:t>
                </a:r>
                <a:r>
                  <a:rPr lang="zh-CN" altLang="en-US" sz="1600" dirty="0">
                    <a:solidFill>
                      <a:schemeClr val="tx1">
                        <a:lumMod val="75000"/>
                        <a:lumOff val="25000"/>
                      </a:schemeClr>
                    </a:solidFill>
                    <a:cs typeface="+mn-ea"/>
                    <a:sym typeface="+mn-lt"/>
                  </a:rPr>
                  <a:t>世纪马克思主义、当代中国马克思主义，续写马克思主义中国化新篇章。</a:t>
                </a:r>
              </a:p>
            </p:txBody>
          </p:sp>
          <p:sp>
            <p:nvSpPr>
              <p:cNvPr id="59" name="矩形 58"/>
              <p:cNvSpPr/>
              <p:nvPr/>
            </p:nvSpPr>
            <p:spPr>
              <a:xfrm>
                <a:off x="2308240" y="2626051"/>
                <a:ext cx="10356950" cy="185551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cs typeface="+mn-ea"/>
                  <a:sym typeface="+mn-lt"/>
                </a:endParaRPr>
              </a:p>
            </p:txBody>
          </p:sp>
        </p:grpSp>
      </p:grpSp>
    </p:spTree>
    <p:extLst>
      <p:ext uri="{BB962C8B-B14F-4D97-AF65-F5344CB8AC3E}">
        <p14:creationId xmlns:p14="http://schemas.microsoft.com/office/powerpoint/2010/main" val="25414573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2"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750" fill="hold"/>
                                        <p:tgtEl>
                                          <p:spTgt spid="18"/>
                                        </p:tgtEl>
                                        <p:attrNameLst>
                                          <p:attrName>ppt_x</p:attrName>
                                        </p:attrNameLst>
                                      </p:cBhvr>
                                      <p:tavLst>
                                        <p:tav tm="0">
                                          <p:val>
                                            <p:strVal val="1+#ppt_w/2"/>
                                          </p:val>
                                        </p:tav>
                                        <p:tav tm="100000">
                                          <p:val>
                                            <p:strVal val="#ppt_x"/>
                                          </p:val>
                                        </p:tav>
                                      </p:tavLst>
                                    </p:anim>
                                    <p:anim calcmode="lin" valueType="num">
                                      <p:cBhvr additive="base">
                                        <p:cTn id="14" dur="750" fill="hold"/>
                                        <p:tgtEl>
                                          <p:spTgt spid="18"/>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25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750" fill="hold"/>
                                        <p:tgtEl>
                                          <p:spTgt spid="19"/>
                                        </p:tgtEl>
                                        <p:attrNameLst>
                                          <p:attrName>ppt_x</p:attrName>
                                        </p:attrNameLst>
                                      </p:cBhvr>
                                      <p:tavLst>
                                        <p:tav tm="0">
                                          <p:val>
                                            <p:strVal val="1+#ppt_w/2"/>
                                          </p:val>
                                        </p:tav>
                                        <p:tav tm="100000">
                                          <p:val>
                                            <p:strVal val="#ppt_x"/>
                                          </p:val>
                                        </p:tav>
                                      </p:tavLst>
                                    </p:anim>
                                    <p:anim calcmode="lin" valueType="num">
                                      <p:cBhvr additive="base">
                                        <p:cTn id="18" dur="750" fill="hold"/>
                                        <p:tgtEl>
                                          <p:spTgt spid="1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500"/>
                                  </p:stCondLst>
                                  <p:childTnLst>
                                    <p:set>
                                      <p:cBhvr>
                                        <p:cTn id="20" dur="1" fill="hold">
                                          <p:stCondLst>
                                            <p:cond delay="0"/>
                                          </p:stCondLst>
                                        </p:cTn>
                                        <p:tgtEl>
                                          <p:spTgt spid="54"/>
                                        </p:tgtEl>
                                        <p:attrNameLst>
                                          <p:attrName>style.visibility</p:attrName>
                                        </p:attrNameLst>
                                      </p:cBhvr>
                                      <p:to>
                                        <p:strVal val="visible"/>
                                      </p:to>
                                    </p:set>
                                    <p:anim calcmode="lin" valueType="num">
                                      <p:cBhvr additive="base">
                                        <p:cTn id="21" dur="750" fill="hold"/>
                                        <p:tgtEl>
                                          <p:spTgt spid="54"/>
                                        </p:tgtEl>
                                        <p:attrNameLst>
                                          <p:attrName>ppt_x</p:attrName>
                                        </p:attrNameLst>
                                      </p:cBhvr>
                                      <p:tavLst>
                                        <p:tav tm="0">
                                          <p:val>
                                            <p:strVal val="1+#ppt_w/2"/>
                                          </p:val>
                                        </p:tav>
                                        <p:tav tm="100000">
                                          <p:val>
                                            <p:strVal val="#ppt_x"/>
                                          </p:val>
                                        </p:tav>
                                      </p:tavLst>
                                    </p:anim>
                                    <p:anim calcmode="lin" valueType="num">
                                      <p:cBhvr additive="base">
                                        <p:cTn id="22" dur="750" fill="hold"/>
                                        <p:tgtEl>
                                          <p:spTgt spid="54"/>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750"/>
                                  </p:stCondLst>
                                  <p:childTnLst>
                                    <p:set>
                                      <p:cBhvr>
                                        <p:cTn id="24" dur="1" fill="hold">
                                          <p:stCondLst>
                                            <p:cond delay="0"/>
                                          </p:stCondLst>
                                        </p:cTn>
                                        <p:tgtEl>
                                          <p:spTgt spid="55"/>
                                        </p:tgtEl>
                                        <p:attrNameLst>
                                          <p:attrName>style.visibility</p:attrName>
                                        </p:attrNameLst>
                                      </p:cBhvr>
                                      <p:to>
                                        <p:strVal val="visible"/>
                                      </p:to>
                                    </p:set>
                                    <p:anim calcmode="lin" valueType="num">
                                      <p:cBhvr additive="base">
                                        <p:cTn id="25" dur="750" fill="hold"/>
                                        <p:tgtEl>
                                          <p:spTgt spid="55"/>
                                        </p:tgtEl>
                                        <p:attrNameLst>
                                          <p:attrName>ppt_x</p:attrName>
                                        </p:attrNameLst>
                                      </p:cBhvr>
                                      <p:tavLst>
                                        <p:tav tm="0">
                                          <p:val>
                                            <p:strVal val="1+#ppt_w/2"/>
                                          </p:val>
                                        </p:tav>
                                        <p:tav tm="100000">
                                          <p:val>
                                            <p:strVal val="#ppt_x"/>
                                          </p:val>
                                        </p:tav>
                                      </p:tavLst>
                                    </p:anim>
                                    <p:anim calcmode="lin" valueType="num">
                                      <p:cBhvr additive="base">
                                        <p:cTn id="26" dur="75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5929828"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深刻感悟和把握马克思主义真理力量</a:t>
            </a:r>
          </a:p>
        </p:txBody>
      </p:sp>
      <p:grpSp>
        <p:nvGrpSpPr>
          <p:cNvPr id="5" name="组合 4"/>
          <p:cNvGrpSpPr/>
          <p:nvPr/>
        </p:nvGrpSpPr>
        <p:grpSpPr>
          <a:xfrm>
            <a:off x="3058532" y="1284892"/>
            <a:ext cx="6074936" cy="996586"/>
            <a:chOff x="3169808" y="1431044"/>
            <a:chExt cx="5852384" cy="960077"/>
          </a:xfrm>
        </p:grpSpPr>
        <p:grpSp>
          <p:nvGrpSpPr>
            <p:cNvPr id="6" name="组合 5"/>
            <p:cNvGrpSpPr/>
            <p:nvPr/>
          </p:nvGrpSpPr>
          <p:grpSpPr>
            <a:xfrm>
              <a:off x="3169808" y="1431044"/>
              <a:ext cx="5852384" cy="960077"/>
              <a:chOff x="2900361" y="1297987"/>
              <a:chExt cx="6831958" cy="1120775"/>
            </a:xfrm>
          </p:grpSpPr>
          <p:sp>
            <p:nvSpPr>
              <p:cNvPr id="8" name="Freeform 9"/>
              <p:cNvSpPr>
                <a:spLocks/>
              </p:cNvSpPr>
              <p:nvPr/>
            </p:nvSpPr>
            <p:spPr bwMode="auto">
              <a:xfrm>
                <a:off x="2926707" y="1297987"/>
                <a:ext cx="6805612" cy="1120775"/>
              </a:xfrm>
              <a:custGeom>
                <a:avLst/>
                <a:gdLst>
                  <a:gd name="T0" fmla="*/ 318 w 336"/>
                  <a:gd name="T1" fmla="*/ 54 h 54"/>
                  <a:gd name="T2" fmla="*/ 1 w 336"/>
                  <a:gd name="T3" fmla="*/ 54 h 54"/>
                  <a:gd name="T4" fmla="*/ 0 w 336"/>
                  <a:gd name="T5" fmla="*/ 51 h 54"/>
                  <a:gd name="T6" fmla="*/ 4 w 336"/>
                  <a:gd name="T7" fmla="*/ 48 h 54"/>
                  <a:gd name="T8" fmla="*/ 30 w 336"/>
                  <a:gd name="T9" fmla="*/ 47 h 54"/>
                  <a:gd name="T10" fmla="*/ 34 w 336"/>
                  <a:gd name="T11" fmla="*/ 50 h 54"/>
                  <a:gd name="T12" fmla="*/ 44 w 336"/>
                  <a:gd name="T13" fmla="*/ 41 h 54"/>
                  <a:gd name="T14" fmla="*/ 40 w 336"/>
                  <a:gd name="T15" fmla="*/ 37 h 54"/>
                  <a:gd name="T16" fmla="*/ 43 w 336"/>
                  <a:gd name="T17" fmla="*/ 20 h 54"/>
                  <a:gd name="T18" fmla="*/ 70 w 336"/>
                  <a:gd name="T19" fmla="*/ 20 h 54"/>
                  <a:gd name="T20" fmla="*/ 126 w 336"/>
                  <a:gd name="T21" fmla="*/ 20 h 54"/>
                  <a:gd name="T22" fmla="*/ 158 w 336"/>
                  <a:gd name="T23" fmla="*/ 11 h 54"/>
                  <a:gd name="T24" fmla="*/ 201 w 336"/>
                  <a:gd name="T25" fmla="*/ 21 h 54"/>
                  <a:gd name="T26" fmla="*/ 336 w 336"/>
                  <a:gd name="T27" fmla="*/ 0 h 54"/>
                  <a:gd name="T28" fmla="*/ 318 w 336"/>
                  <a:gd name="T2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6" h="54">
                    <a:moveTo>
                      <a:pt x="318" y="54"/>
                    </a:moveTo>
                    <a:lnTo>
                      <a:pt x="1" y="54"/>
                    </a:lnTo>
                    <a:lnTo>
                      <a:pt x="0" y="51"/>
                    </a:lnTo>
                    <a:cubicBezTo>
                      <a:pt x="0" y="51"/>
                      <a:pt x="3" y="51"/>
                      <a:pt x="4" y="48"/>
                    </a:cubicBezTo>
                    <a:cubicBezTo>
                      <a:pt x="14" y="51"/>
                      <a:pt x="24" y="50"/>
                      <a:pt x="30" y="47"/>
                    </a:cubicBezTo>
                    <a:lnTo>
                      <a:pt x="34" y="50"/>
                    </a:lnTo>
                    <a:lnTo>
                      <a:pt x="44" y="41"/>
                    </a:lnTo>
                    <a:lnTo>
                      <a:pt x="40" y="37"/>
                    </a:lnTo>
                    <a:cubicBezTo>
                      <a:pt x="42" y="32"/>
                      <a:pt x="43" y="27"/>
                      <a:pt x="43" y="20"/>
                    </a:cubicBezTo>
                    <a:lnTo>
                      <a:pt x="70" y="20"/>
                    </a:lnTo>
                    <a:cubicBezTo>
                      <a:pt x="70" y="20"/>
                      <a:pt x="98" y="31"/>
                      <a:pt x="126" y="20"/>
                    </a:cubicBezTo>
                    <a:cubicBezTo>
                      <a:pt x="126" y="20"/>
                      <a:pt x="141" y="11"/>
                      <a:pt x="158" y="11"/>
                    </a:cubicBezTo>
                    <a:cubicBezTo>
                      <a:pt x="158" y="11"/>
                      <a:pt x="178" y="10"/>
                      <a:pt x="201" y="21"/>
                    </a:cubicBezTo>
                    <a:cubicBezTo>
                      <a:pt x="201" y="21"/>
                      <a:pt x="253" y="33"/>
                      <a:pt x="336" y="0"/>
                    </a:cubicBezTo>
                    <a:cubicBezTo>
                      <a:pt x="336" y="0"/>
                      <a:pt x="310" y="22"/>
                      <a:pt x="318" y="54"/>
                    </a:cubicBez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Freeform 13"/>
              <p:cNvSpPr>
                <a:spLocks/>
              </p:cNvSpPr>
              <p:nvPr/>
            </p:nvSpPr>
            <p:spPr bwMode="auto">
              <a:xfrm>
                <a:off x="2900361" y="1426532"/>
                <a:ext cx="842169" cy="848906"/>
              </a:xfrm>
              <a:custGeom>
                <a:avLst/>
                <a:gdLst>
                  <a:gd name="T0" fmla="*/ 16 w 46"/>
                  <a:gd name="T1" fmla="*/ 7 h 46"/>
                  <a:gd name="T2" fmla="*/ 23 w 46"/>
                  <a:gd name="T3" fmla="*/ 6 h 46"/>
                  <a:gd name="T4" fmla="*/ 27 w 46"/>
                  <a:gd name="T5" fmla="*/ 9 h 46"/>
                  <a:gd name="T6" fmla="*/ 21 w 46"/>
                  <a:gd name="T7" fmla="*/ 15 h 46"/>
                  <a:gd name="T8" fmla="*/ 36 w 46"/>
                  <a:gd name="T9" fmla="*/ 30 h 46"/>
                  <a:gd name="T10" fmla="*/ 38 w 46"/>
                  <a:gd name="T11" fmla="*/ 21 h 46"/>
                  <a:gd name="T12" fmla="*/ 23 w 46"/>
                  <a:gd name="T13" fmla="*/ 0 h 46"/>
                  <a:gd name="T14" fmla="*/ 46 w 46"/>
                  <a:gd name="T15" fmla="*/ 23 h 46"/>
                  <a:gd name="T16" fmla="*/ 42 w 46"/>
                  <a:gd name="T17" fmla="*/ 36 h 46"/>
                  <a:gd name="T18" fmla="*/ 46 w 46"/>
                  <a:gd name="T19" fmla="*/ 40 h 46"/>
                  <a:gd name="T20" fmla="*/ 40 w 46"/>
                  <a:gd name="T21" fmla="*/ 46 h 46"/>
                  <a:gd name="T22" fmla="*/ 36 w 46"/>
                  <a:gd name="T23" fmla="*/ 42 h 46"/>
                  <a:gd name="T24" fmla="*/ 23 w 46"/>
                  <a:gd name="T25" fmla="*/ 46 h 46"/>
                  <a:gd name="T26" fmla="*/ 22 w 46"/>
                  <a:gd name="T27" fmla="*/ 46 h 46"/>
                  <a:gd name="T28" fmla="*/ 15 w 46"/>
                  <a:gd name="T29" fmla="*/ 45 h 46"/>
                  <a:gd name="T30" fmla="*/ 8 w 46"/>
                  <a:gd name="T31" fmla="*/ 41 h 46"/>
                  <a:gd name="T32" fmla="*/ 7 w 46"/>
                  <a:gd name="T33" fmla="*/ 42 h 46"/>
                  <a:gd name="T34" fmla="*/ 7 w 46"/>
                  <a:gd name="T35" fmla="*/ 42 h 46"/>
                  <a:gd name="T36" fmla="*/ 4 w 46"/>
                  <a:gd name="T37" fmla="*/ 46 h 46"/>
                  <a:gd name="T38" fmla="*/ 0 w 46"/>
                  <a:gd name="T39" fmla="*/ 42 h 46"/>
                  <a:gd name="T40" fmla="*/ 4 w 46"/>
                  <a:gd name="T41" fmla="*/ 39 h 46"/>
                  <a:gd name="T42" fmla="*/ 4 w 46"/>
                  <a:gd name="T43" fmla="*/ 39 h 46"/>
                  <a:gd name="T44" fmla="*/ 4 w 46"/>
                  <a:gd name="T45" fmla="*/ 38 h 46"/>
                  <a:gd name="T46" fmla="*/ 4 w 46"/>
                  <a:gd name="T47" fmla="*/ 38 h 46"/>
                  <a:gd name="T48" fmla="*/ 1 w 46"/>
                  <a:gd name="T49" fmla="*/ 34 h 46"/>
                  <a:gd name="T50" fmla="*/ 4 w 46"/>
                  <a:gd name="T51" fmla="*/ 29 h 46"/>
                  <a:gd name="T52" fmla="*/ 22 w 46"/>
                  <a:gd name="T53" fmla="*/ 38 h 46"/>
                  <a:gd name="T54" fmla="*/ 30 w 46"/>
                  <a:gd name="T55" fmla="*/ 36 h 46"/>
                  <a:gd name="T56" fmla="*/ 15 w 46"/>
                  <a:gd name="T57" fmla="*/ 21 h 46"/>
                  <a:gd name="T58" fmla="*/ 11 w 46"/>
                  <a:gd name="T59" fmla="*/ 25 h 46"/>
                  <a:gd name="T60" fmla="*/ 4 w 46"/>
                  <a:gd name="T61" fmla="*/ 19 h 46"/>
                  <a:gd name="T62" fmla="*/ 16 w 46"/>
                  <a:gd name="T63" fmla="*/ 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 h="46">
                    <a:moveTo>
                      <a:pt x="16" y="7"/>
                    </a:moveTo>
                    <a:cubicBezTo>
                      <a:pt x="16" y="7"/>
                      <a:pt x="20" y="9"/>
                      <a:pt x="23" y="6"/>
                    </a:cubicBezTo>
                    <a:lnTo>
                      <a:pt x="27" y="9"/>
                    </a:lnTo>
                    <a:lnTo>
                      <a:pt x="21" y="15"/>
                    </a:lnTo>
                    <a:lnTo>
                      <a:pt x="36" y="30"/>
                    </a:lnTo>
                    <a:cubicBezTo>
                      <a:pt x="38" y="26"/>
                      <a:pt x="38" y="21"/>
                      <a:pt x="38" y="21"/>
                    </a:cubicBezTo>
                    <a:cubicBezTo>
                      <a:pt x="38" y="12"/>
                      <a:pt x="32" y="3"/>
                      <a:pt x="23" y="0"/>
                    </a:cubicBezTo>
                    <a:cubicBezTo>
                      <a:pt x="35" y="0"/>
                      <a:pt x="46" y="10"/>
                      <a:pt x="46" y="23"/>
                    </a:cubicBezTo>
                    <a:cubicBezTo>
                      <a:pt x="46" y="28"/>
                      <a:pt x="44" y="32"/>
                      <a:pt x="42" y="36"/>
                    </a:cubicBezTo>
                    <a:lnTo>
                      <a:pt x="46" y="40"/>
                    </a:lnTo>
                    <a:lnTo>
                      <a:pt x="40" y="46"/>
                    </a:lnTo>
                    <a:lnTo>
                      <a:pt x="36" y="42"/>
                    </a:lnTo>
                    <a:cubicBezTo>
                      <a:pt x="32" y="44"/>
                      <a:pt x="28" y="46"/>
                      <a:pt x="23" y="46"/>
                    </a:cubicBezTo>
                    <a:cubicBezTo>
                      <a:pt x="22" y="46"/>
                      <a:pt x="22" y="46"/>
                      <a:pt x="22" y="46"/>
                    </a:cubicBezTo>
                    <a:cubicBezTo>
                      <a:pt x="22" y="46"/>
                      <a:pt x="19" y="46"/>
                      <a:pt x="15" y="45"/>
                    </a:cubicBezTo>
                    <a:cubicBezTo>
                      <a:pt x="13" y="44"/>
                      <a:pt x="9" y="42"/>
                      <a:pt x="8" y="41"/>
                    </a:cubicBezTo>
                    <a:lnTo>
                      <a:pt x="7" y="42"/>
                    </a:lnTo>
                    <a:cubicBezTo>
                      <a:pt x="7" y="42"/>
                      <a:pt x="7" y="42"/>
                      <a:pt x="7" y="42"/>
                    </a:cubicBezTo>
                    <a:cubicBezTo>
                      <a:pt x="7" y="44"/>
                      <a:pt x="6" y="46"/>
                      <a:pt x="4" y="46"/>
                    </a:cubicBezTo>
                    <a:cubicBezTo>
                      <a:pt x="2" y="46"/>
                      <a:pt x="0" y="44"/>
                      <a:pt x="0" y="42"/>
                    </a:cubicBezTo>
                    <a:cubicBezTo>
                      <a:pt x="0" y="40"/>
                      <a:pt x="2" y="39"/>
                      <a:pt x="4" y="39"/>
                    </a:cubicBezTo>
                    <a:cubicBezTo>
                      <a:pt x="4" y="39"/>
                      <a:pt x="4" y="39"/>
                      <a:pt x="4" y="39"/>
                    </a:cubicBezTo>
                    <a:lnTo>
                      <a:pt x="4" y="38"/>
                    </a:lnTo>
                    <a:cubicBezTo>
                      <a:pt x="4" y="38"/>
                      <a:pt x="4" y="38"/>
                      <a:pt x="4" y="38"/>
                    </a:cubicBezTo>
                    <a:cubicBezTo>
                      <a:pt x="4" y="37"/>
                      <a:pt x="2" y="35"/>
                      <a:pt x="1" y="34"/>
                    </a:cubicBezTo>
                    <a:lnTo>
                      <a:pt x="4" y="29"/>
                    </a:lnTo>
                    <a:cubicBezTo>
                      <a:pt x="8" y="34"/>
                      <a:pt x="12" y="38"/>
                      <a:pt x="22" y="38"/>
                    </a:cubicBezTo>
                    <a:cubicBezTo>
                      <a:pt x="25" y="38"/>
                      <a:pt x="28" y="37"/>
                      <a:pt x="30" y="36"/>
                    </a:cubicBezTo>
                    <a:lnTo>
                      <a:pt x="15" y="21"/>
                    </a:lnTo>
                    <a:lnTo>
                      <a:pt x="11" y="25"/>
                    </a:lnTo>
                    <a:lnTo>
                      <a:pt x="4" y="19"/>
                    </a:lnTo>
                    <a:lnTo>
                      <a:pt x="16" y="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7" name="矩形 6"/>
            <p:cNvSpPr/>
            <p:nvPr/>
          </p:nvSpPr>
          <p:spPr>
            <a:xfrm>
              <a:off x="4122135" y="1941271"/>
              <a:ext cx="4131252" cy="385452"/>
            </a:xfrm>
            <a:prstGeom prst="rect">
              <a:avLst/>
            </a:prstGeom>
          </p:spPr>
          <p:txBody>
            <a:bodyPr wrap="none">
              <a:spAutoFit/>
            </a:bodyPr>
            <a:lstStyle/>
            <a:p>
              <a:pPr algn="ctr"/>
              <a:r>
                <a:rPr lang="zh-CN" altLang="en-US" sz="2000" b="1" dirty="0">
                  <a:solidFill>
                    <a:schemeClr val="bg1"/>
                  </a:solidFill>
                  <a:cs typeface="+mn-ea"/>
                  <a:sym typeface="+mn-lt"/>
                </a:rPr>
                <a:t>党员干部要学好用好</a:t>
              </a:r>
              <a:r>
                <a:rPr lang="en-US" altLang="zh-CN" sz="2000" b="1" dirty="0">
                  <a:solidFill>
                    <a:schemeClr val="bg1"/>
                  </a:solidFill>
                  <a:cs typeface="+mn-ea"/>
                  <a:sym typeface="+mn-lt"/>
                </a:rPr>
                <a:t>《</a:t>
              </a:r>
              <a:r>
                <a:rPr lang="zh-CN" altLang="en-US" sz="2000" b="1" dirty="0">
                  <a:solidFill>
                    <a:schemeClr val="bg1"/>
                  </a:solidFill>
                  <a:cs typeface="+mn-ea"/>
                  <a:sym typeface="+mn-lt"/>
                </a:rPr>
                <a:t>共产党宣言</a:t>
              </a:r>
              <a:r>
                <a:rPr lang="en-US" altLang="zh-CN" sz="2000" b="1" dirty="0">
                  <a:solidFill>
                    <a:schemeClr val="bg1"/>
                  </a:solidFill>
                  <a:cs typeface="+mn-ea"/>
                  <a:sym typeface="+mn-lt"/>
                </a:rPr>
                <a:t>》</a:t>
              </a:r>
              <a:endParaRPr lang="zh-CN" altLang="en-US" sz="2000" b="1" dirty="0">
                <a:solidFill>
                  <a:schemeClr val="bg1"/>
                </a:solidFill>
                <a:cs typeface="+mn-ea"/>
                <a:sym typeface="+mn-lt"/>
              </a:endParaRPr>
            </a:p>
          </p:txBody>
        </p:sp>
      </p:grpSp>
      <p:grpSp>
        <p:nvGrpSpPr>
          <p:cNvPr id="10" name="组合 9"/>
          <p:cNvGrpSpPr/>
          <p:nvPr/>
        </p:nvGrpSpPr>
        <p:grpSpPr>
          <a:xfrm>
            <a:off x="554831" y="2773006"/>
            <a:ext cx="11082337" cy="2294295"/>
            <a:chOff x="554831" y="3055192"/>
            <a:chExt cx="11082337" cy="1920534"/>
          </a:xfrm>
        </p:grpSpPr>
        <p:sp>
          <p:nvSpPr>
            <p:cNvPr id="11" name="矩形 10"/>
            <p:cNvSpPr/>
            <p:nvPr/>
          </p:nvSpPr>
          <p:spPr>
            <a:xfrm>
              <a:off x="554831" y="3055192"/>
              <a:ext cx="11082337" cy="192053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cs typeface="+mn-ea"/>
                <a:sym typeface="+mn-lt"/>
              </a:endParaRPr>
            </a:p>
          </p:txBody>
        </p:sp>
        <p:sp>
          <p:nvSpPr>
            <p:cNvPr id="12" name="文本框 11">
              <a:extLst>
                <a:ext uri="{FF2B5EF4-FFF2-40B4-BE49-F238E27FC236}">
                  <a16:creationId xmlns:a16="http://schemas.microsoft.com/office/drawing/2014/main" id="{ADA57BE4-8BD6-4EB5-806A-A70B13D29FD8}"/>
                </a:ext>
              </a:extLst>
            </p:cNvPr>
            <p:cNvSpPr txBox="1"/>
            <p:nvPr/>
          </p:nvSpPr>
          <p:spPr>
            <a:xfrm>
              <a:off x="780426" y="3137190"/>
              <a:ext cx="10631147" cy="1719298"/>
            </a:xfrm>
            <a:prstGeom prst="rect">
              <a:avLst/>
            </a:prstGeom>
            <a:noFill/>
          </p:spPr>
          <p:txBody>
            <a:bodyPr wrap="square" rtlCol="0">
              <a:spAutoFit/>
            </a:bodyPr>
            <a:lstStyle>
              <a:defPPr>
                <a:defRPr lang="zh-CN"/>
              </a:defPPr>
              <a:lvl1pPr fontAlgn="auto">
                <a:lnSpc>
                  <a:spcPct val="130000"/>
                </a:lnSpc>
                <a:spcBef>
                  <a:spcPts val="0"/>
                </a:spcBef>
                <a:spcAft>
                  <a:spcPts val="0"/>
                </a:spcAft>
                <a:defRPr sz="16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Bef>
                  <a:spcPts val="600"/>
                </a:spcBef>
              </a:pPr>
              <a:r>
                <a:rPr lang="zh-CN" altLang="en-US" sz="2000" dirty="0">
                  <a:solidFill>
                    <a:schemeClr val="tx1">
                      <a:lumMod val="75000"/>
                      <a:lumOff val="25000"/>
                    </a:schemeClr>
                  </a:solidFill>
                  <a:latin typeface="+mn-lt"/>
                  <a:ea typeface="+mn-ea"/>
                  <a:cs typeface="+mn-ea"/>
                  <a:sym typeface="+mn-lt"/>
                </a:rPr>
                <a:t>习近平指出，广大党员、干部特别是高级干部要学好用好</a:t>
              </a:r>
              <a:r>
                <a:rPr lang="en-US" altLang="zh-CN" sz="2000" dirty="0">
                  <a:solidFill>
                    <a:schemeClr val="tx1">
                      <a:lumMod val="75000"/>
                      <a:lumOff val="25000"/>
                    </a:schemeClr>
                  </a:solidFill>
                  <a:latin typeface="+mn-lt"/>
                  <a:ea typeface="+mn-ea"/>
                  <a:cs typeface="+mn-ea"/>
                  <a:sym typeface="+mn-lt"/>
                </a:rPr>
                <a:t>《</a:t>
              </a:r>
              <a:r>
                <a:rPr lang="zh-CN" altLang="en-US" sz="2000" dirty="0">
                  <a:solidFill>
                    <a:schemeClr val="tx1">
                      <a:lumMod val="75000"/>
                      <a:lumOff val="25000"/>
                    </a:schemeClr>
                  </a:solidFill>
                  <a:latin typeface="+mn-lt"/>
                  <a:ea typeface="+mn-ea"/>
                  <a:cs typeface="+mn-ea"/>
                  <a:sym typeface="+mn-lt"/>
                </a:rPr>
                <a:t>共产党宣言</a:t>
              </a:r>
              <a:r>
                <a:rPr lang="en-US" altLang="zh-CN" sz="2000" dirty="0">
                  <a:solidFill>
                    <a:schemeClr val="tx1">
                      <a:lumMod val="75000"/>
                      <a:lumOff val="25000"/>
                    </a:schemeClr>
                  </a:solidFill>
                  <a:latin typeface="+mn-lt"/>
                  <a:ea typeface="+mn-ea"/>
                  <a:cs typeface="+mn-ea"/>
                  <a:sym typeface="+mn-lt"/>
                </a:rPr>
                <a:t>》</a:t>
              </a:r>
              <a:r>
                <a:rPr lang="zh-CN" altLang="en-US" sz="2000" dirty="0">
                  <a:solidFill>
                    <a:schemeClr val="tx1">
                      <a:lumMod val="75000"/>
                      <a:lumOff val="25000"/>
                    </a:schemeClr>
                  </a:solidFill>
                  <a:latin typeface="+mn-lt"/>
                  <a:ea typeface="+mn-ea"/>
                  <a:cs typeface="+mn-ea"/>
                  <a:sym typeface="+mn-lt"/>
                </a:rPr>
                <a:t>等马克思主义经典著作，坚持学以致用、用以促学，原原本本学，熟读精思、学深悟透，熟练掌握马克思主义立场、观点、方法，不断提高马克思主义理论素养。要加大经典著作编译力度，坚持既出成果又出人才，培养一支新时代马克思主义经典著作编译骨干队伍。要深化经典著作研究阐释，推进经典著作宣传普及，让理论为亿万人民所了解所接受，画出最大的思想同心圆。</a:t>
              </a:r>
            </a:p>
          </p:txBody>
        </p:sp>
      </p:grpSp>
    </p:spTree>
    <p:extLst>
      <p:ext uri="{BB962C8B-B14F-4D97-AF65-F5344CB8AC3E}">
        <p14:creationId xmlns:p14="http://schemas.microsoft.com/office/powerpoint/2010/main" val="38768292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EA9B3116-C20C-4698-AC4D-793972C5482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488" y="-31619"/>
            <a:ext cx="12171312" cy="6921238"/>
          </a:xfrm>
          <a:prstGeom prst="rect">
            <a:avLst/>
          </a:prstGeom>
        </p:spPr>
      </p:pic>
      <p:pic>
        <p:nvPicPr>
          <p:cNvPr id="9" name="图片 8"/>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15488" y="3044480"/>
            <a:ext cx="2748897" cy="3513531"/>
          </a:xfrm>
          <a:prstGeom prst="rect">
            <a:avLst/>
          </a:prstGeom>
        </p:spPr>
      </p:pic>
      <p:grpSp>
        <p:nvGrpSpPr>
          <p:cNvPr id="65" name="PA_组合 2">
            <a:extLst>
              <a:ext uri="{FF2B5EF4-FFF2-40B4-BE49-F238E27FC236}">
                <a16:creationId xmlns:a16="http://schemas.microsoft.com/office/drawing/2014/main" id="{4080E559-92C2-49E0-AD16-E1630A23DECC}"/>
              </a:ext>
            </a:extLst>
          </p:cNvPr>
          <p:cNvGrpSpPr/>
          <p:nvPr>
            <p:custDataLst>
              <p:tags r:id="rId1"/>
            </p:custDataLst>
          </p:nvPr>
        </p:nvGrpSpPr>
        <p:grpSpPr>
          <a:xfrm>
            <a:off x="5394816" y="2130240"/>
            <a:ext cx="1402368" cy="1401370"/>
            <a:chOff x="155707" y="103057"/>
            <a:chExt cx="1402368" cy="1401370"/>
          </a:xfrm>
        </p:grpSpPr>
        <p:sp>
          <p:nvSpPr>
            <p:cNvPr id="66" name="Oval 551">
              <a:extLst>
                <a:ext uri="{FF2B5EF4-FFF2-40B4-BE49-F238E27FC236}">
                  <a16:creationId xmlns:a16="http://schemas.microsoft.com/office/drawing/2014/main" id="{75981C82-2D44-4A2A-8AE5-CB6ECAEA0B8B}"/>
                </a:ext>
              </a:extLst>
            </p:cNvPr>
            <p:cNvSpPr>
              <a:spLocks noChangeArrowheads="1"/>
            </p:cNvSpPr>
            <p:nvPr/>
          </p:nvSpPr>
          <p:spPr bwMode="auto">
            <a:xfrm>
              <a:off x="155707" y="103057"/>
              <a:ext cx="1402368" cy="1401370"/>
            </a:xfrm>
            <a:prstGeom prst="ellipse">
              <a:avLst/>
            </a:prstGeom>
            <a:gradFill rotWithShape="1">
              <a:gsLst>
                <a:gs pos="0">
                  <a:schemeClr val="bg1">
                    <a:alpha val="0"/>
                  </a:schemeClr>
                </a:gs>
                <a:gs pos="100000">
                  <a:srgbClr val="FFFF00">
                    <a:alpha val="18000"/>
                  </a:srgbClr>
                </a:gs>
              </a:gsLst>
              <a:path path="shape">
                <a:fillToRect l="50000" t="50000" r="50000" b="50000"/>
              </a:path>
            </a:gradFill>
            <a:ln>
              <a:noFill/>
            </a:ln>
            <a:effectLst/>
            <a:extLst/>
          </p:spPr>
          <p:txBody>
            <a:bodyPr wrap="none" anchor="ctr"/>
            <a:lstStyle/>
            <a:p>
              <a:pPr>
                <a:defRPr/>
              </a:pPr>
              <a:endParaRPr lang="zh-CN" altLang="en-US">
                <a:cs typeface="+mn-ea"/>
                <a:sym typeface="+mn-lt"/>
              </a:endParaRPr>
            </a:p>
          </p:txBody>
        </p:sp>
        <p:sp>
          <p:nvSpPr>
            <p:cNvPr id="67" name="Oval 553">
              <a:extLst>
                <a:ext uri="{FF2B5EF4-FFF2-40B4-BE49-F238E27FC236}">
                  <a16:creationId xmlns:a16="http://schemas.microsoft.com/office/drawing/2014/main" id="{430A6FE3-F18D-42FC-97D5-9EEA76963671}"/>
                </a:ext>
              </a:extLst>
            </p:cNvPr>
            <p:cNvSpPr>
              <a:spLocks noChangeArrowheads="1"/>
            </p:cNvSpPr>
            <p:nvPr/>
          </p:nvSpPr>
          <p:spPr bwMode="auto">
            <a:xfrm>
              <a:off x="336537" y="320791"/>
              <a:ext cx="1011258" cy="1009581"/>
            </a:xfrm>
            <a:prstGeom prst="ellipse">
              <a:avLst/>
            </a:prstGeom>
            <a:gradFill rotWithShape="1">
              <a:gsLst>
                <a:gs pos="0">
                  <a:srgbClr val="FFFF00">
                    <a:alpha val="16000"/>
                  </a:srgbClr>
                </a:gs>
                <a:gs pos="100000">
                  <a:srgbClr val="FFFF00">
                    <a:alpha val="24000"/>
                  </a:srgbClr>
                </a:gs>
              </a:gsLst>
              <a:path path="shape">
                <a:fillToRect l="50000" t="50000" r="50000" b="50000"/>
              </a:path>
            </a:gradFill>
            <a:ln>
              <a:noFill/>
            </a:ln>
            <a:extLst/>
          </p:spPr>
          <p:txBody>
            <a:bodyPr wrap="none" anchor="ctr"/>
            <a:lstStyle/>
            <a:p>
              <a:endParaRPr lang="zh-CN" altLang="en-US">
                <a:cs typeface="+mn-ea"/>
                <a:sym typeface="+mn-lt"/>
              </a:endParaRPr>
            </a:p>
          </p:txBody>
        </p:sp>
        <p:grpSp>
          <p:nvGrpSpPr>
            <p:cNvPr id="68" name="Group 554">
              <a:extLst>
                <a:ext uri="{FF2B5EF4-FFF2-40B4-BE49-F238E27FC236}">
                  <a16:creationId xmlns:a16="http://schemas.microsoft.com/office/drawing/2014/main" id="{A8738056-43D0-4F88-A3ED-679112FB31AF}"/>
                </a:ext>
              </a:extLst>
            </p:cNvPr>
            <p:cNvGrpSpPr>
              <a:grpSpLocks/>
            </p:cNvGrpSpPr>
            <p:nvPr/>
          </p:nvGrpSpPr>
          <p:grpSpPr bwMode="auto">
            <a:xfrm>
              <a:off x="335114" y="284329"/>
              <a:ext cx="1052524" cy="1050779"/>
              <a:chOff x="-4063" y="-880"/>
              <a:chExt cx="2219" cy="2219"/>
            </a:xfrm>
            <a:solidFill>
              <a:schemeClr val="accent4"/>
            </a:solidFill>
          </p:grpSpPr>
          <p:grpSp>
            <p:nvGrpSpPr>
              <p:cNvPr id="69" name="Group 555">
                <a:extLst>
                  <a:ext uri="{FF2B5EF4-FFF2-40B4-BE49-F238E27FC236}">
                    <a16:creationId xmlns:a16="http://schemas.microsoft.com/office/drawing/2014/main" id="{3075F896-0548-47BA-AE14-E58501DC43FC}"/>
                  </a:ext>
                </a:extLst>
              </p:cNvPr>
              <p:cNvGrpSpPr>
                <a:grpSpLocks/>
              </p:cNvGrpSpPr>
              <p:nvPr/>
            </p:nvGrpSpPr>
            <p:grpSpPr bwMode="auto">
              <a:xfrm>
                <a:off x="-4063" y="-880"/>
                <a:ext cx="2219" cy="2219"/>
                <a:chOff x="-3927" y="-789"/>
                <a:chExt cx="2219" cy="2219"/>
              </a:xfrm>
              <a:grpFill/>
            </p:grpSpPr>
            <p:grpSp>
              <p:nvGrpSpPr>
                <p:cNvPr id="85" name="Group 556">
                  <a:extLst>
                    <a:ext uri="{FF2B5EF4-FFF2-40B4-BE49-F238E27FC236}">
                      <a16:creationId xmlns:a16="http://schemas.microsoft.com/office/drawing/2014/main" id="{A57731A9-00FE-4DA2-9D78-6A050F4D026B}"/>
                    </a:ext>
                  </a:extLst>
                </p:cNvPr>
                <p:cNvGrpSpPr>
                  <a:grpSpLocks noChangeAspect="1"/>
                </p:cNvGrpSpPr>
                <p:nvPr/>
              </p:nvGrpSpPr>
              <p:grpSpPr bwMode="auto">
                <a:xfrm>
                  <a:off x="-3927" y="-788"/>
                  <a:ext cx="2219" cy="2202"/>
                  <a:chOff x="168" y="696"/>
                  <a:chExt cx="1429" cy="1429"/>
                </a:xfrm>
                <a:grpFill/>
              </p:grpSpPr>
              <p:grpSp>
                <p:nvGrpSpPr>
                  <p:cNvPr id="93" name="Group 557">
                    <a:extLst>
                      <a:ext uri="{FF2B5EF4-FFF2-40B4-BE49-F238E27FC236}">
                        <a16:creationId xmlns:a16="http://schemas.microsoft.com/office/drawing/2014/main" id="{BAEE64AF-C926-4E20-98D2-FFCE9A37EB15}"/>
                      </a:ext>
                    </a:extLst>
                  </p:cNvPr>
                  <p:cNvGrpSpPr>
                    <a:grpSpLocks noChangeAspect="1"/>
                  </p:cNvGrpSpPr>
                  <p:nvPr/>
                </p:nvGrpSpPr>
                <p:grpSpPr bwMode="auto">
                  <a:xfrm>
                    <a:off x="854" y="696"/>
                    <a:ext cx="56" cy="1429"/>
                    <a:chOff x="845" y="696"/>
                    <a:chExt cx="56" cy="1429"/>
                  </a:xfrm>
                  <a:grpFill/>
                </p:grpSpPr>
                <p:sp>
                  <p:nvSpPr>
                    <p:cNvPr id="98" name="AutoShape 558">
                      <a:extLst>
                        <a:ext uri="{FF2B5EF4-FFF2-40B4-BE49-F238E27FC236}">
                          <a16:creationId xmlns:a16="http://schemas.microsoft.com/office/drawing/2014/main" id="{6B9E8E39-4C11-4995-87AE-8455BA4E12F6}"/>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99" name="AutoShape 559">
                      <a:extLst>
                        <a:ext uri="{FF2B5EF4-FFF2-40B4-BE49-F238E27FC236}">
                          <a16:creationId xmlns:a16="http://schemas.microsoft.com/office/drawing/2014/main" id="{3B24169C-C31E-4E09-8673-9D46920D087D}"/>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grpSp>
                <p:nvGrpSpPr>
                  <p:cNvPr id="94" name="Group 560">
                    <a:extLst>
                      <a:ext uri="{FF2B5EF4-FFF2-40B4-BE49-F238E27FC236}">
                        <a16:creationId xmlns:a16="http://schemas.microsoft.com/office/drawing/2014/main" id="{64A1CC0A-9560-4F62-8E8E-737F0C4A73A3}"/>
                      </a:ext>
                    </a:extLst>
                  </p:cNvPr>
                  <p:cNvGrpSpPr>
                    <a:grpSpLocks noChangeAspect="1"/>
                  </p:cNvGrpSpPr>
                  <p:nvPr/>
                </p:nvGrpSpPr>
                <p:grpSpPr bwMode="auto">
                  <a:xfrm rot="5400000">
                    <a:off x="855" y="696"/>
                    <a:ext cx="56" cy="1429"/>
                    <a:chOff x="845" y="696"/>
                    <a:chExt cx="56" cy="1429"/>
                  </a:xfrm>
                  <a:grpFill/>
                </p:grpSpPr>
                <p:sp>
                  <p:nvSpPr>
                    <p:cNvPr id="95" name="AutoShape 561">
                      <a:extLst>
                        <a:ext uri="{FF2B5EF4-FFF2-40B4-BE49-F238E27FC236}">
                          <a16:creationId xmlns:a16="http://schemas.microsoft.com/office/drawing/2014/main" id="{53EBF1E1-674A-4A65-BCF0-CF96C1326F13}"/>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96" name="AutoShape 562">
                      <a:extLst>
                        <a:ext uri="{FF2B5EF4-FFF2-40B4-BE49-F238E27FC236}">
                          <a16:creationId xmlns:a16="http://schemas.microsoft.com/office/drawing/2014/main" id="{03A11FC4-1775-4B82-878C-0D5FE109B90F}"/>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grpSp>
            <p:grpSp>
              <p:nvGrpSpPr>
                <p:cNvPr id="86" name="Group 563">
                  <a:extLst>
                    <a:ext uri="{FF2B5EF4-FFF2-40B4-BE49-F238E27FC236}">
                      <a16:creationId xmlns:a16="http://schemas.microsoft.com/office/drawing/2014/main" id="{B22867D0-CC88-409D-9762-E29BC73C1527}"/>
                    </a:ext>
                  </a:extLst>
                </p:cNvPr>
                <p:cNvGrpSpPr>
                  <a:grpSpLocks noChangeAspect="1"/>
                </p:cNvGrpSpPr>
                <p:nvPr/>
              </p:nvGrpSpPr>
              <p:grpSpPr bwMode="auto">
                <a:xfrm rot="2700000">
                  <a:off x="-3928" y="-780"/>
                  <a:ext cx="2219" cy="2202"/>
                  <a:chOff x="168" y="696"/>
                  <a:chExt cx="1429" cy="1429"/>
                </a:xfrm>
                <a:grpFill/>
              </p:grpSpPr>
              <p:grpSp>
                <p:nvGrpSpPr>
                  <p:cNvPr id="87" name="Group 564">
                    <a:extLst>
                      <a:ext uri="{FF2B5EF4-FFF2-40B4-BE49-F238E27FC236}">
                        <a16:creationId xmlns:a16="http://schemas.microsoft.com/office/drawing/2014/main" id="{5B60C03C-DE32-4015-A644-C0E37D80F75E}"/>
                      </a:ext>
                    </a:extLst>
                  </p:cNvPr>
                  <p:cNvGrpSpPr>
                    <a:grpSpLocks noChangeAspect="1"/>
                  </p:cNvGrpSpPr>
                  <p:nvPr/>
                </p:nvGrpSpPr>
                <p:grpSpPr bwMode="auto">
                  <a:xfrm>
                    <a:off x="854" y="696"/>
                    <a:ext cx="56" cy="1429"/>
                    <a:chOff x="845" y="696"/>
                    <a:chExt cx="56" cy="1429"/>
                  </a:xfrm>
                  <a:grpFill/>
                </p:grpSpPr>
                <p:sp>
                  <p:nvSpPr>
                    <p:cNvPr id="91" name="AutoShape 565">
                      <a:extLst>
                        <a:ext uri="{FF2B5EF4-FFF2-40B4-BE49-F238E27FC236}">
                          <a16:creationId xmlns:a16="http://schemas.microsoft.com/office/drawing/2014/main" id="{F44A8477-2BFC-4C86-9081-AF7C84F9CEA8}"/>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92" name="AutoShape 566">
                      <a:extLst>
                        <a:ext uri="{FF2B5EF4-FFF2-40B4-BE49-F238E27FC236}">
                          <a16:creationId xmlns:a16="http://schemas.microsoft.com/office/drawing/2014/main" id="{2932BA5D-83BD-4B5E-B698-89D770ED2519}"/>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grpSp>
                <p:nvGrpSpPr>
                  <p:cNvPr id="88" name="Group 567">
                    <a:extLst>
                      <a:ext uri="{FF2B5EF4-FFF2-40B4-BE49-F238E27FC236}">
                        <a16:creationId xmlns:a16="http://schemas.microsoft.com/office/drawing/2014/main" id="{8D3BBDAF-D904-45DD-B6F4-FBC2EC66ACA4}"/>
                      </a:ext>
                    </a:extLst>
                  </p:cNvPr>
                  <p:cNvGrpSpPr>
                    <a:grpSpLocks noChangeAspect="1"/>
                  </p:cNvGrpSpPr>
                  <p:nvPr/>
                </p:nvGrpSpPr>
                <p:grpSpPr bwMode="auto">
                  <a:xfrm rot="5400000">
                    <a:off x="855" y="696"/>
                    <a:ext cx="56" cy="1429"/>
                    <a:chOff x="845" y="696"/>
                    <a:chExt cx="56" cy="1429"/>
                  </a:xfrm>
                  <a:grpFill/>
                </p:grpSpPr>
                <p:sp>
                  <p:nvSpPr>
                    <p:cNvPr id="89" name="AutoShape 568">
                      <a:extLst>
                        <a:ext uri="{FF2B5EF4-FFF2-40B4-BE49-F238E27FC236}">
                          <a16:creationId xmlns:a16="http://schemas.microsoft.com/office/drawing/2014/main" id="{865A4F0F-3EAC-47E8-9D3C-80AD06F974C8}"/>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90" name="AutoShape 569">
                      <a:extLst>
                        <a:ext uri="{FF2B5EF4-FFF2-40B4-BE49-F238E27FC236}">
                          <a16:creationId xmlns:a16="http://schemas.microsoft.com/office/drawing/2014/main" id="{DD59EA9E-B5B4-417B-B9AF-783C8853838C}"/>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grpSp>
          </p:grpSp>
          <p:grpSp>
            <p:nvGrpSpPr>
              <p:cNvPr id="70" name="Group 570">
                <a:extLst>
                  <a:ext uri="{FF2B5EF4-FFF2-40B4-BE49-F238E27FC236}">
                    <a16:creationId xmlns:a16="http://schemas.microsoft.com/office/drawing/2014/main" id="{85DF0F52-1CBF-4D7D-BA29-4DF31A0BE142}"/>
                  </a:ext>
                </a:extLst>
              </p:cNvPr>
              <p:cNvGrpSpPr>
                <a:grpSpLocks/>
              </p:cNvGrpSpPr>
              <p:nvPr/>
            </p:nvGrpSpPr>
            <p:grpSpPr bwMode="auto">
              <a:xfrm rot="1320000">
                <a:off x="-3747" y="-523"/>
                <a:ext cx="1555" cy="1554"/>
                <a:chOff x="-3927" y="-789"/>
                <a:chExt cx="2219" cy="2219"/>
              </a:xfrm>
              <a:grpFill/>
            </p:grpSpPr>
            <p:grpSp>
              <p:nvGrpSpPr>
                <p:cNvPr id="71" name="Group 571">
                  <a:extLst>
                    <a:ext uri="{FF2B5EF4-FFF2-40B4-BE49-F238E27FC236}">
                      <a16:creationId xmlns:a16="http://schemas.microsoft.com/office/drawing/2014/main" id="{45BBB433-C647-488B-82A6-4876A5C44273}"/>
                    </a:ext>
                  </a:extLst>
                </p:cNvPr>
                <p:cNvGrpSpPr>
                  <a:grpSpLocks noChangeAspect="1"/>
                </p:cNvGrpSpPr>
                <p:nvPr/>
              </p:nvGrpSpPr>
              <p:grpSpPr bwMode="auto">
                <a:xfrm>
                  <a:off x="-3927" y="-788"/>
                  <a:ext cx="2219" cy="2202"/>
                  <a:chOff x="168" y="696"/>
                  <a:chExt cx="1429" cy="1429"/>
                </a:xfrm>
                <a:grpFill/>
              </p:grpSpPr>
              <p:grpSp>
                <p:nvGrpSpPr>
                  <p:cNvPr id="79" name="Group 572">
                    <a:extLst>
                      <a:ext uri="{FF2B5EF4-FFF2-40B4-BE49-F238E27FC236}">
                        <a16:creationId xmlns:a16="http://schemas.microsoft.com/office/drawing/2014/main" id="{D4AF9DA4-4E44-4FAB-9597-ECC61FC14B13}"/>
                      </a:ext>
                    </a:extLst>
                  </p:cNvPr>
                  <p:cNvGrpSpPr>
                    <a:grpSpLocks noChangeAspect="1"/>
                  </p:cNvGrpSpPr>
                  <p:nvPr/>
                </p:nvGrpSpPr>
                <p:grpSpPr bwMode="auto">
                  <a:xfrm>
                    <a:off x="854" y="696"/>
                    <a:ext cx="56" cy="1429"/>
                    <a:chOff x="845" y="696"/>
                    <a:chExt cx="56" cy="1429"/>
                  </a:xfrm>
                  <a:grpFill/>
                </p:grpSpPr>
                <p:sp>
                  <p:nvSpPr>
                    <p:cNvPr id="83" name="AutoShape 573">
                      <a:extLst>
                        <a:ext uri="{FF2B5EF4-FFF2-40B4-BE49-F238E27FC236}">
                          <a16:creationId xmlns:a16="http://schemas.microsoft.com/office/drawing/2014/main" id="{6BC641AF-9379-4C2A-9FF4-BEE48611656E}"/>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84" name="AutoShape 574">
                      <a:extLst>
                        <a:ext uri="{FF2B5EF4-FFF2-40B4-BE49-F238E27FC236}">
                          <a16:creationId xmlns:a16="http://schemas.microsoft.com/office/drawing/2014/main" id="{48E43DF1-D59F-4EC3-8380-7483A5E5724D}"/>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grpSp>
                <p:nvGrpSpPr>
                  <p:cNvPr id="80" name="Group 575">
                    <a:extLst>
                      <a:ext uri="{FF2B5EF4-FFF2-40B4-BE49-F238E27FC236}">
                        <a16:creationId xmlns:a16="http://schemas.microsoft.com/office/drawing/2014/main" id="{CADCEA83-82A3-4CB0-A58B-F1C05531BE44}"/>
                      </a:ext>
                    </a:extLst>
                  </p:cNvPr>
                  <p:cNvGrpSpPr>
                    <a:grpSpLocks noChangeAspect="1"/>
                  </p:cNvGrpSpPr>
                  <p:nvPr/>
                </p:nvGrpSpPr>
                <p:grpSpPr bwMode="auto">
                  <a:xfrm rot="5400000">
                    <a:off x="855" y="696"/>
                    <a:ext cx="56" cy="1429"/>
                    <a:chOff x="845" y="696"/>
                    <a:chExt cx="56" cy="1429"/>
                  </a:xfrm>
                  <a:grpFill/>
                </p:grpSpPr>
                <p:sp>
                  <p:nvSpPr>
                    <p:cNvPr id="81" name="AutoShape 576">
                      <a:extLst>
                        <a:ext uri="{FF2B5EF4-FFF2-40B4-BE49-F238E27FC236}">
                          <a16:creationId xmlns:a16="http://schemas.microsoft.com/office/drawing/2014/main" id="{0AEE60D0-85C8-4405-B160-605397195CF1}"/>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82" name="AutoShape 577">
                      <a:extLst>
                        <a:ext uri="{FF2B5EF4-FFF2-40B4-BE49-F238E27FC236}">
                          <a16:creationId xmlns:a16="http://schemas.microsoft.com/office/drawing/2014/main" id="{773FC000-CEE1-4094-B6CD-83A01748E6D7}"/>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grpSp>
            <p:grpSp>
              <p:nvGrpSpPr>
                <p:cNvPr id="72" name="Group 578">
                  <a:extLst>
                    <a:ext uri="{FF2B5EF4-FFF2-40B4-BE49-F238E27FC236}">
                      <a16:creationId xmlns:a16="http://schemas.microsoft.com/office/drawing/2014/main" id="{53269348-3435-496C-8AEC-94CBC06AC7AD}"/>
                    </a:ext>
                  </a:extLst>
                </p:cNvPr>
                <p:cNvGrpSpPr>
                  <a:grpSpLocks noChangeAspect="1"/>
                </p:cNvGrpSpPr>
                <p:nvPr/>
              </p:nvGrpSpPr>
              <p:grpSpPr bwMode="auto">
                <a:xfrm rot="2700000">
                  <a:off x="-3928" y="-780"/>
                  <a:ext cx="2219" cy="2202"/>
                  <a:chOff x="168" y="696"/>
                  <a:chExt cx="1429" cy="1429"/>
                </a:xfrm>
                <a:grpFill/>
              </p:grpSpPr>
              <p:grpSp>
                <p:nvGrpSpPr>
                  <p:cNvPr id="73" name="Group 579">
                    <a:extLst>
                      <a:ext uri="{FF2B5EF4-FFF2-40B4-BE49-F238E27FC236}">
                        <a16:creationId xmlns:a16="http://schemas.microsoft.com/office/drawing/2014/main" id="{4C4D3451-163D-4375-A0E4-0449A593432E}"/>
                      </a:ext>
                    </a:extLst>
                  </p:cNvPr>
                  <p:cNvGrpSpPr>
                    <a:grpSpLocks noChangeAspect="1"/>
                  </p:cNvGrpSpPr>
                  <p:nvPr/>
                </p:nvGrpSpPr>
                <p:grpSpPr bwMode="auto">
                  <a:xfrm>
                    <a:off x="854" y="696"/>
                    <a:ext cx="56" cy="1429"/>
                    <a:chOff x="845" y="696"/>
                    <a:chExt cx="56" cy="1429"/>
                  </a:xfrm>
                  <a:grpFill/>
                </p:grpSpPr>
                <p:sp>
                  <p:nvSpPr>
                    <p:cNvPr id="77" name="AutoShape 580">
                      <a:extLst>
                        <a:ext uri="{FF2B5EF4-FFF2-40B4-BE49-F238E27FC236}">
                          <a16:creationId xmlns:a16="http://schemas.microsoft.com/office/drawing/2014/main" id="{1815B9DF-2F58-4CB1-B58B-8DB6A6399DC1}"/>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78" name="AutoShape 581">
                      <a:extLst>
                        <a:ext uri="{FF2B5EF4-FFF2-40B4-BE49-F238E27FC236}">
                          <a16:creationId xmlns:a16="http://schemas.microsoft.com/office/drawing/2014/main" id="{9AA91772-FF4B-4669-9412-B6A3C91BB272}"/>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grpSp>
                <p:nvGrpSpPr>
                  <p:cNvPr id="74" name="Group 582">
                    <a:extLst>
                      <a:ext uri="{FF2B5EF4-FFF2-40B4-BE49-F238E27FC236}">
                        <a16:creationId xmlns:a16="http://schemas.microsoft.com/office/drawing/2014/main" id="{DE24EC5C-DA68-45BF-9EFA-804F9F127045}"/>
                      </a:ext>
                    </a:extLst>
                  </p:cNvPr>
                  <p:cNvGrpSpPr>
                    <a:grpSpLocks noChangeAspect="1"/>
                  </p:cNvGrpSpPr>
                  <p:nvPr/>
                </p:nvGrpSpPr>
                <p:grpSpPr bwMode="auto">
                  <a:xfrm rot="5400000">
                    <a:off x="855" y="696"/>
                    <a:ext cx="56" cy="1429"/>
                    <a:chOff x="845" y="696"/>
                    <a:chExt cx="56" cy="1429"/>
                  </a:xfrm>
                  <a:grpFill/>
                </p:grpSpPr>
                <p:sp>
                  <p:nvSpPr>
                    <p:cNvPr id="75" name="AutoShape 583">
                      <a:extLst>
                        <a:ext uri="{FF2B5EF4-FFF2-40B4-BE49-F238E27FC236}">
                          <a16:creationId xmlns:a16="http://schemas.microsoft.com/office/drawing/2014/main" id="{8C6934AE-37A7-4406-A398-DBAD6FE9C108}"/>
                        </a:ext>
                      </a:extLst>
                    </p:cNvPr>
                    <p:cNvSpPr>
                      <a:spLocks noChangeAspect="1" noChangeArrowheads="1"/>
                    </p:cNvSpPr>
                    <p:nvPr/>
                  </p:nvSpPr>
                  <p:spPr bwMode="auto">
                    <a:xfrm>
                      <a:off x="845" y="696"/>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sp>
                  <p:nvSpPr>
                    <p:cNvPr id="76" name="AutoShape 584">
                      <a:extLst>
                        <a:ext uri="{FF2B5EF4-FFF2-40B4-BE49-F238E27FC236}">
                          <a16:creationId xmlns:a16="http://schemas.microsoft.com/office/drawing/2014/main" id="{B0C76E79-2630-406A-8577-4DED1A59ED48}"/>
                        </a:ext>
                      </a:extLst>
                    </p:cNvPr>
                    <p:cNvSpPr>
                      <a:spLocks noChangeAspect="1" noChangeArrowheads="1"/>
                    </p:cNvSpPr>
                    <p:nvPr/>
                  </p:nvSpPr>
                  <p:spPr bwMode="auto">
                    <a:xfrm flipV="1">
                      <a:off x="845" y="1410"/>
                      <a:ext cx="56" cy="715"/>
                    </a:xfrm>
                    <a:prstGeom prst="triangle">
                      <a:avLst>
                        <a:gd name="adj" fmla="val 50000"/>
                      </a:avLst>
                    </a:prstGeom>
                    <a:solidFill>
                      <a:srgbClr val="FFFF00">
                        <a:alpha val="68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cs typeface="+mn-ea"/>
                        <a:sym typeface="+mn-lt"/>
                      </a:endParaRPr>
                    </a:p>
                  </p:txBody>
                </p:sp>
              </p:grpSp>
            </p:grpSp>
          </p:grpSp>
        </p:grpSp>
      </p:grpSp>
      <p:sp>
        <p:nvSpPr>
          <p:cNvPr id="2" name="文本框 58"/>
          <p:cNvSpPr txBox="1"/>
          <p:nvPr/>
        </p:nvSpPr>
        <p:spPr>
          <a:xfrm>
            <a:off x="609714" y="2484669"/>
            <a:ext cx="11349086" cy="1350050"/>
          </a:xfrm>
          <a:prstGeom prst="rect">
            <a:avLst/>
          </a:prstGeom>
        </p:spPr>
        <p:txBody>
          <a:bodyPr wrap="square">
            <a:spAutoFit/>
          </a:bodyPr>
          <a:lstStyle>
            <a:defPPr>
              <a:defRPr lang="zh-CN"/>
            </a:defPPr>
            <a:lvl1pPr algn="ctr">
              <a:defRPr sz="13800" b="1" spc="600">
                <a:ln w="41275">
                  <a:solidFill>
                    <a:schemeClr val="bg1"/>
                  </a:solidFill>
                </a:ln>
                <a:solidFill>
                  <a:schemeClr val="accent1"/>
                </a:solidFill>
                <a:effectLst>
                  <a:outerShdw blurRad="63500" dist="50800" dir="5400000" algn="t" rotWithShape="0">
                    <a:prstClr val="black">
                      <a:alpha val="25000"/>
                    </a:prstClr>
                  </a:outerShdw>
                </a:effectLst>
                <a:latin typeface="方正粗黑宋简体" panose="02000000000000000000" pitchFamily="2" charset="-122"/>
                <a:ea typeface="方正粗黑宋简体" panose="02000000000000000000" pitchFamily="2" charset="-122"/>
                <a:cs typeface="+mn-ea"/>
              </a:defRPr>
            </a:lvl1pPr>
          </a:lstStyle>
          <a:p>
            <a:pPr>
              <a:lnSpc>
                <a:spcPct val="110000"/>
              </a:lnSpc>
            </a:pPr>
            <a:r>
              <a:rPr lang="zh-CN" altLang="en-US" sz="8000" dirty="0">
                <a:ln cmpd="sng">
                  <a:noFill/>
                  <a:prstDash val="solid"/>
                </a:ln>
                <a:latin typeface="+mn-lt"/>
                <a:ea typeface="+mn-ea"/>
                <a:sym typeface="+mn-lt"/>
              </a:rPr>
              <a:t>谢谢观看聆听</a:t>
            </a:r>
            <a:endParaRPr lang="en-US" altLang="zh-CN" sz="8000" dirty="0">
              <a:ln cmpd="sng">
                <a:noFill/>
                <a:prstDash val="solid"/>
              </a:ln>
              <a:latin typeface="+mn-lt"/>
              <a:ea typeface="+mn-ea"/>
              <a:sym typeface="+mn-lt"/>
            </a:endParaRPr>
          </a:p>
        </p:txBody>
      </p:sp>
      <p:sp>
        <p:nvSpPr>
          <p:cNvPr id="54" name="矩形 53">
            <a:extLst>
              <a:ext uri="{FF2B5EF4-FFF2-40B4-BE49-F238E27FC236}">
                <a16:creationId xmlns:a16="http://schemas.microsoft.com/office/drawing/2014/main" id="{C6009CDC-9AF2-4B4A-AF87-DED98020FA78}"/>
              </a:ext>
            </a:extLst>
          </p:cNvPr>
          <p:cNvSpPr/>
          <p:nvPr/>
        </p:nvSpPr>
        <p:spPr>
          <a:xfrm>
            <a:off x="3743638" y="3968727"/>
            <a:ext cx="4836580" cy="430887"/>
          </a:xfrm>
          <a:prstGeom prst="rect">
            <a:avLst/>
          </a:prstGeom>
        </p:spPr>
        <p:txBody>
          <a:bodyPr wrap="none">
            <a:spAutoFit/>
          </a:bodyPr>
          <a:lstStyle/>
          <a:p>
            <a:pPr algn="ctr"/>
            <a:r>
              <a:rPr lang="en-US" altLang="zh-CN" sz="2200" b="1" spc="600" dirty="0">
                <a:ln cmpd="sng">
                  <a:noFill/>
                  <a:prstDash val="solid"/>
                </a:ln>
                <a:solidFill>
                  <a:schemeClr val="tx1">
                    <a:lumMod val="85000"/>
                    <a:lumOff val="15000"/>
                  </a:schemeClr>
                </a:solidFill>
                <a:effectLst>
                  <a:outerShdw blurRad="63500" dist="50800" dir="5400000" algn="t" rotWithShape="0">
                    <a:prstClr val="black">
                      <a:alpha val="25000"/>
                    </a:prstClr>
                  </a:outerShdw>
                </a:effectLst>
                <a:cs typeface="+mn-ea"/>
                <a:sym typeface="+mn-lt"/>
              </a:rPr>
              <a:t>【</a:t>
            </a:r>
            <a:r>
              <a:rPr lang="zh-CN" altLang="en-US" sz="2200" b="1" spc="600" dirty="0">
                <a:ln cmpd="sng">
                  <a:noFill/>
                  <a:prstDash val="solid"/>
                </a:ln>
                <a:solidFill>
                  <a:schemeClr val="tx1">
                    <a:lumMod val="85000"/>
                    <a:lumOff val="15000"/>
                  </a:schemeClr>
                </a:solidFill>
                <a:effectLst>
                  <a:outerShdw blurRad="63500" dist="50800" dir="5400000" algn="t" rotWithShape="0">
                    <a:prstClr val="black">
                      <a:alpha val="25000"/>
                    </a:prstClr>
                  </a:outerShdw>
                </a:effectLst>
                <a:cs typeface="+mn-ea"/>
                <a:sym typeface="+mn-lt"/>
              </a:rPr>
              <a:t>纪念马克思诞辰</a:t>
            </a:r>
            <a:r>
              <a:rPr lang="en-US" altLang="zh-CN" sz="2200" b="1" spc="600" dirty="0">
                <a:ln cmpd="sng">
                  <a:noFill/>
                  <a:prstDash val="solid"/>
                </a:ln>
                <a:solidFill>
                  <a:schemeClr val="tx1">
                    <a:lumMod val="85000"/>
                    <a:lumOff val="15000"/>
                  </a:schemeClr>
                </a:solidFill>
                <a:effectLst>
                  <a:outerShdw blurRad="63500" dist="50800" dir="5400000" algn="t" rotWithShape="0">
                    <a:prstClr val="black">
                      <a:alpha val="25000"/>
                    </a:prstClr>
                  </a:outerShdw>
                </a:effectLst>
                <a:cs typeface="+mn-ea"/>
                <a:sym typeface="+mn-lt"/>
              </a:rPr>
              <a:t>200</a:t>
            </a:r>
            <a:r>
              <a:rPr lang="zh-CN" altLang="en-US" sz="2200" b="1" spc="600" dirty="0">
                <a:ln cmpd="sng">
                  <a:noFill/>
                  <a:prstDash val="solid"/>
                </a:ln>
                <a:solidFill>
                  <a:schemeClr val="tx1">
                    <a:lumMod val="85000"/>
                    <a:lumOff val="15000"/>
                  </a:schemeClr>
                </a:solidFill>
                <a:effectLst>
                  <a:outerShdw blurRad="63500" dist="50800" dir="5400000" algn="t" rotWithShape="0">
                    <a:prstClr val="black">
                      <a:alpha val="25000"/>
                    </a:prstClr>
                  </a:outerShdw>
                </a:effectLst>
                <a:cs typeface="+mn-ea"/>
                <a:sym typeface="+mn-lt"/>
              </a:rPr>
              <a:t>周年</a:t>
            </a:r>
            <a:r>
              <a:rPr lang="en-US" altLang="zh-CN" sz="2200" b="1" spc="600" dirty="0">
                <a:ln cmpd="sng">
                  <a:noFill/>
                  <a:prstDash val="solid"/>
                </a:ln>
                <a:solidFill>
                  <a:schemeClr val="tx1">
                    <a:lumMod val="85000"/>
                    <a:lumOff val="15000"/>
                  </a:schemeClr>
                </a:solidFill>
                <a:effectLst>
                  <a:outerShdw blurRad="63500" dist="50800" dir="5400000" algn="t" rotWithShape="0">
                    <a:prstClr val="black">
                      <a:alpha val="25000"/>
                    </a:prstClr>
                  </a:outerShdw>
                </a:effectLst>
                <a:cs typeface="+mn-ea"/>
                <a:sym typeface="+mn-lt"/>
              </a:rPr>
              <a:t>】</a:t>
            </a:r>
            <a:endParaRPr lang="zh-CN" altLang="en-US" sz="2200" b="1" spc="600" dirty="0">
              <a:ln cmpd="sng">
                <a:noFill/>
                <a:prstDash val="solid"/>
              </a:ln>
              <a:solidFill>
                <a:schemeClr val="tx1">
                  <a:lumMod val="85000"/>
                  <a:lumOff val="15000"/>
                </a:schemeClr>
              </a:solidFill>
              <a:effectLst>
                <a:outerShdw blurRad="63500" dist="50800" dir="5400000" algn="t" rotWithShape="0">
                  <a:prstClr val="black">
                    <a:alpha val="25000"/>
                  </a:prstClr>
                </a:outerShdw>
              </a:effectLst>
              <a:cs typeface="+mn-ea"/>
              <a:sym typeface="+mn-lt"/>
            </a:endParaRPr>
          </a:p>
        </p:txBody>
      </p:sp>
      <p:pic>
        <p:nvPicPr>
          <p:cNvPr id="57" name="图片 56"/>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9615334" y="400904"/>
            <a:ext cx="2245337" cy="1026262"/>
          </a:xfrm>
          <a:prstGeom prst="rect">
            <a:avLst/>
          </a:prstGeom>
        </p:spPr>
      </p:pic>
      <p:sp>
        <p:nvSpPr>
          <p:cNvPr id="58" name="PA_五角星 15">
            <a:extLst>
              <a:ext uri="{FF2B5EF4-FFF2-40B4-BE49-F238E27FC236}">
                <a16:creationId xmlns:a16="http://schemas.microsoft.com/office/drawing/2014/main" id="{1A187C0D-F09F-49FB-B686-F3A7C51E0A61}"/>
              </a:ext>
            </a:extLst>
          </p:cNvPr>
          <p:cNvSpPr/>
          <p:nvPr>
            <p:custDataLst>
              <p:tags r:id="rId2"/>
            </p:custDataLst>
          </p:nvPr>
        </p:nvSpPr>
        <p:spPr>
          <a:xfrm rot="21146867">
            <a:off x="-1677120" y="8212701"/>
            <a:ext cx="1289984" cy="128998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9" name="PA_五角星 16">
            <a:extLst>
              <a:ext uri="{FF2B5EF4-FFF2-40B4-BE49-F238E27FC236}">
                <a16:creationId xmlns:a16="http://schemas.microsoft.com/office/drawing/2014/main" id="{83A8AFFB-4041-403E-A6C4-DF44A239D2D0}"/>
              </a:ext>
            </a:extLst>
          </p:cNvPr>
          <p:cNvSpPr/>
          <p:nvPr>
            <p:custDataLst>
              <p:tags r:id="rId3"/>
            </p:custDataLst>
          </p:nvPr>
        </p:nvSpPr>
        <p:spPr>
          <a:xfrm rot="21146867">
            <a:off x="-684581" y="7448943"/>
            <a:ext cx="644992" cy="644992"/>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0" name="PA_五角星 17">
            <a:extLst>
              <a:ext uri="{FF2B5EF4-FFF2-40B4-BE49-F238E27FC236}">
                <a16:creationId xmlns:a16="http://schemas.microsoft.com/office/drawing/2014/main" id="{272D90AE-75B1-4998-8972-B45FFC14E446}"/>
              </a:ext>
            </a:extLst>
          </p:cNvPr>
          <p:cNvSpPr/>
          <p:nvPr>
            <p:custDataLst>
              <p:tags r:id="rId4"/>
            </p:custDataLst>
          </p:nvPr>
        </p:nvSpPr>
        <p:spPr>
          <a:xfrm rot="21146867">
            <a:off x="-1737287" y="7086568"/>
            <a:ext cx="644992" cy="644992"/>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1" name="PA_五角星 18">
            <a:extLst>
              <a:ext uri="{FF2B5EF4-FFF2-40B4-BE49-F238E27FC236}">
                <a16:creationId xmlns:a16="http://schemas.microsoft.com/office/drawing/2014/main" id="{C9696DE7-EC28-4179-B38B-CDDB0B765A83}"/>
              </a:ext>
            </a:extLst>
          </p:cNvPr>
          <p:cNvSpPr/>
          <p:nvPr>
            <p:custDataLst>
              <p:tags r:id="rId5"/>
            </p:custDataLst>
          </p:nvPr>
        </p:nvSpPr>
        <p:spPr>
          <a:xfrm rot="21146867">
            <a:off x="-3713923" y="8020677"/>
            <a:ext cx="1289984" cy="128998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2" name="PA_五角星 19">
            <a:extLst>
              <a:ext uri="{FF2B5EF4-FFF2-40B4-BE49-F238E27FC236}">
                <a16:creationId xmlns:a16="http://schemas.microsoft.com/office/drawing/2014/main" id="{DE1BE3FA-BC86-41B0-811D-E93499AEEC2D}"/>
              </a:ext>
            </a:extLst>
          </p:cNvPr>
          <p:cNvSpPr/>
          <p:nvPr>
            <p:custDataLst>
              <p:tags r:id="rId6"/>
            </p:custDataLst>
          </p:nvPr>
        </p:nvSpPr>
        <p:spPr>
          <a:xfrm rot="21146867">
            <a:off x="-2313818" y="7553027"/>
            <a:ext cx="637387" cy="63738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3" name="PA_五角星 14">
            <a:extLst>
              <a:ext uri="{FF2B5EF4-FFF2-40B4-BE49-F238E27FC236}">
                <a16:creationId xmlns:a16="http://schemas.microsoft.com/office/drawing/2014/main" id="{78EC8583-FA55-4EA9-937A-411793736F8E}"/>
              </a:ext>
            </a:extLst>
          </p:cNvPr>
          <p:cNvSpPr/>
          <p:nvPr>
            <p:custDataLst>
              <p:tags r:id="rId7"/>
            </p:custDataLst>
          </p:nvPr>
        </p:nvSpPr>
        <p:spPr>
          <a:xfrm rot="21146867">
            <a:off x="-4943456" y="5732424"/>
            <a:ext cx="3114957" cy="311495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4" name="PA_五角星 20">
            <a:extLst>
              <a:ext uri="{FF2B5EF4-FFF2-40B4-BE49-F238E27FC236}">
                <a16:creationId xmlns:a16="http://schemas.microsoft.com/office/drawing/2014/main" id="{A2D1A5E1-1938-4183-8D85-D5F9AAB06306}"/>
              </a:ext>
            </a:extLst>
          </p:cNvPr>
          <p:cNvSpPr/>
          <p:nvPr>
            <p:custDataLst>
              <p:tags r:id="rId8"/>
            </p:custDataLst>
          </p:nvPr>
        </p:nvSpPr>
        <p:spPr>
          <a:xfrm rot="21146867">
            <a:off x="-2780292" y="5956426"/>
            <a:ext cx="3114957" cy="3114957"/>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pic>
        <p:nvPicPr>
          <p:cNvPr id="12" name="图片 11">
            <a:extLst>
              <a:ext uri="{FF2B5EF4-FFF2-40B4-BE49-F238E27FC236}">
                <a16:creationId xmlns:a16="http://schemas.microsoft.com/office/drawing/2014/main" id="{0381AF7F-268A-40D4-86B7-887636CFE54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929" y="5767976"/>
            <a:ext cx="12192000" cy="1142999"/>
          </a:xfrm>
          <a:prstGeom prst="rect">
            <a:avLst/>
          </a:prstGeom>
        </p:spPr>
      </p:pic>
      <p:pic>
        <p:nvPicPr>
          <p:cNvPr id="101" name="Picture 2">
            <a:extLst>
              <a:ext uri="{FF2B5EF4-FFF2-40B4-BE49-F238E27FC236}">
                <a16:creationId xmlns:a16="http://schemas.microsoft.com/office/drawing/2014/main" id="{F8C3FA9B-FD3D-4F78-8C43-78BD75F9BCFD}"/>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5277166" y="725349"/>
            <a:ext cx="1586003" cy="1604631"/>
          </a:xfrm>
          <a:prstGeom prst="rect">
            <a:avLst/>
          </a:prstGeom>
          <a:noFill/>
          <a:extLst>
            <a:ext uri="{909E8E84-426E-40DD-AFC4-6F175D3DCCD1}">
              <a14:hiddenFill xmlns:a14="http://schemas.microsoft.com/office/drawing/2010/main">
                <a:solidFill>
                  <a:srgbClr val="FFFFFF"/>
                </a:solidFill>
              </a14:hiddenFill>
            </a:ext>
          </a:extLst>
        </p:spPr>
      </p:pic>
      <p:pic>
        <p:nvPicPr>
          <p:cNvPr id="102" name="图片 101" descr="图片包含 鲜花&#10;&#10;已生成高可信度的说明">
            <a:extLst>
              <a:ext uri="{FF2B5EF4-FFF2-40B4-BE49-F238E27FC236}">
                <a16:creationId xmlns:a16="http://schemas.microsoft.com/office/drawing/2014/main" id="{DCC87B7A-3C5C-46D3-BCEC-D126E9FB6193}"/>
              </a:ext>
            </a:extLst>
          </p:cNvPr>
          <p:cNvPicPr>
            <a:picLocks noChangeAspect="1"/>
          </p:cNvPicPr>
          <p:nvPr/>
        </p:nvPicPr>
        <p:blipFill rotWithShape="1">
          <a:blip r:embed="rId16">
            <a:extLst>
              <a:ext uri="{28A0092B-C50C-407E-A947-70E740481C1C}">
                <a14:useLocalDpi xmlns:a14="http://schemas.microsoft.com/office/drawing/2010/main" val="0"/>
              </a:ext>
            </a:extLst>
          </a:blip>
          <a:srcRect l="66823" b="62708"/>
          <a:stretch/>
        </p:blipFill>
        <p:spPr>
          <a:xfrm>
            <a:off x="173514" y="148278"/>
            <a:ext cx="4229686" cy="2377123"/>
          </a:xfrm>
          <a:prstGeom prst="rect">
            <a:avLst/>
          </a:prstGeom>
        </p:spPr>
      </p:pic>
    </p:spTree>
    <p:extLst>
      <p:ext uri="{BB962C8B-B14F-4D97-AF65-F5344CB8AC3E}">
        <p14:creationId xmlns:p14="http://schemas.microsoft.com/office/powerpoint/2010/main" val="15840863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1000"/>
                            </p:stCondLst>
                            <p:childTnLst>
                              <p:par>
                                <p:cTn id="9" presetID="23" presetClass="entr" presetSubtype="28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strVal val="4/3*#ppt_w"/>
                                          </p:val>
                                        </p:tav>
                                        <p:tav tm="100000">
                                          <p:val>
                                            <p:strVal val="#ppt_w"/>
                                          </p:val>
                                        </p:tav>
                                      </p:tavLst>
                                    </p:anim>
                                    <p:anim calcmode="lin" valueType="num">
                                      <p:cBhvr>
                                        <p:cTn id="12" dur="1000" fill="hold"/>
                                        <p:tgtEl>
                                          <p:spTgt spid="9"/>
                                        </p:tgtEl>
                                        <p:attrNameLst>
                                          <p:attrName>ppt_h</p:attrName>
                                        </p:attrNameLst>
                                      </p:cBhvr>
                                      <p:tavLst>
                                        <p:tav tm="0">
                                          <p:val>
                                            <p:strVal val="4/3*#ppt_h"/>
                                          </p:val>
                                        </p:tav>
                                        <p:tav tm="100000">
                                          <p:val>
                                            <p:strVal val="#ppt_h"/>
                                          </p:val>
                                        </p:tav>
                                      </p:tavLst>
                                    </p:anim>
                                  </p:childTnLst>
                                </p:cTn>
                              </p:par>
                              <p:par>
                                <p:cTn id="13" presetID="53" presetClass="entr" presetSubtype="16" fill="hold" grpId="0" nodeType="withEffect">
                                  <p:stCondLst>
                                    <p:cond delay="750"/>
                                  </p:stCondLst>
                                  <p:childTnLst>
                                    <p:set>
                                      <p:cBhvr>
                                        <p:cTn id="14" dur="1" fill="hold">
                                          <p:stCondLst>
                                            <p:cond delay="0"/>
                                          </p:stCondLst>
                                        </p:cTn>
                                        <p:tgtEl>
                                          <p:spTgt spid="2"/>
                                        </p:tgtEl>
                                        <p:attrNameLst>
                                          <p:attrName>style.visibility</p:attrName>
                                        </p:attrNameLst>
                                      </p:cBhvr>
                                      <p:to>
                                        <p:strVal val="visible"/>
                                      </p:to>
                                    </p:set>
                                    <p:anim calcmode="lin" valueType="num">
                                      <p:cBhvr>
                                        <p:cTn id="15" dur="1750" fill="hold"/>
                                        <p:tgtEl>
                                          <p:spTgt spid="2"/>
                                        </p:tgtEl>
                                        <p:attrNameLst>
                                          <p:attrName>ppt_w</p:attrName>
                                        </p:attrNameLst>
                                      </p:cBhvr>
                                      <p:tavLst>
                                        <p:tav tm="0">
                                          <p:val>
                                            <p:fltVal val="0"/>
                                          </p:val>
                                        </p:tav>
                                        <p:tav tm="100000">
                                          <p:val>
                                            <p:strVal val="#ppt_w"/>
                                          </p:val>
                                        </p:tav>
                                      </p:tavLst>
                                    </p:anim>
                                    <p:anim calcmode="lin" valueType="num">
                                      <p:cBhvr>
                                        <p:cTn id="16" dur="1750" fill="hold"/>
                                        <p:tgtEl>
                                          <p:spTgt spid="2"/>
                                        </p:tgtEl>
                                        <p:attrNameLst>
                                          <p:attrName>ppt_h</p:attrName>
                                        </p:attrNameLst>
                                      </p:cBhvr>
                                      <p:tavLst>
                                        <p:tav tm="0">
                                          <p:val>
                                            <p:fltVal val="0"/>
                                          </p:val>
                                        </p:tav>
                                        <p:tav tm="100000">
                                          <p:val>
                                            <p:strVal val="#ppt_h"/>
                                          </p:val>
                                        </p:tav>
                                      </p:tavLst>
                                    </p:anim>
                                    <p:animEffect transition="in" filter="fade">
                                      <p:cBhvr>
                                        <p:cTn id="17" dur="1750"/>
                                        <p:tgtEl>
                                          <p:spTgt spid="2"/>
                                        </p:tgtEl>
                                      </p:cBhvr>
                                    </p:animEffect>
                                  </p:childTnLst>
                                </p:cTn>
                              </p:par>
                              <p:par>
                                <p:cTn id="18" presetID="6" presetClass="emph" presetSubtype="0" autoRev="1" fill="hold" grpId="1" nodeType="withEffect">
                                  <p:stCondLst>
                                    <p:cond delay="2500"/>
                                  </p:stCondLst>
                                  <p:childTnLst>
                                    <p:animScale>
                                      <p:cBhvr>
                                        <p:cTn id="19" dur="1500" fill="hold"/>
                                        <p:tgtEl>
                                          <p:spTgt spid="2"/>
                                        </p:tgtEl>
                                      </p:cBhvr>
                                      <p:by x="120000" y="120000"/>
                                    </p:animScale>
                                  </p:childTnLst>
                                </p:cTn>
                              </p:par>
                              <p:par>
                                <p:cTn id="20" presetID="0" presetClass="path" presetSubtype="0" accel="50000" decel="50000" fill="hold" grpId="0" nodeType="withEffect">
                                  <p:stCondLst>
                                    <p:cond delay="1750"/>
                                  </p:stCondLst>
                                  <p:childTnLst>
                                    <p:animMotion origin="layout" path="M 1.11111E-6 -0.00056 C 0.56389 -0.13611 1.57708 -0.82556 1.18611 -1.34028 C 0.79549 -1.85667 0.10694 -1.30472 0.79444 -0.48278 " pathEditMode="relative" rAng="0" ptsTypes="sss">
                                      <p:cBhvr>
                                        <p:cTn id="21" dur="5000" fill="hold"/>
                                        <p:tgtEl>
                                          <p:spTgt spid="63"/>
                                        </p:tgtEl>
                                        <p:attrNameLst>
                                          <p:attrName>ppt_x</p:attrName>
                                          <p:attrName>ppt_y</p:attrName>
                                        </p:attrNameLst>
                                      </p:cBhvr>
                                      <p:rCtr x="78854" y="-92806"/>
                                    </p:animMotion>
                                  </p:childTnLst>
                                </p:cTn>
                              </p:par>
                              <p:par>
                                <p:cTn id="22" presetID="8" presetClass="emph" presetSubtype="0" repeatCount="2000" fill="hold" grpId="1" nodeType="withEffect">
                                  <p:stCondLst>
                                    <p:cond delay="1250"/>
                                  </p:stCondLst>
                                  <p:childTnLst>
                                    <p:animRot by="21600000">
                                      <p:cBhvr>
                                        <p:cTn id="23" dur="1750" fill="hold"/>
                                        <p:tgtEl>
                                          <p:spTgt spid="63"/>
                                        </p:tgtEl>
                                        <p:attrNameLst>
                                          <p:attrName>r</p:attrName>
                                        </p:attrNameLst>
                                      </p:cBhvr>
                                    </p:animRot>
                                  </p:childTnLst>
                                </p:cTn>
                              </p:par>
                              <p:par>
                                <p:cTn id="24" presetID="6" presetClass="emph" presetSubtype="0" decel="32000" fill="hold" grpId="2" nodeType="withEffect">
                                  <p:stCondLst>
                                    <p:cond delay="4500"/>
                                  </p:stCondLst>
                                  <p:childTnLst>
                                    <p:animScale>
                                      <p:cBhvr>
                                        <p:cTn id="25" dur="1500" fill="hold"/>
                                        <p:tgtEl>
                                          <p:spTgt spid="63"/>
                                        </p:tgtEl>
                                      </p:cBhvr>
                                      <p:by x="750000" y="750000"/>
                                    </p:animScale>
                                  </p:childTnLst>
                                </p:cTn>
                              </p:par>
                              <p:par>
                                <p:cTn id="26" presetID="10" presetClass="exit" presetSubtype="0" fill="hold" grpId="3" nodeType="withEffect">
                                  <p:stCondLst>
                                    <p:cond delay="5000"/>
                                  </p:stCondLst>
                                  <p:childTnLst>
                                    <p:animEffect transition="out" filter="fade">
                                      <p:cBhvr>
                                        <p:cTn id="27" dur="1000"/>
                                        <p:tgtEl>
                                          <p:spTgt spid="63"/>
                                        </p:tgtEl>
                                      </p:cBhvr>
                                    </p:animEffect>
                                    <p:set>
                                      <p:cBhvr>
                                        <p:cTn id="28" dur="1" fill="hold">
                                          <p:stCondLst>
                                            <p:cond delay="999"/>
                                          </p:stCondLst>
                                        </p:cTn>
                                        <p:tgtEl>
                                          <p:spTgt spid="63"/>
                                        </p:tgtEl>
                                        <p:attrNameLst>
                                          <p:attrName>style.visibility</p:attrName>
                                        </p:attrNameLst>
                                      </p:cBhvr>
                                      <p:to>
                                        <p:strVal val="hidden"/>
                                      </p:to>
                                    </p:set>
                                  </p:childTnLst>
                                </p:cTn>
                              </p:par>
                              <p:par>
                                <p:cTn id="29" presetID="0" presetClass="path" presetSubtype="0" accel="50000" decel="50000" fill="hold" grpId="0" nodeType="withEffect">
                                  <p:stCondLst>
                                    <p:cond delay="250"/>
                                  </p:stCondLst>
                                  <p:childTnLst>
                                    <p:animMotion origin="layout" path="M -2.77778E-6 4.44444E-6 C 0.19688 -0.005 1.09705 -0.51639 1.13316 -1.40306 " pathEditMode="relative" rAng="0" ptsTypes="ss">
                                      <p:cBhvr>
                                        <p:cTn id="30" dur="2000" fill="hold"/>
                                        <p:tgtEl>
                                          <p:spTgt spid="58"/>
                                        </p:tgtEl>
                                        <p:attrNameLst>
                                          <p:attrName>ppt_x</p:attrName>
                                          <p:attrName>ppt_y</p:attrName>
                                        </p:attrNameLst>
                                      </p:cBhvr>
                                      <p:rCtr x="56649" y="-70167"/>
                                    </p:animMotion>
                                  </p:childTnLst>
                                </p:cTn>
                              </p:par>
                              <p:par>
                                <p:cTn id="31" presetID="8" presetClass="emph" presetSubtype="0" fill="hold" grpId="1" nodeType="withEffect">
                                  <p:stCondLst>
                                    <p:cond delay="250"/>
                                  </p:stCondLst>
                                  <p:childTnLst>
                                    <p:animRot by="21600000">
                                      <p:cBhvr>
                                        <p:cTn id="32" dur="3500" fill="hold"/>
                                        <p:tgtEl>
                                          <p:spTgt spid="58"/>
                                        </p:tgtEl>
                                        <p:attrNameLst>
                                          <p:attrName>r</p:attrName>
                                        </p:attrNameLst>
                                      </p:cBhvr>
                                    </p:animRot>
                                  </p:childTnLst>
                                </p:cTn>
                              </p:par>
                              <p:par>
                                <p:cTn id="33" presetID="0" presetClass="path" presetSubtype="0" accel="50000" decel="50000" fill="hold" grpId="0" nodeType="withEffect">
                                  <p:stCondLst>
                                    <p:cond delay="500"/>
                                  </p:stCondLst>
                                  <p:childTnLst>
                                    <p:animMotion origin="layout" path="M -0.00069 0.02278 C 0.20469 0.01833 1.06146 -0.455 1.09896 -1.26833 " pathEditMode="relative" rAng="0" ptsTypes="ss">
                                      <p:cBhvr>
                                        <p:cTn id="34" dur="2000" fill="hold"/>
                                        <p:tgtEl>
                                          <p:spTgt spid="59"/>
                                        </p:tgtEl>
                                        <p:attrNameLst>
                                          <p:attrName>ppt_x</p:attrName>
                                          <p:attrName>ppt_y</p:attrName>
                                        </p:attrNameLst>
                                      </p:cBhvr>
                                      <p:rCtr x="54983" y="-64556"/>
                                    </p:animMotion>
                                  </p:childTnLst>
                                </p:cTn>
                              </p:par>
                              <p:par>
                                <p:cTn id="35" presetID="8" presetClass="emph" presetSubtype="0" fill="hold" grpId="1" nodeType="withEffect">
                                  <p:stCondLst>
                                    <p:cond delay="500"/>
                                  </p:stCondLst>
                                  <p:childTnLst>
                                    <p:animRot by="21600000">
                                      <p:cBhvr>
                                        <p:cTn id="36" dur="4500" fill="hold"/>
                                        <p:tgtEl>
                                          <p:spTgt spid="59"/>
                                        </p:tgtEl>
                                        <p:attrNameLst>
                                          <p:attrName>r</p:attrName>
                                        </p:attrNameLst>
                                      </p:cBhvr>
                                    </p:animRot>
                                  </p:childTnLst>
                                </p:cTn>
                              </p:par>
                              <p:par>
                                <p:cTn id="37" presetID="0" presetClass="path" presetSubtype="0" accel="50000" decel="50000" fill="hold" grpId="0" nodeType="withEffect">
                                  <p:stCondLst>
                                    <p:cond delay="750"/>
                                  </p:stCondLst>
                                  <p:childTnLst>
                                    <p:animMotion origin="layout" path="M -3.33333E-6 2.22222E-6 C 0.20834 -0.005 1.16129 -0.51584 1.19948 -1.40195 " pathEditMode="relative" rAng="0" ptsTypes="ss">
                                      <p:cBhvr>
                                        <p:cTn id="38" dur="2000" fill="hold"/>
                                        <p:tgtEl>
                                          <p:spTgt spid="60"/>
                                        </p:tgtEl>
                                        <p:attrNameLst>
                                          <p:attrName>ppt_x</p:attrName>
                                          <p:attrName>ppt_y</p:attrName>
                                        </p:attrNameLst>
                                      </p:cBhvr>
                                      <p:rCtr x="59965" y="-70111"/>
                                    </p:animMotion>
                                  </p:childTnLst>
                                </p:cTn>
                              </p:par>
                              <p:par>
                                <p:cTn id="39" presetID="8" presetClass="emph" presetSubtype="0" fill="hold" grpId="1" nodeType="withEffect">
                                  <p:stCondLst>
                                    <p:cond delay="750"/>
                                  </p:stCondLst>
                                  <p:childTnLst>
                                    <p:animRot by="21600000">
                                      <p:cBhvr>
                                        <p:cTn id="40" dur="3500" fill="hold"/>
                                        <p:tgtEl>
                                          <p:spTgt spid="60"/>
                                        </p:tgtEl>
                                        <p:attrNameLst>
                                          <p:attrName>r</p:attrName>
                                        </p:attrNameLst>
                                      </p:cBhvr>
                                    </p:animRot>
                                  </p:childTnLst>
                                </p:cTn>
                              </p:par>
                              <p:par>
                                <p:cTn id="41" presetID="0" presetClass="path" presetSubtype="0" accel="50000" decel="50000" fill="hold" grpId="0" nodeType="withEffect">
                                  <p:stCondLst>
                                    <p:cond delay="1000"/>
                                  </p:stCondLst>
                                  <p:childTnLst>
                                    <p:animMotion origin="layout" path="M -3.88889E-6 -0.00028 C 0.19688 -0.005 1.17952 -0.51222 1.21563 -1.39889 " pathEditMode="relative" rAng="0" ptsTypes="ss">
                                      <p:cBhvr>
                                        <p:cTn id="42" dur="2000" fill="hold"/>
                                        <p:tgtEl>
                                          <p:spTgt spid="61"/>
                                        </p:tgtEl>
                                        <p:attrNameLst>
                                          <p:attrName>ppt_x</p:attrName>
                                          <p:attrName>ppt_y</p:attrName>
                                        </p:attrNameLst>
                                      </p:cBhvr>
                                      <p:rCtr x="60781" y="-69917"/>
                                    </p:animMotion>
                                  </p:childTnLst>
                                </p:cTn>
                              </p:par>
                              <p:par>
                                <p:cTn id="43" presetID="8" presetClass="emph" presetSubtype="0" fill="hold" grpId="1" nodeType="withEffect">
                                  <p:stCondLst>
                                    <p:cond delay="1000"/>
                                  </p:stCondLst>
                                  <p:childTnLst>
                                    <p:animRot by="21600000">
                                      <p:cBhvr>
                                        <p:cTn id="44" dur="4500" fill="hold"/>
                                        <p:tgtEl>
                                          <p:spTgt spid="61"/>
                                        </p:tgtEl>
                                        <p:attrNameLst>
                                          <p:attrName>r</p:attrName>
                                        </p:attrNameLst>
                                      </p:cBhvr>
                                    </p:animRot>
                                  </p:childTnLst>
                                </p:cTn>
                              </p:par>
                              <p:par>
                                <p:cTn id="45" presetID="0" presetClass="path" presetSubtype="0" accel="50000" decel="50000" fill="hold" grpId="0" nodeType="withEffect">
                                  <p:stCondLst>
                                    <p:cond delay="2000"/>
                                  </p:stCondLst>
                                  <p:childTnLst>
                                    <p:animMotion origin="layout" path="M 1.66667E-6 4.44444E-6 C 0.19687 -0.005 1.12743 -0.44139 1.16354 -1.32806 " pathEditMode="relative" rAng="0" ptsTypes="ss">
                                      <p:cBhvr>
                                        <p:cTn id="46" dur="2000" fill="hold"/>
                                        <p:tgtEl>
                                          <p:spTgt spid="62"/>
                                        </p:tgtEl>
                                        <p:attrNameLst>
                                          <p:attrName>ppt_x</p:attrName>
                                          <p:attrName>ppt_y</p:attrName>
                                        </p:attrNameLst>
                                      </p:cBhvr>
                                      <p:rCtr x="58177" y="-66417"/>
                                    </p:animMotion>
                                  </p:childTnLst>
                                </p:cTn>
                              </p:par>
                              <p:par>
                                <p:cTn id="47" presetID="8" presetClass="emph" presetSubtype="0" fill="hold" grpId="1" nodeType="withEffect">
                                  <p:stCondLst>
                                    <p:cond delay="1250"/>
                                  </p:stCondLst>
                                  <p:childTnLst>
                                    <p:animRot by="21600000">
                                      <p:cBhvr>
                                        <p:cTn id="48" dur="4500" fill="hold"/>
                                        <p:tgtEl>
                                          <p:spTgt spid="62"/>
                                        </p:tgtEl>
                                        <p:attrNameLst>
                                          <p:attrName>r</p:attrName>
                                        </p:attrNameLst>
                                      </p:cBhvr>
                                    </p:animRot>
                                  </p:childTnLst>
                                </p:cTn>
                              </p:par>
                              <p:par>
                                <p:cTn id="49" presetID="0" presetClass="path" presetSubtype="0" accel="50000" decel="50000" fill="hold" grpId="0" nodeType="withEffect">
                                  <p:stCondLst>
                                    <p:cond delay="1250"/>
                                  </p:stCondLst>
                                  <p:childTnLst>
                                    <p:animMotion origin="layout" path="M 1.11111E-6 -0.00056 C 0.56389 -0.13611 1.57708 -0.82556 1.18611 -1.34028 C 0.79549 -1.85667 0.10694 -1.30472 0.79444 -0.48278 " pathEditMode="relative" rAng="0" ptsTypes="sss">
                                      <p:cBhvr>
                                        <p:cTn id="50" dur="5000" fill="hold"/>
                                        <p:tgtEl>
                                          <p:spTgt spid="64"/>
                                        </p:tgtEl>
                                        <p:attrNameLst>
                                          <p:attrName>ppt_x</p:attrName>
                                          <p:attrName>ppt_y</p:attrName>
                                        </p:attrNameLst>
                                      </p:cBhvr>
                                      <p:rCtr x="78854" y="-92806"/>
                                    </p:animMotion>
                                  </p:childTnLst>
                                </p:cTn>
                              </p:par>
                              <p:par>
                                <p:cTn id="51" presetID="8" presetClass="emph" presetSubtype="0" repeatCount="2000" fill="hold" grpId="1" nodeType="withEffect">
                                  <p:stCondLst>
                                    <p:cond delay="750"/>
                                  </p:stCondLst>
                                  <p:childTnLst>
                                    <p:animRot by="21600000">
                                      <p:cBhvr>
                                        <p:cTn id="52" dur="1750" fill="hold"/>
                                        <p:tgtEl>
                                          <p:spTgt spid="64"/>
                                        </p:tgtEl>
                                        <p:attrNameLst>
                                          <p:attrName>r</p:attrName>
                                        </p:attrNameLst>
                                      </p:cBhvr>
                                    </p:animRot>
                                  </p:childTnLst>
                                </p:cTn>
                              </p:par>
                              <p:par>
                                <p:cTn id="53" presetID="6" presetClass="emph" presetSubtype="0" decel="32000" fill="hold" grpId="2" nodeType="withEffect">
                                  <p:stCondLst>
                                    <p:cond delay="1250"/>
                                  </p:stCondLst>
                                  <p:childTnLst>
                                    <p:animScale>
                                      <p:cBhvr>
                                        <p:cTn id="54" dur="1500" fill="hold"/>
                                        <p:tgtEl>
                                          <p:spTgt spid="64"/>
                                        </p:tgtEl>
                                      </p:cBhvr>
                                      <p:by x="750000" y="750000"/>
                                    </p:animScale>
                                  </p:childTnLst>
                                </p:cTn>
                              </p:par>
                              <p:par>
                                <p:cTn id="55" presetID="10" presetClass="exit" presetSubtype="0" fill="hold" grpId="3" nodeType="withEffect">
                                  <p:stCondLst>
                                    <p:cond delay="750"/>
                                  </p:stCondLst>
                                  <p:childTnLst>
                                    <p:animEffect transition="out" filter="fade">
                                      <p:cBhvr>
                                        <p:cTn id="56" dur="1000"/>
                                        <p:tgtEl>
                                          <p:spTgt spid="64"/>
                                        </p:tgtEl>
                                      </p:cBhvr>
                                    </p:animEffect>
                                    <p:set>
                                      <p:cBhvr>
                                        <p:cTn id="57" dur="1" fill="hold">
                                          <p:stCondLst>
                                            <p:cond delay="999"/>
                                          </p:stCondLst>
                                        </p:cTn>
                                        <p:tgtEl>
                                          <p:spTgt spid="64"/>
                                        </p:tgtEl>
                                        <p:attrNameLst>
                                          <p:attrName>style.visibility</p:attrName>
                                        </p:attrNameLst>
                                      </p:cBhvr>
                                      <p:to>
                                        <p:strVal val="hidden"/>
                                      </p:to>
                                    </p:set>
                                  </p:childTnLst>
                                </p:cTn>
                              </p:par>
                            </p:childTnLst>
                          </p:cTn>
                        </p:par>
                        <p:par>
                          <p:cTn id="58" fill="hold">
                            <p:stCondLst>
                              <p:cond delay="7750"/>
                            </p:stCondLst>
                            <p:childTnLst>
                              <p:par>
                                <p:cTn id="59" presetID="42" presetClass="entr" presetSubtype="0"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750"/>
                                        <p:tgtEl>
                                          <p:spTgt spid="54"/>
                                        </p:tgtEl>
                                      </p:cBhvr>
                                    </p:animEffect>
                                    <p:anim calcmode="lin" valueType="num">
                                      <p:cBhvr>
                                        <p:cTn id="62" dur="750" fill="hold"/>
                                        <p:tgtEl>
                                          <p:spTgt spid="54"/>
                                        </p:tgtEl>
                                        <p:attrNameLst>
                                          <p:attrName>ppt_x</p:attrName>
                                        </p:attrNameLst>
                                      </p:cBhvr>
                                      <p:tavLst>
                                        <p:tav tm="0">
                                          <p:val>
                                            <p:strVal val="#ppt_x"/>
                                          </p:val>
                                        </p:tav>
                                        <p:tav tm="100000">
                                          <p:val>
                                            <p:strVal val="#ppt_x"/>
                                          </p:val>
                                        </p:tav>
                                      </p:tavLst>
                                    </p:anim>
                                    <p:anim calcmode="lin" valueType="num">
                                      <p:cBhvr>
                                        <p:cTn id="63" dur="750" fill="hold"/>
                                        <p:tgtEl>
                                          <p:spTgt spid="54"/>
                                        </p:tgtEl>
                                        <p:attrNameLst>
                                          <p:attrName>ppt_y</p:attrName>
                                        </p:attrNameLst>
                                      </p:cBhvr>
                                      <p:tavLst>
                                        <p:tav tm="0">
                                          <p:val>
                                            <p:strVal val="#ppt_y+.1"/>
                                          </p:val>
                                        </p:tav>
                                        <p:tav tm="100000">
                                          <p:val>
                                            <p:strVal val="#ppt_y"/>
                                          </p:val>
                                        </p:tav>
                                      </p:tavLst>
                                    </p:anim>
                                  </p:childTnLst>
                                </p:cTn>
                              </p:par>
                            </p:childTnLst>
                          </p:cTn>
                        </p:par>
                        <p:par>
                          <p:cTn id="64" fill="hold">
                            <p:stCondLst>
                              <p:cond delay="8500"/>
                            </p:stCondLst>
                            <p:childTnLst>
                              <p:par>
                                <p:cTn id="65" presetID="10" presetClass="entr" presetSubtype="0" fill="hold" nodeType="after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500"/>
                                        <p:tgtEl>
                                          <p:spTgt spid="65"/>
                                        </p:tgtEl>
                                      </p:cBhvr>
                                    </p:animEffect>
                                  </p:childTnLst>
                                </p:cTn>
                              </p:par>
                              <p:par>
                                <p:cTn id="68" presetID="6" presetClass="emph" presetSubtype="0" fill="hold" nodeType="withEffect">
                                  <p:stCondLst>
                                    <p:cond delay="0"/>
                                  </p:stCondLst>
                                  <p:childTnLst>
                                    <p:animScale>
                                      <p:cBhvr>
                                        <p:cTn id="69" dur="750" fill="hold"/>
                                        <p:tgtEl>
                                          <p:spTgt spid="65"/>
                                        </p:tgtEl>
                                      </p:cBhvr>
                                      <p:by x="400000" y="400000"/>
                                    </p:animScale>
                                  </p:childTnLst>
                                </p:cTn>
                              </p:par>
                              <p:par>
                                <p:cTn id="70" presetID="6" presetClass="emph" presetSubtype="0" autoRev="1" fill="hold" nodeType="withEffect">
                                  <p:stCondLst>
                                    <p:cond delay="0"/>
                                  </p:stCondLst>
                                  <p:childTnLst>
                                    <p:animScale>
                                      <p:cBhvr>
                                        <p:cTn id="71" dur="1750" fill="hold"/>
                                        <p:tgtEl>
                                          <p:spTgt spid="65"/>
                                        </p:tgtEl>
                                      </p:cBhvr>
                                      <p:by x="400000" y="400000"/>
                                    </p:animScale>
                                  </p:childTnLst>
                                </p:cTn>
                              </p:par>
                              <p:par>
                                <p:cTn id="72" presetID="10" presetClass="exit" presetSubtype="0" fill="hold" nodeType="withEffect">
                                  <p:stCondLst>
                                    <p:cond delay="0"/>
                                  </p:stCondLst>
                                  <p:childTnLst>
                                    <p:animEffect transition="out" filter="fade">
                                      <p:cBhvr>
                                        <p:cTn id="73" dur="2000"/>
                                        <p:tgtEl>
                                          <p:spTgt spid="65"/>
                                        </p:tgtEl>
                                      </p:cBhvr>
                                    </p:animEffect>
                                    <p:set>
                                      <p:cBhvr>
                                        <p:cTn id="74" dur="1" fill="hold">
                                          <p:stCondLst>
                                            <p:cond delay="1999"/>
                                          </p:stCondLst>
                                        </p:cTn>
                                        <p:tgtEl>
                                          <p:spTgt spid="65"/>
                                        </p:tgtEl>
                                        <p:attrNameLst>
                                          <p:attrName>style.visibility</p:attrName>
                                        </p:attrNameLst>
                                      </p:cBhvr>
                                      <p:to>
                                        <p:strVal val="hidden"/>
                                      </p:to>
                                    </p:set>
                                  </p:childTnLst>
                                </p:cTn>
                              </p:par>
                            </p:childTnLst>
                          </p:cTn>
                        </p:par>
                        <p:par>
                          <p:cTn id="75" fill="hold">
                            <p:stCondLst>
                              <p:cond delay="12000"/>
                            </p:stCondLst>
                            <p:childTnLst>
                              <p:par>
                                <p:cTn id="76" presetID="53" presetClass="entr" presetSubtype="16" fill="hold" nodeType="afterEffect">
                                  <p:stCondLst>
                                    <p:cond delay="0"/>
                                  </p:stCondLst>
                                  <p:childTnLst>
                                    <p:set>
                                      <p:cBhvr>
                                        <p:cTn id="77" dur="1" fill="hold">
                                          <p:stCondLst>
                                            <p:cond delay="0"/>
                                          </p:stCondLst>
                                        </p:cTn>
                                        <p:tgtEl>
                                          <p:spTgt spid="101"/>
                                        </p:tgtEl>
                                        <p:attrNameLst>
                                          <p:attrName>style.visibility</p:attrName>
                                        </p:attrNameLst>
                                      </p:cBhvr>
                                      <p:to>
                                        <p:strVal val="visible"/>
                                      </p:to>
                                    </p:set>
                                    <p:anim calcmode="lin" valueType="num">
                                      <p:cBhvr>
                                        <p:cTn id="78" dur="500" fill="hold"/>
                                        <p:tgtEl>
                                          <p:spTgt spid="101"/>
                                        </p:tgtEl>
                                        <p:attrNameLst>
                                          <p:attrName>ppt_w</p:attrName>
                                        </p:attrNameLst>
                                      </p:cBhvr>
                                      <p:tavLst>
                                        <p:tav tm="0">
                                          <p:val>
                                            <p:fltVal val="0"/>
                                          </p:val>
                                        </p:tav>
                                        <p:tav tm="100000">
                                          <p:val>
                                            <p:strVal val="#ppt_w"/>
                                          </p:val>
                                        </p:tav>
                                      </p:tavLst>
                                    </p:anim>
                                    <p:anim calcmode="lin" valueType="num">
                                      <p:cBhvr>
                                        <p:cTn id="79" dur="500" fill="hold"/>
                                        <p:tgtEl>
                                          <p:spTgt spid="101"/>
                                        </p:tgtEl>
                                        <p:attrNameLst>
                                          <p:attrName>ppt_h</p:attrName>
                                        </p:attrNameLst>
                                      </p:cBhvr>
                                      <p:tavLst>
                                        <p:tav tm="0">
                                          <p:val>
                                            <p:fltVal val="0"/>
                                          </p:val>
                                        </p:tav>
                                        <p:tav tm="100000">
                                          <p:val>
                                            <p:strVal val="#ppt_h"/>
                                          </p:val>
                                        </p:tav>
                                      </p:tavLst>
                                    </p:anim>
                                    <p:animEffect transition="in" filter="fade">
                                      <p:cBhvr>
                                        <p:cTn id="80" dur="500"/>
                                        <p:tgtEl>
                                          <p:spTgt spid="101"/>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nodeType="clickEffect">
                                  <p:stCondLst>
                                    <p:cond delay="0"/>
                                  </p:stCondLst>
                                  <p:childTnLst>
                                    <p:set>
                                      <p:cBhvr>
                                        <p:cTn id="84" dur="1" fill="hold">
                                          <p:stCondLst>
                                            <p:cond delay="0"/>
                                          </p:stCondLst>
                                        </p:cTn>
                                        <p:tgtEl>
                                          <p:spTgt spid="102"/>
                                        </p:tgtEl>
                                        <p:attrNameLst>
                                          <p:attrName>style.visibility</p:attrName>
                                        </p:attrNameLst>
                                      </p:cBhvr>
                                      <p:to>
                                        <p:strVal val="visible"/>
                                      </p:to>
                                    </p:set>
                                    <p:animEffect transition="in" filter="barn(inVertical)">
                                      <p:cBhvr>
                                        <p:cTn id="85"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4" grpId="0"/>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3" grpId="2" animBg="1"/>
      <p:bldP spid="63" grpId="3" animBg="1"/>
      <p:bldP spid="64" grpId="0" animBg="1"/>
      <p:bldP spid="64" grpId="1" animBg="1"/>
      <p:bldP spid="64" grpId="2" animBg="1"/>
      <p:bldP spid="64" grpId="3"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id="{638A9D18-2D70-41DC-8D26-38D4381F53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09946" y="1825992"/>
            <a:ext cx="2082054" cy="4884820"/>
          </a:xfrm>
          <a:prstGeom prst="rect">
            <a:avLst/>
          </a:prstGeom>
        </p:spPr>
      </p:pic>
      <p:pic>
        <p:nvPicPr>
          <p:cNvPr id="9" name="图片 8"/>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73149" y="2825945"/>
            <a:ext cx="2748897" cy="3513531"/>
          </a:xfrm>
          <a:prstGeom prst="rect">
            <a:avLst/>
          </a:prstGeom>
        </p:spPr>
      </p:pic>
      <p:pic>
        <p:nvPicPr>
          <p:cNvPr id="14" name="图片 13">
            <a:extLst>
              <a:ext uri="{FF2B5EF4-FFF2-40B4-BE49-F238E27FC236}">
                <a16:creationId xmlns:a16="http://schemas.microsoft.com/office/drawing/2014/main" id="{29C7CDDA-995C-4BC4-A294-B8CA09633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9" y="5767976"/>
            <a:ext cx="12192000" cy="1142999"/>
          </a:xfrm>
          <a:prstGeom prst="rect">
            <a:avLst/>
          </a:prstGeom>
        </p:spPr>
      </p:pic>
      <p:sp>
        <p:nvSpPr>
          <p:cNvPr id="11" name="Rectangle 5">
            <a:extLst>
              <a:ext uri="{FF2B5EF4-FFF2-40B4-BE49-F238E27FC236}">
                <a16:creationId xmlns:a16="http://schemas.microsoft.com/office/drawing/2014/main" id="{40F5842A-E18D-4FFA-AF86-1A3345B6D1C8}"/>
              </a:ext>
            </a:extLst>
          </p:cNvPr>
          <p:cNvSpPr>
            <a:spLocks noChangeArrowheads="1"/>
          </p:cNvSpPr>
          <p:nvPr/>
        </p:nvSpPr>
        <p:spPr bwMode="auto">
          <a:xfrm>
            <a:off x="3400390" y="3605385"/>
            <a:ext cx="5391219" cy="89255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zh-CN" altLang="en-US" sz="5200" b="1" spc="600" dirty="0">
                <a:ln cmpd="sng">
                  <a:noFill/>
                  <a:prstDash val="solid"/>
                </a:ln>
                <a:solidFill>
                  <a:schemeClr val="accent1"/>
                </a:solidFill>
                <a:latin typeface="+mn-lt"/>
                <a:cs typeface="+mn-ea"/>
                <a:sym typeface="+mn-lt"/>
              </a:rPr>
              <a:t>马克思人物生平</a:t>
            </a:r>
          </a:p>
        </p:txBody>
      </p:sp>
      <p:grpSp>
        <p:nvGrpSpPr>
          <p:cNvPr id="12" name="组合 11"/>
          <p:cNvGrpSpPr/>
          <p:nvPr/>
        </p:nvGrpSpPr>
        <p:grpSpPr>
          <a:xfrm>
            <a:off x="4737100" y="2895061"/>
            <a:ext cx="2717800" cy="461665"/>
            <a:chOff x="4737100" y="3090816"/>
            <a:chExt cx="2717800" cy="461665"/>
          </a:xfrm>
        </p:grpSpPr>
        <p:sp>
          <p:nvSpPr>
            <p:cNvPr id="13" name="圆角矩形 12"/>
            <p:cNvSpPr/>
            <p:nvPr/>
          </p:nvSpPr>
          <p:spPr>
            <a:xfrm>
              <a:off x="4737100" y="3094623"/>
              <a:ext cx="2717800" cy="454051"/>
            </a:xfrm>
            <a:prstGeom prst="roundRect">
              <a:avLst>
                <a:gd name="adj" fmla="val 50000"/>
              </a:avLst>
            </a:pr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zh-CN" altLang="en-US">
                <a:solidFill>
                  <a:srgbClr val="C42F0B"/>
                </a:solidFill>
                <a:cs typeface="+mn-ea"/>
                <a:sym typeface="+mn-lt"/>
              </a:endParaRPr>
            </a:p>
          </p:txBody>
        </p:sp>
        <p:sp>
          <p:nvSpPr>
            <p:cNvPr id="15" name="Rectangle 5">
              <a:extLst>
                <a:ext uri="{FF2B5EF4-FFF2-40B4-BE49-F238E27FC236}">
                  <a16:creationId xmlns:a16="http://schemas.microsoft.com/office/drawing/2014/main" id="{40F5842A-E18D-4FFA-AF86-1A3345B6D1C8}"/>
                </a:ext>
              </a:extLst>
            </p:cNvPr>
            <p:cNvSpPr>
              <a:spLocks noChangeArrowheads="1"/>
            </p:cNvSpPr>
            <p:nvPr/>
          </p:nvSpPr>
          <p:spPr bwMode="auto">
            <a:xfrm>
              <a:off x="5234225" y="3090816"/>
              <a:ext cx="1723549" cy="4616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zh-CN" altLang="en-US" sz="2400" b="1" spc="600" dirty="0">
                  <a:ln cmpd="sng">
                    <a:noFill/>
                    <a:prstDash val="solid"/>
                  </a:ln>
                  <a:solidFill>
                    <a:schemeClr val="bg1"/>
                  </a:solidFill>
                  <a:latin typeface="+mn-lt"/>
                  <a:cs typeface="+mn-ea"/>
                  <a:sym typeface="+mn-lt"/>
                </a:rPr>
                <a:t>第一部分</a:t>
              </a:r>
            </a:p>
          </p:txBody>
        </p:sp>
      </p:grpSp>
      <p:pic>
        <p:nvPicPr>
          <p:cNvPr id="44" name="图片 43">
            <a:extLst>
              <a:ext uri="{FF2B5EF4-FFF2-40B4-BE49-F238E27FC236}">
                <a16:creationId xmlns:a16="http://schemas.microsoft.com/office/drawing/2014/main" id="{7AAFEF04-1CE9-43A7-BA51-75305EF146C3}"/>
              </a:ext>
            </a:extLst>
          </p:cNvPr>
          <p:cNvPicPr>
            <a:picLocks noChangeAspect="1"/>
          </p:cNvPicPr>
          <p:nvPr/>
        </p:nvPicPr>
        <p:blipFill rotWithShape="1">
          <a:blip r:embed="rId6">
            <a:extLst>
              <a:ext uri="{28A0092B-C50C-407E-A947-70E740481C1C}">
                <a14:useLocalDpi xmlns:a14="http://schemas.microsoft.com/office/drawing/2010/main" val="0"/>
              </a:ext>
            </a:extLst>
          </a:blip>
          <a:srcRect r="48333" b="56209"/>
          <a:stretch/>
        </p:blipFill>
        <p:spPr>
          <a:xfrm>
            <a:off x="0" y="-55166"/>
            <a:ext cx="6281170" cy="2823994"/>
          </a:xfrm>
          <a:prstGeom prst="rect">
            <a:avLst/>
          </a:prstGeom>
        </p:spPr>
      </p:pic>
      <p:pic>
        <p:nvPicPr>
          <p:cNvPr id="45" name="Picture 2">
            <a:extLst>
              <a:ext uri="{FF2B5EF4-FFF2-40B4-BE49-F238E27FC236}">
                <a16:creationId xmlns:a16="http://schemas.microsoft.com/office/drawing/2014/main" id="{0884E265-CA09-4366-8028-4DCA7BE1DBC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302997" y="1164197"/>
            <a:ext cx="1586003" cy="1604631"/>
          </a:xfrm>
          <a:prstGeom prst="rect">
            <a:avLst/>
          </a:prstGeom>
          <a:noFill/>
          <a:extLst>
            <a:ext uri="{909E8E84-426E-40DD-AFC4-6F175D3DCCD1}">
              <a14:hiddenFill xmlns:a14="http://schemas.microsoft.com/office/drawing/2010/main">
                <a:solidFill>
                  <a:srgbClr val="FFFFFF"/>
                </a:solidFill>
              </a14:hiddenFill>
            </a:ext>
          </a:extLst>
        </p:spPr>
      </p:pic>
      <p:pic>
        <p:nvPicPr>
          <p:cNvPr id="46" name="图片 45" descr="图片包含 鲜花&#10;&#10;已生成高可信度的说明">
            <a:extLst>
              <a:ext uri="{FF2B5EF4-FFF2-40B4-BE49-F238E27FC236}">
                <a16:creationId xmlns:a16="http://schemas.microsoft.com/office/drawing/2014/main" id="{2C1B0DB2-DC09-431F-9165-1958EF3C8CAF}"/>
              </a:ext>
            </a:extLst>
          </p:cNvPr>
          <p:cNvPicPr>
            <a:picLocks noChangeAspect="1"/>
          </p:cNvPicPr>
          <p:nvPr/>
        </p:nvPicPr>
        <p:blipFill rotWithShape="1">
          <a:blip r:embed="rId8">
            <a:extLst>
              <a:ext uri="{28A0092B-C50C-407E-A947-70E740481C1C}">
                <a14:useLocalDpi xmlns:a14="http://schemas.microsoft.com/office/drawing/2010/main" val="0"/>
              </a:ext>
            </a:extLst>
          </a:blip>
          <a:srcRect l="66823" b="62708"/>
          <a:stretch/>
        </p:blipFill>
        <p:spPr>
          <a:xfrm>
            <a:off x="329070" y="517938"/>
            <a:ext cx="4229686" cy="2377123"/>
          </a:xfrm>
          <a:prstGeom prst="rect">
            <a:avLst/>
          </a:prstGeom>
        </p:spPr>
      </p:pic>
      <p:pic>
        <p:nvPicPr>
          <p:cNvPr id="48" name="图片 47">
            <a:extLst>
              <a:ext uri="{FF2B5EF4-FFF2-40B4-BE49-F238E27FC236}">
                <a16:creationId xmlns:a16="http://schemas.microsoft.com/office/drawing/2014/main" id="{646CDFA4-7AAF-4FFA-B081-A1AF16EC2B9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35865" y="5390526"/>
            <a:ext cx="4081323" cy="1464708"/>
          </a:xfrm>
          <a:prstGeom prst="rect">
            <a:avLst/>
          </a:prstGeom>
        </p:spPr>
      </p:pic>
      <p:pic>
        <p:nvPicPr>
          <p:cNvPr id="50" name="图片 49">
            <a:extLst>
              <a:ext uri="{FF2B5EF4-FFF2-40B4-BE49-F238E27FC236}">
                <a16:creationId xmlns:a16="http://schemas.microsoft.com/office/drawing/2014/main" id="{423969DD-0B2A-4DBF-9B66-663B75FAAF0A}"/>
              </a:ext>
            </a:extLst>
          </p:cNvPr>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bright="10000"/>
                    </a14:imgEffect>
                    <a14:imgEffect>
                      <a14:colorTemperature colorTemp="4200"/>
                    </a14:imgEffect>
                  </a14:imgLayer>
                </a14:imgProps>
              </a:ext>
              <a:ext uri="{28A0092B-C50C-407E-A947-70E740481C1C}">
                <a14:useLocalDpi xmlns:a14="http://schemas.microsoft.com/office/drawing/2010/main" val="0"/>
              </a:ext>
            </a:extLst>
          </a:blip>
          <a:srcRect l="26905" t="64704" r="61786" b="15293"/>
          <a:stretch>
            <a:fillRect/>
          </a:stretch>
        </p:blipFill>
        <p:spPr>
          <a:xfrm>
            <a:off x="9281690" y="431843"/>
            <a:ext cx="1656512" cy="1464707"/>
          </a:xfrm>
          <a:prstGeom prst="rect">
            <a:avLst/>
          </a:prstGeom>
        </p:spPr>
      </p:pic>
    </p:spTree>
    <p:extLst>
      <p:ext uri="{BB962C8B-B14F-4D97-AF65-F5344CB8AC3E}">
        <p14:creationId xmlns:p14="http://schemas.microsoft.com/office/powerpoint/2010/main" val="20495523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750"/>
                                        <p:tgtEl>
                                          <p:spTgt spid="11"/>
                                        </p:tgtEl>
                                      </p:cBhvr>
                                    </p:animEffect>
                                    <p:anim calcmode="lin" valueType="num">
                                      <p:cBhvr>
                                        <p:cTn id="12" dur="750" fill="hold"/>
                                        <p:tgtEl>
                                          <p:spTgt spid="11"/>
                                        </p:tgtEl>
                                        <p:attrNameLst>
                                          <p:attrName>ppt_x</p:attrName>
                                        </p:attrNameLst>
                                      </p:cBhvr>
                                      <p:tavLst>
                                        <p:tav tm="0">
                                          <p:val>
                                            <p:strVal val="#ppt_x"/>
                                          </p:val>
                                        </p:tav>
                                        <p:tav tm="100000">
                                          <p:val>
                                            <p:strVal val="#ppt_x"/>
                                          </p:val>
                                        </p:tav>
                                      </p:tavLst>
                                    </p:anim>
                                    <p:anim calcmode="lin" valueType="num">
                                      <p:cBhvr>
                                        <p:cTn id="13"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barn(inVertical)">
                                      <p:cBhvr>
                                        <p:cTn id="18" dur="500"/>
                                        <p:tgtEl>
                                          <p:spTgt spid="44"/>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barn(inVertical)">
                                      <p:cBhvr>
                                        <p:cTn id="29" dur="500"/>
                                        <p:tgtEl>
                                          <p:spTgt spid="46"/>
                                        </p:tgtEl>
                                      </p:cBhvr>
                                    </p:animEffect>
                                  </p:childTnLst>
                                </p:cTn>
                              </p:par>
                              <p:par>
                                <p:cTn id="30" presetID="23" presetClass="entr" presetSubtype="36" fill="hold" nodeType="withEffect">
                                  <p:stCondLst>
                                    <p:cond delay="2500"/>
                                  </p:stCondLst>
                                  <p:childTnLst>
                                    <p:set>
                                      <p:cBhvr>
                                        <p:cTn id="31" dur="1" fill="hold">
                                          <p:stCondLst>
                                            <p:cond delay="0"/>
                                          </p:stCondLst>
                                        </p:cTn>
                                        <p:tgtEl>
                                          <p:spTgt spid="48"/>
                                        </p:tgtEl>
                                        <p:attrNameLst>
                                          <p:attrName>style.visibility</p:attrName>
                                        </p:attrNameLst>
                                      </p:cBhvr>
                                      <p:to>
                                        <p:strVal val="visible"/>
                                      </p:to>
                                    </p:set>
                                    <p:anim calcmode="lin" valueType="num">
                                      <p:cBhvr>
                                        <p:cTn id="32" dur="500" fill="hold"/>
                                        <p:tgtEl>
                                          <p:spTgt spid="48"/>
                                        </p:tgtEl>
                                        <p:attrNameLst>
                                          <p:attrName>ppt_w</p:attrName>
                                        </p:attrNameLst>
                                      </p:cBhvr>
                                      <p:tavLst>
                                        <p:tav tm="0">
                                          <p:val>
                                            <p:strVal val="(6*min(max(#ppt_w*#ppt_h,.3),1)-7.4)/-.7*#ppt_w"/>
                                          </p:val>
                                        </p:tav>
                                        <p:tav tm="100000">
                                          <p:val>
                                            <p:strVal val="#ppt_w"/>
                                          </p:val>
                                        </p:tav>
                                      </p:tavLst>
                                    </p:anim>
                                    <p:anim calcmode="lin" valueType="num">
                                      <p:cBhvr>
                                        <p:cTn id="33" dur="500" fill="hold"/>
                                        <p:tgtEl>
                                          <p:spTgt spid="48"/>
                                        </p:tgtEl>
                                        <p:attrNameLst>
                                          <p:attrName>ppt_h</p:attrName>
                                        </p:attrNameLst>
                                      </p:cBhvr>
                                      <p:tavLst>
                                        <p:tav tm="0">
                                          <p:val>
                                            <p:strVal val="(6*min(max(#ppt_w*#ppt_h,.3),1)-7.4)/-.7*#ppt_h"/>
                                          </p:val>
                                        </p:tav>
                                        <p:tav tm="100000">
                                          <p:val>
                                            <p:strVal val="#ppt_h"/>
                                          </p:val>
                                        </p:tav>
                                      </p:tavLst>
                                    </p:anim>
                                    <p:anim calcmode="lin" valueType="num">
                                      <p:cBhvr>
                                        <p:cTn id="34" dur="500" fill="hold"/>
                                        <p:tgtEl>
                                          <p:spTgt spid="48"/>
                                        </p:tgtEl>
                                        <p:attrNameLst>
                                          <p:attrName>ppt_x</p:attrName>
                                        </p:attrNameLst>
                                      </p:cBhvr>
                                      <p:tavLst>
                                        <p:tav tm="0">
                                          <p:val>
                                            <p:fltVal val="0.5"/>
                                          </p:val>
                                        </p:tav>
                                        <p:tav tm="100000">
                                          <p:val>
                                            <p:strVal val="#ppt_x"/>
                                          </p:val>
                                        </p:tav>
                                      </p:tavLst>
                                    </p:anim>
                                    <p:anim calcmode="lin" valueType="num">
                                      <p:cBhvr>
                                        <p:cTn id="35" dur="500" fill="hold"/>
                                        <p:tgtEl>
                                          <p:spTgt spid="48"/>
                                        </p:tgtEl>
                                        <p:attrNameLst>
                                          <p:attrName>ppt_y</p:attrName>
                                        </p:attrNameLst>
                                      </p:cBhvr>
                                      <p:tavLst>
                                        <p:tav tm="0">
                                          <p:val>
                                            <p:strVal val="1+(6*min(max(#ppt_w*#ppt_h,.3),1)-7.4)/-.7*#ppt_h/2"/>
                                          </p:val>
                                        </p:tav>
                                        <p:tav tm="100000">
                                          <p:val>
                                            <p:strVal val="#ppt_y"/>
                                          </p:val>
                                        </p:tav>
                                      </p:tavLst>
                                    </p:anim>
                                  </p:childTnLst>
                                </p:cTn>
                              </p:par>
                              <p:par>
                                <p:cTn id="36" presetID="2" presetClass="entr" presetSubtype="4" fill="hold" nodeType="withEffect">
                                  <p:stCondLst>
                                    <p:cond delay="130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500" fill="hold"/>
                                        <p:tgtEl>
                                          <p:spTgt spid="49"/>
                                        </p:tgtEl>
                                        <p:attrNameLst>
                                          <p:attrName>ppt_x</p:attrName>
                                        </p:attrNameLst>
                                      </p:cBhvr>
                                      <p:tavLst>
                                        <p:tav tm="0">
                                          <p:val>
                                            <p:strVal val="#ppt_x"/>
                                          </p:val>
                                        </p:tav>
                                        <p:tav tm="100000">
                                          <p:val>
                                            <p:strVal val="#ppt_x"/>
                                          </p:val>
                                        </p:tav>
                                      </p:tavLst>
                                    </p:anim>
                                    <p:anim calcmode="lin" valueType="num">
                                      <p:cBhvr additive="base">
                                        <p:cTn id="39" dur="500" fill="hold"/>
                                        <p:tgtEl>
                                          <p:spTgt spid="49"/>
                                        </p:tgtEl>
                                        <p:attrNameLst>
                                          <p:attrName>ppt_y</p:attrName>
                                        </p:attrNameLst>
                                      </p:cBhvr>
                                      <p:tavLst>
                                        <p:tav tm="0">
                                          <p:val>
                                            <p:strVal val="1+#ppt_h/2"/>
                                          </p:val>
                                        </p:tav>
                                        <p:tav tm="100000">
                                          <p:val>
                                            <p:strVal val="#ppt_y"/>
                                          </p:val>
                                        </p:tav>
                                      </p:tavLst>
                                    </p:anim>
                                  </p:childTnLst>
                                </p:cTn>
                              </p:par>
                              <p:par>
                                <p:cTn id="40" presetID="53" presetClass="entr" presetSubtype="16" fill="hold" nodeType="withEffect">
                                  <p:stCondLst>
                                    <p:cond delay="3750"/>
                                  </p:stCondLst>
                                  <p:childTnLst>
                                    <p:set>
                                      <p:cBhvr>
                                        <p:cTn id="41" dur="1" fill="hold">
                                          <p:stCondLst>
                                            <p:cond delay="0"/>
                                          </p:stCondLst>
                                        </p:cTn>
                                        <p:tgtEl>
                                          <p:spTgt spid="50"/>
                                        </p:tgtEl>
                                        <p:attrNameLst>
                                          <p:attrName>style.visibility</p:attrName>
                                        </p:attrNameLst>
                                      </p:cBhvr>
                                      <p:to>
                                        <p:strVal val="visible"/>
                                      </p:to>
                                    </p:set>
                                    <p:anim calcmode="lin" valueType="num">
                                      <p:cBhvr>
                                        <p:cTn id="42" dur="2000" fill="hold"/>
                                        <p:tgtEl>
                                          <p:spTgt spid="50"/>
                                        </p:tgtEl>
                                        <p:attrNameLst>
                                          <p:attrName>ppt_w</p:attrName>
                                        </p:attrNameLst>
                                      </p:cBhvr>
                                      <p:tavLst>
                                        <p:tav tm="0">
                                          <p:val>
                                            <p:fltVal val="0"/>
                                          </p:val>
                                        </p:tav>
                                        <p:tav tm="100000">
                                          <p:val>
                                            <p:strVal val="#ppt_w"/>
                                          </p:val>
                                        </p:tav>
                                      </p:tavLst>
                                    </p:anim>
                                    <p:anim calcmode="lin" valueType="num">
                                      <p:cBhvr>
                                        <p:cTn id="43" dur="2000" fill="hold"/>
                                        <p:tgtEl>
                                          <p:spTgt spid="50"/>
                                        </p:tgtEl>
                                        <p:attrNameLst>
                                          <p:attrName>ppt_h</p:attrName>
                                        </p:attrNameLst>
                                      </p:cBhvr>
                                      <p:tavLst>
                                        <p:tav tm="0">
                                          <p:val>
                                            <p:fltVal val="0"/>
                                          </p:val>
                                        </p:tav>
                                        <p:tav tm="100000">
                                          <p:val>
                                            <p:strVal val="#ppt_h"/>
                                          </p:val>
                                        </p:tav>
                                      </p:tavLst>
                                    </p:anim>
                                    <p:animEffect transition="in" filter="fade">
                                      <p:cBhvr>
                                        <p:cTn id="44" dur="2000"/>
                                        <p:tgtEl>
                                          <p:spTgt spid="50"/>
                                        </p:tgtEl>
                                      </p:cBhvr>
                                    </p:animEffect>
                                  </p:childTnLst>
                                </p:cTn>
                              </p:par>
                              <p:par>
                                <p:cTn id="45" presetID="42" presetClass="path" presetSubtype="0" decel="33000" fill="hold" nodeType="withEffect">
                                  <p:stCondLst>
                                    <p:cond delay="3750"/>
                                  </p:stCondLst>
                                  <p:childTnLst>
                                    <p:animMotion origin="layout" path="M 3.33333E-6 4.07407E-6 L -0.09584 0.04606 " pathEditMode="relative" rAng="0" ptsTypes="AA">
                                      <p:cBhvr>
                                        <p:cTn id="46" dur="2000" spd="-100000" fill="hold"/>
                                        <p:tgtEl>
                                          <p:spTgt spid="50"/>
                                        </p:tgtEl>
                                        <p:attrNameLst>
                                          <p:attrName>ppt_x</p:attrName>
                                          <p:attrName>ppt_y</p:attrName>
                                        </p:attrNameLst>
                                      </p:cBhvr>
                                      <p:rCtr x="-4792" y="22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2818400"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卡尔</a:t>
            </a:r>
            <a:r>
              <a:rPr lang="en-US" altLang="zh-CN" sz="2800" b="1" dirty="0">
                <a:ln cmpd="sng">
                  <a:noFill/>
                  <a:prstDash val="solid"/>
                </a:ln>
                <a:solidFill>
                  <a:schemeClr val="accent1"/>
                </a:solidFill>
                <a:latin typeface="+mn-lt"/>
                <a:cs typeface="+mn-ea"/>
                <a:sym typeface="+mn-lt"/>
              </a:rPr>
              <a:t>·</a:t>
            </a:r>
            <a:r>
              <a:rPr lang="zh-CN" altLang="en-US" sz="2800" b="1" dirty="0">
                <a:ln cmpd="sng">
                  <a:noFill/>
                  <a:prstDash val="solid"/>
                </a:ln>
                <a:solidFill>
                  <a:schemeClr val="accent1"/>
                </a:solidFill>
                <a:latin typeface="+mn-lt"/>
                <a:cs typeface="+mn-ea"/>
                <a:sym typeface="+mn-lt"/>
              </a:rPr>
              <a:t>马克思简介</a:t>
            </a: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b="2365"/>
          <a:stretch/>
        </p:blipFill>
        <p:spPr>
          <a:xfrm>
            <a:off x="441902" y="1309750"/>
            <a:ext cx="3419592" cy="4364658"/>
          </a:xfrm>
          <a:prstGeom prst="ellipse">
            <a:avLst/>
          </a:prstGeom>
          <a:ln w="57150">
            <a:solidFill>
              <a:schemeClr val="accent1"/>
            </a:solidFill>
          </a:ln>
        </p:spPr>
      </p:pic>
      <p:grpSp>
        <p:nvGrpSpPr>
          <p:cNvPr id="2" name="组合 1"/>
          <p:cNvGrpSpPr/>
          <p:nvPr/>
        </p:nvGrpSpPr>
        <p:grpSpPr>
          <a:xfrm>
            <a:off x="4738459" y="1469020"/>
            <a:ext cx="7288973" cy="4046119"/>
            <a:chOff x="4852759" y="1354783"/>
            <a:chExt cx="7288973" cy="4046119"/>
          </a:xfrm>
        </p:grpSpPr>
        <p:grpSp>
          <p:nvGrpSpPr>
            <p:cNvPr id="52" name="组合 51"/>
            <p:cNvGrpSpPr/>
            <p:nvPr/>
          </p:nvGrpSpPr>
          <p:grpSpPr>
            <a:xfrm>
              <a:off x="4852759" y="1354783"/>
              <a:ext cx="7236691" cy="421479"/>
              <a:chOff x="4852759" y="1208149"/>
              <a:chExt cx="7236691" cy="421479"/>
            </a:xfrm>
          </p:grpSpPr>
          <p:grpSp>
            <p:nvGrpSpPr>
              <p:cNvPr id="13" name="组合 12"/>
              <p:cNvGrpSpPr/>
              <p:nvPr/>
            </p:nvGrpSpPr>
            <p:grpSpPr>
              <a:xfrm>
                <a:off x="4852759" y="1208149"/>
                <a:ext cx="2749269" cy="421479"/>
                <a:chOff x="4573359" y="1146242"/>
                <a:chExt cx="2749269" cy="421479"/>
              </a:xfrm>
            </p:grpSpPr>
            <p:grpSp>
              <p:nvGrpSpPr>
                <p:cNvPr id="11" name="组合 10"/>
                <p:cNvGrpSpPr/>
                <p:nvPr/>
              </p:nvGrpSpPr>
              <p:grpSpPr>
                <a:xfrm>
                  <a:off x="4573359" y="1177196"/>
                  <a:ext cx="1226594" cy="390525"/>
                  <a:chOff x="5049609" y="1836182"/>
                  <a:chExt cx="1226594" cy="390525"/>
                </a:xfrm>
              </p:grpSpPr>
              <p:sp>
                <p:nvSpPr>
                  <p:cNvPr id="9" name="圆角矩形 8"/>
                  <p:cNvSpPr/>
                  <p:nvPr/>
                </p:nvSpPr>
                <p:spPr>
                  <a:xfrm>
                    <a:off x="5049609" y="1836182"/>
                    <a:ext cx="1226594" cy="39052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5270812" y="1846778"/>
                    <a:ext cx="784190" cy="369332"/>
                  </a:xfrm>
                  <a:prstGeom prst="rect">
                    <a:avLst/>
                  </a:prstGeom>
                </p:spPr>
                <p:txBody>
                  <a:bodyPr wrap="none">
                    <a:spAutoFit/>
                  </a:bodyPr>
                  <a:lstStyle/>
                  <a:p>
                    <a:pPr algn="ctr"/>
                    <a:r>
                      <a:rPr lang="zh-CN" altLang="en-US" b="1" dirty="0">
                        <a:solidFill>
                          <a:schemeClr val="bg1"/>
                        </a:solidFill>
                        <a:cs typeface="+mn-ea"/>
                        <a:sym typeface="+mn-lt"/>
                      </a:rPr>
                      <a:t>姓  名</a:t>
                    </a:r>
                  </a:p>
                </p:txBody>
              </p:sp>
            </p:grpSp>
            <p:sp>
              <p:nvSpPr>
                <p:cNvPr id="12" name="矩形 11"/>
                <p:cNvSpPr/>
                <p:nvPr/>
              </p:nvSpPr>
              <p:spPr>
                <a:xfrm>
                  <a:off x="5906856" y="1146242"/>
                  <a:ext cx="1415772" cy="416909"/>
                </a:xfrm>
                <a:prstGeom prst="rect">
                  <a:avLst/>
                </a:prstGeom>
              </p:spPr>
              <p:txBody>
                <a:bodyPr wrap="none">
                  <a:spAutoFit/>
                </a:bodyPr>
                <a:lstStyle/>
                <a:p>
                  <a:pPr>
                    <a:lnSpc>
                      <a:spcPct val="130000"/>
                    </a:lnSpc>
                  </a:pPr>
                  <a:r>
                    <a:rPr lang="zh-CN" altLang="en-US" dirty="0">
                      <a:solidFill>
                        <a:schemeClr val="tx1">
                          <a:lumMod val="75000"/>
                          <a:lumOff val="25000"/>
                        </a:schemeClr>
                      </a:solidFill>
                      <a:cs typeface="+mn-ea"/>
                      <a:sym typeface="+mn-lt"/>
                    </a:rPr>
                    <a:t>卡尔</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马克思</a:t>
                  </a:r>
                </a:p>
              </p:txBody>
            </p:sp>
          </p:grpSp>
          <p:grpSp>
            <p:nvGrpSpPr>
              <p:cNvPr id="14" name="组合 13"/>
              <p:cNvGrpSpPr/>
              <p:nvPr/>
            </p:nvGrpSpPr>
            <p:grpSpPr>
              <a:xfrm>
                <a:off x="8262963" y="1208149"/>
                <a:ext cx="3826487" cy="421479"/>
                <a:chOff x="4573359" y="1146242"/>
                <a:chExt cx="3826487" cy="421479"/>
              </a:xfrm>
            </p:grpSpPr>
            <p:grpSp>
              <p:nvGrpSpPr>
                <p:cNvPr id="15" name="组合 14"/>
                <p:cNvGrpSpPr/>
                <p:nvPr/>
              </p:nvGrpSpPr>
              <p:grpSpPr>
                <a:xfrm>
                  <a:off x="4573359" y="1177196"/>
                  <a:ext cx="1226594" cy="390525"/>
                  <a:chOff x="5049609" y="1836182"/>
                  <a:chExt cx="1226594" cy="390525"/>
                </a:xfrm>
              </p:grpSpPr>
              <p:sp>
                <p:nvSpPr>
                  <p:cNvPr id="17" name="圆角矩形 16"/>
                  <p:cNvSpPr/>
                  <p:nvPr/>
                </p:nvSpPr>
                <p:spPr>
                  <a:xfrm>
                    <a:off x="5049609" y="1836182"/>
                    <a:ext cx="1226594" cy="39052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5270812" y="1846778"/>
                    <a:ext cx="784190" cy="369332"/>
                  </a:xfrm>
                  <a:prstGeom prst="rect">
                    <a:avLst/>
                  </a:prstGeom>
                </p:spPr>
                <p:txBody>
                  <a:bodyPr wrap="none">
                    <a:spAutoFit/>
                  </a:bodyPr>
                  <a:lstStyle/>
                  <a:p>
                    <a:pPr algn="ctr"/>
                    <a:r>
                      <a:rPr lang="zh-CN" altLang="en-US" b="1" dirty="0">
                        <a:solidFill>
                          <a:schemeClr val="bg1"/>
                        </a:solidFill>
                        <a:cs typeface="+mn-ea"/>
                        <a:sym typeface="+mn-lt"/>
                      </a:rPr>
                      <a:t>国  籍</a:t>
                    </a:r>
                  </a:p>
                </p:txBody>
              </p:sp>
            </p:grpSp>
            <p:sp>
              <p:nvSpPr>
                <p:cNvPr id="16" name="矩形 15"/>
                <p:cNvSpPr/>
                <p:nvPr/>
              </p:nvSpPr>
              <p:spPr>
                <a:xfrm>
                  <a:off x="5906856" y="1146242"/>
                  <a:ext cx="2492990" cy="417358"/>
                </a:xfrm>
                <a:prstGeom prst="rect">
                  <a:avLst/>
                </a:prstGeom>
              </p:spPr>
              <p:txBody>
                <a:bodyPr wrap="none">
                  <a:spAutoFit/>
                </a:bodyPr>
                <a:lstStyle/>
                <a:p>
                  <a:pPr>
                    <a:lnSpc>
                      <a:spcPct val="130000"/>
                    </a:lnSpc>
                  </a:pPr>
                  <a:r>
                    <a:rPr lang="zh-CN" altLang="en-US" dirty="0">
                      <a:solidFill>
                        <a:schemeClr val="tx1">
                          <a:lumMod val="75000"/>
                          <a:lumOff val="25000"/>
                        </a:schemeClr>
                      </a:solidFill>
                      <a:cs typeface="+mn-ea"/>
                      <a:sym typeface="+mn-lt"/>
                    </a:rPr>
                    <a:t>德国（后为无国籍人）</a:t>
                  </a:r>
                </a:p>
              </p:txBody>
            </p:sp>
          </p:grpSp>
        </p:grpSp>
        <p:grpSp>
          <p:nvGrpSpPr>
            <p:cNvPr id="51" name="组合 50"/>
            <p:cNvGrpSpPr/>
            <p:nvPr/>
          </p:nvGrpSpPr>
          <p:grpSpPr>
            <a:xfrm>
              <a:off x="4852759" y="1951677"/>
              <a:ext cx="5620864" cy="421479"/>
              <a:chOff x="4852759" y="1790238"/>
              <a:chExt cx="5620864" cy="421479"/>
            </a:xfrm>
          </p:grpSpPr>
          <p:grpSp>
            <p:nvGrpSpPr>
              <p:cNvPr id="19" name="组合 18"/>
              <p:cNvGrpSpPr/>
              <p:nvPr/>
            </p:nvGrpSpPr>
            <p:grpSpPr>
              <a:xfrm>
                <a:off x="4852759" y="1790238"/>
                <a:ext cx="2441493" cy="421479"/>
                <a:chOff x="4573359" y="1146242"/>
                <a:chExt cx="2441493" cy="421479"/>
              </a:xfrm>
            </p:grpSpPr>
            <p:grpSp>
              <p:nvGrpSpPr>
                <p:cNvPr id="20" name="组合 19"/>
                <p:cNvGrpSpPr/>
                <p:nvPr/>
              </p:nvGrpSpPr>
              <p:grpSpPr>
                <a:xfrm>
                  <a:off x="4573359" y="1177196"/>
                  <a:ext cx="1226594" cy="390525"/>
                  <a:chOff x="5049609" y="1836182"/>
                  <a:chExt cx="1226594" cy="390525"/>
                </a:xfrm>
              </p:grpSpPr>
              <p:sp>
                <p:nvSpPr>
                  <p:cNvPr id="22" name="圆角矩形 21"/>
                  <p:cNvSpPr/>
                  <p:nvPr/>
                </p:nvSpPr>
                <p:spPr>
                  <a:xfrm>
                    <a:off x="5049609" y="1836182"/>
                    <a:ext cx="1226594" cy="39052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5270812" y="1846778"/>
                    <a:ext cx="784190" cy="369332"/>
                  </a:xfrm>
                  <a:prstGeom prst="rect">
                    <a:avLst/>
                  </a:prstGeom>
                </p:spPr>
                <p:txBody>
                  <a:bodyPr wrap="none">
                    <a:spAutoFit/>
                  </a:bodyPr>
                  <a:lstStyle/>
                  <a:p>
                    <a:pPr algn="ctr"/>
                    <a:r>
                      <a:rPr lang="zh-CN" altLang="en-US" b="1" dirty="0">
                        <a:solidFill>
                          <a:schemeClr val="bg1"/>
                        </a:solidFill>
                        <a:cs typeface="+mn-ea"/>
                        <a:sym typeface="+mn-lt"/>
                      </a:rPr>
                      <a:t>民  族</a:t>
                    </a:r>
                  </a:p>
                </p:txBody>
              </p:sp>
            </p:grpSp>
            <p:sp>
              <p:nvSpPr>
                <p:cNvPr id="21" name="矩形 20"/>
                <p:cNvSpPr/>
                <p:nvPr/>
              </p:nvSpPr>
              <p:spPr>
                <a:xfrm>
                  <a:off x="5906856" y="1146242"/>
                  <a:ext cx="1107996" cy="417358"/>
                </a:xfrm>
                <a:prstGeom prst="rect">
                  <a:avLst/>
                </a:prstGeom>
              </p:spPr>
              <p:txBody>
                <a:bodyPr wrap="none">
                  <a:spAutoFit/>
                </a:bodyPr>
                <a:lstStyle/>
                <a:p>
                  <a:pPr>
                    <a:lnSpc>
                      <a:spcPct val="130000"/>
                    </a:lnSpc>
                  </a:pPr>
                  <a:r>
                    <a:rPr lang="zh-CN" altLang="en-US" dirty="0">
                      <a:solidFill>
                        <a:schemeClr val="tx1">
                          <a:lumMod val="75000"/>
                          <a:lumOff val="25000"/>
                        </a:schemeClr>
                      </a:solidFill>
                      <a:cs typeface="+mn-ea"/>
                      <a:sym typeface="+mn-lt"/>
                    </a:rPr>
                    <a:t>犹太民族</a:t>
                  </a:r>
                </a:p>
              </p:txBody>
            </p:sp>
          </p:grpSp>
          <p:grpSp>
            <p:nvGrpSpPr>
              <p:cNvPr id="24" name="组合 23"/>
              <p:cNvGrpSpPr/>
              <p:nvPr/>
            </p:nvGrpSpPr>
            <p:grpSpPr>
              <a:xfrm>
                <a:off x="8262963" y="1790238"/>
                <a:ext cx="2210660" cy="421479"/>
                <a:chOff x="4573359" y="1146242"/>
                <a:chExt cx="2210660" cy="421479"/>
              </a:xfrm>
            </p:grpSpPr>
            <p:grpSp>
              <p:nvGrpSpPr>
                <p:cNvPr id="25" name="组合 24"/>
                <p:cNvGrpSpPr/>
                <p:nvPr/>
              </p:nvGrpSpPr>
              <p:grpSpPr>
                <a:xfrm>
                  <a:off x="4573359" y="1177196"/>
                  <a:ext cx="1226594" cy="390525"/>
                  <a:chOff x="5049609" y="1836182"/>
                  <a:chExt cx="1226594" cy="390525"/>
                </a:xfrm>
              </p:grpSpPr>
              <p:sp>
                <p:nvSpPr>
                  <p:cNvPr id="27" name="圆角矩形 26"/>
                  <p:cNvSpPr/>
                  <p:nvPr/>
                </p:nvSpPr>
                <p:spPr>
                  <a:xfrm>
                    <a:off x="5049609" y="1836182"/>
                    <a:ext cx="1226594" cy="39052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5224325" y="1846778"/>
                    <a:ext cx="877164" cy="369332"/>
                  </a:xfrm>
                  <a:prstGeom prst="rect">
                    <a:avLst/>
                  </a:prstGeom>
                </p:spPr>
                <p:txBody>
                  <a:bodyPr wrap="none">
                    <a:spAutoFit/>
                  </a:bodyPr>
                  <a:lstStyle/>
                  <a:p>
                    <a:pPr algn="ctr"/>
                    <a:r>
                      <a:rPr lang="zh-CN" altLang="en-US" b="1" dirty="0">
                        <a:solidFill>
                          <a:schemeClr val="bg1"/>
                        </a:solidFill>
                        <a:cs typeface="+mn-ea"/>
                        <a:sym typeface="+mn-lt"/>
                      </a:rPr>
                      <a:t>出生地</a:t>
                    </a:r>
                  </a:p>
                </p:txBody>
              </p:sp>
            </p:grpSp>
            <p:sp>
              <p:nvSpPr>
                <p:cNvPr id="26" name="矩形 25"/>
                <p:cNvSpPr/>
                <p:nvPr/>
              </p:nvSpPr>
              <p:spPr>
                <a:xfrm>
                  <a:off x="5906856" y="1146242"/>
                  <a:ext cx="877163" cy="417358"/>
                </a:xfrm>
                <a:prstGeom prst="rect">
                  <a:avLst/>
                </a:prstGeom>
              </p:spPr>
              <p:txBody>
                <a:bodyPr wrap="none">
                  <a:spAutoFit/>
                </a:bodyPr>
                <a:lstStyle/>
                <a:p>
                  <a:pPr>
                    <a:lnSpc>
                      <a:spcPct val="130000"/>
                    </a:lnSpc>
                  </a:pPr>
                  <a:r>
                    <a:rPr lang="zh-CN" altLang="en-US" dirty="0">
                      <a:solidFill>
                        <a:schemeClr val="tx1">
                          <a:lumMod val="75000"/>
                          <a:lumOff val="25000"/>
                        </a:schemeClr>
                      </a:solidFill>
                      <a:cs typeface="+mn-ea"/>
                      <a:sym typeface="+mn-lt"/>
                    </a:rPr>
                    <a:t>普鲁士</a:t>
                  </a:r>
                </a:p>
              </p:txBody>
            </p:sp>
          </p:grpSp>
        </p:grpSp>
        <p:grpSp>
          <p:nvGrpSpPr>
            <p:cNvPr id="50" name="组合 49"/>
            <p:cNvGrpSpPr/>
            <p:nvPr/>
          </p:nvGrpSpPr>
          <p:grpSpPr>
            <a:xfrm>
              <a:off x="4852759" y="2548571"/>
              <a:ext cx="6563430" cy="421479"/>
              <a:chOff x="4852759" y="2405635"/>
              <a:chExt cx="6563430" cy="421479"/>
            </a:xfrm>
          </p:grpSpPr>
          <p:grpSp>
            <p:nvGrpSpPr>
              <p:cNvPr id="29" name="组合 28"/>
              <p:cNvGrpSpPr/>
              <p:nvPr/>
            </p:nvGrpSpPr>
            <p:grpSpPr>
              <a:xfrm>
                <a:off x="4852759" y="2405635"/>
                <a:ext cx="3018574" cy="421479"/>
                <a:chOff x="4573359" y="1146242"/>
                <a:chExt cx="3018574" cy="421479"/>
              </a:xfrm>
            </p:grpSpPr>
            <p:grpSp>
              <p:nvGrpSpPr>
                <p:cNvPr id="30" name="组合 29"/>
                <p:cNvGrpSpPr/>
                <p:nvPr/>
              </p:nvGrpSpPr>
              <p:grpSpPr>
                <a:xfrm>
                  <a:off x="4573359" y="1177196"/>
                  <a:ext cx="1226594" cy="390525"/>
                  <a:chOff x="5049609" y="1836182"/>
                  <a:chExt cx="1226594" cy="390525"/>
                </a:xfrm>
              </p:grpSpPr>
              <p:sp>
                <p:nvSpPr>
                  <p:cNvPr id="32" name="圆角矩形 31"/>
                  <p:cNvSpPr/>
                  <p:nvPr/>
                </p:nvSpPr>
                <p:spPr>
                  <a:xfrm>
                    <a:off x="5049609" y="1836182"/>
                    <a:ext cx="1226594" cy="39052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5074445" y="1846778"/>
                    <a:ext cx="1176925" cy="369332"/>
                  </a:xfrm>
                  <a:prstGeom prst="rect">
                    <a:avLst/>
                  </a:prstGeom>
                </p:spPr>
                <p:txBody>
                  <a:bodyPr wrap="none">
                    <a:spAutoFit/>
                  </a:bodyPr>
                  <a:lstStyle/>
                  <a:p>
                    <a:pPr algn="ctr"/>
                    <a:r>
                      <a:rPr lang="zh-CN" altLang="en-US" b="1" dirty="0">
                        <a:solidFill>
                          <a:schemeClr val="bg1"/>
                        </a:solidFill>
                        <a:cs typeface="+mn-ea"/>
                        <a:sym typeface="+mn-lt"/>
                      </a:rPr>
                      <a:t>出生日期 </a:t>
                    </a:r>
                  </a:p>
                </p:txBody>
              </p:sp>
            </p:grpSp>
            <p:sp>
              <p:nvSpPr>
                <p:cNvPr id="31" name="矩形 30"/>
                <p:cNvSpPr/>
                <p:nvPr/>
              </p:nvSpPr>
              <p:spPr>
                <a:xfrm>
                  <a:off x="5906856" y="1146242"/>
                  <a:ext cx="1685077" cy="417358"/>
                </a:xfrm>
                <a:prstGeom prst="rect">
                  <a:avLst/>
                </a:prstGeom>
              </p:spPr>
              <p:txBody>
                <a:bodyPr wrap="none">
                  <a:spAutoFit/>
                </a:bodyPr>
                <a:lstStyle/>
                <a:p>
                  <a:pPr>
                    <a:lnSpc>
                      <a:spcPct val="130000"/>
                    </a:lnSpc>
                  </a:pPr>
                  <a:r>
                    <a:rPr lang="en-US" altLang="zh-CN" dirty="0">
                      <a:solidFill>
                        <a:schemeClr val="tx1">
                          <a:lumMod val="75000"/>
                          <a:lumOff val="25000"/>
                        </a:schemeClr>
                      </a:solidFill>
                      <a:cs typeface="+mn-ea"/>
                      <a:sym typeface="+mn-lt"/>
                    </a:rPr>
                    <a:t>1818</a:t>
                  </a:r>
                  <a:r>
                    <a:rPr lang="zh-CN" altLang="en-US" dirty="0">
                      <a:solidFill>
                        <a:schemeClr val="tx1">
                          <a:lumMod val="75000"/>
                          <a:lumOff val="25000"/>
                        </a:schemeClr>
                      </a:solidFill>
                      <a:cs typeface="+mn-ea"/>
                      <a:sym typeface="+mn-lt"/>
                    </a:rPr>
                    <a:t>年</a:t>
                  </a:r>
                  <a:r>
                    <a:rPr lang="en-US" altLang="zh-CN" dirty="0">
                      <a:solidFill>
                        <a:schemeClr val="tx1">
                          <a:lumMod val="75000"/>
                          <a:lumOff val="25000"/>
                        </a:schemeClr>
                      </a:solidFill>
                      <a:cs typeface="+mn-ea"/>
                      <a:sym typeface="+mn-lt"/>
                    </a:rPr>
                    <a:t>5</a:t>
                  </a:r>
                  <a:r>
                    <a:rPr lang="zh-CN" altLang="en-US" dirty="0">
                      <a:solidFill>
                        <a:schemeClr val="tx1">
                          <a:lumMod val="75000"/>
                          <a:lumOff val="25000"/>
                        </a:schemeClr>
                      </a:solidFill>
                      <a:cs typeface="+mn-ea"/>
                      <a:sym typeface="+mn-lt"/>
                    </a:rPr>
                    <a:t>月</a:t>
                  </a:r>
                  <a:r>
                    <a:rPr lang="en-US" altLang="zh-CN" dirty="0">
                      <a:solidFill>
                        <a:schemeClr val="tx1">
                          <a:lumMod val="75000"/>
                          <a:lumOff val="25000"/>
                        </a:schemeClr>
                      </a:solidFill>
                      <a:cs typeface="+mn-ea"/>
                      <a:sym typeface="+mn-lt"/>
                    </a:rPr>
                    <a:t>5</a:t>
                  </a:r>
                  <a:r>
                    <a:rPr lang="zh-CN" altLang="en-US" dirty="0">
                      <a:solidFill>
                        <a:schemeClr val="tx1">
                          <a:lumMod val="75000"/>
                          <a:lumOff val="25000"/>
                        </a:schemeClr>
                      </a:solidFill>
                      <a:cs typeface="+mn-ea"/>
                      <a:sym typeface="+mn-lt"/>
                    </a:rPr>
                    <a:t>日</a:t>
                  </a:r>
                </a:p>
              </p:txBody>
            </p:sp>
          </p:grpSp>
          <p:grpSp>
            <p:nvGrpSpPr>
              <p:cNvPr id="34" name="组合 33"/>
              <p:cNvGrpSpPr/>
              <p:nvPr/>
            </p:nvGrpSpPr>
            <p:grpSpPr>
              <a:xfrm>
                <a:off x="8262963" y="2405635"/>
                <a:ext cx="3153226" cy="421479"/>
                <a:chOff x="4573359" y="1146242"/>
                <a:chExt cx="3153226" cy="421479"/>
              </a:xfrm>
            </p:grpSpPr>
            <p:grpSp>
              <p:nvGrpSpPr>
                <p:cNvPr id="35" name="组合 34"/>
                <p:cNvGrpSpPr/>
                <p:nvPr/>
              </p:nvGrpSpPr>
              <p:grpSpPr>
                <a:xfrm>
                  <a:off x="4573359" y="1177196"/>
                  <a:ext cx="1226594" cy="390525"/>
                  <a:chOff x="5049609" y="1836182"/>
                  <a:chExt cx="1226594" cy="390525"/>
                </a:xfrm>
              </p:grpSpPr>
              <p:sp>
                <p:nvSpPr>
                  <p:cNvPr id="37" name="圆角矩形 36"/>
                  <p:cNvSpPr/>
                  <p:nvPr/>
                </p:nvSpPr>
                <p:spPr>
                  <a:xfrm>
                    <a:off x="5049609" y="1836182"/>
                    <a:ext cx="1226594" cy="39052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5074445" y="1846778"/>
                    <a:ext cx="1176925" cy="369332"/>
                  </a:xfrm>
                  <a:prstGeom prst="rect">
                    <a:avLst/>
                  </a:prstGeom>
                </p:spPr>
                <p:txBody>
                  <a:bodyPr wrap="none">
                    <a:spAutoFit/>
                  </a:bodyPr>
                  <a:lstStyle/>
                  <a:p>
                    <a:pPr algn="ctr"/>
                    <a:r>
                      <a:rPr lang="zh-CN" altLang="en-US" b="1" dirty="0">
                        <a:solidFill>
                          <a:schemeClr val="bg1"/>
                        </a:solidFill>
                        <a:cs typeface="+mn-ea"/>
                        <a:sym typeface="+mn-lt"/>
                      </a:rPr>
                      <a:t>逝世日期 </a:t>
                    </a:r>
                  </a:p>
                </p:txBody>
              </p:sp>
            </p:grpSp>
            <p:sp>
              <p:nvSpPr>
                <p:cNvPr id="36" name="矩形 35"/>
                <p:cNvSpPr/>
                <p:nvPr/>
              </p:nvSpPr>
              <p:spPr>
                <a:xfrm>
                  <a:off x="5906856" y="1146242"/>
                  <a:ext cx="1819729" cy="417358"/>
                </a:xfrm>
                <a:prstGeom prst="rect">
                  <a:avLst/>
                </a:prstGeom>
              </p:spPr>
              <p:txBody>
                <a:bodyPr wrap="none">
                  <a:spAutoFit/>
                </a:bodyPr>
                <a:lstStyle/>
                <a:p>
                  <a:pPr>
                    <a:lnSpc>
                      <a:spcPct val="130000"/>
                    </a:lnSpc>
                  </a:pPr>
                  <a:r>
                    <a:rPr lang="en-US" altLang="zh-CN" dirty="0">
                      <a:solidFill>
                        <a:schemeClr val="tx1">
                          <a:lumMod val="75000"/>
                          <a:lumOff val="25000"/>
                        </a:schemeClr>
                      </a:solidFill>
                      <a:cs typeface="+mn-ea"/>
                      <a:sym typeface="+mn-lt"/>
                    </a:rPr>
                    <a:t>1883</a:t>
                  </a:r>
                  <a:r>
                    <a:rPr lang="zh-CN" altLang="en-US" dirty="0">
                      <a:solidFill>
                        <a:schemeClr val="tx1">
                          <a:lumMod val="75000"/>
                          <a:lumOff val="25000"/>
                        </a:schemeClr>
                      </a:solidFill>
                      <a:cs typeface="+mn-ea"/>
                      <a:sym typeface="+mn-lt"/>
                    </a:rPr>
                    <a:t>年</a:t>
                  </a:r>
                  <a:r>
                    <a:rPr lang="en-US" altLang="zh-CN" dirty="0">
                      <a:solidFill>
                        <a:schemeClr val="tx1">
                          <a:lumMod val="75000"/>
                          <a:lumOff val="25000"/>
                        </a:schemeClr>
                      </a:solidFill>
                      <a:cs typeface="+mn-ea"/>
                      <a:sym typeface="+mn-lt"/>
                    </a:rPr>
                    <a:t>3</a:t>
                  </a:r>
                  <a:r>
                    <a:rPr lang="zh-CN" altLang="en-US" dirty="0">
                      <a:solidFill>
                        <a:schemeClr val="tx1">
                          <a:lumMod val="75000"/>
                          <a:lumOff val="25000"/>
                        </a:schemeClr>
                      </a:solidFill>
                      <a:cs typeface="+mn-ea"/>
                      <a:sym typeface="+mn-lt"/>
                    </a:rPr>
                    <a:t>月</a:t>
                  </a:r>
                  <a:r>
                    <a:rPr lang="en-US" altLang="zh-CN" dirty="0">
                      <a:solidFill>
                        <a:schemeClr val="tx1">
                          <a:lumMod val="75000"/>
                          <a:lumOff val="25000"/>
                        </a:schemeClr>
                      </a:solidFill>
                      <a:cs typeface="+mn-ea"/>
                      <a:sym typeface="+mn-lt"/>
                    </a:rPr>
                    <a:t>14</a:t>
                  </a:r>
                  <a:r>
                    <a:rPr lang="zh-CN" altLang="en-US" dirty="0">
                      <a:solidFill>
                        <a:schemeClr val="tx1">
                          <a:lumMod val="75000"/>
                          <a:lumOff val="25000"/>
                        </a:schemeClr>
                      </a:solidFill>
                      <a:cs typeface="+mn-ea"/>
                      <a:sym typeface="+mn-lt"/>
                    </a:rPr>
                    <a:t>日</a:t>
                  </a:r>
                </a:p>
              </p:txBody>
            </p:sp>
          </p:grpSp>
        </p:grpSp>
        <p:grpSp>
          <p:nvGrpSpPr>
            <p:cNvPr id="39" name="组合 38"/>
            <p:cNvGrpSpPr/>
            <p:nvPr/>
          </p:nvGrpSpPr>
          <p:grpSpPr>
            <a:xfrm>
              <a:off x="4852759" y="3145465"/>
              <a:ext cx="7288973" cy="421479"/>
              <a:chOff x="4573359" y="1146242"/>
              <a:chExt cx="7288973" cy="421479"/>
            </a:xfrm>
          </p:grpSpPr>
          <p:grpSp>
            <p:nvGrpSpPr>
              <p:cNvPr id="40" name="组合 39"/>
              <p:cNvGrpSpPr/>
              <p:nvPr/>
            </p:nvGrpSpPr>
            <p:grpSpPr>
              <a:xfrm>
                <a:off x="4573359" y="1177196"/>
                <a:ext cx="1226594" cy="390525"/>
                <a:chOff x="5049609" y="1836182"/>
                <a:chExt cx="1226594" cy="390525"/>
              </a:xfrm>
            </p:grpSpPr>
            <p:sp>
              <p:nvSpPr>
                <p:cNvPr id="42" name="圆角矩形 41"/>
                <p:cNvSpPr/>
                <p:nvPr/>
              </p:nvSpPr>
              <p:spPr>
                <a:xfrm>
                  <a:off x="5049609" y="1836182"/>
                  <a:ext cx="1226594" cy="39052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5270812" y="1846778"/>
                  <a:ext cx="784190" cy="369332"/>
                </a:xfrm>
                <a:prstGeom prst="rect">
                  <a:avLst/>
                </a:prstGeom>
              </p:spPr>
              <p:txBody>
                <a:bodyPr wrap="none">
                  <a:spAutoFit/>
                </a:bodyPr>
                <a:lstStyle/>
                <a:p>
                  <a:pPr algn="ctr"/>
                  <a:r>
                    <a:rPr lang="zh-CN" altLang="en-US" b="1" dirty="0">
                      <a:solidFill>
                        <a:schemeClr val="bg1"/>
                      </a:solidFill>
                      <a:cs typeface="+mn-ea"/>
                      <a:sym typeface="+mn-lt"/>
                    </a:rPr>
                    <a:t>职  业</a:t>
                  </a:r>
                </a:p>
              </p:txBody>
            </p:sp>
          </p:grpSp>
          <p:sp>
            <p:nvSpPr>
              <p:cNvPr id="41" name="矩形 40"/>
              <p:cNvSpPr/>
              <p:nvPr/>
            </p:nvSpPr>
            <p:spPr>
              <a:xfrm>
                <a:off x="5906856" y="1146242"/>
                <a:ext cx="5955476" cy="417358"/>
              </a:xfrm>
              <a:prstGeom prst="rect">
                <a:avLst/>
              </a:prstGeom>
            </p:spPr>
            <p:txBody>
              <a:bodyPr wrap="none">
                <a:spAutoFit/>
              </a:bodyPr>
              <a:lstStyle/>
              <a:p>
                <a:pPr>
                  <a:lnSpc>
                    <a:spcPct val="130000"/>
                  </a:lnSpc>
                </a:pPr>
                <a:r>
                  <a:rPr lang="zh-CN" altLang="en-US" dirty="0">
                    <a:solidFill>
                      <a:schemeClr val="tx1">
                        <a:lumMod val="75000"/>
                        <a:lumOff val="25000"/>
                      </a:schemeClr>
                    </a:solidFill>
                    <a:cs typeface="+mn-ea"/>
                    <a:sym typeface="+mn-lt"/>
                  </a:rPr>
                  <a:t>思想家、政治家、哲学家、革命家、经济学家、社会学家</a:t>
                </a:r>
              </a:p>
            </p:txBody>
          </p:sp>
        </p:grpSp>
        <p:grpSp>
          <p:nvGrpSpPr>
            <p:cNvPr id="45" name="组合 44"/>
            <p:cNvGrpSpPr/>
            <p:nvPr/>
          </p:nvGrpSpPr>
          <p:grpSpPr>
            <a:xfrm>
              <a:off x="4852759" y="3742360"/>
              <a:ext cx="1226594" cy="390525"/>
              <a:chOff x="5049609" y="1836182"/>
              <a:chExt cx="1226594" cy="390525"/>
            </a:xfrm>
          </p:grpSpPr>
          <p:sp>
            <p:nvSpPr>
              <p:cNvPr id="47" name="圆角矩形 46"/>
              <p:cNvSpPr/>
              <p:nvPr/>
            </p:nvSpPr>
            <p:spPr>
              <a:xfrm>
                <a:off x="5049609" y="1836182"/>
                <a:ext cx="1226594" cy="39052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矩形 47"/>
              <p:cNvSpPr/>
              <p:nvPr/>
            </p:nvSpPr>
            <p:spPr>
              <a:xfrm>
                <a:off x="5108909" y="1846778"/>
                <a:ext cx="1107997" cy="369332"/>
              </a:xfrm>
              <a:prstGeom prst="rect">
                <a:avLst/>
              </a:prstGeom>
            </p:spPr>
            <p:txBody>
              <a:bodyPr wrap="none">
                <a:spAutoFit/>
              </a:bodyPr>
              <a:lstStyle/>
              <a:p>
                <a:pPr algn="ctr"/>
                <a:r>
                  <a:rPr lang="zh-CN" altLang="en-US" b="1" dirty="0">
                    <a:solidFill>
                      <a:schemeClr val="bg1"/>
                    </a:solidFill>
                    <a:cs typeface="+mn-ea"/>
                    <a:sym typeface="+mn-lt"/>
                  </a:rPr>
                  <a:t>主要成就</a:t>
                </a:r>
              </a:p>
            </p:txBody>
          </p:sp>
        </p:grpSp>
        <p:sp>
          <p:nvSpPr>
            <p:cNvPr id="46" name="矩形 45"/>
            <p:cNvSpPr/>
            <p:nvPr/>
          </p:nvSpPr>
          <p:spPr>
            <a:xfrm>
              <a:off x="6167998" y="3722237"/>
              <a:ext cx="5723965" cy="854401"/>
            </a:xfrm>
            <a:prstGeom prst="rect">
              <a:avLst/>
            </a:prstGeom>
          </p:spPr>
          <p:txBody>
            <a:bodyPr wrap="square">
              <a:spAutoFit/>
            </a:bodyPr>
            <a:lstStyle/>
            <a:p>
              <a:pPr>
                <a:lnSpc>
                  <a:spcPct val="130000"/>
                </a:lnSpc>
                <a:spcBef>
                  <a:spcPts val="600"/>
                </a:spcBef>
              </a:pPr>
              <a:r>
                <a:rPr lang="zh-CN" altLang="en-US" dirty="0">
                  <a:solidFill>
                    <a:schemeClr val="tx1">
                      <a:lumMod val="75000"/>
                      <a:lumOff val="25000"/>
                    </a:schemeClr>
                  </a:solidFill>
                  <a:cs typeface="+mn-ea"/>
                  <a:sym typeface="+mn-lt"/>
                </a:rPr>
                <a:t>发起科学社会主义 、创立马克思主义、创建第一国际 </a:t>
              </a:r>
            </a:p>
            <a:p>
              <a:pPr>
                <a:lnSpc>
                  <a:spcPct val="130000"/>
                </a:lnSpc>
                <a:spcBef>
                  <a:spcPts val="600"/>
                </a:spcBef>
              </a:pPr>
              <a:r>
                <a:rPr lang="zh-CN" altLang="en-US" dirty="0">
                  <a:solidFill>
                    <a:schemeClr val="tx1">
                      <a:lumMod val="75000"/>
                      <a:lumOff val="25000"/>
                    </a:schemeClr>
                  </a:solidFill>
                  <a:cs typeface="+mn-ea"/>
                  <a:sym typeface="+mn-lt"/>
                </a:rPr>
                <a:t>发现人类社会历史发展的客观规律</a:t>
              </a:r>
            </a:p>
          </p:txBody>
        </p:sp>
        <p:grpSp>
          <p:nvGrpSpPr>
            <p:cNvPr id="49" name="组合 48"/>
            <p:cNvGrpSpPr/>
            <p:nvPr/>
          </p:nvGrpSpPr>
          <p:grpSpPr>
            <a:xfrm>
              <a:off x="4852759" y="4643568"/>
              <a:ext cx="1226594" cy="390525"/>
              <a:chOff x="5049609" y="1836182"/>
              <a:chExt cx="1226594" cy="390525"/>
            </a:xfrm>
          </p:grpSpPr>
          <p:sp>
            <p:nvSpPr>
              <p:cNvPr id="53" name="圆角矩形 52"/>
              <p:cNvSpPr/>
              <p:nvPr/>
            </p:nvSpPr>
            <p:spPr>
              <a:xfrm>
                <a:off x="5049609" y="1836182"/>
                <a:ext cx="1226594" cy="39052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矩形 54"/>
              <p:cNvSpPr/>
              <p:nvPr/>
            </p:nvSpPr>
            <p:spPr>
              <a:xfrm>
                <a:off x="5108909" y="1846778"/>
                <a:ext cx="1107997" cy="369332"/>
              </a:xfrm>
              <a:prstGeom prst="rect">
                <a:avLst/>
              </a:prstGeom>
            </p:spPr>
            <p:txBody>
              <a:bodyPr wrap="none">
                <a:spAutoFit/>
              </a:bodyPr>
              <a:lstStyle/>
              <a:p>
                <a:pPr algn="ctr"/>
                <a:r>
                  <a:rPr lang="zh-CN" altLang="en-US" b="1" dirty="0">
                    <a:solidFill>
                      <a:schemeClr val="bg1"/>
                    </a:solidFill>
                    <a:cs typeface="+mn-ea"/>
                    <a:sym typeface="+mn-lt"/>
                  </a:rPr>
                  <a:t>代表作品</a:t>
                </a:r>
              </a:p>
            </p:txBody>
          </p:sp>
        </p:grpSp>
        <p:sp>
          <p:nvSpPr>
            <p:cNvPr id="56" name="矩形 55"/>
            <p:cNvSpPr/>
            <p:nvPr/>
          </p:nvSpPr>
          <p:spPr>
            <a:xfrm>
              <a:off x="6167998" y="4623445"/>
              <a:ext cx="5723965" cy="777457"/>
            </a:xfrm>
            <a:prstGeom prst="rect">
              <a:avLst/>
            </a:prstGeom>
          </p:spPr>
          <p:txBody>
            <a:bodyPr wrap="square">
              <a:spAutoFit/>
            </a:bodyPr>
            <a:lstStyle/>
            <a:p>
              <a:pPr>
                <a:lnSpc>
                  <a:spcPct val="130000"/>
                </a:lnSpc>
                <a:spcBef>
                  <a:spcPts val="600"/>
                </a:spcBef>
              </a:pP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资本论</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共产党宣言</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关于费尔巴哈的提纲</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a:t>
              </a:r>
              <a:r>
                <a:rPr lang="en-US" altLang="zh-CN" dirty="0">
                  <a:solidFill>
                    <a:schemeClr val="tx1">
                      <a:lumMod val="75000"/>
                      <a:lumOff val="25000"/>
                    </a:schemeClr>
                  </a:solidFill>
                  <a:cs typeface="+mn-ea"/>
                  <a:sym typeface="+mn-lt"/>
                </a:rPr>
                <a:t>《1844</a:t>
              </a:r>
              <a:r>
                <a:rPr lang="zh-CN" altLang="en-US" dirty="0">
                  <a:solidFill>
                    <a:schemeClr val="tx1">
                      <a:lumMod val="75000"/>
                      <a:lumOff val="25000"/>
                    </a:schemeClr>
                  </a:solidFill>
                  <a:cs typeface="+mn-ea"/>
                  <a:sym typeface="+mn-lt"/>
                </a:rPr>
                <a:t>年经济学哲学手稿</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等</a:t>
              </a:r>
            </a:p>
          </p:txBody>
        </p:sp>
      </p:grpSp>
    </p:spTree>
    <p:extLst>
      <p:ext uri="{BB962C8B-B14F-4D97-AF65-F5344CB8AC3E}">
        <p14:creationId xmlns:p14="http://schemas.microsoft.com/office/powerpoint/2010/main" val="127838862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1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1620957"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早年求学</a:t>
            </a:r>
          </a:p>
        </p:txBody>
      </p:sp>
      <p:sp>
        <p:nvSpPr>
          <p:cNvPr id="5" name="矩形 4"/>
          <p:cNvSpPr/>
          <p:nvPr/>
        </p:nvSpPr>
        <p:spPr>
          <a:xfrm>
            <a:off x="4330700" y="1563677"/>
            <a:ext cx="7561263" cy="3966022"/>
          </a:xfrm>
          <a:prstGeom prst="rect">
            <a:avLst/>
          </a:prstGeom>
        </p:spPr>
        <p:txBody>
          <a:bodyPr wrap="square">
            <a:spAutoFit/>
          </a:bodyPr>
          <a:lstStyle/>
          <a:p>
            <a:pPr marL="285750" indent="-285750">
              <a:lnSpc>
                <a:spcPct val="130000"/>
              </a:lnSpc>
              <a:spcBef>
                <a:spcPts val="600"/>
              </a:spcBef>
              <a:buClr>
                <a:schemeClr val="accent1"/>
              </a:buClr>
              <a:buFont typeface="Wingdings" panose="05000000000000000000" pitchFamily="2" charset="2"/>
              <a:buChar char="u"/>
            </a:pPr>
            <a:r>
              <a:rPr lang="zh-CN" altLang="en-US" dirty="0">
                <a:solidFill>
                  <a:schemeClr val="tx1">
                    <a:lumMod val="75000"/>
                    <a:lumOff val="25000"/>
                  </a:schemeClr>
                </a:solidFill>
                <a:cs typeface="+mn-ea"/>
                <a:sym typeface="+mn-lt"/>
              </a:rPr>
              <a:t>1818年5月5日出生于德意志邦联普鲁士王国莱茵省（属于德国莱茵兰-普法尔茨州）特里尔城一个律师家庭。</a:t>
            </a:r>
            <a:endParaRPr lang="en-US" altLang="zh-CN"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u"/>
            </a:pPr>
            <a:r>
              <a:rPr lang="zh-CN" altLang="en-US" dirty="0">
                <a:solidFill>
                  <a:schemeClr val="tx1">
                    <a:lumMod val="75000"/>
                    <a:lumOff val="25000"/>
                  </a:schemeClr>
                </a:solidFill>
                <a:cs typeface="+mn-ea"/>
                <a:sym typeface="+mn-lt"/>
              </a:rPr>
              <a:t>1830年10月，马克思进入特里尔中学。</a:t>
            </a:r>
            <a:endParaRPr lang="en-US" altLang="zh-CN"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u"/>
            </a:pPr>
            <a:r>
              <a:rPr lang="zh-CN" altLang="en-US" dirty="0">
                <a:solidFill>
                  <a:schemeClr val="tx1">
                    <a:lumMod val="75000"/>
                    <a:lumOff val="25000"/>
                  </a:schemeClr>
                </a:solidFill>
                <a:cs typeface="+mn-ea"/>
                <a:sym typeface="+mn-lt"/>
              </a:rPr>
              <a:t>中学毕业后，进入波恩大学，18岁后转学到柏林大学学习法律，但他大部分的学习焦点却摆在哲学和历史上。</a:t>
            </a:r>
            <a:endParaRPr lang="en-US" altLang="zh-CN"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u"/>
            </a:pPr>
            <a:r>
              <a:rPr lang="zh-CN" altLang="en-US" dirty="0">
                <a:solidFill>
                  <a:schemeClr val="tx1">
                    <a:lumMod val="75000"/>
                    <a:lumOff val="25000"/>
                  </a:schemeClr>
                </a:solidFill>
                <a:cs typeface="+mn-ea"/>
                <a:sym typeface="+mn-lt"/>
              </a:rPr>
              <a:t>1841年马克思以论文《德谟克利特的自然哲学和伊壁鸠鲁的自然哲学之区别》申请学位，并因得到委员会一致认可，未进一步答辩而顺利获得耶拿大学哲学博士。</a:t>
            </a:r>
            <a:endParaRPr lang="en-US" altLang="zh-CN"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u"/>
            </a:pPr>
            <a:r>
              <a:rPr lang="zh-CN" altLang="en-US" dirty="0">
                <a:solidFill>
                  <a:schemeClr val="tx1">
                    <a:lumMod val="75000"/>
                    <a:lumOff val="25000"/>
                  </a:schemeClr>
                </a:solidFill>
                <a:cs typeface="+mn-ea"/>
                <a:sym typeface="+mn-lt"/>
              </a:rPr>
              <a:t>毕业后担任《莱茵报》主编，遇到了在马克思思想发展史上颇为有名的“林木盗窃问题”。</a:t>
            </a:r>
          </a:p>
        </p:txBody>
      </p:sp>
      <p:pic>
        <p:nvPicPr>
          <p:cNvPr id="44" name="图片 43"/>
          <p:cNvPicPr>
            <a:picLocks noChangeAspect="1"/>
          </p:cNvPicPr>
          <p:nvPr/>
        </p:nvPicPr>
        <p:blipFill rotWithShape="1">
          <a:blip r:embed="rId3">
            <a:extLst>
              <a:ext uri="{28A0092B-C50C-407E-A947-70E740481C1C}">
                <a14:useLocalDpi xmlns:a14="http://schemas.microsoft.com/office/drawing/2010/main" val="0"/>
              </a:ext>
            </a:extLst>
          </a:blip>
          <a:srcRect r="10044" b="29815"/>
          <a:stretch/>
        </p:blipFill>
        <p:spPr>
          <a:xfrm>
            <a:off x="563563" y="1443117"/>
            <a:ext cx="3403734" cy="4207143"/>
          </a:xfrm>
          <a:prstGeom prst="rect">
            <a:avLst/>
          </a:prstGeom>
        </p:spPr>
      </p:pic>
    </p:spTree>
    <p:extLst>
      <p:ext uri="{BB962C8B-B14F-4D97-AF65-F5344CB8AC3E}">
        <p14:creationId xmlns:p14="http://schemas.microsoft.com/office/powerpoint/2010/main" val="18693830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750" fill="hold"/>
                                        <p:tgtEl>
                                          <p:spTgt spid="44"/>
                                        </p:tgtEl>
                                        <p:attrNameLst>
                                          <p:attrName>ppt_w</p:attrName>
                                        </p:attrNameLst>
                                      </p:cBhvr>
                                      <p:tavLst>
                                        <p:tav tm="0">
                                          <p:val>
                                            <p:fltVal val="0"/>
                                          </p:val>
                                        </p:tav>
                                        <p:tav tm="100000">
                                          <p:val>
                                            <p:strVal val="#ppt_w"/>
                                          </p:val>
                                        </p:tav>
                                      </p:tavLst>
                                    </p:anim>
                                    <p:anim calcmode="lin" valueType="num">
                                      <p:cBhvr>
                                        <p:cTn id="8" dur="750" fill="hold"/>
                                        <p:tgtEl>
                                          <p:spTgt spid="44"/>
                                        </p:tgtEl>
                                        <p:attrNameLst>
                                          <p:attrName>ppt_h</p:attrName>
                                        </p:attrNameLst>
                                      </p:cBhvr>
                                      <p:tavLst>
                                        <p:tav tm="0">
                                          <p:val>
                                            <p:fltVal val="0"/>
                                          </p:val>
                                        </p:tav>
                                        <p:tav tm="100000">
                                          <p:val>
                                            <p:strVal val="#ppt_h"/>
                                          </p:val>
                                        </p:tav>
                                      </p:tavLst>
                                    </p:anim>
                                    <p:animEffect transition="in" filter="fade">
                                      <p:cBhvr>
                                        <p:cTn id="9" dur="750"/>
                                        <p:tgtEl>
                                          <p:spTgt spid="44"/>
                                        </p:tgtEl>
                                      </p:cBhvr>
                                    </p:animEffect>
                                  </p:childTnLst>
                                </p:cTn>
                              </p:par>
                            </p:childTnLst>
                          </p:cTn>
                        </p:par>
                        <p:par>
                          <p:cTn id="10" fill="hold">
                            <p:stCondLst>
                              <p:cond delay="750"/>
                            </p:stCondLst>
                            <p:childTnLst>
                              <p:par>
                                <p:cTn id="11" presetID="2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36320" y="1730375"/>
            <a:ext cx="8155680" cy="34594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1620957"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革命生涯</a:t>
            </a:r>
          </a:p>
        </p:txBody>
      </p:sp>
      <p:sp>
        <p:nvSpPr>
          <p:cNvPr id="2" name="矩形 1"/>
          <p:cNvSpPr/>
          <p:nvPr/>
        </p:nvSpPr>
        <p:spPr>
          <a:xfrm>
            <a:off x="4238625" y="1943669"/>
            <a:ext cx="7653339" cy="3172792"/>
          </a:xfrm>
          <a:prstGeom prst="rect">
            <a:avLst/>
          </a:prstGeom>
        </p:spPr>
        <p:txBody>
          <a:bodyPr wrap="square">
            <a:spAutoFit/>
          </a:bodyPr>
          <a:lstStyle/>
          <a:p>
            <a:pPr>
              <a:lnSpc>
                <a:spcPct val="130000"/>
              </a:lnSpc>
              <a:spcBef>
                <a:spcPts val="600"/>
              </a:spcBef>
            </a:pPr>
            <a:r>
              <a:rPr lang="zh-CN" altLang="en-US" sz="1600" dirty="0">
                <a:solidFill>
                  <a:schemeClr val="bg1"/>
                </a:solidFill>
                <a:cs typeface="+mn-ea"/>
                <a:sym typeface="+mn-lt"/>
              </a:rPr>
              <a:t>19世纪初，工业革命席卷德国, 推动了该国容克地主经济的发展， 同时也加剧了下层劳动人民生活的赤贫化。</a:t>
            </a:r>
            <a:endParaRPr lang="en-US" altLang="zh-CN" sz="1600" dirty="0">
              <a:solidFill>
                <a:schemeClr val="bg1"/>
              </a:solidFill>
              <a:cs typeface="+mn-ea"/>
              <a:sym typeface="+mn-lt"/>
            </a:endParaRPr>
          </a:p>
          <a:p>
            <a:pPr>
              <a:lnSpc>
                <a:spcPct val="130000"/>
              </a:lnSpc>
              <a:spcBef>
                <a:spcPts val="600"/>
              </a:spcBef>
            </a:pPr>
            <a:r>
              <a:rPr lang="zh-CN" altLang="en-US" sz="1600" dirty="0">
                <a:solidFill>
                  <a:schemeClr val="bg1"/>
                </a:solidFill>
                <a:cs typeface="+mn-ea"/>
                <a:sym typeface="+mn-lt"/>
              </a:rPr>
              <a:t>1836年，在普鲁士因此而受到刑事处罚的有15 万人，占全部刑事案件的77%。</a:t>
            </a:r>
            <a:endParaRPr lang="en-US" altLang="zh-CN" sz="1600" dirty="0">
              <a:solidFill>
                <a:schemeClr val="bg1"/>
              </a:solidFill>
              <a:cs typeface="+mn-ea"/>
              <a:sym typeface="+mn-lt"/>
            </a:endParaRPr>
          </a:p>
          <a:p>
            <a:pPr>
              <a:lnSpc>
                <a:spcPct val="130000"/>
              </a:lnSpc>
              <a:spcBef>
                <a:spcPts val="600"/>
              </a:spcBef>
            </a:pPr>
            <a:r>
              <a:rPr lang="zh-CN" altLang="en-US" sz="1600" dirty="0">
                <a:solidFill>
                  <a:schemeClr val="bg1"/>
                </a:solidFill>
                <a:cs typeface="+mn-ea"/>
                <a:sym typeface="+mn-lt"/>
              </a:rPr>
              <a:t>马克思184</a:t>
            </a:r>
            <a:r>
              <a:rPr lang="en-US" altLang="zh-CN" sz="1600" dirty="0">
                <a:solidFill>
                  <a:schemeClr val="bg1"/>
                </a:solidFill>
                <a:cs typeface="+mn-ea"/>
                <a:sym typeface="+mn-lt"/>
              </a:rPr>
              <a:t>2</a:t>
            </a:r>
            <a:r>
              <a:rPr lang="zh-CN" altLang="en-US" sz="1600" dirty="0">
                <a:solidFill>
                  <a:schemeClr val="bg1"/>
                </a:solidFill>
                <a:cs typeface="+mn-ea"/>
                <a:sym typeface="+mn-lt"/>
              </a:rPr>
              <a:t>年10 月写下《关于林木盗窃法的辩论》一文，谴责立法机关偏袒林木所有者的利益，剥夺贫民捡拾枯枝等习惯权利，系统地提出了自己的森林立法观。普鲁士政府非常气愤，他们立刻派人查封了《莱茵报》，迫使它停止印刷。马克思一气之下，辞去了报纸的主编职务。</a:t>
            </a:r>
          </a:p>
          <a:p>
            <a:pPr>
              <a:lnSpc>
                <a:spcPct val="130000"/>
              </a:lnSpc>
              <a:spcBef>
                <a:spcPts val="600"/>
              </a:spcBef>
            </a:pPr>
            <a:r>
              <a:rPr lang="zh-CN" altLang="en-US" sz="1600" dirty="0">
                <a:solidFill>
                  <a:schemeClr val="bg1"/>
                </a:solidFill>
                <a:cs typeface="+mn-ea"/>
                <a:sym typeface="+mn-lt"/>
              </a:rPr>
              <a:t>1843年《莱茵报》发行许可被普鲁士国王撤销，马克思因此失业。在此期间内，马克思认识了弗里德里希·恩格斯。</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30375"/>
            <a:ext cx="4036320" cy="3459405"/>
          </a:xfrm>
          <a:prstGeom prst="rect">
            <a:avLst/>
          </a:prstGeom>
        </p:spPr>
      </p:pic>
    </p:spTree>
    <p:extLst>
      <p:ext uri="{BB962C8B-B14F-4D97-AF65-F5344CB8AC3E}">
        <p14:creationId xmlns:p14="http://schemas.microsoft.com/office/powerpoint/2010/main" val="106309360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1+#ppt_w/2"/>
                                          </p:val>
                                        </p:tav>
                                        <p:tav tm="100000">
                                          <p:val>
                                            <p:strVal val="#ppt_x"/>
                                          </p:val>
                                        </p:tav>
                                      </p:tavLst>
                                    </p:anim>
                                    <p:anim calcmode="lin" valueType="num">
                                      <p:cBhvr additive="base">
                                        <p:cTn id="13" dur="75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75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1620957"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婚姻家庭</a:t>
            </a:r>
          </a:p>
        </p:txBody>
      </p:sp>
      <p:sp>
        <p:nvSpPr>
          <p:cNvPr id="3" name="矩形 2"/>
          <p:cNvSpPr/>
          <p:nvPr/>
        </p:nvSpPr>
        <p:spPr>
          <a:xfrm>
            <a:off x="4355782" y="1627296"/>
            <a:ext cx="7536181" cy="3754874"/>
          </a:xfrm>
          <a:prstGeom prst="rect">
            <a:avLst/>
          </a:prstGeom>
        </p:spPr>
        <p:txBody>
          <a:bodyPr wrap="square">
            <a:spAutoFit/>
          </a:bodyPr>
          <a:lstStyle/>
          <a:p>
            <a:pPr marL="285750" indent="-285750">
              <a:lnSpc>
                <a:spcPct val="130000"/>
              </a:lnSpc>
              <a:spcBef>
                <a:spcPts val="600"/>
              </a:spcBef>
              <a:buClr>
                <a:schemeClr val="accent1"/>
              </a:buClr>
              <a:buFont typeface="Wingdings" panose="05000000000000000000" pitchFamily="2" charset="2"/>
              <a:buChar char="u"/>
            </a:pPr>
            <a:r>
              <a:rPr lang="en-US" altLang="zh-CN" sz="1600" dirty="0">
                <a:solidFill>
                  <a:schemeClr val="tx1">
                    <a:lumMod val="75000"/>
                    <a:lumOff val="25000"/>
                  </a:schemeClr>
                </a:solidFill>
                <a:cs typeface="+mn-ea"/>
                <a:sym typeface="+mn-lt"/>
              </a:rPr>
              <a:t>1843</a:t>
            </a:r>
            <a:r>
              <a:rPr lang="zh-CN" altLang="en-US" sz="1600" dirty="0">
                <a:solidFill>
                  <a:schemeClr val="tx1">
                    <a:lumMod val="75000"/>
                    <a:lumOff val="25000"/>
                  </a:schemeClr>
                </a:solidFill>
                <a:cs typeface="+mn-ea"/>
                <a:sym typeface="+mn-lt"/>
              </a:rPr>
              <a:t>年马克思到克罗茨纳赫与燕妮举行了婚礼</a:t>
            </a:r>
            <a:endParaRPr lang="en-US" altLang="zh-CN" sz="1600"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1843年秋，年轻的马克思夫妇一同踏上流亡的征途，来到巴黎。在此期间他着手研究政治经济学、法国社会运动及法国历史，并最终其成为一名共产主义者。</a:t>
            </a:r>
          </a:p>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1843年10月底，马克思和燕妮一起来到巴黎，同比他们早两个月来到这里的卢格筹办并出版《德法年鉴》杂志。至此，他俩拉开了充满困苦和自我牺牲的生活序幕。 </a:t>
            </a:r>
          </a:p>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1881年12月2日，燕妮长眠不醒了。</a:t>
            </a:r>
            <a:endParaRPr lang="en-US" altLang="zh-CN" sz="1600"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1883年1月11日，传来了大女儿突然去世的噩耗，马克思的病情加重了。</a:t>
            </a:r>
            <a:endParaRPr lang="en-US" altLang="zh-CN" sz="1600"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1883年3月14日中午，马克思安详地与世长辞了。</a:t>
            </a:r>
            <a:endParaRPr lang="en-US" altLang="zh-CN" sz="1600"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1883年3月17日，马克思被安葬在海格特公墓燕妮的坟墓的旁边。</a:t>
            </a:r>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5576" r="6099" b="3522"/>
          <a:stretch/>
        </p:blipFill>
        <p:spPr>
          <a:xfrm>
            <a:off x="583962" y="1420452"/>
            <a:ext cx="3324315" cy="4168563"/>
          </a:xfrm>
          <a:prstGeom prst="rect">
            <a:avLst/>
          </a:prstGeom>
        </p:spPr>
      </p:pic>
    </p:spTree>
    <p:extLst>
      <p:ext uri="{BB962C8B-B14F-4D97-AF65-F5344CB8AC3E}">
        <p14:creationId xmlns:p14="http://schemas.microsoft.com/office/powerpoint/2010/main" val="30956660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40F5842A-E18D-4FFA-AF86-1A3345B6D1C8}"/>
              </a:ext>
            </a:extLst>
          </p:cNvPr>
          <p:cNvSpPr>
            <a:spLocks noChangeArrowheads="1"/>
          </p:cNvSpPr>
          <p:nvPr/>
        </p:nvSpPr>
        <p:spPr bwMode="auto">
          <a:xfrm>
            <a:off x="1175064" y="169820"/>
            <a:ext cx="1620957" cy="5232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2800" b="1" dirty="0">
                <a:ln cmpd="sng">
                  <a:noFill/>
                  <a:prstDash val="solid"/>
                </a:ln>
                <a:solidFill>
                  <a:schemeClr val="accent1"/>
                </a:solidFill>
                <a:latin typeface="+mn-lt"/>
                <a:cs typeface="+mn-ea"/>
                <a:sym typeface="+mn-lt"/>
              </a:rPr>
              <a:t>伟大友谊</a:t>
            </a:r>
          </a:p>
        </p:txBody>
      </p:sp>
      <p:sp>
        <p:nvSpPr>
          <p:cNvPr id="2" name="矩形 1"/>
          <p:cNvSpPr/>
          <p:nvPr/>
        </p:nvSpPr>
        <p:spPr>
          <a:xfrm>
            <a:off x="4939010" y="1217108"/>
            <a:ext cx="6952953" cy="4958280"/>
          </a:xfrm>
          <a:prstGeom prst="rect">
            <a:avLst/>
          </a:prstGeom>
        </p:spPr>
        <p:txBody>
          <a:bodyPr wrap="square">
            <a:spAutoFit/>
          </a:bodyPr>
          <a:lstStyle/>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1844年9月，恩格斯到访巴黎，两人并肩开始了对科学社会主义的研究，并结成了深厚的友谊。</a:t>
            </a:r>
            <a:endParaRPr lang="en-US" altLang="zh-CN" sz="1600"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1846年初，马克思和恩格斯建立布鲁塞尔共产主义通讯委员会。</a:t>
            </a:r>
            <a:endParaRPr lang="en-US" altLang="zh-CN" sz="1600"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1847年，马克思和恩格斯应邀参加正义者同盟。</a:t>
            </a:r>
            <a:endParaRPr lang="en-US" altLang="zh-CN" sz="1600"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1847年6月，改组同盟并更名为共产主义者同盟，马克思和恩格斯起草了同盟的纲领《共产党宣言》。</a:t>
            </a:r>
            <a:endParaRPr lang="en-US" altLang="zh-CN" sz="1600"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在伦敦，马克思度过了一生中最困难的日子。在</a:t>
            </a:r>
            <a:r>
              <a:rPr lang="en-US" altLang="zh-CN" sz="1600" dirty="0">
                <a:solidFill>
                  <a:schemeClr val="tx1">
                    <a:lumMod val="75000"/>
                    <a:lumOff val="25000"/>
                  </a:schemeClr>
                </a:solidFill>
                <a:cs typeface="+mn-ea"/>
                <a:sym typeface="+mn-lt"/>
              </a:rPr>
              <a:t>5</a:t>
            </a:r>
            <a:r>
              <a:rPr lang="zh-CN" altLang="en-US" sz="1600" dirty="0">
                <a:solidFill>
                  <a:schemeClr val="tx1">
                    <a:lumMod val="75000"/>
                    <a:lumOff val="25000"/>
                  </a:schemeClr>
                </a:solidFill>
                <a:cs typeface="+mn-ea"/>
                <a:sym typeface="+mn-lt"/>
              </a:rPr>
              <a:t>年时间里，马克思写出了他的最重要著作</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资本论</a:t>
            </a:r>
            <a:r>
              <a:rPr lang="en-US" altLang="zh-CN" sz="1600" dirty="0">
                <a:solidFill>
                  <a:schemeClr val="tx1">
                    <a:lumMod val="75000"/>
                    <a:lumOff val="25000"/>
                  </a:schemeClr>
                </a:solidFill>
                <a:cs typeface="+mn-ea"/>
                <a:sym typeface="+mn-lt"/>
              </a:rPr>
              <a:t>》</a:t>
            </a:r>
            <a:r>
              <a:rPr lang="zh-CN" altLang="en-US" sz="1600" dirty="0">
                <a:solidFill>
                  <a:schemeClr val="tx1">
                    <a:lumMod val="75000"/>
                    <a:lumOff val="25000"/>
                  </a:schemeClr>
                </a:solidFill>
                <a:cs typeface="+mn-ea"/>
                <a:sym typeface="+mn-lt"/>
              </a:rPr>
              <a:t>（第一卷）。在颠沛流离的生活中，他常常囊空如洗，衣食无着，在困境的泥沼中挣扎。如果不是恩格斯在经济上长期无私的援助，马克思无法从事领导国际无产阶级运动和专心理论创作。</a:t>
            </a:r>
            <a:endParaRPr lang="en-US" altLang="zh-CN" sz="1600" dirty="0">
              <a:solidFill>
                <a:schemeClr val="tx1">
                  <a:lumMod val="75000"/>
                  <a:lumOff val="25000"/>
                </a:schemeClr>
              </a:solidFill>
              <a:cs typeface="+mn-ea"/>
              <a:sym typeface="+mn-lt"/>
            </a:endParaRPr>
          </a:p>
          <a:p>
            <a:pPr marL="285750" indent="-285750">
              <a:lnSpc>
                <a:spcPct val="130000"/>
              </a:lnSpc>
              <a:spcBef>
                <a:spcPts val="600"/>
              </a:spcBef>
              <a:buClr>
                <a:schemeClr val="accent1"/>
              </a:buClr>
              <a:buFont typeface="Wingdings" panose="05000000000000000000" pitchFamily="2" charset="2"/>
              <a:buChar char="u"/>
            </a:pPr>
            <a:r>
              <a:rPr lang="zh-CN" altLang="en-US" sz="1600" dirty="0">
                <a:solidFill>
                  <a:schemeClr val="tx1">
                    <a:lumMod val="75000"/>
                    <a:lumOff val="25000"/>
                  </a:schemeClr>
                </a:solidFill>
                <a:cs typeface="+mn-ea"/>
                <a:sym typeface="+mn-lt"/>
              </a:rPr>
              <a:t>恩格斯和马克思的崇高友谊，为人类树立了光辉的典范，这两位伟人的伟大友谊告诉世人：建立在共同信仰和追求基础之上的友谊，是万古长青，牢不可破的。 </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963" y="2042073"/>
            <a:ext cx="4406500" cy="3308350"/>
          </a:xfrm>
          <a:prstGeom prst="rect">
            <a:avLst/>
          </a:prstGeom>
        </p:spPr>
      </p:pic>
    </p:spTree>
    <p:extLst>
      <p:ext uri="{BB962C8B-B14F-4D97-AF65-F5344CB8AC3E}">
        <p14:creationId xmlns:p14="http://schemas.microsoft.com/office/powerpoint/2010/main" val="7117617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5431964-1315-465A-988C-7753BB2E75F8"/>
  <p:tag name="ISPRING_SCORM_RATE_SLIDES" val="1"/>
  <p:tag name="ISPRINGONLINEFOLDERID" val="0"/>
  <p:tag name="ISPRINGONLINEFOLDERPATH" val="Content List"/>
  <p:tag name="ISPRINGCLOUDFOLDERID" val="0"/>
  <p:tag name="ISPRINGCLOUDFOLDERPATH" val="Repository"/>
  <p:tag name="ISPRING_PLAYERS_CUSTOMIZATION" val="UEsDBBQAAgAIAGV1bk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ldW5K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GV1bkq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ZXVuSi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ZXVuSm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ZXVu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ZXVuSnL80YFnAAAAawAAABwAAAB1bml2ZXJzYWwvbG9jYWxfc2V0dGluZ3MueG1sDcw7CsNADEXR3qsQ6p1P58JjdymDIc4ChP0IBo0UZkRIdp/pbnG44/zNSh+Uerglvp4uTLDN98NeiZ/rrR+Yaojtom5IbM40T92ovok+ENFgpbfKD2VFbhG4S25yKaiwkGhnPk/dH1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BldW5KsIcj9GwBAAD3AgAAKQAAAHVuaXZlcnNhbC9za2luX2N1c3RvbWl6YXRpb25fc2V0dGluZ3MueG1sjVLbSiQxEH33K4I/MEkqt4Z2ILeWeVHRAZ+b6ezSrKaXTsRlycebdncYR0c09VR1Tp2iKqdNv8Zon1KeHse/fR6neBdyHuPPtD5DqN1ND9N8M4cUclodKvdjHKbnTfwxLbVaTbmPQz8PdkHTGqPu9SEltXKqZswwiiTz1CvkPLcVa8A1YCvmKLHt6p3EP9057ELMp1Xb1RH6sWETU5jzJg7hzxqO2W+h4w0u534YKy+tBVui7KcWx5ZAjHDJfaEaAASy3BGHi5SN1AR5zDiGYhQFCohwThpRiKQcatY1oqow3wjEJGPUFepp7UZaG0dtkdAQous0rxpbus5IjBEhBJgrXEBnMKpsqBoa1HJAcGBAFG00UYA625mOFe+8sBwp6gXGhRkDGB+Oe9ju7bkO1W+vsz/nF4Inv+AkunhrdcJc7e5pnit5Gx5/P/Q5oHG4OL+59Xf+aqu3m+ur8/++fPXwnrWYtW79qbdfAFBLAwQUAAIACABmdW5KKoo35ocRAADwYQAAFwAAAHVuaXZlcnNhbC91bml2ZXJzYWwucG5n7d35V5LZ/wBwSzMnZ6LNzCxtmrTFBdQaMxdabNKRcp3UUtHUbDM1MxRZUqexRSV1yl2aXNolbdLcwCUl1KAJldKUCoUQlRCRHT70nZrPjH7mD/ie83AOeLj3Oc+9r/vc1R/eXPI6sO+bRasXaWlpfePu5uqjpaUD09LSjtPT1aSodlvu0/yZF++zb7dWFXUNV/NFJ2rX/l1aWtU4fUXYAs33r2LdAuO1tBa3f3rPI8fcjtDSCrvg7rrLLzFkYgh+5UGkkixQ5qO0nM8f0Aa15X60fJr1I2TTj67Oesvn2yyZeAYp/+i6/kXaMv35e3QueXkqtFOQlYEUmWhtk2JIfu5BPZ926NFRwjYm45f99RxaaX0Vo6c0iU/rIT4uUEim6Z72/GbxMLsEMVwvkbKLYmTcr1eFnp+n+/ePtz+sXqUsO+S2LZuLO8yCukjephlLu6643DTU/hrSovX3j/s2XtERiid65qZYRXXAzZW2/8yGtOxM1u5zGyM/oEHVTcqw+3dgJvsyI2aVdyM95YRZ3RjvbFAiTh9Bmyz4Z/b5lEjtvh9PK5V8rCEMVjWnuudTwN/4WdRXWFrlmUWNZMzO/xC5E+K9xMBVd3ZGvtESWJN3Ytmc+81rLWf8/CyiB203S3PV+CHEe+lPc2/1EEK5l7OM0zO37JY2171+S41ml9HSVu6/1HfnkP3sFq2fp7/cwHtvxJw66ec2bdkcR82YbQ/RtYT5uRpkz75ek4w0sFnQCyAABIAAEAACQAAIAAEgAASAABAAAkAACAABIAAEgAAQAAJAAAgAASAABIAAEAACQAAIAAEgAASAABAAAkAACAABIAAEgAAQAAJAAAgAASAABIAAEAACQAAIAAEgAASAABAAAkAACAABIAAEgAAQAAJAAAgAASAABIAAEADi/xEiRdo28ojmMij5H9ECz6eo7WO7wxLT5sbR0z1tvy4/4FXAKpvZYQFbes6Hvs9sM14wJ6KgnvnRg0cPzk6FxP57+/5b8jXY5sg5dX12HkyZZz6/bOfdF7PKWKspOvVSaJvW7Cr5C5xhLtKR3Oce4Obfk6YoG+1xTlPP2CkLTbbX40Vn+rr9wVHNTWvH8hjeo/8s0NoeokTNrIDmBctt+ziNImEdSRk97RDTrBJtZXEZKswtSSJZVQwNyUdJ3qUXmaol5I2GbtaNTcgk3uhMVrupyT9jKcK1+UT5JEVVof52100XzgNGNOWcM7Ue7UJiB52AVLNF8B14aTsrdOpNPK3kJ0uj9MNgBHL7SRP1BcOQV720bTh5u6kqVkh15KMm4uBoUd9zMEZw5Qqe5iIfv8t5zBYLt3djlzQJOo3hJUo+Vi0fpGKQYFFiI/XR5Kk3TKhaShs0ATczgn+oei8OQAaaoKf/eB5J4PxWWoUsOLq3dlz+wlE4Tc3/8vRzUmQe077KRZe2eYdy40qT2AUdNDNe3PVSWr1L0+TM3fRlcRAHxuqfwOKfSNWMjdWIoQRGx8buk6XiZvGw/DH53isfUgi+mEGLwQiLDNWNbGlScbta694jgpdPlKqZj+a/VzPqD0pWIbxBjfLJRkRnFbIBWYwcQDbFgUdvrn+qBxap8yZPFWULatZOJQfN1PTyDhH2BLpcbw4H0+8/W4w9HFDDffdXhamvdypHh1g4KCY8vPXiGg/E2SqbiInuYATqGjPnu8XmJ+EvfFFNZk6Udt7yHtnIExViP+ROJKXWM/+kN0S5IeG+Vk5eB2tSnM7Q+5alOBHsnV2uStb5RfDwcniCv4hpUN9ZkvnW1oTglNHhveAi9/2IMVPS2f/BtvRcXjYai0Ou7bzJrcmrCOG8kwa0juy4fpx8KDtJPsCf6K53sP/cr7abaYuarTwF8b33MAXXqYq7WJIvCpPA8OA8nHmXSillfpWE4rYNtHjjY2mkkfBBs8D8IKapJas7qFLsFfabKtmkZsuGDNG+C4Sle7ekwvCYxNteNvArGWZ/VNlTg3+YUTqPiS1ueYC7L27xADMHEFsGTfifahKQvXZqR/IAL/nwuX5q4ZcObufFHHy/AloN7ez+fbo2NoMp7C3lDPA5NWcPimJbI2ihtosR0ZA7pFY8FntFuqBvIze84yF7yokahoWcamxcCmMLQlfDahdcr0+PxpFWbDhnZASmE0nkgbxI7qjj08GE5uXOI5HTv6c3OztAOeTPY+HWsRtEJ5Y5lpkjJb/2QMQGm+YxucxbxK1RXMt+pyBIfWVozUSyb4b+3as+IEOPKjGowFffvDFDz5ynfj21jT/tRBURSxxiOM8/3xDxsmW/yvzW4M2nLwOZ3KtxJSSskk7x4FRPx7aOrE51R2+mVvHjfarLiYZdhTF6DWcLTEqVYX7wg3aZfnR+mA/JRcnAVTLbI5BUkZkfHSs9hgLlyh4LlF6dLPiMM8za7swHfvVMZDWEokhMjg/5axo8bpw48ZgxgNqcFSNrUIID4VilKO0mZa2+edFr3PHjDeNh6SvuhDftOSw0c8hTxj8QXUpakCsgjPSqT8tvpeMENQhsaQLVwKZTXFaAcffryGnIW3TouxOZ522VlQT6rTscu8z1BjsqPe1Am+hCuK1t24GpZBiJyyvMG+1NpZiqPqY/wLb0ydOD+QsbimZk+JmF0ZNk5ecpF62bpSRsNZlK4trgz1Fe2WD5vqjhdNXJwlRKin6u7OfEBtdXumcZeYcywB130j2x1s6kCvv5ILg66wm1gThSgcnaaUslrO9IDLDa10nw1BR7cTNLUImwf/+D8/3dXZHq+c9f5p3q676uMmEVEfu7m9mR9ZYDa05sSeIE8nuHMfKJK6cbJrg6uSIiqNnek3//80L2NuibNVOeegz4m+dY1Zg/STYWTpc9SZJ9NISj4oS9vp7RGJUQz5wR8Go5vqQZhZAGR11olaiFuCReUl/7GDYXV8aLy5u0QGNEEpFmTtiOHhDY9vO8SSEEehWjziSE4w/Cl4Yrkc5MmUi2JpRB5yevZI06j8gL9MwX6uaaXTWZBBnpuhxWZhGHBRgZ9xY8s4fd/UgW0/p08Ne6zX8F0rXVjFWLma+0WcfZcAFEleyaJstPYODsmSjhPWYyg9ULX9zP3+YyWaK+ksMnqVUduVmrspusPWKMKcJCPHnrW7+nt01ZjE544unkEp7UD3bXVLQDx6h7765cxakWeqnF54N5wscEGpFJc4Usha20GHlpXJIu1z5JaYnkP7NOJm/Kf/g4orvdKOzz+ncnpW4YybsRYKtKPY1aBj24hO45vg9SgFkGj2NpJj6i1VkY/ugguR2r5MHBJtiG4dscX+iWwvuZ8+jkw8jkV5ykLByDJzL2JFnkB80oyPReXvAfETplSatWcxyb09Ahk1L6r5kVwgJokKY+R7ZutsXxQdV7UikBv/aoEYPCiMxtf4X9rUu5J/GPq72QVS27jdtVtyBXJoKqBLi6B9bXNdcHw1huHbkyb/j7Gs8NAVMkmrBYtYBz0VWukytrJjtk7e2qHX1Wner+OmCHaavrukvZ5bedMHxoee0QKbTtZ7H+X2MsYdWrjXo9+KOWTmPLxTKH3W5W6ytby124pkxEuGp7+J2a6P3OmTrh12yJaoreIiGYHihHWpUIBjh2cCSDdwh8uKRVorIQNVih3akoM9v13s4TZ6ttlcosA9iY+FPhG/TMNSs39HuSYhQM3gnD9hP62l+2z0hUVz+c2AkJI91DE+zlf1YniJCCTm2pDa2xOpsRE7DD5TfT6jKTut270eocbl5eBpxwDKJ0CMZlvPBROxLX3CJGRDIZ4ZRBFxrCMrKTF0zgVF2gKBIeME7Kkg+QVkQx8t7omcMxrM7NbUmtA6KHaOtEp+fLSgUfL397QaSS85lOM6/CizaWJr6vxYOgio/sRqZysoOlt5EhXxw7sRbZRG8wbB35fbJ9MF3+ZYdUdOJt9j6T147fZ+ACOfq5UtJBO3VO8VIQOy6U63FmTFyEsesVjG4XYt3NpWsSuSG5nG3OuKX2neJgI7iPHTzf0ll92So82FatsmIdxxnAujpfSgPyLS1hLrIPZc/FJLVy/97s1AYeh+4JRQu2i56ItnJbk1FYtwTbWDdIAbHMhN4ZTCPQC5DBzaCwL1sp4um31/xD6nNCz7y2XzOkmVI78172qK8Vb2M+Odvg91oUucXj2yMTbqETwtczZg6ik/QLz2rBlPpxKaPmqGv58U2F6vge8iLzyO/QRYL98Kh5Ff0bQC6StxXVEau9x+J4x1+miSWq87yI0AlHtjeH3HZKlXUIIjhH50508roc/1wl5EaJmt0f6LK5R/fVYPWPVMmqc/etz2l6hdPNjEh3ZxWqomaG9YG3yFwkz8AuTjwMKcC6H1AiFmTLxjJkNRUCZ68xaQYjWQWev/a7/F8voYdLdXLdIUmsTHtrYi+7RrORSB+KpzkXaZ4RooiknIjBlL42UrDtSfWSlxZQBH5Xc9ogp6R7+ngOYlq0+IxiefhgadWwzeH8cXFr+2/iD9ySzxX9ujgtxVOzZT3yVTbq6x3oN7IN6ppYb1NTBqtHbVa0SItl3NovHFwJ6iTsx5Iuf8VicNRPT8t2WA55yhSdPBsoTvayeOmesbixd40hzB0E2ZU/kJJpvFfVLWNalCzSjYUCZe5jJVjpRx7hnqp1DoIUaIbk0SqRswfbu9xa7ImV0TtoMrUwHTr9Yk8RXjGy8QiloCNn6ZOnOaOhv9Mc89BplHzZRCF4kbmLl2Nv2a2oi5+7XszbB3XDA47548sNDowev34K39WdVAIm8wgkor/lnUdN4ZpdEejYhBNXsw1ulERlV+4qX/QK5eBD+h5dXChGyQeZK2E6ucaNfoFIcuP0Rx4yGY50cFKwsbEjWUM2nxvna21w87RP47GaEXWDizX0GpNTzykddLyuZ/6IDz/DbxZjop1reN2n2Ba5MWjeYc2ZYH3+uKSyiyFaHM8F6YHE81Z82ZK/6G7RTJrDWwotpcQqXLfnO/EdrEEUE9xhxDkWZivV8YRwpc4BKHcqV9NLiPzQPNX5jx9DTNfVx4i/bD1MMZJ3u5i0CCbOg99Ltyog+YIZJRI0Ey0eSus3W2n+iPQN81OP1jSuRa5UbCMwc+CsPaSTy1qYu4fI7R9AVImSLZXz3r1zOXbky2CRGd3mh1XPhHfFY5vMmByV7AFaCk+eeGwhfdPSFrFs/xh+4fDMfjgcIx0l3HRXqqOZ049VSWGaLp30y/LWEUlrOfFc7IRjHdqU/4LgGSRr72iXo2NHqUMOf9bZntySgHJq4JOr/aVnPY4SpsQ7+jgJ1/CGTzXPR1UpWbWQxI7BqxUcKBwFujyNN1BREcRHUhEBa5Vf/E4MkXbDVWfCSfxnP124Yap4u3Ah43W457e8iUYMrgK6TvO8UC9Y1kNmn1u5XHfMQjtLUM++40STla71iPLBxW8B821CshpYFXZuJiYLc+Ot4k9a0HGY6bLn7SBo047CXlY/fUP6ZFxzPF+zV/zl4yqsW5+w6TLBczxxY0gU/8qXJSg3JVxtNmwzf+eUEwNFTa7C0wgO6eEKsxNrYNSlgWdiPwXLryTmUT71aY8yyn+nrJLhPxKDla1dfz8oco7dUN2cCCKdeF9z7OFM/HC8AoWJtnTohN/sbC0f3pQlsu84uXg9uhitmqmf74aG5sp8fpYxpXkfFONR0EaJbRYyP+A96HK8Iq2tu8fqv8c+f23OtHS8kIal05IaSapL8uZU9ynjYiGLONVlUbTPFH3WV/3m43SU8pDzeDHcHtwIXTf7yP8qeiekQElve5iY3jrngKvp4Uc2t89JttNk2C+KWTHnLA4BmatlDNKay/Zf68798QCP/wvWL2eqz60b3vRvwfpFHYbw7Uv+x71bWvJ07157M6Dgp1+7xFfxHHfazbkiyjCzHBOkmXMEmj62z91n+Zx/cNx4kHLiOxbZv7Uc806z4PDZQho0JhnyY2Fh1+zfJ4Bq9+2+ewmGVZgWEHuaf1PrQrU0L/e9B1yrdoem/gdQSwMEFAACAAgAZnVuSpXukX5LAAAAawAAABsAAAB1bml2ZXJzYWwvdW5pdmVyc2FsLnBuZy54bWyzsa/IzVEoSy0qzszPs1Uy1DNQsrfj5bIpKEoty0wtV6gAigEFIUBJoRLINUJwyzNTSjKAQgbmZgjBjNTM9IwSWyULA3O4oD7QTABQSwECAAAUAAIACABldW5KFQ6tKGQEAAAHEQAAHQAAAAAAAAABAAAAAAAAAAAAdW5pdmVyc2FsL2NvbW1vbl9tZXNzYWdlcy5sbmdQSwECAAAUAAIACABldW5KCH4LIykDAACGDAAAJwAAAAAAAAABAAAAAACfBAAAdW5pdmVyc2FsL2ZsYXNoX3B1Ymxpc2hpbmdfc2V0dGluZ3MueG1sUEsBAgAAFAACAAgAZXVuSrX8CWS6AgAAVQoAACEAAAAAAAAAAQAAAAAADQgAAHVuaXZlcnNhbC9mbGFzaF9za2luX3NldHRpbmdzLnhtbFBLAQIAABQAAgAIAGV1bkoqlg9n/gIAAJcLAAAmAAAAAAAAAAEAAAAAAAYLAAB1bml2ZXJzYWwvaHRtbF9wdWJsaXNoaW5nX3NldHRpbmdzLnhtbFBLAQIAABQAAgAIAGV1bkpocVKRmgEAAB8GAAAfAAAAAAAAAAEAAAAAAEgOAAB1bml2ZXJzYWwvaHRtbF9za2luX3NldHRpbmdzLmpzUEsBAgAAFAACAAgAZXVuSj08L9HBAAAA5QEAABoAAAAAAAAAAQAAAAAAHxAAAHVuaXZlcnNhbC9pMThuX3ByZXNldHMueG1sUEsBAgAAFAACAAgAZXVuSnL80YFnAAAAawAAABwAAAAAAAAAAQAAAAAAGBEAAHVuaXZlcnNhbC9sb2NhbF9zZXR0aW5ncy54bWxQSwECAAAUAAIACABElFdHI7RO+/sCAACwCAAAFAAAAAAAAAABAAAAAAC5EQAAdW5pdmVyc2FsL3BsYXllci54bWxQSwECAAAUAAIACABldW5KsIcj9GwBAAD3AgAAKQAAAAAAAAABAAAAAADmFAAAdW5pdmVyc2FsL3NraW5fY3VzdG9taXphdGlvbl9zZXR0aW5ncy54bWxQSwECAAAUAAIACABmdW5KKoo35ocRAADwYQAAFwAAAAAAAAAAAAAAAACZFgAAdW5pdmVyc2FsL3VuaXZlcnNhbC5wbmdQSwECAAAUAAIACABmdW5Kle6RfksAAABrAAAAGwAAAAAAAAABAAAAAABVKAAAdW5pdmVyc2FsL3VuaXZlcnNhbC5wbmcueG1sUEsFBgAAAAALAAsASQMAANkoAAAAAA=="/>
  <p:tag name="ISPRING_SCORM_ENDPOINT" val="&lt;endpoint&gt;&lt;enable&gt;0&lt;/enable&gt;&lt;lrs&gt;http://&lt;/lrs&gt;&lt;auth&gt;0&lt;/auth&gt;&lt;login&gt;&lt;/login&gt;&lt;password&gt;&lt;/password&gt;&lt;key&gt;&lt;/key&gt;&lt;name&gt;&lt;/name&gt;&lt;email&gt;&lt;/email&gt;&lt;/endpoint&gt;&#10;"/>
  <p:tag name="ISPRING_PRESENTATION_TITLE" val="www.99ppt.com"/>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www.99ppt.com​​">
  <a:themeElements>
    <a:clrScheme name="自定义 185">
      <a:dk1>
        <a:sysClr val="windowText" lastClr="000000"/>
      </a:dk1>
      <a:lt1>
        <a:sysClr val="window" lastClr="FFFFFF"/>
      </a:lt1>
      <a:dk2>
        <a:srgbClr val="44546A"/>
      </a:dk2>
      <a:lt2>
        <a:srgbClr val="E7E6E6"/>
      </a:lt2>
      <a:accent1>
        <a:srgbClr val="C00000"/>
      </a:accent1>
      <a:accent2>
        <a:srgbClr val="FF9933"/>
      </a:accent2>
      <a:accent3>
        <a:srgbClr val="2CB5B2"/>
      </a:accent3>
      <a:accent4>
        <a:srgbClr val="FF3399"/>
      </a:accent4>
      <a:accent5>
        <a:srgbClr val="97BE13"/>
      </a:accent5>
      <a:accent6>
        <a:srgbClr val="70AD47"/>
      </a:accent6>
      <a:hlink>
        <a:srgbClr val="0563C1"/>
      </a:hlink>
      <a:folHlink>
        <a:srgbClr val="954F72"/>
      </a:folHlink>
    </a:clrScheme>
    <a:fontScheme name="vq2a34re">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www.33ppt.com</Template>
  <TotalTime>1</TotalTime>
  <Words>3165</Words>
  <Application>Microsoft Office PowerPoint</Application>
  <PresentationFormat>宽屏</PresentationFormat>
  <Paragraphs>211</Paragraphs>
  <Slides>32</Slides>
  <Notes>32</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32</vt:i4>
      </vt:variant>
    </vt:vector>
  </HeadingPairs>
  <TitlesOfParts>
    <vt:vector size="37" baseType="lpstr">
      <vt:lpstr>Wingdings</vt:lpstr>
      <vt:lpstr>等线</vt:lpstr>
      <vt:lpstr>Arial</vt:lpstr>
      <vt:lpstr>微软雅黑</vt:lpstr>
      <vt:lpstr>www.99ppt.com​​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www.33ppt.com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www.33ppt.com</dc:title>
  <dc:creator>www.33ppt.com</dc:creator>
  <cp:lastModifiedBy>小芥末素材</cp:lastModifiedBy>
  <cp:revision>1</cp:revision>
  <dcterms:created xsi:type="dcterms:W3CDTF">2018-05-04T02:12:28Z</dcterms:created>
  <dcterms:modified xsi:type="dcterms:W3CDTF">2018-05-06T01:19:38Z</dcterms:modified>
</cp:coreProperties>
</file>