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81" r:id="rId2"/>
    <p:sldId id="282" r:id="rId3"/>
    <p:sldId id="283" r:id="rId4"/>
    <p:sldId id="284" r:id="rId5"/>
    <p:sldId id="256" r:id="rId6"/>
    <p:sldId id="285" r:id="rId7"/>
    <p:sldId id="286" r:id="rId8"/>
    <p:sldId id="287" r:id="rId9"/>
    <p:sldId id="295" r:id="rId10"/>
    <p:sldId id="296" r:id="rId11"/>
    <p:sldId id="297" r:id="rId12"/>
    <p:sldId id="298" r:id="rId13"/>
    <p:sldId id="299" r:id="rId14"/>
    <p:sldId id="300" r:id="rId15"/>
    <p:sldId id="257" r:id="rId16"/>
    <p:sldId id="288" r:id="rId17"/>
    <p:sldId id="258" r:id="rId18"/>
    <p:sldId id="259" r:id="rId19"/>
    <p:sldId id="260" r:id="rId20"/>
    <p:sldId id="261" r:id="rId21"/>
    <p:sldId id="262" r:id="rId22"/>
    <p:sldId id="263" r:id="rId23"/>
    <p:sldId id="289" r:id="rId24"/>
    <p:sldId id="264" r:id="rId25"/>
    <p:sldId id="290" r:id="rId26"/>
    <p:sldId id="291" r:id="rId27"/>
    <p:sldId id="292" r:id="rId28"/>
    <p:sldId id="293" r:id="rId29"/>
    <p:sldId id="294" r:id="rId30"/>
    <p:sldId id="265" r:id="rId31"/>
    <p:sldId id="301" r:id="rId32"/>
    <p:sldId id="266" r:id="rId33"/>
    <p:sldId id="302" r:id="rId34"/>
    <p:sldId id="303" r:id="rId35"/>
    <p:sldId id="304" r:id="rId36"/>
    <p:sldId id="305" r:id="rId37"/>
    <p:sldId id="306" r:id="rId38"/>
    <p:sldId id="267" r:id="rId39"/>
    <p:sldId id="307" r:id="rId40"/>
    <p:sldId id="268" r:id="rId41"/>
    <p:sldId id="308" r:id="rId42"/>
    <p:sldId id="330" r:id="rId43"/>
    <p:sldId id="309" r:id="rId44"/>
    <p:sldId id="310" r:id="rId45"/>
    <p:sldId id="311" r:id="rId46"/>
    <p:sldId id="312" r:id="rId47"/>
    <p:sldId id="313" r:id="rId48"/>
    <p:sldId id="269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14" r:id="rId64"/>
    <p:sldId id="329" r:id="rId65"/>
    <p:sldId id="270" r:id="rId66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615" userDrawn="1">
          <p15:clr>
            <a:srgbClr val="A4A3A4"/>
          </p15:clr>
        </p15:guide>
        <p15:guide id="2" pos="1118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5586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9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90" y="102"/>
      </p:cViewPr>
      <p:guideLst>
        <p:guide pos="2615"/>
        <p:guide pos="1118"/>
        <p:guide pos="3840"/>
        <p:guide pos="558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502BE-9B13-46B1-8D29-84CA1F6DB519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05625-0CE4-4C5E-8D04-487C9D2397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123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D18A0-F8F4-410F-8C77-978C4019F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BD0CB2E-EC4E-4D37-A66A-EA44FBD92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54BA40-9F45-4626-9E11-C13EF887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F6E862-1F55-4C79-8E96-A6C4C42EE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A5D356-1060-49A8-8E5E-FDFE6152B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843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BF912C-5BA9-4ABA-895A-D28810502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1C0C12-87AF-41AC-801C-31A6811D23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FF9200-78C7-4DAB-8FE7-A12923104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67D0B4-49FC-4A29-ADAB-B5605DE04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D1E318-1F9A-4771-9239-207C4E197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57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FFDDAB-D726-4DB6-807F-F4A629812B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9421EEC-B699-4DFD-BADC-4C59EDAA5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B92496-AAB9-4432-A09C-4A0D20579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5B3FF6-A507-4557-8B6C-3F593DD2E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2E26C-6463-4A8F-8225-E69EB372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04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28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0AB921-EE92-43B3-9038-64783EE9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E18448-8298-4FDF-B2AA-DB63E1746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0394A6-5660-4582-9BD2-2BD1C0D84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6DEF36-EFA3-47CB-8043-B3FB3C6EE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34DEA8-50DA-4AE2-B3E3-F7C5BE19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27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C192A9-3337-4DEA-B1C4-099FFAEAA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0A08BD-03BD-4106-997C-B669D85C6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B60DAA-E293-4E1E-B973-E182DF57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BBE57C-C92F-48CA-B880-ABEF81372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86292A-112B-42E8-9AD4-9C156C4B6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45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E9DBE7-D125-43D2-BFA8-BDD6AA248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CBAF3F-3787-4106-8AD0-5A82EB41FD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74637B-B53B-4156-8BD4-F62918A88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BABCAE-9FD1-400A-963E-B7AB2A09E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B8EF2F-A015-4DC8-A046-7BAF4EE88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26B260-4C93-42FA-BBCD-7CF22EF1A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29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0F9D10-FE21-42E8-B887-E0A6CEF68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A7659-71E5-4D24-9EC4-F0D7DB890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E129BC-CA8C-4786-A5CA-7C4BA8A72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7BBDC8C-5593-4780-B7AD-8257F10EAC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014B27-C202-4360-B06D-93C587B5B9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7B6C74-2AD8-4CA1-91E8-2EDA64C42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04586D6-67CD-437A-8F34-1F949ADD1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2CB107F-F9CF-4837-9600-621DF9002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05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F304E9-F7AC-4133-85FA-E7E84A3ED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03AA54-1B9C-49B5-893E-A3869F80D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704D9F-144E-43F3-8B50-B40C41B56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F6A5EC-1285-48D3-94F8-8061943CF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53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360811F-B1F8-47DE-8933-DC6226AE5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43C619C-5427-4D04-807C-943B0818C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507E3D-A620-42AD-A132-91FF8BF2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5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5CFA31-75E0-47DE-B386-ED6E5C235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5BC848-8FA9-4428-8FA2-6C49183C9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28FA55-7D0E-4DEC-A7F8-709E55E1E3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5F3F69-31AB-4D2D-A9DC-09D448B48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404BA9-CC58-4A5F-9D58-A56807CAF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66A852-78EE-4A47-9530-1B5951C41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52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1E4FC2-7C5C-4000-A806-E60032593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3A42BE0-D0B1-4EB3-9AFF-41C9235C96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1030FE-335F-48D0-899E-0CB34474B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C68EE3-F204-474D-98DA-52CFBB0C6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99DDBE-FCDA-4DC0-8121-248BF86E2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3B8EB1-184B-42B9-B4A6-AAADD0F3D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058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CFF646-46F0-4E13-9327-50067E555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A24B0C-B001-40A3-B8BC-8D3FBA9EC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AB3C00-0E94-497B-8217-6FB31FE99A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1E06E-C5D0-474F-B4C3-CF0B3312FF40}" type="datetimeFigureOut">
              <a:rPr lang="zh-CN" altLang="en-US" smtClean="0"/>
              <a:t>2018/4/23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A698CF-A6DB-4980-A6BA-12BA2658B5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C91548-309C-470F-861A-1849A3E302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B3F8B-3AB1-4A0A-AD74-D25538A230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900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33550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少侠</a:t>
            </a:r>
          </a:p>
        </p:txBody>
      </p:sp>
      <p:pic>
        <p:nvPicPr>
          <p:cNvPr id="3" name="Para One - Pulsar (Edit)">
            <a:hlinkClick r:id="" action="ppaction://media"/>
            <a:extLst>
              <a:ext uri="{FF2B5EF4-FFF2-40B4-BE49-F238E27FC236}">
                <a16:creationId xmlns:a16="http://schemas.microsoft.com/office/drawing/2014/main" id="{63CA475B-9A51-454C-AD02-75B7C89EDD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27125" y="6553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700"/>
    </mc:Choice>
    <mc:Fallback xmlns="">
      <p:transition advClick="0" advTm="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4098430" y="2755622"/>
            <a:ext cx="338554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我是一个</a:t>
            </a:r>
          </a:p>
        </p:txBody>
      </p:sp>
    </p:spTree>
    <p:extLst>
      <p:ext uri="{BB962C8B-B14F-4D97-AF65-F5344CB8AC3E}">
        <p14:creationId xmlns:p14="http://schemas.microsoft.com/office/powerpoint/2010/main" val="135724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"/>
    </mc:Choice>
    <mc:Fallback xmlns="">
      <p:transition spd="slow" advTm="4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7127381" y="2755622"/>
            <a:ext cx="338554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不安分的</a:t>
            </a:r>
          </a:p>
        </p:txBody>
      </p:sp>
    </p:spTree>
    <p:extLst>
      <p:ext uri="{BB962C8B-B14F-4D97-AF65-F5344CB8AC3E}">
        <p14:creationId xmlns:p14="http://schemas.microsoft.com/office/powerpoint/2010/main" val="377676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9790114" y="2755622"/>
            <a:ext cx="1641475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64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A78C05-8E5A-4B99-B0E8-60094F2E862F}"/>
              </a:ext>
            </a:extLst>
          </p:cNvPr>
          <p:cNvSpPr txBox="1"/>
          <p:nvPr/>
        </p:nvSpPr>
        <p:spPr>
          <a:xfrm>
            <a:off x="669925" y="1130300"/>
            <a:ext cx="253915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我不是</a:t>
            </a:r>
          </a:p>
        </p:txBody>
      </p:sp>
    </p:spTree>
    <p:extLst>
      <p:ext uri="{BB962C8B-B14F-4D97-AF65-F5344CB8AC3E}">
        <p14:creationId xmlns:p14="http://schemas.microsoft.com/office/powerpoint/2010/main" val="234504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A78C05-8E5A-4B99-B0E8-60094F2E862F}"/>
              </a:ext>
            </a:extLst>
          </p:cNvPr>
          <p:cNvSpPr txBox="1"/>
          <p:nvPr/>
        </p:nvSpPr>
        <p:spPr>
          <a:xfrm>
            <a:off x="8945340" y="5089862"/>
            <a:ext cx="22570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</a:p>
        </p:txBody>
      </p:sp>
    </p:spTree>
    <p:extLst>
      <p:ext uri="{BB962C8B-B14F-4D97-AF65-F5344CB8AC3E}">
        <p14:creationId xmlns:p14="http://schemas.microsoft.com/office/powerpoint/2010/main" val="393776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A78C05-8E5A-4B99-B0E8-60094F2E862F}"/>
              </a:ext>
            </a:extLst>
          </p:cNvPr>
          <p:cNvSpPr txBox="1"/>
          <p:nvPr/>
        </p:nvSpPr>
        <p:spPr>
          <a:xfrm>
            <a:off x="3980039" y="2755622"/>
            <a:ext cx="42319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我向你保证</a:t>
            </a:r>
          </a:p>
        </p:txBody>
      </p:sp>
    </p:spTree>
    <p:extLst>
      <p:ext uri="{BB962C8B-B14F-4D97-AF65-F5344CB8AC3E}">
        <p14:creationId xmlns:p14="http://schemas.microsoft.com/office/powerpoint/2010/main" val="30728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96CFD7-9A43-4844-80E0-70E347370B42}"/>
              </a:ext>
            </a:extLst>
          </p:cNvPr>
          <p:cNvSpPr txBox="1"/>
          <p:nvPr/>
        </p:nvSpPr>
        <p:spPr>
          <a:xfrm>
            <a:off x="1504730" y="2875002"/>
            <a:ext cx="95680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这是个会开车的快闪</a:t>
            </a:r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91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E832B0-AD88-4AAB-8A9D-B2D6AE6602D7}"/>
              </a:ext>
            </a:extLst>
          </p:cNvPr>
          <p:cNvSpPr txBox="1"/>
          <p:nvPr/>
        </p:nvSpPr>
        <p:spPr>
          <a:xfrm>
            <a:off x="1772837" y="2921168"/>
            <a:ext cx="423192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开成什么样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12DE36-83D0-49EB-8E16-0AF76CDFAB7B}"/>
              </a:ext>
            </a:extLst>
          </p:cNvPr>
          <p:cNvSpPr txBox="1"/>
          <p:nvPr/>
        </p:nvSpPr>
        <p:spPr>
          <a:xfrm>
            <a:off x="6851154" y="2921168"/>
            <a:ext cx="338554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我不知道</a:t>
            </a:r>
          </a:p>
        </p:txBody>
      </p:sp>
    </p:spTree>
    <p:extLst>
      <p:ext uri="{BB962C8B-B14F-4D97-AF65-F5344CB8AC3E}">
        <p14:creationId xmlns:p14="http://schemas.microsoft.com/office/powerpoint/2010/main" val="153604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800"/>
    </mc:Choice>
    <mc:Fallback xmlns=""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83AD21C-1728-410A-B816-88DA0A9AB27D}"/>
              </a:ext>
            </a:extLst>
          </p:cNvPr>
          <p:cNvSpPr txBox="1"/>
          <p:nvPr/>
        </p:nvSpPr>
        <p:spPr>
          <a:xfrm>
            <a:off x="5213559" y="2755622"/>
            <a:ext cx="176490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675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00"/>
    </mc:Choice>
    <mc:Fallback xmlns=""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7078D0-C95B-4B9A-8529-C50E48C012BA}"/>
              </a:ext>
            </a:extLst>
          </p:cNvPr>
          <p:cNvSpPr txBox="1"/>
          <p:nvPr/>
        </p:nvSpPr>
        <p:spPr>
          <a:xfrm>
            <a:off x="11274286" y="2552868"/>
            <a:ext cx="9452909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感动三五年，发现新大陆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071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L -0.81237 3.7037E-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43350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美女</a:t>
            </a:r>
          </a:p>
        </p:txBody>
      </p:sp>
    </p:spTree>
    <p:extLst>
      <p:ext uri="{BB962C8B-B14F-4D97-AF65-F5344CB8AC3E}">
        <p14:creationId xmlns:p14="http://schemas.microsoft.com/office/powerpoint/2010/main" val="180281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416C10C-F30E-42A4-AFDF-FE014DCD84C3}"/>
              </a:ext>
            </a:extLst>
          </p:cNvPr>
          <p:cNvSpPr txBox="1"/>
          <p:nvPr/>
        </p:nvSpPr>
        <p:spPr>
          <a:xfrm>
            <a:off x="3150284" y="2705725"/>
            <a:ext cx="5891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★雅丽体" panose="00000600000000000000" pitchFamily="2" charset="-128"/>
                <a:ea typeface="★雅丽体" panose="00000600000000000000" pitchFamily="2" charset="-128"/>
              </a:rPr>
              <a:t>还是可以的</a:t>
            </a:r>
          </a:p>
        </p:txBody>
      </p:sp>
    </p:spTree>
    <p:extLst>
      <p:ext uri="{BB962C8B-B14F-4D97-AF65-F5344CB8AC3E}">
        <p14:creationId xmlns:p14="http://schemas.microsoft.com/office/powerpoint/2010/main" val="79722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"/>
    </mc:Choice>
    <mc:Fallback xmlns=""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F393A69-9165-49B0-81DB-D1DFD906DC74}"/>
              </a:ext>
            </a:extLst>
          </p:cNvPr>
          <p:cNvSpPr txBox="1"/>
          <p:nvPr/>
        </p:nvSpPr>
        <p:spPr>
          <a:xfrm>
            <a:off x="4829627" y="1765022"/>
            <a:ext cx="2532746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5AA826-EA60-4D0F-8692-A2A727A65BFE}"/>
              </a:ext>
            </a:extLst>
          </p:cNvPr>
          <p:cNvSpPr txBox="1"/>
          <p:nvPr/>
        </p:nvSpPr>
        <p:spPr>
          <a:xfrm>
            <a:off x="2710461" y="2967335"/>
            <a:ext cx="6771084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最不可思议的组织</a:t>
            </a:r>
          </a:p>
        </p:txBody>
      </p:sp>
    </p:spTree>
    <p:extLst>
      <p:ext uri="{BB962C8B-B14F-4D97-AF65-F5344CB8AC3E}">
        <p14:creationId xmlns:p14="http://schemas.microsoft.com/office/powerpoint/2010/main" val="113673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74B492B-F707-4486-B623-1FEA93D707DA}"/>
              </a:ext>
            </a:extLst>
          </p:cNvPr>
          <p:cNvSpPr txBox="1"/>
          <p:nvPr/>
        </p:nvSpPr>
        <p:spPr>
          <a:xfrm>
            <a:off x="24761130" y="5955149"/>
            <a:ext cx="31024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让你心动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4FB411-43BD-4479-9661-6BDD69320541}"/>
              </a:ext>
            </a:extLst>
          </p:cNvPr>
          <p:cNvSpPr txBox="1"/>
          <p:nvPr/>
        </p:nvSpPr>
        <p:spPr>
          <a:xfrm>
            <a:off x="24078842" y="388666"/>
            <a:ext cx="31024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与众不同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90AB57-E27F-4D55-8D18-F7DABFDA169A}"/>
              </a:ext>
            </a:extLst>
          </p:cNvPr>
          <p:cNvSpPr txBox="1"/>
          <p:nvPr/>
        </p:nvSpPr>
        <p:spPr>
          <a:xfrm>
            <a:off x="26225060" y="2848061"/>
            <a:ext cx="26211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4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不可思议</a:t>
            </a:r>
            <a:endParaRPr lang="en-US" altLang="zh-CN" sz="4400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7C8DF1-AA06-4465-AFA5-D8FDAD9A6FD9}"/>
              </a:ext>
            </a:extLst>
          </p:cNvPr>
          <p:cNvSpPr txBox="1"/>
          <p:nvPr/>
        </p:nvSpPr>
        <p:spPr>
          <a:xfrm>
            <a:off x="25079284" y="1924731"/>
            <a:ext cx="32376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妙不可言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2E5499-55BA-4093-947B-9E258CF17309}"/>
              </a:ext>
            </a:extLst>
          </p:cNvPr>
          <p:cNvSpPr txBox="1"/>
          <p:nvPr/>
        </p:nvSpPr>
        <p:spPr>
          <a:xfrm>
            <a:off x="25125124" y="3977764"/>
            <a:ext cx="319177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技术担当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3F70C9-85B8-4F3E-B007-8B6D6564CF55}"/>
              </a:ext>
            </a:extLst>
          </p:cNvPr>
          <p:cNvSpPr txBox="1"/>
          <p:nvPr/>
        </p:nvSpPr>
        <p:spPr>
          <a:xfrm>
            <a:off x="20522762" y="219787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dirty="0">
                <a:solidFill>
                  <a:schemeClr val="bg1">
                    <a:alpha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无与伦比</a:t>
            </a:r>
            <a:endParaRPr lang="en-US" altLang="zh-CN" sz="4800" dirty="0">
              <a:solidFill>
                <a:schemeClr val="bg1">
                  <a:alpha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9C2997-F335-4E8B-ADA2-525E3DF88DDD}"/>
              </a:ext>
            </a:extLst>
          </p:cNvPr>
          <p:cNvSpPr txBox="1"/>
          <p:nvPr/>
        </p:nvSpPr>
        <p:spPr>
          <a:xfrm>
            <a:off x="27346852" y="4997862"/>
            <a:ext cx="31024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给你面子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1B088A-9AA8-4CF5-A6F1-582AD74CFB1F}"/>
              </a:ext>
            </a:extLst>
          </p:cNvPr>
          <p:cNvSpPr txBox="1"/>
          <p:nvPr/>
        </p:nvSpPr>
        <p:spPr>
          <a:xfrm>
            <a:off x="32087937" y="1064368"/>
            <a:ext cx="4151778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19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9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C6741A-9568-4FB2-8262-AE65BEEF7DAC}"/>
              </a:ext>
            </a:extLst>
          </p:cNvPr>
          <p:cNvSpPr txBox="1"/>
          <p:nvPr/>
        </p:nvSpPr>
        <p:spPr>
          <a:xfrm>
            <a:off x="17932262" y="2826885"/>
            <a:ext cx="395114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4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反正很好就对了</a:t>
            </a:r>
            <a:endParaRPr lang="en-US" altLang="zh-CN" sz="4400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539F4B-BC95-4055-8F9C-D58A6F2AB841}"/>
              </a:ext>
            </a:extLst>
          </p:cNvPr>
          <p:cNvSpPr txBox="1"/>
          <p:nvPr/>
        </p:nvSpPr>
        <p:spPr>
          <a:xfrm>
            <a:off x="17476262" y="2111180"/>
            <a:ext cx="262116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凑数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2005D0-23AC-462A-80A3-273959B165BC}"/>
              </a:ext>
            </a:extLst>
          </p:cNvPr>
          <p:cNvSpPr txBox="1"/>
          <p:nvPr/>
        </p:nvSpPr>
        <p:spPr>
          <a:xfrm>
            <a:off x="17472115" y="5894641"/>
            <a:ext cx="262116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完美</a:t>
            </a:r>
            <a:endParaRPr lang="en-US" altLang="zh-CN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964783-AE99-4E88-9FB5-8771F913C91E}"/>
              </a:ext>
            </a:extLst>
          </p:cNvPr>
          <p:cNvSpPr txBox="1"/>
          <p:nvPr/>
        </p:nvSpPr>
        <p:spPr>
          <a:xfrm>
            <a:off x="20553422" y="752112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dirty="0">
                <a:solidFill>
                  <a:schemeClr val="bg1">
                    <a:alpha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没台词了</a:t>
            </a:r>
            <a:endParaRPr lang="en-US" altLang="zh-CN" sz="4800" dirty="0">
              <a:solidFill>
                <a:schemeClr val="bg1">
                  <a:alpha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249BFD-0D44-4BAD-AF90-F2A819585410}"/>
              </a:ext>
            </a:extLst>
          </p:cNvPr>
          <p:cNvSpPr txBox="1"/>
          <p:nvPr/>
        </p:nvSpPr>
        <p:spPr>
          <a:xfrm>
            <a:off x="19242842" y="4126707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dirty="0">
                <a:solidFill>
                  <a:schemeClr val="bg1">
                    <a:alpha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忘词了</a:t>
            </a:r>
            <a:endParaRPr lang="en-US" altLang="zh-CN" sz="4800" dirty="0">
              <a:solidFill>
                <a:schemeClr val="bg1">
                  <a:alpha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1CA9D0-CDE3-4576-B5BF-6E00274C82E1}"/>
              </a:ext>
            </a:extLst>
          </p:cNvPr>
          <p:cNvSpPr txBox="1"/>
          <p:nvPr/>
        </p:nvSpPr>
        <p:spPr>
          <a:xfrm>
            <a:off x="21193384" y="5162671"/>
            <a:ext cx="26211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4800" b="1" dirty="0">
                <a:solidFill>
                  <a:schemeClr val="bg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你懂的</a:t>
            </a:r>
            <a:endParaRPr lang="en-US" altLang="zh-CN" sz="4800" b="1" dirty="0">
              <a:solidFill>
                <a:schemeClr val="bg1">
                  <a:alpha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25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65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125E-6 1.85185E-6 L -2.43398 0.00625 " pathEditMode="relative" rAng="0" ptsTypes="AA">
                                      <p:cBhvr>
                                        <p:cTn id="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706" y="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0247 -4.81481E-6 L -2.75911 -0.01273 " pathEditMode="relative" rAng="0" ptsTypes="AA">
                                      <p:cBhvr>
                                        <p:cTn id="8" dur="2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839" y="-6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2578 -2.22222E-6 L -2.40651 -0.035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36" y="-178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79167E-6 3.7037E-7 L -1.89701 -0.02083 " pathEditMode="relative" rAng="0" ptsTypes="AA">
                                      <p:cBhvr>
                                        <p:cTn id="12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857" y="-104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9922 -0.0044 L -2.30065 -0.0722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78" y="-34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0078 3.33333E-6 L -2.51172 -0.017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547" y="-8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3.33333E-6 L -2.73034 0.00209 " pathEditMode="relative" rAng="0" ptsTypes="AA">
                                      <p:cBhvr>
                                        <p:cTn id="18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52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63" presetClass="path" presetSubtype="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15 0.00324 L -2.30208 -0.0085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96" y="-60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-1.48148E-6 L -1.83373 -0.01134 " pathEditMode="relative" rAng="0" ptsTypes="AA">
                                      <p:cBhvr>
                                        <p:cTn id="23" dur="2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-4.07407E-6 L -1.83372 -0.01134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0833E-6 4.44444E-6 L -1.83373 -0.01135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79167E-6 -1.85185E-6 L -1.83372 -0.01134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93" y="-57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125E-6 -1.48148E-6 L -1.96133 -0.0118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73" y="-60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4.07407E-6 L -1.89011 -0.00232 " pathEditMode="relative" rAng="0" ptsTypes="AA">
                                      <p:cBhvr>
                                        <p:cTn id="33" dur="2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0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96CFD7-9A43-4844-80E0-70E347370B42}"/>
              </a:ext>
            </a:extLst>
          </p:cNvPr>
          <p:cNvSpPr txBox="1"/>
          <p:nvPr/>
        </p:nvSpPr>
        <p:spPr>
          <a:xfrm>
            <a:off x="1739900" y="2359104"/>
            <a:ext cx="8996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我是你未来十年都摆脱不了的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69BF17-E273-4F08-BF72-7F83A8AABB1B}"/>
              </a:ext>
            </a:extLst>
          </p:cNvPr>
          <p:cNvSpPr txBox="1"/>
          <p:nvPr/>
        </p:nvSpPr>
        <p:spPr>
          <a:xfrm>
            <a:off x="3950438" y="3429000"/>
            <a:ext cx="42911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小可爱</a:t>
            </a:r>
          </a:p>
        </p:txBody>
      </p:sp>
    </p:spTree>
    <p:extLst>
      <p:ext uri="{BB962C8B-B14F-4D97-AF65-F5344CB8AC3E}">
        <p14:creationId xmlns:p14="http://schemas.microsoft.com/office/powerpoint/2010/main" val="418844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A47044-3DFC-4687-A074-41F51AE37B11}"/>
              </a:ext>
            </a:extLst>
          </p:cNvPr>
          <p:cNvSpPr txBox="1"/>
          <p:nvPr/>
        </p:nvSpPr>
        <p:spPr>
          <a:xfrm>
            <a:off x="965093" y="1539328"/>
            <a:ext cx="102618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en-US" sz="80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6A6C5-9CFA-4297-8CE0-C85BA78CD854}"/>
              </a:ext>
            </a:extLst>
          </p:cNvPr>
          <p:cNvSpPr txBox="1"/>
          <p:nvPr/>
        </p:nvSpPr>
        <p:spPr>
          <a:xfrm>
            <a:off x="993668" y="2862767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没有我 你可能会</a:t>
            </a:r>
            <a:endParaRPr lang="zh-CN" altLang="en-US" sz="40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888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A47044-3DFC-4687-A074-41F51AE37B11}"/>
              </a:ext>
            </a:extLst>
          </p:cNvPr>
          <p:cNvSpPr txBox="1"/>
          <p:nvPr/>
        </p:nvSpPr>
        <p:spPr>
          <a:xfrm>
            <a:off x="965093" y="1272628"/>
            <a:ext cx="102618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愁眉不展</a:t>
            </a:r>
            <a:endParaRPr lang="zh-CN" altLang="en-US" sz="80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6A6C5-9CFA-4297-8CE0-C85BA78CD854}"/>
              </a:ext>
            </a:extLst>
          </p:cNvPr>
          <p:cNvSpPr txBox="1"/>
          <p:nvPr/>
        </p:nvSpPr>
        <p:spPr>
          <a:xfrm>
            <a:off x="993668" y="2614378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通宵熬夜</a:t>
            </a:r>
            <a:endParaRPr lang="zh-CN" altLang="en-US" sz="40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1BE17-64C8-41AE-BDB2-E77224B8119B}"/>
              </a:ext>
            </a:extLst>
          </p:cNvPr>
          <p:cNvSpPr txBox="1"/>
          <p:nvPr/>
        </p:nvSpPr>
        <p:spPr>
          <a:xfrm>
            <a:off x="1022243" y="3340575"/>
            <a:ext cx="102618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脱发不断</a:t>
            </a:r>
            <a:endParaRPr lang="zh-CN" altLang="en-US" sz="66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5DC8A9-67E1-4C88-B799-0AF84F31EB13}"/>
              </a:ext>
            </a:extLst>
          </p:cNvPr>
          <p:cNvSpPr txBox="1"/>
          <p:nvPr/>
        </p:nvSpPr>
        <p:spPr>
          <a:xfrm>
            <a:off x="1022243" y="4466882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难以脱单</a:t>
            </a:r>
            <a:endParaRPr lang="zh-CN" altLang="en-US" sz="40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5F2542-3E8F-49D9-9BCC-91434ABD1411}"/>
              </a:ext>
            </a:extLst>
          </p:cNvPr>
          <p:cNvSpPr txBox="1"/>
          <p:nvPr/>
        </p:nvSpPr>
        <p:spPr>
          <a:xfrm>
            <a:off x="1022243" y="5193078"/>
            <a:ext cx="1026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郁郁而终</a:t>
            </a:r>
            <a:endParaRPr lang="zh-CN" altLang="en-US" sz="28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781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 advTm="1500"/>
    </mc:Choice>
    <mc:Fallback xmlns="">
      <p:transition spd="slow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065112" y="1151539"/>
            <a:ext cx="234315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14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"/>
    </mc:Choice>
    <mc:Fallback xmlns="">
      <p:transition spd="slow" advTm="1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953250" y="2921168"/>
            <a:ext cx="358843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有了我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83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"/>
    </mc:Choice>
    <mc:Fallback xmlns="">
      <p:transition spd="slow" advTm="1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42598" y="4387111"/>
            <a:ext cx="367710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你可能会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83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0"/>
    </mc:Choice>
    <mc:Fallback xmlns="">
      <p:transition spd="slow" advTm="1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A47044-3DFC-4687-A074-41F51AE37B11}"/>
              </a:ext>
            </a:extLst>
          </p:cNvPr>
          <p:cNvSpPr txBox="1"/>
          <p:nvPr/>
        </p:nvSpPr>
        <p:spPr>
          <a:xfrm>
            <a:off x="965093" y="1272628"/>
            <a:ext cx="102618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顺利毕业</a:t>
            </a:r>
            <a:endParaRPr lang="zh-CN" altLang="en-US" sz="80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6A6C5-9CFA-4297-8CE0-C85BA78CD854}"/>
              </a:ext>
            </a:extLst>
          </p:cNvPr>
          <p:cNvSpPr txBox="1"/>
          <p:nvPr/>
        </p:nvSpPr>
        <p:spPr>
          <a:xfrm>
            <a:off x="993668" y="2614378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完美脱单</a:t>
            </a:r>
            <a:endParaRPr lang="zh-CN" altLang="en-US" sz="40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1BE17-64C8-41AE-BDB2-E77224B8119B}"/>
              </a:ext>
            </a:extLst>
          </p:cNvPr>
          <p:cNvSpPr txBox="1"/>
          <p:nvPr/>
        </p:nvSpPr>
        <p:spPr>
          <a:xfrm>
            <a:off x="1022243" y="3340575"/>
            <a:ext cx="102618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升职加薪</a:t>
            </a:r>
            <a:endParaRPr lang="zh-CN" altLang="en-US" sz="66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5DC8A9-67E1-4C88-B799-0AF84F31EB13}"/>
              </a:ext>
            </a:extLst>
          </p:cNvPr>
          <p:cNvSpPr txBox="1"/>
          <p:nvPr/>
        </p:nvSpPr>
        <p:spPr>
          <a:xfrm>
            <a:off x="1022243" y="4466882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喜笑颜开</a:t>
            </a:r>
            <a:endParaRPr lang="zh-CN" altLang="en-US" sz="40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4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 advTm="1500"/>
    </mc:Choice>
    <mc:Fallback xmlns="">
      <p:transition spd="slow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76950" y="2875002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帅哥</a:t>
            </a:r>
          </a:p>
        </p:txBody>
      </p:sp>
    </p:spTree>
    <p:extLst>
      <p:ext uri="{BB962C8B-B14F-4D97-AF65-F5344CB8AC3E}">
        <p14:creationId xmlns:p14="http://schemas.microsoft.com/office/powerpoint/2010/main" val="1752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EF7948-5AC1-46D9-83DF-B2FDCF9AE271}"/>
              </a:ext>
            </a:extLst>
          </p:cNvPr>
          <p:cNvSpPr txBox="1"/>
          <p:nvPr/>
        </p:nvSpPr>
        <p:spPr>
          <a:xfrm>
            <a:off x="8372183" y="2250590"/>
            <a:ext cx="2499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23E9A6-B012-484F-A75F-EB3E0C0B2832}"/>
              </a:ext>
            </a:extLst>
          </p:cNvPr>
          <p:cNvSpPr txBox="1"/>
          <p:nvPr/>
        </p:nvSpPr>
        <p:spPr>
          <a:xfrm>
            <a:off x="1444282" y="2573756"/>
            <a:ext cx="4838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374954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9925" y="1206500"/>
            <a:ext cx="7269773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B14283-CB61-4526-AC7D-F5591210E172}"/>
              </a:ext>
            </a:extLst>
          </p:cNvPr>
          <p:cNvSpPr txBox="1"/>
          <p:nvPr/>
        </p:nvSpPr>
        <p:spPr>
          <a:xfrm>
            <a:off x="669925" y="2553341"/>
            <a:ext cx="726977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设计师培训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8C06B6-E0FB-445D-8437-1FE7E217B563}"/>
              </a:ext>
            </a:extLst>
          </p:cNvPr>
          <p:cNvSpPr txBox="1"/>
          <p:nvPr/>
        </p:nvSpPr>
        <p:spPr>
          <a:xfrm>
            <a:off x="669925" y="3613329"/>
            <a:ext cx="726977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交流比赛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C1430A-795A-4175-9D4B-7734247A17F6}"/>
              </a:ext>
            </a:extLst>
          </p:cNvPr>
          <p:cNvSpPr txBox="1"/>
          <p:nvPr/>
        </p:nvSpPr>
        <p:spPr>
          <a:xfrm>
            <a:off x="669925" y="4905238"/>
            <a:ext cx="7269773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兼职机会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FE0DE0-BC41-4989-AC91-FC18AEC00D4C}"/>
              </a:ext>
            </a:extLst>
          </p:cNvPr>
          <p:cNvSpPr txBox="1"/>
          <p:nvPr/>
        </p:nvSpPr>
        <p:spPr>
          <a:xfrm>
            <a:off x="3736975" y="1894213"/>
            <a:ext cx="7269773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大神指导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F4697B-64D7-4B23-824C-48B99CE1A04E}"/>
              </a:ext>
            </a:extLst>
          </p:cNvPr>
          <p:cNvSpPr txBox="1"/>
          <p:nvPr/>
        </p:nvSpPr>
        <p:spPr>
          <a:xfrm>
            <a:off x="3736975" y="3189961"/>
            <a:ext cx="726977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美学姐助攻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E65AE5-6132-4EAD-A1C3-9904FE45CA22}"/>
              </a:ext>
            </a:extLst>
          </p:cNvPr>
          <p:cNvSpPr txBox="1"/>
          <p:nvPr/>
        </p:nvSpPr>
        <p:spPr>
          <a:xfrm>
            <a:off x="3736975" y="4301042"/>
            <a:ext cx="726977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帅学长辅助</a:t>
            </a:r>
          </a:p>
        </p:txBody>
      </p:sp>
    </p:spTree>
    <p:extLst>
      <p:ext uri="{BB962C8B-B14F-4D97-AF65-F5344CB8AC3E}">
        <p14:creationId xmlns:p14="http://schemas.microsoft.com/office/powerpoint/2010/main" val="390497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25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A2149B-04AD-4922-8BCC-8CF6FFEC775E}"/>
              </a:ext>
            </a:extLst>
          </p:cNvPr>
          <p:cNvSpPr txBox="1"/>
          <p:nvPr/>
        </p:nvSpPr>
        <p:spPr>
          <a:xfrm>
            <a:off x="5249613" y="275562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</a:p>
        </p:txBody>
      </p:sp>
    </p:spTree>
    <p:extLst>
      <p:ext uri="{BB962C8B-B14F-4D97-AF65-F5344CB8AC3E}">
        <p14:creationId xmlns:p14="http://schemas.microsoft.com/office/powerpoint/2010/main" val="135312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A2149B-04AD-4922-8BCC-8CF6FFEC775E}"/>
              </a:ext>
            </a:extLst>
          </p:cNvPr>
          <p:cNvSpPr txBox="1"/>
          <p:nvPr/>
        </p:nvSpPr>
        <p:spPr>
          <a:xfrm>
            <a:off x="6968205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18801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A2149B-04AD-4922-8BCC-8CF6FFEC775E}"/>
              </a:ext>
            </a:extLst>
          </p:cNvPr>
          <p:cNvSpPr txBox="1"/>
          <p:nvPr/>
        </p:nvSpPr>
        <p:spPr>
          <a:xfrm>
            <a:off x="8054055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31862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A2149B-04AD-4922-8BCC-8CF6FFEC775E}"/>
              </a:ext>
            </a:extLst>
          </p:cNvPr>
          <p:cNvSpPr txBox="1"/>
          <p:nvPr/>
        </p:nvSpPr>
        <p:spPr>
          <a:xfrm>
            <a:off x="8797005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386829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2000" y="1459741"/>
            <a:ext cx="106680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29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949984-B2C0-4D65-A0F9-5BC0F3C8EA49}"/>
              </a:ext>
            </a:extLst>
          </p:cNvPr>
          <p:cNvSpPr txBox="1"/>
          <p:nvPr/>
        </p:nvSpPr>
        <p:spPr>
          <a:xfrm>
            <a:off x="3927940" y="2751892"/>
            <a:ext cx="43361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88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11500" b="1" spc="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404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415486A-AD4E-4186-B94E-AE20960A1E75}"/>
              </a:ext>
            </a:extLst>
          </p:cNvPr>
          <p:cNvSpPr txBox="1"/>
          <p:nvPr/>
        </p:nvSpPr>
        <p:spPr>
          <a:xfrm>
            <a:off x="3441428" y="1523499"/>
            <a:ext cx="5309146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这学期</a:t>
            </a:r>
          </a:p>
        </p:txBody>
      </p:sp>
    </p:spTree>
    <p:extLst>
      <p:ext uri="{BB962C8B-B14F-4D97-AF65-F5344CB8AC3E}">
        <p14:creationId xmlns:p14="http://schemas.microsoft.com/office/powerpoint/2010/main" val="398476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5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3022004" y="2357974"/>
            <a:ext cx="5129609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我们会开设</a:t>
            </a:r>
          </a:p>
        </p:txBody>
      </p:sp>
      <p:sp>
        <p:nvSpPr>
          <p:cNvPr id="16" name="矩形 15"/>
          <p:cNvSpPr/>
          <p:nvPr/>
        </p:nvSpPr>
        <p:spPr>
          <a:xfrm>
            <a:off x="9953962" y="2357974"/>
            <a:ext cx="42274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963316"/>
      </p:ext>
    </p:extLst>
  </p:cSld>
  <p:clrMapOvr>
    <a:masterClrMapping/>
  </p:clrMapOvr>
  <p:transition spd="med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-4.81481E-6 L 0.32917 -4.81481E-6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0.31158 0.00139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8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77250" y="2875002"/>
            <a:ext cx="3009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小鲜肉</a:t>
            </a:r>
          </a:p>
        </p:txBody>
      </p:sp>
    </p:spTree>
    <p:extLst>
      <p:ext uri="{BB962C8B-B14F-4D97-AF65-F5344CB8AC3E}">
        <p14:creationId xmlns:p14="http://schemas.microsoft.com/office/powerpoint/2010/main" val="127726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94 0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CD40E70-881D-4248-B6C6-A7ECAD2AAA94}"/>
              </a:ext>
            </a:extLst>
          </p:cNvPr>
          <p:cNvSpPr txBox="1"/>
          <p:nvPr/>
        </p:nvSpPr>
        <p:spPr>
          <a:xfrm>
            <a:off x="2205038" y="2705725"/>
            <a:ext cx="7781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一周一次</a:t>
            </a:r>
          </a:p>
        </p:txBody>
      </p:sp>
    </p:spTree>
    <p:extLst>
      <p:ext uri="{BB962C8B-B14F-4D97-AF65-F5344CB8AC3E}">
        <p14:creationId xmlns:p14="http://schemas.microsoft.com/office/powerpoint/2010/main" val="61517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1028700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从基础到精通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5841F2-5736-4120-9A85-8D6BA63BCC92}"/>
              </a:ext>
            </a:extLst>
          </p:cNvPr>
          <p:cNvSpPr txBox="1"/>
          <p:nvPr/>
        </p:nvSpPr>
        <p:spPr>
          <a:xfrm>
            <a:off x="5299075" y="5029279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7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从小白到大神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0F8E5B-5BAE-4350-984D-C2B31230A265}"/>
              </a:ext>
            </a:extLst>
          </p:cNvPr>
          <p:cNvSpPr txBox="1"/>
          <p:nvPr/>
        </p:nvSpPr>
        <p:spPr>
          <a:xfrm>
            <a:off x="669925" y="2474991"/>
            <a:ext cx="689292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F7EFF5-1028-4452-B30D-B2F0EF439984}"/>
              </a:ext>
            </a:extLst>
          </p:cNvPr>
          <p:cNvSpPr txBox="1"/>
          <p:nvPr/>
        </p:nvSpPr>
        <p:spPr>
          <a:xfrm>
            <a:off x="4167188" y="2935683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DE7686-1D4A-491C-B0EA-3199F7421769}"/>
              </a:ext>
            </a:extLst>
          </p:cNvPr>
          <p:cNvSpPr txBox="1"/>
          <p:nvPr/>
        </p:nvSpPr>
        <p:spPr>
          <a:xfrm>
            <a:off x="-606425" y="3754556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1FB481-DCD5-4893-9FF8-08E15125DE67}"/>
              </a:ext>
            </a:extLst>
          </p:cNvPr>
          <p:cNvSpPr txBox="1"/>
          <p:nvPr/>
        </p:nvSpPr>
        <p:spPr>
          <a:xfrm>
            <a:off x="5905500" y="4242355"/>
            <a:ext cx="689292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设计原理</a:t>
            </a:r>
          </a:p>
        </p:txBody>
      </p:sp>
    </p:spTree>
    <p:extLst>
      <p:ext uri="{BB962C8B-B14F-4D97-AF65-F5344CB8AC3E}">
        <p14:creationId xmlns:p14="http://schemas.microsoft.com/office/powerpoint/2010/main" val="2112104799"/>
      </p:ext>
    </p:extLst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1028700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从基础到精通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5841F2-5736-4120-9A85-8D6BA63BCC92}"/>
              </a:ext>
            </a:extLst>
          </p:cNvPr>
          <p:cNvSpPr txBox="1"/>
          <p:nvPr/>
        </p:nvSpPr>
        <p:spPr>
          <a:xfrm>
            <a:off x="5299075" y="5029279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7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从小白到大神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0F8E5B-5BAE-4350-984D-C2B31230A265}"/>
              </a:ext>
            </a:extLst>
          </p:cNvPr>
          <p:cNvSpPr txBox="1"/>
          <p:nvPr/>
        </p:nvSpPr>
        <p:spPr>
          <a:xfrm>
            <a:off x="669925" y="2474991"/>
            <a:ext cx="689292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F7EFF5-1028-4452-B30D-B2F0EF439984}"/>
              </a:ext>
            </a:extLst>
          </p:cNvPr>
          <p:cNvSpPr txBox="1"/>
          <p:nvPr/>
        </p:nvSpPr>
        <p:spPr>
          <a:xfrm>
            <a:off x="4167188" y="2935683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DE7686-1D4A-491C-B0EA-3199F7421769}"/>
              </a:ext>
            </a:extLst>
          </p:cNvPr>
          <p:cNvSpPr txBox="1"/>
          <p:nvPr/>
        </p:nvSpPr>
        <p:spPr>
          <a:xfrm>
            <a:off x="-606425" y="3754556"/>
            <a:ext cx="689292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1FB481-DCD5-4893-9FF8-08E15125DE67}"/>
              </a:ext>
            </a:extLst>
          </p:cNvPr>
          <p:cNvSpPr txBox="1"/>
          <p:nvPr/>
        </p:nvSpPr>
        <p:spPr>
          <a:xfrm>
            <a:off x="5905500" y="4242355"/>
            <a:ext cx="689292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设计原理</a:t>
            </a:r>
          </a:p>
        </p:txBody>
      </p:sp>
    </p:spTree>
    <p:extLst>
      <p:ext uri="{BB962C8B-B14F-4D97-AF65-F5344CB8AC3E}">
        <p14:creationId xmlns:p14="http://schemas.microsoft.com/office/powerpoint/2010/main" val="100832689"/>
      </p:ext>
    </p:extLst>
  </p:cSld>
  <p:clrMapOvr>
    <a:masterClrMapping/>
  </p:clrMapOvr>
  <p:transition spd="med" advTm="2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345619" y="2552868"/>
            <a:ext cx="931024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不用模板，教你快速做出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42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00"/>
    </mc:Choice>
    <mc:Fallback xmlns=""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L -0.81237 3.7037E-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211142" y="2367171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屌</a:t>
            </a:r>
          </a:p>
        </p:txBody>
      </p:sp>
    </p:spTree>
    <p:extLst>
      <p:ext uri="{BB962C8B-B14F-4D97-AF65-F5344CB8AC3E}">
        <p14:creationId xmlns:p14="http://schemas.microsoft.com/office/powerpoint/2010/main" val="10189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"/>
    </mc:Choice>
    <mc:Fallback xmlns="">
      <p:transition spd="slow" advTm="1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211142" y="2367171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炸</a:t>
            </a:r>
          </a:p>
        </p:txBody>
      </p:sp>
    </p:spTree>
    <p:extLst>
      <p:ext uri="{BB962C8B-B14F-4D97-AF65-F5344CB8AC3E}">
        <p14:creationId xmlns:p14="http://schemas.microsoft.com/office/powerpoint/2010/main" val="1153692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Tm="100">
        <p15:prstTrans prst="fracture"/>
      </p:transition>
    </mc:Choice>
    <mc:Fallback xmlns="">
      <p:transition spd="med" advTm="1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211142" y="2367171"/>
            <a:ext cx="176971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val="23789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"/>
    </mc:Choice>
    <mc:Fallback xmlns="">
      <p:transition advTm="1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52070" y="2921169"/>
            <a:ext cx="248786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4546927"/>
      </p:ext>
    </p:extLst>
  </p:cSld>
  <p:clrMapOvr>
    <a:masterClrMapping/>
  </p:clrMapOvr>
  <p:transition spd="slow" advTm="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6901AF7-9F79-4855-BD86-1BE5594528B0}"/>
              </a:ext>
            </a:extLst>
          </p:cNvPr>
          <p:cNvSpPr txBox="1"/>
          <p:nvPr/>
        </p:nvSpPr>
        <p:spPr>
          <a:xfrm>
            <a:off x="3907728" y="2351315"/>
            <a:ext cx="437654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我们还有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28AA17-025C-49BE-B568-35B585EBF83E}"/>
              </a:ext>
            </a:extLst>
          </p:cNvPr>
          <p:cNvSpPr txBox="1"/>
          <p:nvPr/>
        </p:nvSpPr>
        <p:spPr>
          <a:xfrm>
            <a:off x="3795001" y="3222172"/>
            <a:ext cx="460199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制作大赛</a:t>
            </a:r>
          </a:p>
        </p:txBody>
      </p:sp>
    </p:spTree>
    <p:extLst>
      <p:ext uri="{BB962C8B-B14F-4D97-AF65-F5344CB8AC3E}">
        <p14:creationId xmlns:p14="http://schemas.microsoft.com/office/powerpoint/2010/main" val="30003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A47044-3DFC-4687-A074-41F51AE37B11}"/>
              </a:ext>
            </a:extLst>
          </p:cNvPr>
          <p:cNvSpPr txBox="1"/>
          <p:nvPr/>
        </p:nvSpPr>
        <p:spPr>
          <a:xfrm>
            <a:off x="965093" y="1272628"/>
            <a:ext cx="102618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6A6C5-9CFA-4297-8CE0-C85BA78CD854}"/>
              </a:ext>
            </a:extLst>
          </p:cNvPr>
          <p:cNvSpPr txBox="1"/>
          <p:nvPr/>
        </p:nvSpPr>
        <p:spPr>
          <a:xfrm>
            <a:off x="993668" y="2614378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绩点</a:t>
            </a:r>
            <a:endParaRPr lang="zh-CN" altLang="en-US" sz="40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1BE17-64C8-41AE-BDB2-E77224B8119B}"/>
              </a:ext>
            </a:extLst>
          </p:cNvPr>
          <p:cNvSpPr txBox="1"/>
          <p:nvPr/>
        </p:nvSpPr>
        <p:spPr>
          <a:xfrm>
            <a:off x="1022243" y="3340575"/>
            <a:ext cx="102618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奖励</a:t>
            </a:r>
            <a:endParaRPr lang="zh-CN" altLang="en-US" sz="66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5DC8A9-67E1-4C88-B799-0AF84F31EB13}"/>
              </a:ext>
            </a:extLst>
          </p:cNvPr>
          <p:cNvSpPr txBox="1"/>
          <p:nvPr/>
        </p:nvSpPr>
        <p:spPr>
          <a:xfrm>
            <a:off x="1022243" y="4466882"/>
            <a:ext cx="10261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志同道合的</a:t>
            </a:r>
            <a:endParaRPr lang="zh-CN" altLang="en-US" sz="4000" b="1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5F2542-3E8F-49D9-9BCC-91434ABD1411}"/>
              </a:ext>
            </a:extLst>
          </p:cNvPr>
          <p:cNvSpPr txBox="1"/>
          <p:nvPr/>
        </p:nvSpPr>
        <p:spPr>
          <a:xfrm>
            <a:off x="1022243" y="5193078"/>
            <a:ext cx="10261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小伙伴</a:t>
            </a:r>
            <a:endParaRPr lang="zh-CN" altLang="en-US" sz="2800" dirty="0">
              <a:solidFill>
                <a:schemeClr val="bg1"/>
              </a:solidFill>
              <a:latin typeface="★雅丽体" panose="00000600000000000000" pitchFamily="2" charset="-128"/>
              <a:ea typeface="★雅丽体" panose="000006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829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672808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</a:p>
        </p:txBody>
      </p:sp>
    </p:spTree>
    <p:extLst>
      <p:ext uri="{BB962C8B-B14F-4D97-AF65-F5344CB8AC3E}">
        <p14:creationId xmlns:p14="http://schemas.microsoft.com/office/powerpoint/2010/main" val="247506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"/>
    </mc:Choice>
    <mc:Fallback xmlns="">
      <p:transition spd="slow" advTm="4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5350" y="2875002"/>
            <a:ext cx="358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有没有</a:t>
            </a:r>
          </a:p>
        </p:txBody>
      </p:sp>
    </p:spTree>
    <p:extLst>
      <p:ext uri="{BB962C8B-B14F-4D97-AF65-F5344CB8AC3E}">
        <p14:creationId xmlns:p14="http://schemas.microsoft.com/office/powerpoint/2010/main" val="232419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08593 0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90900" y="2875002"/>
            <a:ext cx="358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一点点</a:t>
            </a:r>
          </a:p>
        </p:txBody>
      </p:sp>
    </p:spTree>
    <p:extLst>
      <p:ext uri="{BB962C8B-B14F-4D97-AF65-F5344CB8AC3E}">
        <p14:creationId xmlns:p14="http://schemas.microsoft.com/office/powerpoint/2010/main" val="357532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-0.08594 0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67350" y="2875002"/>
            <a:ext cx="358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311434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08593 0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43750" y="2875002"/>
            <a:ext cx="358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kern="8000" spc="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心动</a:t>
            </a:r>
          </a:p>
        </p:txBody>
      </p:sp>
    </p:spTree>
    <p:extLst>
      <p:ext uri="{BB962C8B-B14F-4D97-AF65-F5344CB8AC3E}">
        <p14:creationId xmlns:p14="http://schemas.microsoft.com/office/powerpoint/2010/main" val="28640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08593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1820614" y="275562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哪怕</a:t>
            </a:r>
          </a:p>
        </p:txBody>
      </p:sp>
    </p:spTree>
    <p:extLst>
      <p:ext uri="{BB962C8B-B14F-4D97-AF65-F5344CB8AC3E}">
        <p14:creationId xmlns:p14="http://schemas.microsoft.com/office/powerpoint/2010/main" val="150653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368007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</p:spTree>
    <p:extLst>
      <p:ext uri="{BB962C8B-B14F-4D97-AF65-F5344CB8AC3E}">
        <p14:creationId xmlns:p14="http://schemas.microsoft.com/office/powerpoint/2010/main" val="317449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7550574" y="2755622"/>
            <a:ext cx="25391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一点点</a:t>
            </a:r>
          </a:p>
        </p:txBody>
      </p:sp>
    </p:spTree>
    <p:extLst>
      <p:ext uri="{BB962C8B-B14F-4D97-AF65-F5344CB8AC3E}">
        <p14:creationId xmlns:p14="http://schemas.microsoft.com/office/powerpoint/2010/main" val="11227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07728" y="2351315"/>
            <a:ext cx="4376542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95001" y="3222172"/>
            <a:ext cx="460199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就</a:t>
            </a:r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786657"/>
      </p:ext>
    </p:extLst>
  </p:cSld>
  <p:clrMapOvr>
    <a:masterClrMapping/>
  </p:clrMapOvr>
  <p:transition spd="slow" advTm="3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07728" y="2351315"/>
            <a:ext cx="4376542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告诉你一个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秘密</a:t>
            </a:r>
          </a:p>
        </p:txBody>
      </p:sp>
    </p:spTree>
    <p:extLst>
      <p:ext uri="{BB962C8B-B14F-4D97-AF65-F5344CB8AC3E}">
        <p14:creationId xmlns:p14="http://schemas.microsoft.com/office/powerpoint/2010/main" val="3366299350"/>
      </p:ext>
    </p:extLst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1397422" y="2755622"/>
            <a:ext cx="253915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</a:t>
            </a:r>
          </a:p>
        </p:txBody>
      </p:sp>
    </p:spTree>
    <p:extLst>
      <p:ext uri="{BB962C8B-B14F-4D97-AF65-F5344CB8AC3E}">
        <p14:creationId xmlns:p14="http://schemas.microsoft.com/office/powerpoint/2010/main" val="204842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672808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留</a:t>
            </a:r>
          </a:p>
        </p:txBody>
      </p:sp>
    </p:spTree>
    <p:extLst>
      <p:ext uri="{BB962C8B-B14F-4D97-AF65-F5344CB8AC3E}">
        <p14:creationId xmlns:p14="http://schemas.microsoft.com/office/powerpoint/2010/main" val="242374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"/>
    </mc:Choice>
    <mc:Fallback xmlns="">
      <p:transition spd="slow" advTm="4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3252046" y="2755622"/>
            <a:ext cx="5078314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课程比赛信息</a:t>
            </a:r>
          </a:p>
        </p:txBody>
      </p:sp>
    </p:spTree>
    <p:extLst>
      <p:ext uri="{BB962C8B-B14F-4D97-AF65-F5344CB8AC3E}">
        <p14:creationId xmlns:p14="http://schemas.microsoft.com/office/powerpoint/2010/main" val="248230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7550575" y="2755622"/>
            <a:ext cx="253915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都会在</a:t>
            </a:r>
          </a:p>
        </p:txBody>
      </p:sp>
    </p:spTree>
    <p:extLst>
      <p:ext uri="{BB962C8B-B14F-4D97-AF65-F5344CB8AC3E}">
        <p14:creationId xmlns:p14="http://schemas.microsoft.com/office/powerpoint/2010/main" val="98854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249616" y="2921169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</a:p>
        </p:txBody>
      </p:sp>
    </p:spTree>
    <p:extLst>
      <p:ext uri="{BB962C8B-B14F-4D97-AF65-F5344CB8AC3E}">
        <p14:creationId xmlns:p14="http://schemas.microsoft.com/office/powerpoint/2010/main" val="350557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"/>
    </mc:Choice>
    <mc:Fallback xmlns="">
      <p:transition spd="slow" advTm="5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121000-FA44-4D9D-8EED-B02ED4513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839788"/>
            <a:ext cx="57150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1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750" advTm="3000"/>
    </mc:Choice>
    <mc:Fallback xmlns="">
      <p:transition spd="slow" advTm="3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1F531F-0312-4302-8B20-B1BFC2A2B308}"/>
              </a:ext>
            </a:extLst>
          </p:cNvPr>
          <p:cNvSpPr txBox="1"/>
          <p:nvPr/>
        </p:nvSpPr>
        <p:spPr>
          <a:xfrm>
            <a:off x="1357517" y="2361718"/>
            <a:ext cx="94769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西南交通大学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8A4046-E725-49A7-87BB-18C973BC3C31}"/>
              </a:ext>
            </a:extLst>
          </p:cNvPr>
          <p:cNvSpPr txBox="1"/>
          <p:nvPr/>
        </p:nvSpPr>
        <p:spPr>
          <a:xfrm>
            <a:off x="3190363" y="3377381"/>
            <a:ext cx="5811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官方微信公众号</a:t>
            </a:r>
          </a:p>
        </p:txBody>
      </p:sp>
    </p:spTree>
    <p:extLst>
      <p:ext uri="{BB962C8B-B14F-4D97-AF65-F5344CB8AC3E}">
        <p14:creationId xmlns:p14="http://schemas.microsoft.com/office/powerpoint/2010/main" val="28240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"/>
    </mc:Choice>
    <mc:Fallback xmlns=""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4D4BF5-B61F-4C95-A583-BC1F6C20C9D0}"/>
              </a:ext>
            </a:extLst>
          </p:cNvPr>
          <p:cNvSpPr txBox="1"/>
          <p:nvPr/>
        </p:nvSpPr>
        <p:spPr>
          <a:xfrm>
            <a:off x="1722112" y="3076499"/>
            <a:ext cx="87477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A4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嘿嘿嘿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14E956-2B7E-4F96-81E7-A84718B978A5}"/>
              </a:ext>
            </a:extLst>
          </p:cNvPr>
          <p:cNvSpPr txBox="1"/>
          <p:nvPr/>
        </p:nvSpPr>
        <p:spPr>
          <a:xfrm>
            <a:off x="3190363" y="1784555"/>
            <a:ext cx="5811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有教程 有模板</a:t>
            </a:r>
          </a:p>
        </p:txBody>
      </p:sp>
    </p:spTree>
    <p:extLst>
      <p:ext uri="{BB962C8B-B14F-4D97-AF65-F5344CB8AC3E}">
        <p14:creationId xmlns:p14="http://schemas.microsoft.com/office/powerpoint/2010/main" val="11338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1"/>
                            </p:stCondLst>
                            <p:childTnLst>
                              <p:par>
                                <p:cTn id="8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672806" y="2755622"/>
            <a:ext cx="84638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</a:t>
            </a:r>
          </a:p>
        </p:txBody>
      </p:sp>
    </p:spTree>
    <p:extLst>
      <p:ext uri="{BB962C8B-B14F-4D97-AF65-F5344CB8AC3E}">
        <p14:creationId xmlns:p14="http://schemas.microsoft.com/office/powerpoint/2010/main" val="291613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"/>
    </mc:Choice>
    <mc:Fallback xmlns="">
      <p:transition spd="slow" advTm="4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5421135" y="2755622"/>
            <a:ext cx="1349729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！</a:t>
            </a:r>
          </a:p>
        </p:txBody>
      </p:sp>
    </p:spTree>
    <p:extLst>
      <p:ext uri="{BB962C8B-B14F-4D97-AF65-F5344CB8AC3E}">
        <p14:creationId xmlns:p14="http://schemas.microsoft.com/office/powerpoint/2010/main" val="293659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00"/>
    </mc:Choice>
    <mc:Fallback xmlns="">
      <p:transition spd="slow" advTm="2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8000DB8-3A35-428C-A061-A9CD98FC5185}"/>
              </a:ext>
            </a:extLst>
          </p:cNvPr>
          <p:cNvSpPr txBox="1"/>
          <p:nvPr/>
        </p:nvSpPr>
        <p:spPr>
          <a:xfrm>
            <a:off x="1820614" y="2755622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</a:p>
        </p:txBody>
      </p:sp>
    </p:spTree>
    <p:extLst>
      <p:ext uri="{BB962C8B-B14F-4D97-AF65-F5344CB8AC3E}">
        <p14:creationId xmlns:p14="http://schemas.microsoft.com/office/powerpoint/2010/main" val="414631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"/>
    </mc:Choice>
    <mc:Fallback xmlns="">
      <p:transition spd="slow" advTm="4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264</Words>
  <Application>Microsoft Office PowerPoint</Application>
  <PresentationFormat>宽屏</PresentationFormat>
  <Paragraphs>115</Paragraphs>
  <Slides>65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2" baseType="lpstr">
      <vt:lpstr>★雅丽体</vt:lpstr>
      <vt:lpstr>等线 Light</vt:lpstr>
      <vt:lpstr>微软雅黑 Light</vt:lpstr>
      <vt:lpstr>Arial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俞兆欣</dc:creator>
  <cp:lastModifiedBy>dreamsummit</cp:lastModifiedBy>
  <cp:revision>51</cp:revision>
  <dcterms:created xsi:type="dcterms:W3CDTF">2018-03-22T11:50:31Z</dcterms:created>
  <dcterms:modified xsi:type="dcterms:W3CDTF">2018-04-23T04:48:46Z</dcterms:modified>
</cp:coreProperties>
</file>