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92" r:id="rId3"/>
    <p:sldId id="283" r:id="rId5"/>
    <p:sldId id="277" r:id="rId6"/>
    <p:sldId id="258" r:id="rId7"/>
    <p:sldId id="261" r:id="rId8"/>
    <p:sldId id="268" r:id="rId9"/>
    <p:sldId id="284" r:id="rId10"/>
    <p:sldId id="285" r:id="rId11"/>
    <p:sldId id="286" r:id="rId12"/>
    <p:sldId id="287" r:id="rId13"/>
    <p:sldId id="294" r:id="rId14"/>
    <p:sldId id="293" r:id="rId15"/>
    <p:sldId id="262" r:id="rId16"/>
    <p:sldId id="276" r:id="rId17"/>
    <p:sldId id="267" r:id="rId18"/>
    <p:sldId id="273" r:id="rId19"/>
    <p:sldId id="275" r:id="rId20"/>
    <p:sldId id="282" r:id="rId21"/>
    <p:sldId id="281" r:id="rId22"/>
    <p:sldId id="296" r:id="rId23"/>
    <p:sldId id="298" r:id="rId24"/>
    <p:sldId id="301" r:id="rId25"/>
    <p:sldId id="304" r:id="rId26"/>
    <p:sldId id="307" r:id="rId27"/>
    <p:sldId id="309" r:id="rId28"/>
    <p:sldId id="313" r:id="rId29"/>
    <p:sldId id="316" r:id="rId30"/>
    <p:sldId id="320" r:id="rId31"/>
    <p:sldId id="360" r:id="rId32"/>
    <p:sldId id="327" r:id="rId33"/>
    <p:sldId id="361" r:id="rId34"/>
    <p:sldId id="328" r:id="rId35"/>
    <p:sldId id="362" r:id="rId36"/>
    <p:sldId id="338" r:id="rId37"/>
    <p:sldId id="342" r:id="rId38"/>
    <p:sldId id="355" r:id="rId39"/>
    <p:sldId id="356" r:id="rId40"/>
    <p:sldId id="359" r:id="rId41"/>
    <p:sldId id="363" r:id="rId42"/>
    <p:sldId id="351" r:id="rId43"/>
    <p:sldId id="352" r:id="rId44"/>
    <p:sldId id="353" r:id="rId45"/>
    <p:sldId id="354" r:id="rId46"/>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4" autoAdjust="0"/>
    <p:restoredTop sz="94434" autoAdjust="0"/>
  </p:normalViewPr>
  <p:slideViewPr>
    <p:cSldViewPr snapToGrid="0">
      <p:cViewPr varScale="1">
        <p:scale>
          <a:sx n="106" d="100"/>
          <a:sy n="106" d="100"/>
        </p:scale>
        <p:origin x="660" y="102"/>
      </p:cViewPr>
      <p:guideLst/>
    </p:cSldViewPr>
  </p:slideViewPr>
  <p:notesTextViewPr>
    <p:cViewPr>
      <p:scale>
        <a:sx n="1" d="1"/>
        <a:sy n="1" d="1"/>
      </p:scale>
      <p:origin x="0" y="0"/>
    </p:cViewPr>
  </p:notesTextViewPr>
  <p:sorterViewPr>
    <p:cViewPr>
      <p:scale>
        <a:sx n="20" d="100"/>
        <a:sy n="20" d="100"/>
      </p:scale>
      <p:origin x="0" y="0"/>
    </p:cViewPr>
  </p:sorterViewPr>
  <p:notesViewPr>
    <p:cSldViewPr snapToGrid="0">
      <p:cViewPr varScale="1">
        <p:scale>
          <a:sx n="57" d="100"/>
          <a:sy n="57" d="100"/>
        </p:scale>
        <p:origin x="2808" y="4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9EA9E3-C2AB-441E-B058-19F160F161BD}" type="datetimeFigureOut">
              <a:rPr lang="id-ID" smtClean="0"/>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187372-E7E8-4CBB-A374-EE78949C7F86}" type="slidenum">
              <a:rPr lang="id-ID" smtClean="0"/>
            </a:fld>
            <a:endParaRPr lang="id-ID"/>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46E65E-33A8-406A-9A1A-B51B50AC2460}" type="datetimeFigureOut">
              <a:rPr lang="id-ID" smtClean="0"/>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FA90D9-CBC4-44B3-AE46-3ED99D5AEF47}" type="slidenum">
              <a:rPr lang="id-ID" smtClean="0"/>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4579"/>
        <p:cNvGrpSpPr/>
        <p:nvPr/>
      </p:nvGrpSpPr>
      <p:grpSpPr>
        <a:xfrm>
          <a:off x="0" y="0"/>
          <a:ext cx="0" cy="0"/>
          <a:chOff x="0" y="0"/>
          <a:chExt cx="0" cy="0"/>
        </a:xfrm>
      </p:grpSpPr>
      <p:sp>
        <p:nvSpPr>
          <p:cNvPr id="4580" name="Shape 45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p>
        </p:txBody>
      </p:sp>
      <p:sp>
        <p:nvSpPr>
          <p:cNvPr id="4581" name="Shape 45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4743"/>
        <p:cNvGrpSpPr/>
        <p:nvPr/>
      </p:nvGrpSpPr>
      <p:grpSpPr>
        <a:xfrm>
          <a:off x="0" y="0"/>
          <a:ext cx="0" cy="0"/>
          <a:chOff x="0" y="0"/>
          <a:chExt cx="0" cy="0"/>
        </a:xfrm>
      </p:grpSpPr>
      <p:sp>
        <p:nvSpPr>
          <p:cNvPr id="4744" name="Shape 47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p>
        </p:txBody>
      </p:sp>
      <p:sp>
        <p:nvSpPr>
          <p:cNvPr id="4745" name="Shape 47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4879"/>
        <p:cNvGrpSpPr/>
        <p:nvPr/>
      </p:nvGrpSpPr>
      <p:grpSpPr>
        <a:xfrm>
          <a:off x="0" y="0"/>
          <a:ext cx="0" cy="0"/>
          <a:chOff x="0" y="0"/>
          <a:chExt cx="0" cy="0"/>
        </a:xfrm>
      </p:grpSpPr>
      <p:sp>
        <p:nvSpPr>
          <p:cNvPr id="4880" name="Shape 48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p>
        </p:txBody>
      </p:sp>
      <p:sp>
        <p:nvSpPr>
          <p:cNvPr id="4881" name="Shape 48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5051"/>
        <p:cNvGrpSpPr/>
        <p:nvPr/>
      </p:nvGrpSpPr>
      <p:grpSpPr>
        <a:xfrm>
          <a:off x="0" y="0"/>
          <a:ext cx="0" cy="0"/>
          <a:chOff x="0" y="0"/>
          <a:chExt cx="0" cy="0"/>
        </a:xfrm>
      </p:grpSpPr>
      <p:sp>
        <p:nvSpPr>
          <p:cNvPr id="5052" name="Shape 50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053" name="Shape 505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2400" b="0" i="0" u="none" strike="noStrike" cap="none">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5054" name="Shape 505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panose="020F0502020204030204"/>
                <a:ea typeface="Calibri" panose="020F0502020204030204"/>
                <a:cs typeface="Calibri" panose="020F0502020204030204"/>
                <a:sym typeface="Calibri" panose="020F0502020204030204"/>
              </a:rPr>
            </a:fld>
            <a:endParaRPr lang="en-US" sz="1200">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FA90D9-CBC4-44B3-AE46-3ED99D5AEF47}"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13" name="Picture Placeholder 9"/>
          <p:cNvSpPr>
            <a:spLocks noGrp="1"/>
          </p:cNvSpPr>
          <p:nvPr>
            <p:ph type="pic" sz="quarter" idx="10"/>
          </p:nvPr>
        </p:nvSpPr>
        <p:spPr>
          <a:xfrm>
            <a:off x="0" y="0"/>
            <a:ext cx="4070350" cy="6858000"/>
          </a:xfrm>
        </p:spPr>
        <p:txBody>
          <a:bodyPr/>
          <a:lstStyle/>
          <a:p>
            <a:endParaRPr lang="id-ID"/>
          </a:p>
        </p:txBody>
      </p:sp>
      <p:sp>
        <p:nvSpPr>
          <p:cNvPr id="14" name="Picture Placeholder 9"/>
          <p:cNvSpPr>
            <a:spLocks noGrp="1"/>
          </p:cNvSpPr>
          <p:nvPr>
            <p:ph type="pic" sz="quarter" idx="11"/>
          </p:nvPr>
        </p:nvSpPr>
        <p:spPr>
          <a:xfrm>
            <a:off x="4079875" y="0"/>
            <a:ext cx="4070350" cy="6858000"/>
          </a:xfrm>
        </p:spPr>
        <p:txBody>
          <a:bodyPr/>
          <a:lstStyle/>
          <a:p>
            <a:endParaRPr lang="id-ID"/>
          </a:p>
        </p:txBody>
      </p:sp>
      <p:sp>
        <p:nvSpPr>
          <p:cNvPr id="15" name="Picture Placeholder 9"/>
          <p:cNvSpPr>
            <a:spLocks noGrp="1"/>
          </p:cNvSpPr>
          <p:nvPr>
            <p:ph type="pic" sz="quarter" idx="12"/>
          </p:nvPr>
        </p:nvSpPr>
        <p:spPr>
          <a:xfrm>
            <a:off x="8159750" y="0"/>
            <a:ext cx="407035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08000" y="465138"/>
            <a:ext cx="4397375" cy="5935662"/>
          </a:xfrm>
        </p:spPr>
        <p:txBody>
          <a:bodyPr/>
          <a:lstStyle/>
          <a:p>
            <a:endParaRPr lang="id-ID"/>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362858" y="333829"/>
            <a:ext cx="4542518" cy="6226628"/>
          </a:xfrm>
        </p:spPr>
        <p:txBody>
          <a:bodyPr/>
          <a:lstStyle/>
          <a:p>
            <a:endParaRPr lang="id-ID"/>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7271658" y="333829"/>
            <a:ext cx="4542518" cy="6226628"/>
          </a:xfrm>
        </p:spPr>
        <p:txBody>
          <a:bodyPr/>
          <a:lstStyle/>
          <a:p>
            <a:endParaRPr lang="id-ID"/>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61858" y="0"/>
            <a:ext cx="5606371" cy="6883400"/>
          </a:xfrm>
          <a:custGeom>
            <a:avLst/>
            <a:gdLst>
              <a:gd name="connsiteX0" fmla="*/ 0 w 6240916"/>
              <a:gd name="connsiteY0" fmla="*/ 6858000 h 6858000"/>
              <a:gd name="connsiteX1" fmla="*/ 1560229 w 6240916"/>
              <a:gd name="connsiteY1" fmla="*/ 0 h 6858000"/>
              <a:gd name="connsiteX2" fmla="*/ 6240916 w 6240916"/>
              <a:gd name="connsiteY2" fmla="*/ 0 h 6858000"/>
              <a:gd name="connsiteX3" fmla="*/ 4680687 w 6240916"/>
              <a:gd name="connsiteY3" fmla="*/ 6858000 h 6858000"/>
              <a:gd name="connsiteX4" fmla="*/ 0 w 6240916"/>
              <a:gd name="connsiteY4" fmla="*/ 6858000 h 6858000"/>
              <a:gd name="connsiteX0-1" fmla="*/ 0 w 6240916"/>
              <a:gd name="connsiteY0-2" fmla="*/ 6858000 h 6858000"/>
              <a:gd name="connsiteX1-3" fmla="*/ 812573 w 6240916"/>
              <a:gd name="connsiteY1-4" fmla="*/ 3236686 h 6858000"/>
              <a:gd name="connsiteX2-5" fmla="*/ 1560229 w 6240916"/>
              <a:gd name="connsiteY2-6" fmla="*/ 0 h 6858000"/>
              <a:gd name="connsiteX3-7" fmla="*/ 6240916 w 6240916"/>
              <a:gd name="connsiteY3-8" fmla="*/ 0 h 6858000"/>
              <a:gd name="connsiteX4-9" fmla="*/ 4680687 w 6240916"/>
              <a:gd name="connsiteY4-10" fmla="*/ 6858000 h 6858000"/>
              <a:gd name="connsiteX5" fmla="*/ 0 w 6240916"/>
              <a:gd name="connsiteY5" fmla="*/ 6858000 h 6858000"/>
              <a:gd name="connsiteX0-11" fmla="*/ 0 w 6240916"/>
              <a:gd name="connsiteY0-12" fmla="*/ 6858000 h 6858000"/>
              <a:gd name="connsiteX1-13" fmla="*/ 1596345 w 6240916"/>
              <a:gd name="connsiteY1-14" fmla="*/ 3570515 h 6858000"/>
              <a:gd name="connsiteX2-15" fmla="*/ 1560229 w 6240916"/>
              <a:gd name="connsiteY2-16" fmla="*/ 0 h 6858000"/>
              <a:gd name="connsiteX3-17" fmla="*/ 6240916 w 6240916"/>
              <a:gd name="connsiteY3-18" fmla="*/ 0 h 6858000"/>
              <a:gd name="connsiteX4-19" fmla="*/ 4680687 w 6240916"/>
              <a:gd name="connsiteY4-20" fmla="*/ 6858000 h 6858000"/>
              <a:gd name="connsiteX5-21" fmla="*/ 0 w 6240916"/>
              <a:gd name="connsiteY5-22" fmla="*/ 6858000 h 6858000"/>
              <a:gd name="connsiteX0-23" fmla="*/ 0 w 6240916"/>
              <a:gd name="connsiteY0-24" fmla="*/ 6858000 h 6858000"/>
              <a:gd name="connsiteX1-25" fmla="*/ 1596345 w 6240916"/>
              <a:gd name="connsiteY1-26" fmla="*/ 3570515 h 6858000"/>
              <a:gd name="connsiteX2-27" fmla="*/ 1581830 w 6240916"/>
              <a:gd name="connsiteY2-28" fmla="*/ 2061029 h 6858000"/>
              <a:gd name="connsiteX3-29" fmla="*/ 1560229 w 6240916"/>
              <a:gd name="connsiteY3-30" fmla="*/ 0 h 6858000"/>
              <a:gd name="connsiteX4-31" fmla="*/ 6240916 w 6240916"/>
              <a:gd name="connsiteY4-32" fmla="*/ 0 h 6858000"/>
              <a:gd name="connsiteX5-33" fmla="*/ 4680687 w 6240916"/>
              <a:gd name="connsiteY5-34" fmla="*/ 6858000 h 6858000"/>
              <a:gd name="connsiteX6" fmla="*/ 0 w 6240916"/>
              <a:gd name="connsiteY6" fmla="*/ 6858000 h 6858000"/>
              <a:gd name="connsiteX0-35" fmla="*/ 0 w 6240916"/>
              <a:gd name="connsiteY0-36" fmla="*/ 6858000 h 6858000"/>
              <a:gd name="connsiteX1-37" fmla="*/ 1596345 w 6240916"/>
              <a:gd name="connsiteY1-38" fmla="*/ 3570515 h 6858000"/>
              <a:gd name="connsiteX2-39" fmla="*/ 696458 w 6240916"/>
              <a:gd name="connsiteY2-40" fmla="*/ 3309258 h 6858000"/>
              <a:gd name="connsiteX3-41" fmla="*/ 1560229 w 6240916"/>
              <a:gd name="connsiteY3-42" fmla="*/ 0 h 6858000"/>
              <a:gd name="connsiteX4-43" fmla="*/ 6240916 w 6240916"/>
              <a:gd name="connsiteY4-44" fmla="*/ 0 h 6858000"/>
              <a:gd name="connsiteX5-45" fmla="*/ 4680687 w 6240916"/>
              <a:gd name="connsiteY5-46" fmla="*/ 6858000 h 6858000"/>
              <a:gd name="connsiteX6-47" fmla="*/ 0 w 6240916"/>
              <a:gd name="connsiteY6-48" fmla="*/ 6858000 h 6858000"/>
              <a:gd name="connsiteX0-49" fmla="*/ 0 w 6240916"/>
              <a:gd name="connsiteY0-50" fmla="*/ 6858000 h 6858000"/>
              <a:gd name="connsiteX1-51" fmla="*/ 1596345 w 6240916"/>
              <a:gd name="connsiteY1-52" fmla="*/ 3570515 h 6858000"/>
              <a:gd name="connsiteX2-53" fmla="*/ 634545 w 6240916"/>
              <a:gd name="connsiteY2-54" fmla="*/ 3366408 h 6858000"/>
              <a:gd name="connsiteX3-55" fmla="*/ 1560229 w 6240916"/>
              <a:gd name="connsiteY3-56" fmla="*/ 0 h 6858000"/>
              <a:gd name="connsiteX4-57" fmla="*/ 6240916 w 6240916"/>
              <a:gd name="connsiteY4-58" fmla="*/ 0 h 6858000"/>
              <a:gd name="connsiteX5-59" fmla="*/ 4680687 w 6240916"/>
              <a:gd name="connsiteY5-60" fmla="*/ 6858000 h 6858000"/>
              <a:gd name="connsiteX6-61" fmla="*/ 0 w 6240916"/>
              <a:gd name="connsiteY6-62" fmla="*/ 6858000 h 6858000"/>
              <a:gd name="connsiteX0-63" fmla="*/ 0 w 6240916"/>
              <a:gd name="connsiteY0-64" fmla="*/ 6858000 h 6858000"/>
              <a:gd name="connsiteX1-65" fmla="*/ 1643970 w 6240916"/>
              <a:gd name="connsiteY1-66" fmla="*/ 3375252 h 6858000"/>
              <a:gd name="connsiteX2-67" fmla="*/ 634545 w 6240916"/>
              <a:gd name="connsiteY2-68" fmla="*/ 3366408 h 6858000"/>
              <a:gd name="connsiteX3-69" fmla="*/ 1560229 w 6240916"/>
              <a:gd name="connsiteY3-70" fmla="*/ 0 h 6858000"/>
              <a:gd name="connsiteX4-71" fmla="*/ 6240916 w 6240916"/>
              <a:gd name="connsiteY4-72" fmla="*/ 0 h 6858000"/>
              <a:gd name="connsiteX5-73" fmla="*/ 4680687 w 6240916"/>
              <a:gd name="connsiteY5-74" fmla="*/ 6858000 h 6858000"/>
              <a:gd name="connsiteX6-75" fmla="*/ 0 w 6240916"/>
              <a:gd name="connsiteY6-76" fmla="*/ 6858000 h 6858000"/>
              <a:gd name="connsiteX0-77" fmla="*/ 13155 w 5606371"/>
              <a:gd name="connsiteY0-78" fmla="*/ 6883400 h 6883400"/>
              <a:gd name="connsiteX1-79" fmla="*/ 1009425 w 5606371"/>
              <a:gd name="connsiteY1-80" fmla="*/ 3375252 h 6883400"/>
              <a:gd name="connsiteX2-81" fmla="*/ 0 w 5606371"/>
              <a:gd name="connsiteY2-82" fmla="*/ 3366408 h 6883400"/>
              <a:gd name="connsiteX3-83" fmla="*/ 925684 w 5606371"/>
              <a:gd name="connsiteY3-84" fmla="*/ 0 h 6883400"/>
              <a:gd name="connsiteX4-85" fmla="*/ 5606371 w 5606371"/>
              <a:gd name="connsiteY4-86" fmla="*/ 0 h 6883400"/>
              <a:gd name="connsiteX5-87" fmla="*/ 4046142 w 5606371"/>
              <a:gd name="connsiteY5-88" fmla="*/ 6858000 h 6883400"/>
              <a:gd name="connsiteX6-89" fmla="*/ 13155 w 5606371"/>
              <a:gd name="connsiteY6-90" fmla="*/ 6883400 h 6883400"/>
              <a:gd name="connsiteX0-91" fmla="*/ 13155 w 5606371"/>
              <a:gd name="connsiteY0-92" fmla="*/ 6883400 h 6883400"/>
              <a:gd name="connsiteX1-93" fmla="*/ 907825 w 5606371"/>
              <a:gd name="connsiteY1-94" fmla="*/ 3387952 h 6883400"/>
              <a:gd name="connsiteX2-95" fmla="*/ 0 w 5606371"/>
              <a:gd name="connsiteY2-96" fmla="*/ 3366408 h 6883400"/>
              <a:gd name="connsiteX3-97" fmla="*/ 925684 w 5606371"/>
              <a:gd name="connsiteY3-98" fmla="*/ 0 h 6883400"/>
              <a:gd name="connsiteX4-99" fmla="*/ 5606371 w 5606371"/>
              <a:gd name="connsiteY4-100" fmla="*/ 0 h 6883400"/>
              <a:gd name="connsiteX5-101" fmla="*/ 4046142 w 5606371"/>
              <a:gd name="connsiteY5-102" fmla="*/ 6858000 h 6883400"/>
              <a:gd name="connsiteX6-103" fmla="*/ 13155 w 5606371"/>
              <a:gd name="connsiteY6-104" fmla="*/ 6883400 h 6883400"/>
              <a:gd name="connsiteX0-105" fmla="*/ 13155 w 5606371"/>
              <a:gd name="connsiteY0-106" fmla="*/ 6883400 h 6883400"/>
              <a:gd name="connsiteX1-107" fmla="*/ 920525 w 5606371"/>
              <a:gd name="connsiteY1-108" fmla="*/ 3349852 h 6883400"/>
              <a:gd name="connsiteX2-109" fmla="*/ 0 w 5606371"/>
              <a:gd name="connsiteY2-110" fmla="*/ 3366408 h 6883400"/>
              <a:gd name="connsiteX3-111" fmla="*/ 925684 w 5606371"/>
              <a:gd name="connsiteY3-112" fmla="*/ 0 h 6883400"/>
              <a:gd name="connsiteX4-113" fmla="*/ 5606371 w 5606371"/>
              <a:gd name="connsiteY4-114" fmla="*/ 0 h 6883400"/>
              <a:gd name="connsiteX5-115" fmla="*/ 4046142 w 5606371"/>
              <a:gd name="connsiteY5-116" fmla="*/ 6858000 h 6883400"/>
              <a:gd name="connsiteX6-117" fmla="*/ 13155 w 5606371"/>
              <a:gd name="connsiteY6-118" fmla="*/ 6883400 h 6883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Lst>
            <a:rect l="l" t="t" r="r" b="b"/>
            <a:pathLst>
              <a:path w="5606371" h="6883400">
                <a:moveTo>
                  <a:pt x="13155" y="6883400"/>
                </a:moveTo>
                <a:lnTo>
                  <a:pt x="920525" y="3349852"/>
                </a:lnTo>
                <a:lnTo>
                  <a:pt x="0" y="3366408"/>
                </a:lnTo>
                <a:lnTo>
                  <a:pt x="925684" y="0"/>
                </a:lnTo>
                <a:lnTo>
                  <a:pt x="5606371" y="0"/>
                </a:lnTo>
                <a:lnTo>
                  <a:pt x="4046142" y="6858000"/>
                </a:lnTo>
                <a:lnTo>
                  <a:pt x="13155" y="6883400"/>
                </a:lnTo>
                <a:close/>
              </a:path>
            </a:pathLst>
          </a:custGeom>
        </p:spPr>
        <p:txBody>
          <a:bodyPr/>
          <a:lstStyle/>
          <a:p>
            <a:endParaRPr lang="id-ID"/>
          </a:p>
        </p:txBody>
      </p:sp>
      <p:sp>
        <p:nvSpPr>
          <p:cNvPr id="9" name="Picture Placeholder 8"/>
          <p:cNvSpPr>
            <a:spLocks noGrp="1"/>
          </p:cNvSpPr>
          <p:nvPr>
            <p:ph type="pic" sz="quarter" idx="11"/>
          </p:nvPr>
        </p:nvSpPr>
        <p:spPr>
          <a:xfrm>
            <a:off x="-1" y="1"/>
            <a:ext cx="3962401" cy="3352800"/>
          </a:xfrm>
          <a:prstGeom prst="parallelogram">
            <a:avLst/>
          </a:prstGeom>
        </p:spPr>
        <p:txBody>
          <a:bodyPr/>
          <a:lstStyle/>
          <a:p>
            <a:endParaRPr lang="id-ID"/>
          </a:p>
        </p:txBody>
      </p:sp>
      <p:sp>
        <p:nvSpPr>
          <p:cNvPr id="10" name="Picture Placeholder 8"/>
          <p:cNvSpPr>
            <a:spLocks noGrp="1"/>
          </p:cNvSpPr>
          <p:nvPr>
            <p:ph type="pic" sz="quarter" idx="12"/>
          </p:nvPr>
        </p:nvSpPr>
        <p:spPr>
          <a:xfrm>
            <a:off x="-2" y="3492500"/>
            <a:ext cx="3962401" cy="3365500"/>
          </a:xfrm>
          <a:prstGeom prst="parallelogram">
            <a:avLst/>
          </a:prstGeom>
        </p:spPr>
        <p:txBody>
          <a:bodyPr/>
          <a:lstStyle/>
          <a:p>
            <a:endParaRPr lang="id-ID"/>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657600"/>
            <a:ext cx="4064000" cy="3200400"/>
          </a:xfrm>
        </p:spPr>
        <p:txBody>
          <a:bodyPr/>
          <a:lstStyle/>
          <a:p>
            <a:endParaRPr lang="id-ID"/>
          </a:p>
        </p:txBody>
      </p:sp>
      <p:sp>
        <p:nvSpPr>
          <p:cNvPr id="8" name="Picture Placeholder 6"/>
          <p:cNvSpPr>
            <a:spLocks noGrp="1"/>
          </p:cNvSpPr>
          <p:nvPr>
            <p:ph type="pic" sz="quarter" idx="11"/>
          </p:nvPr>
        </p:nvSpPr>
        <p:spPr>
          <a:xfrm>
            <a:off x="4245428" y="3657600"/>
            <a:ext cx="7946571" cy="3200400"/>
          </a:xfrm>
        </p:spPr>
        <p:txBody>
          <a:bodyPr/>
          <a:lstStyle/>
          <a:p>
            <a:endParaRPr lang="id-ID"/>
          </a:p>
        </p:txBody>
      </p:sp>
      <p:sp>
        <p:nvSpPr>
          <p:cNvPr id="10" name="Picture Placeholder 9"/>
          <p:cNvSpPr>
            <a:spLocks noGrp="1"/>
          </p:cNvSpPr>
          <p:nvPr>
            <p:ph type="pic" sz="quarter" idx="12"/>
          </p:nvPr>
        </p:nvSpPr>
        <p:spPr>
          <a:xfrm>
            <a:off x="8156575" y="0"/>
            <a:ext cx="4035425" cy="3497263"/>
          </a:xfrm>
        </p:spPr>
        <p:txBody>
          <a:bodyPr/>
          <a:lstStyle/>
          <a:p>
            <a:endParaRPr lang="id-ID"/>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5486400" cy="6858000"/>
          </a:xfrm>
        </p:spPr>
        <p:txBody>
          <a:bodyPr/>
          <a:lstStyle/>
          <a:p>
            <a:endParaRPr lang="id-ID"/>
          </a:p>
        </p:txBody>
      </p:sp>
      <p:sp>
        <p:nvSpPr>
          <p:cNvPr id="9" name="Picture Placeholder 8"/>
          <p:cNvSpPr>
            <a:spLocks noGrp="1"/>
          </p:cNvSpPr>
          <p:nvPr>
            <p:ph type="pic" sz="quarter" idx="11"/>
          </p:nvPr>
        </p:nvSpPr>
        <p:spPr>
          <a:xfrm>
            <a:off x="5892574" y="3279775"/>
            <a:ext cx="3121025" cy="3578225"/>
          </a:xfrm>
        </p:spPr>
        <p:txBody>
          <a:bodyPr/>
          <a:lstStyle/>
          <a:p>
            <a:endParaRPr lang="id-ID"/>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7" name="Picture Placeholder 15"/>
          <p:cNvSpPr>
            <a:spLocks noGrp="1"/>
          </p:cNvSpPr>
          <p:nvPr>
            <p:ph type="pic" sz="quarter" idx="10"/>
          </p:nvPr>
        </p:nvSpPr>
        <p:spPr>
          <a:xfrm>
            <a:off x="918364" y="3784"/>
            <a:ext cx="9273386" cy="4731696"/>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1" fmla="*/ 0 w 10062"/>
              <a:gd name="connsiteY0-2" fmla="*/ 10027 h 10027"/>
              <a:gd name="connsiteX1-3" fmla="*/ 5000 w 10062"/>
              <a:gd name="connsiteY1-4" fmla="*/ 27 h 10027"/>
              <a:gd name="connsiteX2-5" fmla="*/ 10062 w 10062"/>
              <a:gd name="connsiteY2-6" fmla="*/ 0 h 10027"/>
              <a:gd name="connsiteX3-7" fmla="*/ 0 w 10062"/>
              <a:gd name="connsiteY3-8" fmla="*/ 10027 h 10027"/>
              <a:gd name="connsiteX0-9" fmla="*/ 0 w 10000"/>
              <a:gd name="connsiteY0-10" fmla="*/ 10000 h 10000"/>
              <a:gd name="connsiteX1-11" fmla="*/ 5000 w 10000"/>
              <a:gd name="connsiteY1-12" fmla="*/ 0 h 10000"/>
              <a:gd name="connsiteX2-13" fmla="*/ 10000 w 10000"/>
              <a:gd name="connsiteY2-14" fmla="*/ 13 h 10000"/>
              <a:gd name="connsiteX3-15" fmla="*/ 0 w 10000"/>
              <a:gd name="connsiteY3-16" fmla="*/ 10000 h 10000"/>
              <a:gd name="connsiteX0-17" fmla="*/ 0 w 10000"/>
              <a:gd name="connsiteY0-18" fmla="*/ 9987 h 10108"/>
              <a:gd name="connsiteX1-19" fmla="*/ 5397 w 10000"/>
              <a:gd name="connsiteY1-20" fmla="*/ 10108 h 10108"/>
              <a:gd name="connsiteX2-21" fmla="*/ 10000 w 10000"/>
              <a:gd name="connsiteY2-22" fmla="*/ 0 h 10108"/>
              <a:gd name="connsiteX3-23" fmla="*/ 0 w 10000"/>
              <a:gd name="connsiteY3-24" fmla="*/ 9987 h 10108"/>
              <a:gd name="connsiteX0-25" fmla="*/ 0 w 10000"/>
              <a:gd name="connsiteY0-26" fmla="*/ 9987 h 9997"/>
              <a:gd name="connsiteX1-27" fmla="*/ 5425 w 10000"/>
              <a:gd name="connsiteY1-28" fmla="*/ 9997 h 9997"/>
              <a:gd name="connsiteX2-29" fmla="*/ 10000 w 10000"/>
              <a:gd name="connsiteY2-30" fmla="*/ 0 h 9997"/>
              <a:gd name="connsiteX3-31" fmla="*/ 0 w 10000"/>
              <a:gd name="connsiteY3-32" fmla="*/ 9987 h 9997"/>
              <a:gd name="connsiteX0-33" fmla="*/ 0 w 10027"/>
              <a:gd name="connsiteY0-34" fmla="*/ 0 h 10000"/>
              <a:gd name="connsiteX1-35" fmla="*/ 5452 w 10027"/>
              <a:gd name="connsiteY1-36" fmla="*/ 10000 h 10000"/>
              <a:gd name="connsiteX2-37" fmla="*/ 10027 w 10027"/>
              <a:gd name="connsiteY2-38" fmla="*/ 0 h 10000"/>
              <a:gd name="connsiteX3-39" fmla="*/ 0 w 10027"/>
              <a:gd name="connsiteY3-40" fmla="*/ 0 h 10000"/>
              <a:gd name="connsiteX0-41" fmla="*/ 0 w 10006"/>
              <a:gd name="connsiteY0-42" fmla="*/ 0 h 10005"/>
              <a:gd name="connsiteX1-43" fmla="*/ 5431 w 10006"/>
              <a:gd name="connsiteY1-44" fmla="*/ 10005 h 10005"/>
              <a:gd name="connsiteX2-45" fmla="*/ 10006 w 10006"/>
              <a:gd name="connsiteY2-46" fmla="*/ 5 h 10005"/>
              <a:gd name="connsiteX3-47" fmla="*/ 0 w 10006"/>
              <a:gd name="connsiteY3-48" fmla="*/ 0 h 10005"/>
            </a:gdLst>
            <a:ahLst/>
            <a:cxnLst>
              <a:cxn ang="0">
                <a:pos x="connsiteX0-1" y="connsiteY0-2"/>
              </a:cxn>
              <a:cxn ang="0">
                <a:pos x="connsiteX1-3" y="connsiteY1-4"/>
              </a:cxn>
              <a:cxn ang="0">
                <a:pos x="connsiteX2-5" y="connsiteY2-6"/>
              </a:cxn>
              <a:cxn ang="0">
                <a:pos x="connsiteX3-7" y="connsiteY3-8"/>
              </a:cxn>
            </a:cxnLst>
            <a:rect l="l" t="t" r="r" b="b"/>
            <a:pathLst>
              <a:path w="10006" h="10005">
                <a:moveTo>
                  <a:pt x="0" y="0"/>
                </a:moveTo>
                <a:lnTo>
                  <a:pt x="5431" y="10005"/>
                </a:lnTo>
                <a:lnTo>
                  <a:pt x="10006" y="5"/>
                </a:lnTo>
                <a:lnTo>
                  <a:pt x="0" y="0"/>
                </a:lnTo>
                <a:close/>
              </a:path>
            </a:pathLst>
          </a:custGeom>
        </p:spPr>
        <p:txBody>
          <a:bodyPr/>
          <a:lstStyle/>
          <a:p>
            <a:endParaRPr lang="id-ID"/>
          </a:p>
        </p:txBody>
      </p:sp>
      <p:sp>
        <p:nvSpPr>
          <p:cNvPr id="25" name="Picture Placeholder 24"/>
          <p:cNvSpPr>
            <a:spLocks noGrp="1"/>
          </p:cNvSpPr>
          <p:nvPr>
            <p:ph type="pic" sz="quarter" idx="11"/>
          </p:nvPr>
        </p:nvSpPr>
        <p:spPr>
          <a:xfrm>
            <a:off x="-1" y="-478971"/>
            <a:ext cx="5773421" cy="7352211"/>
          </a:xfrm>
          <a:custGeom>
            <a:avLst/>
            <a:gdLst>
              <a:gd name="connsiteX0" fmla="*/ 0 w 7823201"/>
              <a:gd name="connsiteY0" fmla="*/ 7336971 h 7336971"/>
              <a:gd name="connsiteX1" fmla="*/ 0 w 7823201"/>
              <a:gd name="connsiteY1" fmla="*/ 0 h 7336971"/>
              <a:gd name="connsiteX2" fmla="*/ 7823201 w 7823201"/>
              <a:gd name="connsiteY2" fmla="*/ 7336971 h 7336971"/>
              <a:gd name="connsiteX3" fmla="*/ 0 w 7823201"/>
              <a:gd name="connsiteY3" fmla="*/ 7336971 h 7336971"/>
              <a:gd name="connsiteX0-1" fmla="*/ 0 w 5773421"/>
              <a:gd name="connsiteY0-2" fmla="*/ 7336971 h 7336971"/>
              <a:gd name="connsiteX1-3" fmla="*/ 0 w 5773421"/>
              <a:gd name="connsiteY1-4" fmla="*/ 0 h 7336971"/>
              <a:gd name="connsiteX2-5" fmla="*/ 5773421 w 5773421"/>
              <a:gd name="connsiteY2-6" fmla="*/ 5409111 h 7336971"/>
              <a:gd name="connsiteX3-7" fmla="*/ 0 w 5773421"/>
              <a:gd name="connsiteY3-8" fmla="*/ 7336971 h 7336971"/>
              <a:gd name="connsiteX0-9" fmla="*/ 0 w 5773421"/>
              <a:gd name="connsiteY0-10" fmla="*/ 7336971 h 7336971"/>
              <a:gd name="connsiteX1-11" fmla="*/ 0 w 5773421"/>
              <a:gd name="connsiteY1-12" fmla="*/ 0 h 7336971"/>
              <a:gd name="connsiteX2-13" fmla="*/ 5773421 w 5773421"/>
              <a:gd name="connsiteY2-14" fmla="*/ 5409111 h 7336971"/>
              <a:gd name="connsiteX3-15" fmla="*/ 3086101 w 5773421"/>
              <a:gd name="connsiteY3-16" fmla="*/ 6315891 h 7336971"/>
              <a:gd name="connsiteX4" fmla="*/ 0 w 5773421"/>
              <a:gd name="connsiteY4" fmla="*/ 7336971 h 7336971"/>
              <a:gd name="connsiteX0-17" fmla="*/ 0 w 5773421"/>
              <a:gd name="connsiteY0-18" fmla="*/ 7336971 h 7352211"/>
              <a:gd name="connsiteX1-19" fmla="*/ 0 w 5773421"/>
              <a:gd name="connsiteY1-20" fmla="*/ 0 h 7352211"/>
              <a:gd name="connsiteX2-21" fmla="*/ 5773421 w 5773421"/>
              <a:gd name="connsiteY2-22" fmla="*/ 5409111 h 7352211"/>
              <a:gd name="connsiteX3-23" fmla="*/ 4023361 w 5773421"/>
              <a:gd name="connsiteY3-24" fmla="*/ 7352211 h 7352211"/>
              <a:gd name="connsiteX4-25" fmla="*/ 0 w 5773421"/>
              <a:gd name="connsiteY4-26" fmla="*/ 7336971 h 7352211"/>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5773421" h="7352211">
                <a:moveTo>
                  <a:pt x="0" y="7336971"/>
                </a:moveTo>
                <a:lnTo>
                  <a:pt x="0" y="0"/>
                </a:lnTo>
                <a:lnTo>
                  <a:pt x="5773421" y="5409111"/>
                </a:lnTo>
                <a:lnTo>
                  <a:pt x="4023361" y="7352211"/>
                </a:lnTo>
                <a:lnTo>
                  <a:pt x="0" y="7336971"/>
                </a:lnTo>
                <a:close/>
              </a:path>
            </a:pathLst>
          </a:custGeom>
        </p:spPr>
        <p:txBody>
          <a:bodyPr/>
          <a:lstStyle/>
          <a:p>
            <a:endParaRPr lang="id-ID"/>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85800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1297633" y="-101600"/>
            <a:ext cx="7526983" cy="6975333"/>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1" fmla="*/ 0 w 9622"/>
              <a:gd name="connsiteY0-2" fmla="*/ 10000 h 10000"/>
              <a:gd name="connsiteX1-3" fmla="*/ 5000 w 9622"/>
              <a:gd name="connsiteY1-4" fmla="*/ 0 h 10000"/>
              <a:gd name="connsiteX2-5" fmla="*/ 9622 w 9622"/>
              <a:gd name="connsiteY2-6" fmla="*/ 37 h 10000"/>
              <a:gd name="connsiteX3-7" fmla="*/ 0 w 9622"/>
              <a:gd name="connsiteY3-8" fmla="*/ 10000 h 10000"/>
              <a:gd name="connsiteX0-9" fmla="*/ 0 w 10100"/>
              <a:gd name="connsiteY0-10" fmla="*/ 10001 h 10001"/>
              <a:gd name="connsiteX1-11" fmla="*/ 5196 w 10100"/>
              <a:gd name="connsiteY1-12" fmla="*/ 1 h 10001"/>
              <a:gd name="connsiteX2-13" fmla="*/ 10100 w 10100"/>
              <a:gd name="connsiteY2-14" fmla="*/ 0 h 10001"/>
              <a:gd name="connsiteX3-15" fmla="*/ 0 w 10100"/>
              <a:gd name="connsiteY3-16" fmla="*/ 10001 h 10001"/>
              <a:gd name="connsiteX0-17" fmla="*/ 0 w 10123"/>
              <a:gd name="connsiteY0-18" fmla="*/ 57 h 57"/>
              <a:gd name="connsiteX1-19" fmla="*/ 5219 w 10123"/>
              <a:gd name="connsiteY1-20" fmla="*/ 1 h 57"/>
              <a:gd name="connsiteX2-21" fmla="*/ 10123 w 10123"/>
              <a:gd name="connsiteY2-22" fmla="*/ 0 h 57"/>
              <a:gd name="connsiteX3-23" fmla="*/ 0 w 10123"/>
              <a:gd name="connsiteY3-24" fmla="*/ 57 h 57"/>
              <a:gd name="connsiteX0-25" fmla="*/ 0 w 10000"/>
              <a:gd name="connsiteY0-26" fmla="*/ 10000 h 1770787"/>
              <a:gd name="connsiteX1-27" fmla="*/ 5019 w 10000"/>
              <a:gd name="connsiteY1-28" fmla="*/ 1770787 h 1770787"/>
              <a:gd name="connsiteX2-29" fmla="*/ 10000 w 10000"/>
              <a:gd name="connsiteY2-30" fmla="*/ 0 h 1770787"/>
              <a:gd name="connsiteX3-31" fmla="*/ 0 w 10000"/>
              <a:gd name="connsiteY3-32" fmla="*/ 10000 h 1770787"/>
              <a:gd name="connsiteX0-33" fmla="*/ 0 w 9991"/>
              <a:gd name="connsiteY0-34" fmla="*/ 2690 h 1770787"/>
              <a:gd name="connsiteX1-35" fmla="*/ 5010 w 9991"/>
              <a:gd name="connsiteY1-36" fmla="*/ 1770787 h 1770787"/>
              <a:gd name="connsiteX2-37" fmla="*/ 9991 w 9991"/>
              <a:gd name="connsiteY2-38" fmla="*/ 0 h 1770787"/>
              <a:gd name="connsiteX3-39" fmla="*/ 0 w 9991"/>
              <a:gd name="connsiteY3-40" fmla="*/ 2690 h 1770787"/>
              <a:gd name="connsiteX0-41" fmla="*/ 0 w 10000"/>
              <a:gd name="connsiteY0-42" fmla="*/ 15 h 9931"/>
              <a:gd name="connsiteX1-43" fmla="*/ 5009 w 10000"/>
              <a:gd name="connsiteY1-44" fmla="*/ 9931 h 9931"/>
              <a:gd name="connsiteX2-45" fmla="*/ 10000 w 10000"/>
              <a:gd name="connsiteY2-46" fmla="*/ 0 h 9931"/>
              <a:gd name="connsiteX3-47" fmla="*/ 0 w 10000"/>
              <a:gd name="connsiteY3-48" fmla="*/ 15 h 9931"/>
            </a:gdLst>
            <a:ahLst/>
            <a:cxnLst>
              <a:cxn ang="0">
                <a:pos x="connsiteX0-1" y="connsiteY0-2"/>
              </a:cxn>
              <a:cxn ang="0">
                <a:pos x="connsiteX1-3" y="connsiteY1-4"/>
              </a:cxn>
              <a:cxn ang="0">
                <a:pos x="connsiteX2-5" y="connsiteY2-6"/>
              </a:cxn>
              <a:cxn ang="0">
                <a:pos x="connsiteX3-7" y="connsiteY3-8"/>
              </a:cxn>
            </a:cxnLst>
            <a:rect l="l" t="t" r="r" b="b"/>
            <a:pathLst>
              <a:path w="10000" h="9931">
                <a:moveTo>
                  <a:pt x="0" y="15"/>
                </a:moveTo>
                <a:lnTo>
                  <a:pt x="5009" y="9931"/>
                </a:lnTo>
                <a:cubicBezTo>
                  <a:pt x="6670" y="6598"/>
                  <a:pt x="8339" y="3333"/>
                  <a:pt x="10000" y="0"/>
                </a:cubicBezTo>
                <a:lnTo>
                  <a:pt x="0" y="15"/>
                </a:lnTo>
                <a:close/>
              </a:path>
            </a:pathLst>
          </a:custGeom>
        </p:spPr>
        <p:txBody>
          <a:bodyPr/>
          <a:lstStyle/>
          <a:p>
            <a:endParaRPr lang="id-ID"/>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2191656"/>
            <a:ext cx="3416300" cy="4666343"/>
          </a:xfrm>
        </p:spPr>
        <p:txBody>
          <a:bodyPr/>
          <a:lstStyle/>
          <a:p>
            <a:endParaRPr lang="id-ID"/>
          </a:p>
        </p:txBody>
      </p:sp>
      <p:sp>
        <p:nvSpPr>
          <p:cNvPr id="9" name="Picture Placeholder 8"/>
          <p:cNvSpPr>
            <a:spLocks noGrp="1"/>
          </p:cNvSpPr>
          <p:nvPr>
            <p:ph type="pic" sz="quarter" idx="11"/>
          </p:nvPr>
        </p:nvSpPr>
        <p:spPr>
          <a:xfrm>
            <a:off x="3581400" y="-1"/>
            <a:ext cx="8712200" cy="3831771"/>
          </a:xfrm>
        </p:spPr>
        <p:txBody>
          <a:bodyPr/>
          <a:lstStyle/>
          <a:p>
            <a:endParaRPr lang="id-ID"/>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7" name="Picture Placeholder 15"/>
          <p:cNvSpPr>
            <a:spLocks noGrp="1"/>
          </p:cNvSpPr>
          <p:nvPr>
            <p:ph type="pic" sz="quarter" idx="10"/>
          </p:nvPr>
        </p:nvSpPr>
        <p:spPr>
          <a:xfrm>
            <a:off x="0" y="1422400"/>
            <a:ext cx="12192000" cy="3797300"/>
          </a:xfrm>
        </p:spPr>
        <p:txBody>
          <a:bodyPr/>
          <a:lstStyle/>
          <a:p>
            <a:endParaRPr lang="id-ID"/>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753100" y="0"/>
            <a:ext cx="643890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246667" y="214460"/>
            <a:ext cx="5163533" cy="6429081"/>
          </a:xfrm>
          <a:custGeom>
            <a:avLst/>
            <a:gdLst>
              <a:gd name="connsiteX0" fmla="*/ 0 w 7946796"/>
              <a:gd name="connsiteY0" fmla="*/ 0 h 6429081"/>
              <a:gd name="connsiteX1" fmla="*/ 7946796 w 7946796"/>
              <a:gd name="connsiteY1" fmla="*/ 0 h 6429081"/>
              <a:gd name="connsiteX2" fmla="*/ 7946796 w 7946796"/>
              <a:gd name="connsiteY2" fmla="*/ 6429081 h 6429081"/>
              <a:gd name="connsiteX3" fmla="*/ 0 w 7946796"/>
              <a:gd name="connsiteY3" fmla="*/ 6429081 h 6429081"/>
            </a:gdLst>
            <a:ahLst/>
            <a:cxnLst>
              <a:cxn ang="0">
                <a:pos x="connsiteX0" y="connsiteY0"/>
              </a:cxn>
              <a:cxn ang="0">
                <a:pos x="connsiteX1" y="connsiteY1"/>
              </a:cxn>
              <a:cxn ang="0">
                <a:pos x="connsiteX2" y="connsiteY2"/>
              </a:cxn>
              <a:cxn ang="0">
                <a:pos x="connsiteX3" y="connsiteY3"/>
              </a:cxn>
            </a:cxnLst>
            <a:rect l="l" t="t" r="r" b="b"/>
            <a:pathLst>
              <a:path w="7946796" h="6429081">
                <a:moveTo>
                  <a:pt x="0" y="0"/>
                </a:moveTo>
                <a:lnTo>
                  <a:pt x="7946796" y="0"/>
                </a:lnTo>
                <a:lnTo>
                  <a:pt x="7946796" y="6429081"/>
                </a:lnTo>
                <a:lnTo>
                  <a:pt x="0" y="6429081"/>
                </a:lnTo>
                <a:close/>
              </a:path>
            </a:pathLst>
          </a:custGeom>
        </p:spPr>
        <p:txBody>
          <a:bodyPr wrap="square">
            <a:noAutofit/>
          </a:bodyPr>
          <a:lstStyle/>
          <a:p>
            <a:endParaRPr 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62000" y="546100"/>
            <a:ext cx="10693400" cy="5753100"/>
          </a:xfrm>
        </p:spPr>
        <p:txBody>
          <a:bodyPr/>
          <a:lstStyle/>
          <a:p>
            <a:endParaRPr lang="id-ID"/>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Normal Cent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950913" y="2746375"/>
            <a:ext cx="4378325" cy="2419350"/>
          </a:xfrm>
        </p:spPr>
        <p:txBody>
          <a:bodyPr/>
          <a:lstStyle/>
          <a:p>
            <a:endParaRPr lang="id-ID"/>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4077359" y="2414633"/>
            <a:ext cx="1659079" cy="1924531"/>
          </a:xfrm>
          <a:custGeom>
            <a:avLst/>
            <a:gdLst>
              <a:gd name="connsiteX0" fmla="*/ 829540 w 1659079"/>
              <a:gd name="connsiteY0" fmla="*/ 0 h 1924531"/>
              <a:gd name="connsiteX1" fmla="*/ 1659079 w 1659079"/>
              <a:gd name="connsiteY1" fmla="*/ 414769 h 1924531"/>
              <a:gd name="connsiteX2" fmla="*/ 1659079 w 1659079"/>
              <a:gd name="connsiteY2" fmla="*/ 1509762 h 1924531"/>
              <a:gd name="connsiteX3" fmla="*/ 829540 w 1659079"/>
              <a:gd name="connsiteY3" fmla="*/ 1924531 h 1924531"/>
              <a:gd name="connsiteX4" fmla="*/ 0 w 1659079"/>
              <a:gd name="connsiteY4" fmla="*/ 1509762 h 1924531"/>
              <a:gd name="connsiteX5" fmla="*/ 0 w 1659079"/>
              <a:gd name="connsiteY5" fmla="*/ 414769 h 192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79" h="1924531">
                <a:moveTo>
                  <a:pt x="829540" y="0"/>
                </a:moveTo>
                <a:lnTo>
                  <a:pt x="1659079" y="414769"/>
                </a:lnTo>
                <a:lnTo>
                  <a:pt x="1659079" y="1509762"/>
                </a:lnTo>
                <a:lnTo>
                  <a:pt x="829540" y="1924531"/>
                </a:lnTo>
                <a:lnTo>
                  <a:pt x="0" y="1509762"/>
                </a:lnTo>
                <a:lnTo>
                  <a:pt x="0" y="414769"/>
                </a:lnTo>
                <a:close/>
              </a:path>
            </a:pathLst>
          </a:custGeom>
        </p:spPr>
        <p:txBody>
          <a:bodyPr wrap="square">
            <a:noAutofit/>
          </a:bodyPr>
          <a:lstStyle/>
          <a:p>
            <a:endParaRPr lang="en-US" dirty="0"/>
          </a:p>
        </p:txBody>
      </p:sp>
      <p:sp>
        <p:nvSpPr>
          <p:cNvPr id="25" name="Picture Placeholder 24"/>
          <p:cNvSpPr>
            <a:spLocks noGrp="1"/>
          </p:cNvSpPr>
          <p:nvPr>
            <p:ph type="pic" sz="quarter" idx="11"/>
          </p:nvPr>
        </p:nvSpPr>
        <p:spPr>
          <a:xfrm>
            <a:off x="6654695" y="2414635"/>
            <a:ext cx="1659079" cy="1924531"/>
          </a:xfrm>
          <a:custGeom>
            <a:avLst/>
            <a:gdLst>
              <a:gd name="connsiteX0" fmla="*/ 829539 w 1659079"/>
              <a:gd name="connsiteY0" fmla="*/ 0 h 1924531"/>
              <a:gd name="connsiteX1" fmla="*/ 1659079 w 1659079"/>
              <a:gd name="connsiteY1" fmla="*/ 414769 h 1924531"/>
              <a:gd name="connsiteX2" fmla="*/ 1659079 w 1659079"/>
              <a:gd name="connsiteY2" fmla="*/ 1509762 h 1924531"/>
              <a:gd name="connsiteX3" fmla="*/ 829539 w 1659079"/>
              <a:gd name="connsiteY3" fmla="*/ 1924531 h 1924531"/>
              <a:gd name="connsiteX4" fmla="*/ 0 w 1659079"/>
              <a:gd name="connsiteY4" fmla="*/ 1509762 h 1924531"/>
              <a:gd name="connsiteX5" fmla="*/ 0 w 1659079"/>
              <a:gd name="connsiteY5" fmla="*/ 414769 h 192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79" h="1924531">
                <a:moveTo>
                  <a:pt x="829539" y="0"/>
                </a:moveTo>
                <a:lnTo>
                  <a:pt x="1659079" y="414769"/>
                </a:lnTo>
                <a:lnTo>
                  <a:pt x="1659079" y="1509762"/>
                </a:lnTo>
                <a:lnTo>
                  <a:pt x="829539" y="1924531"/>
                </a:lnTo>
                <a:lnTo>
                  <a:pt x="0" y="1509762"/>
                </a:lnTo>
                <a:lnTo>
                  <a:pt x="0" y="414769"/>
                </a:lnTo>
                <a:close/>
              </a:path>
            </a:pathLst>
          </a:custGeom>
        </p:spPr>
        <p:txBody>
          <a:bodyPr wrap="square">
            <a:noAutofit/>
          </a:bodyPr>
          <a:lstStyle/>
          <a:p>
            <a:endParaRPr lang="en-US"/>
          </a:p>
        </p:txBody>
      </p:sp>
      <p:sp>
        <p:nvSpPr>
          <p:cNvPr id="26" name="Picture Placeholder 25"/>
          <p:cNvSpPr>
            <a:spLocks noGrp="1"/>
          </p:cNvSpPr>
          <p:nvPr>
            <p:ph type="pic" sz="quarter" idx="12"/>
          </p:nvPr>
        </p:nvSpPr>
        <p:spPr>
          <a:xfrm>
            <a:off x="9232032" y="2414636"/>
            <a:ext cx="1659078" cy="1924532"/>
          </a:xfrm>
          <a:custGeom>
            <a:avLst/>
            <a:gdLst>
              <a:gd name="connsiteX0" fmla="*/ 829540 w 1659078"/>
              <a:gd name="connsiteY0" fmla="*/ 0 h 1924532"/>
              <a:gd name="connsiteX1" fmla="*/ 1659078 w 1659078"/>
              <a:gd name="connsiteY1" fmla="*/ 414770 h 1924532"/>
              <a:gd name="connsiteX2" fmla="*/ 1659078 w 1659078"/>
              <a:gd name="connsiteY2" fmla="*/ 1509763 h 1924532"/>
              <a:gd name="connsiteX3" fmla="*/ 829540 w 1659078"/>
              <a:gd name="connsiteY3" fmla="*/ 1924532 h 1924532"/>
              <a:gd name="connsiteX4" fmla="*/ 0 w 1659078"/>
              <a:gd name="connsiteY4" fmla="*/ 1509763 h 1924532"/>
              <a:gd name="connsiteX5" fmla="*/ 0 w 1659078"/>
              <a:gd name="connsiteY5" fmla="*/ 414770 h 19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78" h="1924532">
                <a:moveTo>
                  <a:pt x="829540" y="0"/>
                </a:moveTo>
                <a:lnTo>
                  <a:pt x="1659078" y="414770"/>
                </a:lnTo>
                <a:lnTo>
                  <a:pt x="1659078" y="1509763"/>
                </a:lnTo>
                <a:lnTo>
                  <a:pt x="829540" y="1924532"/>
                </a:lnTo>
                <a:lnTo>
                  <a:pt x="0" y="1509763"/>
                </a:lnTo>
                <a:lnTo>
                  <a:pt x="0" y="414770"/>
                </a:lnTo>
                <a:close/>
              </a:path>
            </a:pathLst>
          </a:custGeom>
        </p:spPr>
        <p:txBody>
          <a:bodyPr wrap="square">
            <a:noAutofit/>
          </a:bodyPr>
          <a:lstStyle/>
          <a:p>
            <a:endParaRPr lang="en-US"/>
          </a:p>
        </p:txBody>
      </p:sp>
      <p:sp>
        <p:nvSpPr>
          <p:cNvPr id="5" name="Picture Placeholder 23"/>
          <p:cNvSpPr>
            <a:spLocks noGrp="1"/>
          </p:cNvSpPr>
          <p:nvPr>
            <p:ph type="pic" sz="quarter" idx="13"/>
          </p:nvPr>
        </p:nvSpPr>
        <p:spPr>
          <a:xfrm>
            <a:off x="1559560" y="2414632"/>
            <a:ext cx="1659079" cy="1924531"/>
          </a:xfrm>
          <a:custGeom>
            <a:avLst/>
            <a:gdLst>
              <a:gd name="connsiteX0" fmla="*/ 829540 w 1659079"/>
              <a:gd name="connsiteY0" fmla="*/ 0 h 1924531"/>
              <a:gd name="connsiteX1" fmla="*/ 1659079 w 1659079"/>
              <a:gd name="connsiteY1" fmla="*/ 414769 h 1924531"/>
              <a:gd name="connsiteX2" fmla="*/ 1659079 w 1659079"/>
              <a:gd name="connsiteY2" fmla="*/ 1509762 h 1924531"/>
              <a:gd name="connsiteX3" fmla="*/ 829540 w 1659079"/>
              <a:gd name="connsiteY3" fmla="*/ 1924531 h 1924531"/>
              <a:gd name="connsiteX4" fmla="*/ 0 w 1659079"/>
              <a:gd name="connsiteY4" fmla="*/ 1509762 h 1924531"/>
              <a:gd name="connsiteX5" fmla="*/ 0 w 1659079"/>
              <a:gd name="connsiteY5" fmla="*/ 414769 h 192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79" h="1924531">
                <a:moveTo>
                  <a:pt x="829540" y="0"/>
                </a:moveTo>
                <a:lnTo>
                  <a:pt x="1659079" y="414769"/>
                </a:lnTo>
                <a:lnTo>
                  <a:pt x="1659079" y="1509762"/>
                </a:lnTo>
                <a:lnTo>
                  <a:pt x="829540" y="1924531"/>
                </a:lnTo>
                <a:lnTo>
                  <a:pt x="0" y="1509762"/>
                </a:lnTo>
                <a:lnTo>
                  <a:pt x="0" y="414769"/>
                </a:lnTo>
                <a:close/>
              </a:path>
            </a:pathLst>
          </a:custGeom>
        </p:spPr>
        <p:txBody>
          <a:bodyPr wrap="square">
            <a:noAutofit/>
          </a:bodyPr>
          <a:lstStyle/>
          <a:p>
            <a:endParaRPr lang="en-US" dirty="0"/>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22625" y="638629"/>
            <a:ext cx="3048000" cy="2728912"/>
          </a:xfrm>
        </p:spPr>
        <p:txBody>
          <a:bodyPr/>
          <a:lstStyle/>
          <a:p>
            <a:endParaRPr lang="id-ID"/>
          </a:p>
        </p:txBody>
      </p:sp>
      <p:sp>
        <p:nvSpPr>
          <p:cNvPr id="8" name="Picture Placeholder 6"/>
          <p:cNvSpPr>
            <a:spLocks noGrp="1"/>
          </p:cNvSpPr>
          <p:nvPr>
            <p:ph type="pic" sz="quarter" idx="11"/>
          </p:nvPr>
        </p:nvSpPr>
        <p:spPr>
          <a:xfrm>
            <a:off x="3222625" y="3686742"/>
            <a:ext cx="3048000" cy="2728912"/>
          </a:xfrm>
        </p:spPr>
        <p:txBody>
          <a:bodyPr/>
          <a:lstStyle/>
          <a:p>
            <a:endParaRPr lang="id-ID"/>
          </a:p>
        </p:txBody>
      </p:sp>
      <p:sp>
        <p:nvSpPr>
          <p:cNvPr id="9" name="Picture Placeholder 6"/>
          <p:cNvSpPr>
            <a:spLocks noGrp="1"/>
          </p:cNvSpPr>
          <p:nvPr>
            <p:ph type="pic" sz="quarter" idx="12"/>
          </p:nvPr>
        </p:nvSpPr>
        <p:spPr>
          <a:xfrm>
            <a:off x="6604453" y="2133714"/>
            <a:ext cx="3048000" cy="2728799"/>
          </a:xfrm>
        </p:spPr>
        <p:txBody>
          <a:bodyPr/>
          <a:lstStyle/>
          <a:p>
            <a:endParaRPr lang="id-ID"/>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a:off x="0" y="0"/>
            <a:ext cx="6375400" cy="6858000"/>
          </a:xfrm>
        </p:spPr>
        <p:txBody>
          <a:bodyPr/>
          <a:lstStyle/>
          <a:p>
            <a:endParaRPr lang="id-ID"/>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30628" y="129632"/>
            <a:ext cx="3788909" cy="3586706"/>
          </a:xfrm>
        </p:spPr>
        <p:txBody>
          <a:bodyPr/>
          <a:lstStyle/>
          <a:p>
            <a:endParaRPr lang="id-ID"/>
          </a:p>
        </p:txBody>
      </p:sp>
      <p:sp>
        <p:nvSpPr>
          <p:cNvPr id="9" name="Picture Placeholder 8"/>
          <p:cNvSpPr>
            <a:spLocks noGrp="1"/>
          </p:cNvSpPr>
          <p:nvPr>
            <p:ph type="pic" sz="quarter" idx="11"/>
          </p:nvPr>
        </p:nvSpPr>
        <p:spPr>
          <a:xfrm>
            <a:off x="4158344" y="130629"/>
            <a:ext cx="2728685" cy="3614284"/>
          </a:xfrm>
        </p:spPr>
        <p:txBody>
          <a:bodyPr/>
          <a:lstStyle/>
          <a:p>
            <a:endParaRPr lang="id-ID"/>
          </a:p>
        </p:txBody>
      </p:sp>
      <p:sp>
        <p:nvSpPr>
          <p:cNvPr id="10" name="Picture Placeholder 8"/>
          <p:cNvSpPr>
            <a:spLocks noGrp="1"/>
          </p:cNvSpPr>
          <p:nvPr>
            <p:ph type="pic" sz="quarter" idx="12"/>
          </p:nvPr>
        </p:nvSpPr>
        <p:spPr>
          <a:xfrm>
            <a:off x="6117772" y="3113088"/>
            <a:ext cx="3204990" cy="3621542"/>
          </a:xfrm>
        </p:spPr>
        <p:txBody>
          <a:bodyPr/>
          <a:lstStyle/>
          <a:p>
            <a:endParaRPr lang="id-ID"/>
          </a:p>
        </p:txBody>
      </p:sp>
      <p:sp>
        <p:nvSpPr>
          <p:cNvPr id="12" name="Picture Placeholder 11"/>
          <p:cNvSpPr>
            <a:spLocks noGrp="1"/>
          </p:cNvSpPr>
          <p:nvPr>
            <p:ph type="pic" sz="quarter" idx="13"/>
          </p:nvPr>
        </p:nvSpPr>
        <p:spPr>
          <a:xfrm>
            <a:off x="9550400" y="3113088"/>
            <a:ext cx="2525486" cy="3621542"/>
          </a:xfrm>
        </p:spPr>
        <p:txBody>
          <a:bodyPr/>
          <a:lstStyle/>
          <a:p>
            <a:endParaRPr lang="id-ID"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36625" y="1917700"/>
            <a:ext cx="2755900" cy="2755900"/>
          </a:xfrm>
          <a:prstGeom prst="diamond">
            <a:avLst/>
          </a:prstGeom>
        </p:spPr>
        <p:txBody>
          <a:bodyPr/>
          <a:lstStyle/>
          <a:p>
            <a:endParaRPr lang="id-ID"/>
          </a:p>
        </p:txBody>
      </p:sp>
      <p:sp>
        <p:nvSpPr>
          <p:cNvPr id="8" name="Picture Placeholder 6"/>
          <p:cNvSpPr>
            <a:spLocks noGrp="1"/>
          </p:cNvSpPr>
          <p:nvPr>
            <p:ph type="pic" sz="quarter" idx="11"/>
          </p:nvPr>
        </p:nvSpPr>
        <p:spPr>
          <a:xfrm>
            <a:off x="3797300" y="1225550"/>
            <a:ext cx="4140200" cy="4140200"/>
          </a:xfrm>
          <a:prstGeom prst="diamond">
            <a:avLst/>
          </a:prstGeom>
        </p:spPr>
        <p:txBody>
          <a:bodyPr/>
          <a:lstStyle/>
          <a:p>
            <a:endParaRPr lang="id-ID"/>
          </a:p>
        </p:txBody>
      </p:sp>
      <p:sp>
        <p:nvSpPr>
          <p:cNvPr id="9" name="Picture Placeholder 6"/>
          <p:cNvSpPr>
            <a:spLocks noGrp="1"/>
          </p:cNvSpPr>
          <p:nvPr>
            <p:ph type="pic" sz="quarter" idx="12"/>
          </p:nvPr>
        </p:nvSpPr>
        <p:spPr>
          <a:xfrm>
            <a:off x="6762750" y="3295650"/>
            <a:ext cx="2755900" cy="2755900"/>
          </a:xfrm>
          <a:prstGeom prst="diamond">
            <a:avLst/>
          </a:prstGeom>
        </p:spPr>
        <p:txBody>
          <a:bodyPr/>
          <a:lstStyle/>
          <a:p>
            <a:endParaRPr lang="id-ID" dirty="0"/>
          </a:p>
        </p:txBody>
      </p:sp>
      <p:sp>
        <p:nvSpPr>
          <p:cNvPr id="10" name="Picture Placeholder 6"/>
          <p:cNvSpPr>
            <a:spLocks noGrp="1"/>
          </p:cNvSpPr>
          <p:nvPr>
            <p:ph type="pic" sz="quarter" idx="13"/>
          </p:nvPr>
        </p:nvSpPr>
        <p:spPr>
          <a:xfrm>
            <a:off x="6762750" y="539750"/>
            <a:ext cx="2755900" cy="2755900"/>
          </a:xfrm>
          <a:prstGeom prst="diamond">
            <a:avLst/>
          </a:prstGeom>
        </p:spPr>
        <p:txBody>
          <a:bodyPr/>
          <a:lstStyle/>
          <a:p>
            <a:endParaRPr lang="id-ID"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96686" y="449943"/>
            <a:ext cx="4027714" cy="5921828"/>
          </a:xfrm>
        </p:spPr>
        <p:txBody>
          <a:bodyPr/>
          <a:lstStyle/>
          <a:p>
            <a:endParaRPr lang="id-ID"/>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775200" y="1473200"/>
            <a:ext cx="4521200" cy="2603500"/>
          </a:xfrm>
        </p:spPr>
        <p:txBody>
          <a:bodyPr/>
          <a:lstStyle/>
          <a:p>
            <a:endParaRPr lang="id-ID"/>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821715" y="1016000"/>
            <a:ext cx="5370286" cy="4803775"/>
          </a:xfrm>
        </p:spPr>
        <p:txBody>
          <a:bodyPr/>
          <a:lstStyle/>
          <a:p>
            <a:endParaRPr lang="id-ID"/>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419600" y="1231900"/>
            <a:ext cx="3314700" cy="4368800"/>
          </a:xfrm>
        </p:spPr>
        <p:txBody>
          <a:bodyPr/>
          <a:lstStyle/>
          <a:p>
            <a:endParaRPr lang="id-ID"/>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15" name="Picture Placeholder 9"/>
          <p:cNvSpPr>
            <a:spLocks noGrp="1"/>
          </p:cNvSpPr>
          <p:nvPr>
            <p:ph type="pic" sz="quarter" idx="10"/>
          </p:nvPr>
        </p:nvSpPr>
        <p:spPr>
          <a:xfrm>
            <a:off x="3481388" y="101600"/>
            <a:ext cx="4121150" cy="2525713"/>
          </a:xfrm>
        </p:spPr>
        <p:txBody>
          <a:bodyPr/>
          <a:lstStyle/>
          <a:p>
            <a:endParaRPr lang="id-ID"/>
          </a:p>
        </p:txBody>
      </p:sp>
      <p:sp>
        <p:nvSpPr>
          <p:cNvPr id="16" name="Picture Placeholder 11"/>
          <p:cNvSpPr>
            <a:spLocks noGrp="1"/>
          </p:cNvSpPr>
          <p:nvPr>
            <p:ph type="pic" sz="quarter" idx="11"/>
          </p:nvPr>
        </p:nvSpPr>
        <p:spPr>
          <a:xfrm>
            <a:off x="7718425" y="1930400"/>
            <a:ext cx="4121150" cy="3062288"/>
          </a:xfrm>
        </p:spPr>
        <p:txBody>
          <a:bodyPr/>
          <a:lstStyle/>
          <a:p>
            <a:endParaRPr lang="id-ID"/>
          </a:p>
        </p:txBody>
      </p:sp>
      <p:sp>
        <p:nvSpPr>
          <p:cNvPr id="17" name="Picture Placeholder 13"/>
          <p:cNvSpPr>
            <a:spLocks noGrp="1"/>
          </p:cNvSpPr>
          <p:nvPr>
            <p:ph type="pic" sz="quarter" idx="12"/>
          </p:nvPr>
        </p:nvSpPr>
        <p:spPr>
          <a:xfrm>
            <a:off x="3481388" y="4187825"/>
            <a:ext cx="4121150" cy="2525713"/>
          </a:xfrm>
        </p:spPr>
        <p:txBody>
          <a:bodyPr/>
          <a:lstStyle/>
          <a:p>
            <a:endParaRPr lang="id-ID"/>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668338" y="2105025"/>
            <a:ext cx="2313125" cy="2641600"/>
          </a:xfrm>
          <a:prstGeom prst="roundRect">
            <a:avLst/>
          </a:prstGeom>
        </p:spPr>
        <p:txBody>
          <a:bodyPr/>
          <a:lstStyle/>
          <a:p>
            <a:endParaRPr lang="id-ID"/>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914900" y="723900"/>
            <a:ext cx="7277100" cy="5410200"/>
          </a:xfrm>
        </p:spPr>
        <p:txBody>
          <a:bodyPr/>
          <a:lstStyle/>
          <a:p>
            <a:endParaRPr lang="id-ID"/>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353832" y="5123656"/>
            <a:ext cx="3468688" cy="3468688"/>
          </a:xfrm>
          <a:prstGeom prst="diamond">
            <a:avLst/>
          </a:prstGeom>
        </p:spPr>
        <p:txBody>
          <a:bodyPr/>
          <a:lstStyle/>
          <a:p>
            <a:endParaRPr lang="id-ID" dirty="0"/>
          </a:p>
        </p:txBody>
      </p:sp>
      <p:sp>
        <p:nvSpPr>
          <p:cNvPr id="8" name="Picture Placeholder 6"/>
          <p:cNvSpPr>
            <a:spLocks noGrp="1"/>
          </p:cNvSpPr>
          <p:nvPr>
            <p:ph type="pic" sz="quarter" idx="11"/>
          </p:nvPr>
        </p:nvSpPr>
        <p:spPr>
          <a:xfrm>
            <a:off x="5275262" y="1458233"/>
            <a:ext cx="5254625" cy="5254625"/>
          </a:xfrm>
          <a:prstGeom prst="diamond">
            <a:avLst/>
          </a:prstGeom>
        </p:spPr>
        <p:txBody>
          <a:bodyPr/>
          <a:lstStyle/>
          <a:p>
            <a:endParaRPr lang="id-ID" dirty="0"/>
          </a:p>
        </p:txBody>
      </p:sp>
      <p:sp>
        <p:nvSpPr>
          <p:cNvPr id="9" name="Picture Placeholder 6"/>
          <p:cNvSpPr>
            <a:spLocks noGrp="1"/>
          </p:cNvSpPr>
          <p:nvPr>
            <p:ph type="pic" sz="quarter" idx="12"/>
          </p:nvPr>
        </p:nvSpPr>
        <p:spPr>
          <a:xfrm>
            <a:off x="7982629" y="4230687"/>
            <a:ext cx="5254625" cy="5254625"/>
          </a:xfrm>
          <a:prstGeom prst="diamond">
            <a:avLst/>
          </a:prstGeom>
        </p:spPr>
        <p:txBody>
          <a:bodyPr/>
          <a:lstStyle/>
          <a:p>
            <a:endParaRPr lang="id-ID" dirty="0"/>
          </a:p>
        </p:txBody>
      </p:sp>
      <p:sp>
        <p:nvSpPr>
          <p:cNvPr id="11" name="Picture Placeholder 6"/>
          <p:cNvSpPr>
            <a:spLocks noGrp="1"/>
          </p:cNvSpPr>
          <p:nvPr>
            <p:ph type="pic" sz="quarter" idx="13"/>
          </p:nvPr>
        </p:nvSpPr>
        <p:spPr>
          <a:xfrm>
            <a:off x="1305944" y="-3853204"/>
            <a:ext cx="7822520" cy="7822520"/>
          </a:xfrm>
          <a:prstGeom prst="diamond">
            <a:avLst/>
          </a:prstGeom>
        </p:spPr>
        <p:txBody>
          <a:bodyPr/>
          <a:lstStyle/>
          <a:p>
            <a:endParaRPr lang="id-ID" dirty="0"/>
          </a:p>
        </p:txBody>
      </p:sp>
      <p:sp>
        <p:nvSpPr>
          <p:cNvPr id="12" name="Picture Placeholder 6"/>
          <p:cNvSpPr>
            <a:spLocks noGrp="1"/>
          </p:cNvSpPr>
          <p:nvPr>
            <p:ph type="pic" sz="quarter" idx="14"/>
          </p:nvPr>
        </p:nvSpPr>
        <p:spPr>
          <a:xfrm>
            <a:off x="7982629" y="-1242220"/>
            <a:ext cx="5254625" cy="5211536"/>
          </a:xfrm>
          <a:prstGeom prst="diamond">
            <a:avLst/>
          </a:prstGeom>
        </p:spPr>
        <p:txBody>
          <a:bodyPr/>
          <a:lstStyle/>
          <a:p>
            <a:endParaRPr lang="id-ID" dirty="0"/>
          </a:p>
        </p:txBody>
      </p:sp>
      <p:sp>
        <p:nvSpPr>
          <p:cNvPr id="13" name="Picture Placeholder 6"/>
          <p:cNvSpPr>
            <a:spLocks noGrp="1"/>
          </p:cNvSpPr>
          <p:nvPr>
            <p:ph type="pic" sz="quarter" idx="15"/>
          </p:nvPr>
        </p:nvSpPr>
        <p:spPr>
          <a:xfrm>
            <a:off x="10689996" y="2387202"/>
            <a:ext cx="3468688" cy="3468688"/>
          </a:xfrm>
          <a:prstGeom prst="diamond">
            <a:avLst/>
          </a:prstGeom>
        </p:spPr>
        <p:txBody>
          <a:bodyPr/>
          <a:lstStyle/>
          <a:p>
            <a:endParaRPr lang="id-ID"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454400" y="1729014"/>
            <a:ext cx="4940300" cy="2743200"/>
          </a:xfrm>
        </p:spPr>
        <p:txBody>
          <a:bodyPr/>
          <a:lstStyle/>
          <a:p>
            <a:endParaRPr lang="id-ID"/>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60222" y="1268556"/>
            <a:ext cx="5419141" cy="4711330"/>
          </a:xfrm>
          <a:custGeom>
            <a:avLst/>
            <a:gdLst>
              <a:gd name="connsiteX0" fmla="*/ 0 w 4149725"/>
              <a:gd name="connsiteY0" fmla="*/ 4149725 h 4149725"/>
              <a:gd name="connsiteX1" fmla="*/ 2074863 w 4149725"/>
              <a:gd name="connsiteY1" fmla="*/ 0 h 4149725"/>
              <a:gd name="connsiteX2" fmla="*/ 4149725 w 4149725"/>
              <a:gd name="connsiteY2" fmla="*/ 4149725 h 4149725"/>
              <a:gd name="connsiteX3" fmla="*/ 0 w 4149725"/>
              <a:gd name="connsiteY3" fmla="*/ 4149725 h 4149725"/>
              <a:gd name="connsiteX0-1" fmla="*/ 0 w 5427663"/>
              <a:gd name="connsiteY0-2" fmla="*/ 3307896 h 3307896"/>
              <a:gd name="connsiteX1-3" fmla="*/ 5427663 w 5427663"/>
              <a:gd name="connsiteY1-4" fmla="*/ 0 h 3307896"/>
              <a:gd name="connsiteX2-5" fmla="*/ 4149725 w 5427663"/>
              <a:gd name="connsiteY2-6" fmla="*/ 3307896 h 3307896"/>
              <a:gd name="connsiteX3-7" fmla="*/ 0 w 5427663"/>
              <a:gd name="connsiteY3-8" fmla="*/ 3307896 h 3307896"/>
              <a:gd name="connsiteX0-9" fmla="*/ 0 w 4890635"/>
              <a:gd name="connsiteY0-10" fmla="*/ 0 h 3381828"/>
              <a:gd name="connsiteX1-11" fmla="*/ 4890635 w 4890635"/>
              <a:gd name="connsiteY1-12" fmla="*/ 73932 h 3381828"/>
              <a:gd name="connsiteX2-13" fmla="*/ 3612697 w 4890635"/>
              <a:gd name="connsiteY2-14" fmla="*/ 3381828 h 3381828"/>
              <a:gd name="connsiteX3-15" fmla="*/ 0 w 4890635"/>
              <a:gd name="connsiteY3-16" fmla="*/ 0 h 3381828"/>
              <a:gd name="connsiteX0-17" fmla="*/ 0 w 4890635"/>
              <a:gd name="connsiteY0-18" fmla="*/ 0 h 3846286"/>
              <a:gd name="connsiteX1-19" fmla="*/ 4890635 w 4890635"/>
              <a:gd name="connsiteY1-20" fmla="*/ 73932 h 3846286"/>
              <a:gd name="connsiteX2-21" fmla="*/ 2451554 w 4890635"/>
              <a:gd name="connsiteY2-22" fmla="*/ 3846286 h 3846286"/>
              <a:gd name="connsiteX3-23" fmla="*/ 0 w 4890635"/>
              <a:gd name="connsiteY3-24" fmla="*/ 0 h 3846286"/>
              <a:gd name="connsiteX0-25" fmla="*/ 0 w 4890635"/>
              <a:gd name="connsiteY0-26" fmla="*/ 0 h 3904344"/>
              <a:gd name="connsiteX1-27" fmla="*/ 4890635 w 4890635"/>
              <a:gd name="connsiteY1-28" fmla="*/ 73932 h 3904344"/>
              <a:gd name="connsiteX2-29" fmla="*/ 2001611 w 4890635"/>
              <a:gd name="connsiteY2-30" fmla="*/ 3904344 h 3904344"/>
              <a:gd name="connsiteX3-31" fmla="*/ 0 w 4890635"/>
              <a:gd name="connsiteY3-32" fmla="*/ 0 h 3904344"/>
              <a:gd name="connsiteX0-33" fmla="*/ 0 w 4890635"/>
              <a:gd name="connsiteY0-34" fmla="*/ 0 h 3875315"/>
              <a:gd name="connsiteX1-35" fmla="*/ 4890635 w 4890635"/>
              <a:gd name="connsiteY1-36" fmla="*/ 44903 h 3875315"/>
              <a:gd name="connsiteX2-37" fmla="*/ 2001611 w 4890635"/>
              <a:gd name="connsiteY2-38" fmla="*/ 3875315 h 3875315"/>
              <a:gd name="connsiteX3-39" fmla="*/ 0 w 4890635"/>
              <a:gd name="connsiteY3-40" fmla="*/ 0 h 3875315"/>
              <a:gd name="connsiteX0-41" fmla="*/ 0 w 4876121"/>
              <a:gd name="connsiteY0-42" fmla="*/ 0 h 3875315"/>
              <a:gd name="connsiteX1-43" fmla="*/ 4876121 w 4876121"/>
              <a:gd name="connsiteY1-44" fmla="*/ 30389 h 3875315"/>
              <a:gd name="connsiteX2-45" fmla="*/ 2001611 w 4876121"/>
              <a:gd name="connsiteY2-46" fmla="*/ 3875315 h 3875315"/>
              <a:gd name="connsiteX3-47" fmla="*/ 0 w 4876121"/>
              <a:gd name="connsiteY3-48" fmla="*/ 0 h 3875315"/>
              <a:gd name="connsiteX0-49" fmla="*/ 0 w 4857071"/>
              <a:gd name="connsiteY0-50" fmla="*/ 0 h 3875315"/>
              <a:gd name="connsiteX1-51" fmla="*/ 4857071 w 4857071"/>
              <a:gd name="connsiteY1-52" fmla="*/ 17689 h 3875315"/>
              <a:gd name="connsiteX2-53" fmla="*/ 2001611 w 4857071"/>
              <a:gd name="connsiteY2-54" fmla="*/ 3875315 h 3875315"/>
              <a:gd name="connsiteX3-55" fmla="*/ 0 w 4857071"/>
              <a:gd name="connsiteY3-56" fmla="*/ 0 h 3875315"/>
              <a:gd name="connsiteX0-57" fmla="*/ 0 w 4563715"/>
              <a:gd name="connsiteY0-58" fmla="*/ 446791 h 3857626"/>
              <a:gd name="connsiteX1-59" fmla="*/ 4563715 w 4563715"/>
              <a:gd name="connsiteY1-60" fmla="*/ 0 h 3857626"/>
              <a:gd name="connsiteX2-61" fmla="*/ 1708255 w 4563715"/>
              <a:gd name="connsiteY2-62" fmla="*/ 3857626 h 3857626"/>
              <a:gd name="connsiteX3-63" fmla="*/ 0 w 4563715"/>
              <a:gd name="connsiteY3-64" fmla="*/ 446791 h 3857626"/>
              <a:gd name="connsiteX0-65" fmla="*/ 0 w 4563715"/>
              <a:gd name="connsiteY0-66" fmla="*/ 446791 h 3967634"/>
              <a:gd name="connsiteX1-67" fmla="*/ 4563715 w 4563715"/>
              <a:gd name="connsiteY1-68" fmla="*/ 0 h 3967634"/>
              <a:gd name="connsiteX2-69" fmla="*/ 2478315 w 4563715"/>
              <a:gd name="connsiteY2-70" fmla="*/ 3967634 h 3967634"/>
              <a:gd name="connsiteX3-71" fmla="*/ 0 w 4563715"/>
              <a:gd name="connsiteY3-72" fmla="*/ 446791 h 3967634"/>
            </a:gdLst>
            <a:ahLst/>
            <a:cxnLst>
              <a:cxn ang="0">
                <a:pos x="connsiteX0-1" y="connsiteY0-2"/>
              </a:cxn>
              <a:cxn ang="0">
                <a:pos x="connsiteX1-3" y="connsiteY1-4"/>
              </a:cxn>
              <a:cxn ang="0">
                <a:pos x="connsiteX2-5" y="connsiteY2-6"/>
              </a:cxn>
              <a:cxn ang="0">
                <a:pos x="connsiteX3-7" y="connsiteY3-8"/>
              </a:cxn>
            </a:cxnLst>
            <a:rect l="l" t="t" r="r" b="b"/>
            <a:pathLst>
              <a:path w="4563715" h="3967634">
                <a:moveTo>
                  <a:pt x="0" y="446791"/>
                </a:moveTo>
                <a:lnTo>
                  <a:pt x="4563715" y="0"/>
                </a:lnTo>
                <a:lnTo>
                  <a:pt x="2478315" y="3967634"/>
                </a:lnTo>
                <a:lnTo>
                  <a:pt x="0" y="446791"/>
                </a:lnTo>
                <a:close/>
              </a:path>
            </a:pathLst>
          </a:custGeom>
        </p:spPr>
        <p:txBody>
          <a:bodyPr/>
          <a:lstStyle/>
          <a:p>
            <a:endParaRPr lang="id-ID"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
        <p:nvSpPr>
          <p:cNvPr id="9" name="Picture Placeholder 7"/>
          <p:cNvSpPr>
            <a:spLocks noGrp="1"/>
          </p:cNvSpPr>
          <p:nvPr>
            <p:ph type="pic" sz="quarter" idx="10"/>
          </p:nvPr>
        </p:nvSpPr>
        <p:spPr>
          <a:xfrm>
            <a:off x="3657600" y="1955800"/>
            <a:ext cx="4254500" cy="2768600"/>
          </a:xfrm>
        </p:spPr>
        <p:txBody>
          <a:bodyPr/>
          <a:lstStyle/>
          <a:p>
            <a:endParaRPr lang="id-ID"/>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58800" y="482600"/>
            <a:ext cx="11074400" cy="5880100"/>
          </a:xfrm>
        </p:spPr>
        <p:txBody>
          <a:bodyPr/>
          <a:lstStyle/>
          <a:p>
            <a:endParaRPr lang="id-ID"/>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62000" y="546100"/>
            <a:ext cx="10693400" cy="5753100"/>
          </a:xfrm>
        </p:spPr>
        <p:txBody>
          <a:bodyPr/>
          <a:lstStyle/>
          <a:p>
            <a:endParaRPr lang="id-ID"/>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58800" y="482600"/>
            <a:ext cx="11074400" cy="5880100"/>
          </a:xfrm>
        </p:spPr>
        <p:txBody>
          <a:bodyPr/>
          <a:lstStyle/>
          <a:p>
            <a:endParaRPr lang="id-ID"/>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2195966" y="-50800"/>
            <a:ext cx="10483851" cy="6959605"/>
          </a:xfrm>
          <a:custGeom>
            <a:avLst/>
            <a:gdLst>
              <a:gd name="connsiteX0" fmla="*/ 6843599 w 10483851"/>
              <a:gd name="connsiteY0" fmla="*/ 43256 h 6959605"/>
              <a:gd name="connsiteX1" fmla="*/ 3429328 w 10483851"/>
              <a:gd name="connsiteY1" fmla="*/ 6959605 h 6959605"/>
              <a:gd name="connsiteX2" fmla="*/ 0 w 10483851"/>
              <a:gd name="connsiteY2" fmla="*/ 58360 h 6959605"/>
              <a:gd name="connsiteX3" fmla="*/ 7029451 w 10483851"/>
              <a:gd name="connsiteY3" fmla="*/ 0 h 6959605"/>
              <a:gd name="connsiteX4" fmla="*/ 10483851 w 10483851"/>
              <a:gd name="connsiteY4" fmla="*/ 6908800 h 6959605"/>
              <a:gd name="connsiteX5" fmla="*/ 3575051 w 10483851"/>
              <a:gd name="connsiteY5" fmla="*/ 6908800 h 695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3851" h="6959605">
                <a:moveTo>
                  <a:pt x="6843599" y="43256"/>
                </a:moveTo>
                <a:lnTo>
                  <a:pt x="3429328" y="6959605"/>
                </a:lnTo>
                <a:lnTo>
                  <a:pt x="0" y="58360"/>
                </a:lnTo>
                <a:close/>
                <a:moveTo>
                  <a:pt x="7029451" y="0"/>
                </a:moveTo>
                <a:lnTo>
                  <a:pt x="10483851" y="6908800"/>
                </a:lnTo>
                <a:lnTo>
                  <a:pt x="3575051" y="6908800"/>
                </a:ln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3737429" y="0"/>
            <a:ext cx="10604599" cy="6889476"/>
          </a:xfrm>
          <a:custGeom>
            <a:avLst/>
            <a:gdLst>
              <a:gd name="connsiteX0" fmla="*/ 4549174 w 10604599"/>
              <a:gd name="connsiteY0" fmla="*/ 867625 h 6889476"/>
              <a:gd name="connsiteX1" fmla="*/ 10604599 w 10604599"/>
              <a:gd name="connsiteY1" fmla="*/ 879330 h 6889476"/>
              <a:gd name="connsiteX2" fmla="*/ 7674170 w 10604599"/>
              <a:gd name="connsiteY2" fmla="*/ 6889476 h 6889476"/>
              <a:gd name="connsiteX3" fmla="*/ 4549174 w 10604599"/>
              <a:gd name="connsiteY3" fmla="*/ 867625 h 6889476"/>
              <a:gd name="connsiteX4" fmla="*/ 3737429 w 10604599"/>
              <a:gd name="connsiteY4" fmla="*/ 0 h 6889476"/>
              <a:gd name="connsiteX5" fmla="*/ 7474857 w 10604599"/>
              <a:gd name="connsiteY5" fmla="*/ 6855390 h 6889476"/>
              <a:gd name="connsiteX6" fmla="*/ 0 w 10604599"/>
              <a:gd name="connsiteY6" fmla="*/ 6855390 h 688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04599" h="6889476">
                <a:moveTo>
                  <a:pt x="4549174" y="867625"/>
                </a:moveTo>
                <a:lnTo>
                  <a:pt x="10604599" y="879330"/>
                </a:lnTo>
                <a:cubicBezTo>
                  <a:pt x="9627590" y="2882714"/>
                  <a:pt x="8651178" y="4886092"/>
                  <a:pt x="7674170" y="6889476"/>
                </a:cubicBezTo>
                <a:cubicBezTo>
                  <a:pt x="6666126" y="4891717"/>
                  <a:pt x="5557218" y="2865384"/>
                  <a:pt x="4549174" y="867625"/>
                </a:cubicBezTo>
                <a:close/>
                <a:moveTo>
                  <a:pt x="3737429" y="0"/>
                </a:moveTo>
                <a:lnTo>
                  <a:pt x="7474857" y="6855390"/>
                </a:lnTo>
                <a:lnTo>
                  <a:pt x="0" y="6855390"/>
                </a:ln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63538" y="0"/>
            <a:ext cx="2873375" cy="4208463"/>
          </a:xfrm>
        </p:spPr>
        <p:txBody>
          <a:bodyPr/>
          <a:lstStyle/>
          <a:p>
            <a:endParaRPr lang="id-ID"/>
          </a:p>
        </p:txBody>
      </p:sp>
      <p:sp>
        <p:nvSpPr>
          <p:cNvPr id="8" name="Picture Placeholder 6"/>
          <p:cNvSpPr>
            <a:spLocks noGrp="1"/>
          </p:cNvSpPr>
          <p:nvPr>
            <p:ph type="pic" sz="quarter" idx="11"/>
          </p:nvPr>
        </p:nvSpPr>
        <p:spPr>
          <a:xfrm>
            <a:off x="3236913" y="2649537"/>
            <a:ext cx="2873375" cy="4208463"/>
          </a:xfrm>
        </p:spPr>
        <p:txBody>
          <a:bodyPr/>
          <a:lstStyle/>
          <a:p>
            <a:endParaRPr lang="id-ID"/>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227083" y="1087892"/>
            <a:ext cx="4862513" cy="4862512"/>
          </a:xfrm>
        </p:spPr>
        <p:txBody>
          <a:bodyPr/>
          <a:lstStyle/>
          <a:p>
            <a:endParaRPr lang="id-ID"/>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2" name="Picture Placeholder 11"/>
          <p:cNvSpPr>
            <a:spLocks noGrp="1"/>
          </p:cNvSpPr>
          <p:nvPr>
            <p:ph type="pic" sz="quarter" idx="14"/>
          </p:nvPr>
        </p:nvSpPr>
        <p:spPr>
          <a:xfrm>
            <a:off x="957942" y="1017871"/>
            <a:ext cx="4917736" cy="5229225"/>
          </a:xfrm>
          <a:custGeom>
            <a:avLst/>
            <a:gdLst>
              <a:gd name="connsiteX0" fmla="*/ 0 w 4917736"/>
              <a:gd name="connsiteY0" fmla="*/ 1261553 h 5229225"/>
              <a:gd name="connsiteX1" fmla="*/ 922325 w 4917736"/>
              <a:gd name="connsiteY1" fmla="*/ 1261553 h 5229225"/>
              <a:gd name="connsiteX2" fmla="*/ 1741714 w 4917736"/>
              <a:gd name="connsiteY2" fmla="*/ 2589497 h 5229225"/>
              <a:gd name="connsiteX3" fmla="*/ 922325 w 4917736"/>
              <a:gd name="connsiteY3" fmla="*/ 3917440 h 5229225"/>
              <a:gd name="connsiteX4" fmla="*/ 0 w 4917736"/>
              <a:gd name="connsiteY4" fmla="*/ 3917440 h 5229225"/>
              <a:gd name="connsiteX5" fmla="*/ 819389 w 4917736"/>
              <a:gd name="connsiteY5" fmla="*/ 2589497 h 5229225"/>
              <a:gd name="connsiteX6" fmla="*/ 2729022 w 4917736"/>
              <a:gd name="connsiteY6" fmla="*/ 1014130 h 5229225"/>
              <a:gd name="connsiteX7" fmla="*/ 3609441 w 4917736"/>
              <a:gd name="connsiteY7" fmla="*/ 1014130 h 5229225"/>
              <a:gd name="connsiteX8" fmla="*/ 4603411 w 4917736"/>
              <a:gd name="connsiteY8" fmla="*/ 2614613 h 5229225"/>
              <a:gd name="connsiteX9" fmla="*/ 3609441 w 4917736"/>
              <a:gd name="connsiteY9" fmla="*/ 4215096 h 5229225"/>
              <a:gd name="connsiteX10" fmla="*/ 2729022 w 4917736"/>
              <a:gd name="connsiteY10" fmla="*/ 4215096 h 5229225"/>
              <a:gd name="connsiteX11" fmla="*/ 3722992 w 4917736"/>
              <a:gd name="connsiteY11" fmla="*/ 2614613 h 5229225"/>
              <a:gd name="connsiteX12" fmla="*/ 1066803 w 4917736"/>
              <a:gd name="connsiteY12" fmla="*/ 434692 h 5229225"/>
              <a:gd name="connsiteX13" fmla="*/ 2256456 w 4917736"/>
              <a:gd name="connsiteY13" fmla="*/ 434692 h 5229225"/>
              <a:gd name="connsiteX14" fmla="*/ 3599542 w 4917736"/>
              <a:gd name="connsiteY14" fmla="*/ 2597320 h 5229225"/>
              <a:gd name="connsiteX15" fmla="*/ 2256456 w 4917736"/>
              <a:gd name="connsiteY15" fmla="*/ 4759948 h 5229225"/>
              <a:gd name="connsiteX16" fmla="*/ 1066803 w 4917736"/>
              <a:gd name="connsiteY16" fmla="*/ 4759948 h 5229225"/>
              <a:gd name="connsiteX17" fmla="*/ 2409889 w 4917736"/>
              <a:gd name="connsiteY17" fmla="*/ 2597320 h 5229225"/>
              <a:gd name="connsiteX18" fmla="*/ 544287 w 4917736"/>
              <a:gd name="connsiteY18" fmla="*/ 426868 h 5229225"/>
              <a:gd name="connsiteX19" fmla="*/ 973114 w 4917736"/>
              <a:gd name="connsiteY19" fmla="*/ 426868 h 5229225"/>
              <a:gd name="connsiteX20" fmla="*/ 2286001 w 4917736"/>
              <a:gd name="connsiteY20" fmla="*/ 2589496 h 5229225"/>
              <a:gd name="connsiteX21" fmla="*/ 973114 w 4917736"/>
              <a:gd name="connsiteY21" fmla="*/ 4752124 h 5229225"/>
              <a:gd name="connsiteX22" fmla="*/ 544287 w 4917736"/>
              <a:gd name="connsiteY22" fmla="*/ 4752124 h 5229225"/>
              <a:gd name="connsiteX23" fmla="*/ 1857174 w 4917736"/>
              <a:gd name="connsiteY23" fmla="*/ 2589496 h 5229225"/>
              <a:gd name="connsiteX24" fmla="*/ 3043347 w 4917736"/>
              <a:gd name="connsiteY24" fmla="*/ 0 h 5229225"/>
              <a:gd name="connsiteX25" fmla="*/ 3276071 w 4917736"/>
              <a:gd name="connsiteY25" fmla="*/ 0 h 5229225"/>
              <a:gd name="connsiteX26" fmla="*/ 4917736 w 4917736"/>
              <a:gd name="connsiteY26" fmla="*/ 2614613 h 5229225"/>
              <a:gd name="connsiteX27" fmla="*/ 3276071 w 4917736"/>
              <a:gd name="connsiteY27" fmla="*/ 5229225 h 5229225"/>
              <a:gd name="connsiteX28" fmla="*/ 3043347 w 4917736"/>
              <a:gd name="connsiteY28" fmla="*/ 5229225 h 5229225"/>
              <a:gd name="connsiteX29" fmla="*/ 4685012 w 4917736"/>
              <a:gd name="connsiteY29" fmla="*/ 2614613 h 522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17736" h="5229225">
                <a:moveTo>
                  <a:pt x="0" y="1261553"/>
                </a:moveTo>
                <a:lnTo>
                  <a:pt x="922325" y="1261553"/>
                </a:lnTo>
                <a:lnTo>
                  <a:pt x="1741714" y="2589497"/>
                </a:lnTo>
                <a:lnTo>
                  <a:pt x="922325" y="3917440"/>
                </a:lnTo>
                <a:lnTo>
                  <a:pt x="0" y="3917440"/>
                </a:lnTo>
                <a:lnTo>
                  <a:pt x="819389" y="2589497"/>
                </a:lnTo>
                <a:close/>
                <a:moveTo>
                  <a:pt x="2729022" y="1014130"/>
                </a:moveTo>
                <a:lnTo>
                  <a:pt x="3609441" y="1014130"/>
                </a:lnTo>
                <a:lnTo>
                  <a:pt x="4603411" y="2614613"/>
                </a:lnTo>
                <a:lnTo>
                  <a:pt x="3609441" y="4215096"/>
                </a:lnTo>
                <a:lnTo>
                  <a:pt x="2729022" y="4215096"/>
                </a:lnTo>
                <a:lnTo>
                  <a:pt x="3722992" y="2614613"/>
                </a:lnTo>
                <a:close/>
                <a:moveTo>
                  <a:pt x="1066803" y="434692"/>
                </a:moveTo>
                <a:lnTo>
                  <a:pt x="2256456" y="434692"/>
                </a:lnTo>
                <a:lnTo>
                  <a:pt x="3599542" y="2597320"/>
                </a:lnTo>
                <a:lnTo>
                  <a:pt x="2256456" y="4759948"/>
                </a:lnTo>
                <a:lnTo>
                  <a:pt x="1066803" y="4759948"/>
                </a:lnTo>
                <a:lnTo>
                  <a:pt x="2409889" y="2597320"/>
                </a:lnTo>
                <a:close/>
                <a:moveTo>
                  <a:pt x="544287" y="426868"/>
                </a:moveTo>
                <a:lnTo>
                  <a:pt x="973114" y="426868"/>
                </a:lnTo>
                <a:lnTo>
                  <a:pt x="2286001" y="2589496"/>
                </a:lnTo>
                <a:lnTo>
                  <a:pt x="973114" y="4752124"/>
                </a:lnTo>
                <a:lnTo>
                  <a:pt x="544287" y="4752124"/>
                </a:lnTo>
                <a:lnTo>
                  <a:pt x="1857174" y="2589496"/>
                </a:lnTo>
                <a:close/>
                <a:moveTo>
                  <a:pt x="3043347" y="0"/>
                </a:moveTo>
                <a:lnTo>
                  <a:pt x="3276071" y="0"/>
                </a:lnTo>
                <a:lnTo>
                  <a:pt x="4917736" y="2614613"/>
                </a:lnTo>
                <a:lnTo>
                  <a:pt x="3276071" y="5229225"/>
                </a:lnTo>
                <a:lnTo>
                  <a:pt x="3043347" y="5229225"/>
                </a:lnTo>
                <a:lnTo>
                  <a:pt x="4685012" y="2614613"/>
                </a:lnTo>
                <a:close/>
              </a:path>
            </a:pathLst>
          </a:custGeom>
        </p:spPr>
        <p:txBody>
          <a:bodyPr wrap="square">
            <a:noAutofit/>
          </a:bodyPr>
          <a:lstStyle/>
          <a:p>
            <a:endParaRPr lang="id-ID"/>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2125A-BE6B-4901-98A5-1756DC380253}" type="datetimeFigureOut">
              <a:rPr lang="id-ID" smtClean="0"/>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38A473-3FFF-4169-A291-474DD390A46F}" type="slidenum">
              <a:rPr lang="id-ID" smtClean="0"/>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2.png"/><Relationship Id="rId7" Type="http://schemas.openxmlformats.org/officeDocument/2006/relationships/tags" Target="../tags/tag4.xml"/><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jpeg"/><Relationship Id="rId10" Type="http://schemas.openxmlformats.org/officeDocument/2006/relationships/notesSlide" Target="../notesSlides/notesSlide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6.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7.xml"/><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8.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9.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30.xml"/><Relationship Id="rId4" Type="http://schemas.openxmlformats.org/officeDocument/2006/relationships/image" Target="../media/image20.jpeg"/><Relationship Id="rId3" Type="http://schemas.openxmlformats.org/officeDocument/2006/relationships/image" Target="../media/image28.jpeg"/><Relationship Id="rId2" Type="http://schemas.openxmlformats.org/officeDocument/2006/relationships/image" Target="../media/image12.jpeg"/><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1.xml"/><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3.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7.xml"/><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3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36.xml"/><Relationship Id="rId3" Type="http://schemas.openxmlformats.org/officeDocument/2006/relationships/image" Target="../media/image38.jpeg"/><Relationship Id="rId2" Type="http://schemas.microsoft.com/office/2007/relationships/hdphoto" Target="../media/hdphoto1.wdp"/><Relationship Id="rId1"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39.xml"/><Relationship Id="rId3" Type="http://schemas.openxmlformats.org/officeDocument/2006/relationships/image" Target="../media/image28.jpeg"/><Relationship Id="rId2" Type="http://schemas.microsoft.com/office/2007/relationships/hdphoto" Target="../media/hdphoto2.wdp"/><Relationship Id="rId1" Type="http://schemas.openxmlformats.org/officeDocument/2006/relationships/image" Target="../media/image3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34.xml"/><Relationship Id="rId3" Type="http://schemas.openxmlformats.org/officeDocument/2006/relationships/image" Target="../media/image41.jpeg"/><Relationship Id="rId2" Type="http://schemas.microsoft.com/office/2007/relationships/hdphoto" Target="../media/hdphoto3.wdp"/><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40.xml"/><Relationship Id="rId2" Type="http://schemas.openxmlformats.org/officeDocument/2006/relationships/image" Target="../media/image8.jpeg"/><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32.xml"/><Relationship Id="rId2" Type="http://schemas.openxmlformats.org/officeDocument/2006/relationships/image" Target="../media/image44.jpe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1.xml"/><Relationship Id="rId1"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3.xml"/><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2.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4.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A_PicturePlaceholder 38"/>
          <p:cNvPicPr>
            <a:picLocks noGrp="1" noChangeAspect="1"/>
          </p:cNvPicPr>
          <p:nvPr>
            <p:ph type="pic" sz="quarter" idx="10"/>
            <p:custDataLst>
              <p:tags r:id="rId1"/>
            </p:custDataLst>
          </p:nvPr>
        </p:nvPicPr>
        <p:blipFill>
          <a:blip r:embed="rId2">
            <a:extLst>
              <a:ext uri="{28A0092B-C50C-407E-A947-70E740481C1C}">
                <a14:useLocalDpi xmlns:a14="http://schemas.microsoft.com/office/drawing/2010/main" val="0"/>
              </a:ext>
            </a:extLst>
          </a:blip>
          <a:srcRect t="1302" b="1302"/>
          <a:stretch>
            <a:fillRect/>
          </a:stretch>
        </p:blipFill>
        <p:spPr/>
      </p:pic>
      <p:sp>
        <p:nvSpPr>
          <p:cNvPr id="37" name="PA_矩形 36"/>
          <p:cNvSpPr/>
          <p:nvPr>
            <p:custDataLst>
              <p:tags r:id="rId3"/>
            </p:custDataLst>
          </p:nvPr>
        </p:nvSpPr>
        <p:spPr>
          <a:xfrm>
            <a:off x="-7624" y="0"/>
            <a:ext cx="12192000" cy="6858000"/>
          </a:xfrm>
          <a:prstGeom prst="rect">
            <a:avLst/>
          </a:pr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 name="PA_组合 4"/>
          <p:cNvGrpSpPr/>
          <p:nvPr>
            <p:custDataLst>
              <p:tags r:id="rId4"/>
            </p:custDataLst>
          </p:nvPr>
        </p:nvGrpSpPr>
        <p:grpSpPr>
          <a:xfrm>
            <a:off x="3815527" y="1815004"/>
            <a:ext cx="4567011" cy="3217237"/>
            <a:chOff x="766762" y="1670050"/>
            <a:chExt cx="3067051" cy="2160588"/>
          </a:xfrm>
        </p:grpSpPr>
        <p:sp>
          <p:nvSpPr>
            <p:cNvPr id="6" name="Rectangle 5"/>
            <p:cNvSpPr>
              <a:spLocks noChangeArrowheads="1"/>
            </p:cNvSpPr>
            <p:nvPr/>
          </p:nvSpPr>
          <p:spPr bwMode="auto">
            <a:xfrm>
              <a:off x="1233488" y="2371725"/>
              <a:ext cx="2061542" cy="118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id-ID" sz="11500" b="1" i="0" u="none" strike="noStrike" cap="none" normalizeH="0" baseline="0" dirty="0" smtClean="0">
                  <a:ln>
                    <a:noFill/>
                  </a:ln>
                  <a:solidFill>
                    <a:schemeClr val="bg1"/>
                  </a:solidFill>
                  <a:effectLst/>
                  <a:latin typeface="Bebas Neue Bold" panose="020B0606020202050201" pitchFamily="34" charset="0"/>
                </a:rPr>
                <a:t>SLIDER</a:t>
              </a:r>
              <a:endParaRPr kumimoji="0" lang="id-ID" sz="2800" b="0" i="0" u="none" strike="noStrike" cap="none" normalizeH="0" baseline="0" dirty="0" smtClean="0">
                <a:ln>
                  <a:noFill/>
                </a:ln>
                <a:solidFill>
                  <a:schemeClr val="bg1"/>
                </a:solidFill>
                <a:effectLst/>
              </a:endParaRPr>
            </a:p>
          </p:txBody>
        </p:sp>
        <p:grpSp>
          <p:nvGrpSpPr>
            <p:cNvPr id="7" name="Group 6"/>
            <p:cNvGrpSpPr/>
            <p:nvPr/>
          </p:nvGrpSpPr>
          <p:grpSpPr>
            <a:xfrm>
              <a:off x="766762" y="2043113"/>
              <a:ext cx="523876" cy="1787525"/>
              <a:chOff x="766762" y="2043113"/>
              <a:chExt cx="523876" cy="1787525"/>
            </a:xfrm>
            <a:solidFill>
              <a:schemeClr val="bg1"/>
            </a:solidFill>
          </p:grpSpPr>
          <p:sp>
            <p:nvSpPr>
              <p:cNvPr id="27" name="Freeform 26"/>
              <p:cNvSpPr/>
              <p:nvPr/>
            </p:nvSpPr>
            <p:spPr bwMode="auto">
              <a:xfrm>
                <a:off x="1109663" y="2043113"/>
                <a:ext cx="165100" cy="192088"/>
              </a:xfrm>
              <a:custGeom>
                <a:avLst/>
                <a:gdLst>
                  <a:gd name="T0" fmla="*/ 32 w 44"/>
                  <a:gd name="T1" fmla="*/ 33 h 51"/>
                  <a:gd name="T2" fmla="*/ 2 w 44"/>
                  <a:gd name="T3" fmla="*/ 51 h 51"/>
                  <a:gd name="T4" fmla="*/ 12 w 44"/>
                  <a:gd name="T5" fmla="*/ 17 h 51"/>
                  <a:gd name="T6" fmla="*/ 44 w 44"/>
                  <a:gd name="T7" fmla="*/ 0 h 51"/>
                  <a:gd name="T8" fmla="*/ 32 w 44"/>
                  <a:gd name="T9" fmla="*/ 33 h 51"/>
                </a:gdLst>
                <a:ahLst/>
                <a:cxnLst>
                  <a:cxn ang="0">
                    <a:pos x="T0" y="T1"/>
                  </a:cxn>
                  <a:cxn ang="0">
                    <a:pos x="T2" y="T3"/>
                  </a:cxn>
                  <a:cxn ang="0">
                    <a:pos x="T4" y="T5"/>
                  </a:cxn>
                  <a:cxn ang="0">
                    <a:pos x="T6" y="T7"/>
                  </a:cxn>
                  <a:cxn ang="0">
                    <a:pos x="T8" y="T9"/>
                  </a:cxn>
                </a:cxnLst>
                <a:rect l="0" t="0" r="r" b="b"/>
                <a:pathLst>
                  <a:path w="44" h="51">
                    <a:moveTo>
                      <a:pt x="32" y="33"/>
                    </a:moveTo>
                    <a:cubicBezTo>
                      <a:pt x="21" y="46"/>
                      <a:pt x="2" y="51"/>
                      <a:pt x="2" y="51"/>
                    </a:cubicBezTo>
                    <a:cubicBezTo>
                      <a:pt x="2" y="51"/>
                      <a:pt x="0" y="31"/>
                      <a:pt x="12" y="17"/>
                    </a:cubicBezTo>
                    <a:cubicBezTo>
                      <a:pt x="24" y="2"/>
                      <a:pt x="44" y="0"/>
                      <a:pt x="44" y="0"/>
                    </a:cubicBezTo>
                    <a:cubicBezTo>
                      <a:pt x="44" y="0"/>
                      <a:pt x="42" y="20"/>
                      <a:pt x="32"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27"/>
              <p:cNvSpPr/>
              <p:nvPr/>
            </p:nvSpPr>
            <p:spPr bwMode="auto">
              <a:xfrm>
                <a:off x="966788" y="2136775"/>
                <a:ext cx="274638" cy="257175"/>
              </a:xfrm>
              <a:custGeom>
                <a:avLst/>
                <a:gdLst>
                  <a:gd name="T0" fmla="*/ 73 w 73"/>
                  <a:gd name="T1" fmla="*/ 41 h 68"/>
                  <a:gd name="T2" fmla="*/ 45 w 73"/>
                  <a:gd name="T3" fmla="*/ 35 h 68"/>
                  <a:gd name="T4" fmla="*/ 23 w 73"/>
                  <a:gd name="T5" fmla="*/ 55 h 68"/>
                  <a:gd name="T6" fmla="*/ 30 w 73"/>
                  <a:gd name="T7" fmla="*/ 25 h 68"/>
                  <a:gd name="T8" fmla="*/ 15 w 73"/>
                  <a:gd name="T9" fmla="*/ 0 h 68"/>
                  <a:gd name="T10" fmla="*/ 2 w 73"/>
                  <a:gd name="T11" fmla="*/ 36 h 68"/>
                  <a:gd name="T12" fmla="*/ 21 w 73"/>
                  <a:gd name="T13" fmla="*/ 59 h 68"/>
                  <a:gd name="T14" fmla="*/ 21 w 73"/>
                  <a:gd name="T15" fmla="*/ 59 h 68"/>
                  <a:gd name="T16" fmla="*/ 49 w 73"/>
                  <a:gd name="T17" fmla="*/ 63 h 68"/>
                  <a:gd name="T18" fmla="*/ 73 w 73"/>
                  <a:gd name="T19"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68">
                    <a:moveTo>
                      <a:pt x="73" y="41"/>
                    </a:moveTo>
                    <a:cubicBezTo>
                      <a:pt x="73" y="41"/>
                      <a:pt x="60" y="30"/>
                      <a:pt x="45" y="35"/>
                    </a:cubicBezTo>
                    <a:cubicBezTo>
                      <a:pt x="35" y="38"/>
                      <a:pt x="27" y="48"/>
                      <a:pt x="23" y="55"/>
                    </a:cubicBezTo>
                    <a:cubicBezTo>
                      <a:pt x="26" y="48"/>
                      <a:pt x="31" y="36"/>
                      <a:pt x="30" y="25"/>
                    </a:cubicBezTo>
                    <a:cubicBezTo>
                      <a:pt x="29" y="9"/>
                      <a:pt x="15" y="0"/>
                      <a:pt x="15" y="0"/>
                    </a:cubicBezTo>
                    <a:cubicBezTo>
                      <a:pt x="14" y="0"/>
                      <a:pt x="0" y="19"/>
                      <a:pt x="2" y="36"/>
                    </a:cubicBezTo>
                    <a:cubicBezTo>
                      <a:pt x="5" y="52"/>
                      <a:pt x="20" y="58"/>
                      <a:pt x="21" y="59"/>
                    </a:cubicBezTo>
                    <a:cubicBezTo>
                      <a:pt x="21" y="59"/>
                      <a:pt x="21" y="59"/>
                      <a:pt x="21" y="59"/>
                    </a:cubicBezTo>
                    <a:cubicBezTo>
                      <a:pt x="21" y="59"/>
                      <a:pt x="35" y="68"/>
                      <a:pt x="49" y="63"/>
                    </a:cubicBezTo>
                    <a:cubicBezTo>
                      <a:pt x="63" y="57"/>
                      <a:pt x="73" y="41"/>
                      <a:pt x="7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28"/>
              <p:cNvSpPr/>
              <p:nvPr/>
            </p:nvSpPr>
            <p:spPr bwMode="auto">
              <a:xfrm>
                <a:off x="876300" y="2306638"/>
                <a:ext cx="285750" cy="241300"/>
              </a:xfrm>
              <a:custGeom>
                <a:avLst/>
                <a:gdLst>
                  <a:gd name="T0" fmla="*/ 76 w 76"/>
                  <a:gd name="T1" fmla="*/ 33 h 64"/>
                  <a:gd name="T2" fmla="*/ 47 w 76"/>
                  <a:gd name="T3" fmla="*/ 30 h 64"/>
                  <a:gd name="T4" fmla="*/ 28 w 76"/>
                  <a:gd name="T5" fmla="*/ 53 h 64"/>
                  <a:gd name="T6" fmla="*/ 31 w 76"/>
                  <a:gd name="T7" fmla="*/ 23 h 64"/>
                  <a:gd name="T8" fmla="*/ 11 w 76"/>
                  <a:gd name="T9" fmla="*/ 0 h 64"/>
                  <a:gd name="T10" fmla="*/ 5 w 76"/>
                  <a:gd name="T11" fmla="*/ 38 h 64"/>
                  <a:gd name="T12" fmla="*/ 26 w 76"/>
                  <a:gd name="T13" fmla="*/ 57 h 64"/>
                  <a:gd name="T14" fmla="*/ 26 w 76"/>
                  <a:gd name="T15" fmla="*/ 58 h 64"/>
                  <a:gd name="T16" fmla="*/ 55 w 76"/>
                  <a:gd name="T17" fmla="*/ 57 h 64"/>
                  <a:gd name="T18" fmla="*/ 76 w 76"/>
                  <a:gd name="T19"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64">
                    <a:moveTo>
                      <a:pt x="76" y="33"/>
                    </a:moveTo>
                    <a:cubicBezTo>
                      <a:pt x="76" y="33"/>
                      <a:pt x="61" y="24"/>
                      <a:pt x="47" y="30"/>
                    </a:cubicBezTo>
                    <a:cubicBezTo>
                      <a:pt x="37" y="35"/>
                      <a:pt x="31" y="46"/>
                      <a:pt x="28" y="53"/>
                    </a:cubicBezTo>
                    <a:cubicBezTo>
                      <a:pt x="30" y="46"/>
                      <a:pt x="33" y="34"/>
                      <a:pt x="31" y="23"/>
                    </a:cubicBezTo>
                    <a:cubicBezTo>
                      <a:pt x="27" y="7"/>
                      <a:pt x="11" y="0"/>
                      <a:pt x="11" y="0"/>
                    </a:cubicBezTo>
                    <a:cubicBezTo>
                      <a:pt x="11" y="0"/>
                      <a:pt x="0" y="22"/>
                      <a:pt x="5" y="38"/>
                    </a:cubicBezTo>
                    <a:cubicBezTo>
                      <a:pt x="9" y="53"/>
                      <a:pt x="25" y="57"/>
                      <a:pt x="26" y="57"/>
                    </a:cubicBezTo>
                    <a:cubicBezTo>
                      <a:pt x="26" y="58"/>
                      <a:pt x="26" y="58"/>
                      <a:pt x="26" y="58"/>
                    </a:cubicBezTo>
                    <a:cubicBezTo>
                      <a:pt x="26" y="58"/>
                      <a:pt x="42" y="64"/>
                      <a:pt x="55" y="57"/>
                    </a:cubicBezTo>
                    <a:cubicBezTo>
                      <a:pt x="68" y="50"/>
                      <a:pt x="75" y="33"/>
                      <a:pt x="7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29"/>
              <p:cNvSpPr/>
              <p:nvPr/>
            </p:nvSpPr>
            <p:spPr bwMode="auto">
              <a:xfrm>
                <a:off x="812800" y="2492375"/>
                <a:ext cx="288925" cy="219075"/>
              </a:xfrm>
              <a:custGeom>
                <a:avLst/>
                <a:gdLst>
                  <a:gd name="T0" fmla="*/ 77 w 77"/>
                  <a:gd name="T1" fmla="*/ 23 h 58"/>
                  <a:gd name="T2" fmla="*/ 48 w 77"/>
                  <a:gd name="T3" fmla="*/ 24 h 58"/>
                  <a:gd name="T4" fmla="*/ 32 w 77"/>
                  <a:gd name="T5" fmla="*/ 49 h 58"/>
                  <a:gd name="T6" fmla="*/ 31 w 77"/>
                  <a:gd name="T7" fmla="*/ 19 h 58"/>
                  <a:gd name="T8" fmla="*/ 8 w 77"/>
                  <a:gd name="T9" fmla="*/ 0 h 58"/>
                  <a:gd name="T10" fmla="*/ 7 w 77"/>
                  <a:gd name="T11" fmla="*/ 37 h 58"/>
                  <a:gd name="T12" fmla="*/ 31 w 77"/>
                  <a:gd name="T13" fmla="*/ 54 h 58"/>
                  <a:gd name="T14" fmla="*/ 31 w 77"/>
                  <a:gd name="T15" fmla="*/ 54 h 58"/>
                  <a:gd name="T16" fmla="*/ 60 w 77"/>
                  <a:gd name="T17" fmla="*/ 49 h 58"/>
                  <a:gd name="T18" fmla="*/ 77 w 77"/>
                  <a:gd name="T19"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58">
                    <a:moveTo>
                      <a:pt x="77" y="23"/>
                    </a:moveTo>
                    <a:cubicBezTo>
                      <a:pt x="77" y="23"/>
                      <a:pt x="61" y="16"/>
                      <a:pt x="48" y="24"/>
                    </a:cubicBezTo>
                    <a:cubicBezTo>
                      <a:pt x="39" y="30"/>
                      <a:pt x="34" y="42"/>
                      <a:pt x="32" y="49"/>
                    </a:cubicBezTo>
                    <a:cubicBezTo>
                      <a:pt x="33" y="42"/>
                      <a:pt x="35" y="29"/>
                      <a:pt x="31" y="19"/>
                    </a:cubicBezTo>
                    <a:cubicBezTo>
                      <a:pt x="25" y="4"/>
                      <a:pt x="9" y="0"/>
                      <a:pt x="8" y="0"/>
                    </a:cubicBezTo>
                    <a:cubicBezTo>
                      <a:pt x="8" y="0"/>
                      <a:pt x="0" y="22"/>
                      <a:pt x="7" y="37"/>
                    </a:cubicBezTo>
                    <a:cubicBezTo>
                      <a:pt x="14" y="52"/>
                      <a:pt x="30" y="53"/>
                      <a:pt x="31" y="54"/>
                    </a:cubicBezTo>
                    <a:cubicBezTo>
                      <a:pt x="31" y="54"/>
                      <a:pt x="31" y="54"/>
                      <a:pt x="31" y="54"/>
                    </a:cubicBezTo>
                    <a:cubicBezTo>
                      <a:pt x="31" y="54"/>
                      <a:pt x="48" y="58"/>
                      <a:pt x="60" y="49"/>
                    </a:cubicBezTo>
                    <a:cubicBezTo>
                      <a:pt x="72" y="41"/>
                      <a:pt x="76" y="23"/>
                      <a:pt x="7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30"/>
              <p:cNvSpPr/>
              <p:nvPr/>
            </p:nvSpPr>
            <p:spPr bwMode="auto">
              <a:xfrm>
                <a:off x="777875" y="2681288"/>
                <a:ext cx="282575" cy="195263"/>
              </a:xfrm>
              <a:custGeom>
                <a:avLst/>
                <a:gdLst>
                  <a:gd name="T0" fmla="*/ 75 w 75"/>
                  <a:gd name="T1" fmla="*/ 13 h 52"/>
                  <a:gd name="T2" fmla="*/ 47 w 75"/>
                  <a:gd name="T3" fmla="*/ 19 h 52"/>
                  <a:gd name="T4" fmla="*/ 35 w 75"/>
                  <a:gd name="T5" fmla="*/ 45 h 52"/>
                  <a:gd name="T6" fmla="*/ 30 w 75"/>
                  <a:gd name="T7" fmla="*/ 16 h 52"/>
                  <a:gd name="T8" fmla="*/ 5 w 75"/>
                  <a:gd name="T9" fmla="*/ 0 h 52"/>
                  <a:gd name="T10" fmla="*/ 9 w 75"/>
                  <a:gd name="T11" fmla="*/ 37 h 52"/>
                  <a:gd name="T12" fmla="*/ 35 w 75"/>
                  <a:gd name="T13" fmla="*/ 50 h 52"/>
                  <a:gd name="T14" fmla="*/ 35 w 75"/>
                  <a:gd name="T15" fmla="*/ 50 h 52"/>
                  <a:gd name="T16" fmla="*/ 63 w 75"/>
                  <a:gd name="T17" fmla="*/ 42 h 52"/>
                  <a:gd name="T18" fmla="*/ 75 w 75"/>
                  <a:gd name="T19"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2">
                    <a:moveTo>
                      <a:pt x="75" y="13"/>
                    </a:moveTo>
                    <a:cubicBezTo>
                      <a:pt x="75" y="13"/>
                      <a:pt x="59" y="8"/>
                      <a:pt x="47" y="19"/>
                    </a:cubicBezTo>
                    <a:cubicBezTo>
                      <a:pt x="39" y="26"/>
                      <a:pt x="36" y="38"/>
                      <a:pt x="35" y="45"/>
                    </a:cubicBezTo>
                    <a:cubicBezTo>
                      <a:pt x="35" y="38"/>
                      <a:pt x="35" y="25"/>
                      <a:pt x="30" y="16"/>
                    </a:cubicBezTo>
                    <a:cubicBezTo>
                      <a:pt x="22" y="2"/>
                      <a:pt x="5" y="0"/>
                      <a:pt x="5" y="0"/>
                    </a:cubicBezTo>
                    <a:cubicBezTo>
                      <a:pt x="4" y="0"/>
                      <a:pt x="0" y="23"/>
                      <a:pt x="9" y="37"/>
                    </a:cubicBezTo>
                    <a:cubicBezTo>
                      <a:pt x="17" y="50"/>
                      <a:pt x="34" y="50"/>
                      <a:pt x="35" y="50"/>
                    </a:cubicBezTo>
                    <a:cubicBezTo>
                      <a:pt x="35" y="50"/>
                      <a:pt x="35" y="50"/>
                      <a:pt x="35" y="50"/>
                    </a:cubicBezTo>
                    <a:cubicBezTo>
                      <a:pt x="35" y="50"/>
                      <a:pt x="52" y="52"/>
                      <a:pt x="63" y="42"/>
                    </a:cubicBezTo>
                    <a:cubicBezTo>
                      <a:pt x="73" y="31"/>
                      <a:pt x="75" y="13"/>
                      <a:pt x="7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31"/>
              <p:cNvSpPr/>
              <p:nvPr/>
            </p:nvSpPr>
            <p:spPr bwMode="auto">
              <a:xfrm>
                <a:off x="766762" y="2873375"/>
                <a:ext cx="279400" cy="180975"/>
              </a:xfrm>
              <a:custGeom>
                <a:avLst/>
                <a:gdLst>
                  <a:gd name="T0" fmla="*/ 74 w 74"/>
                  <a:gd name="T1" fmla="*/ 3 h 48"/>
                  <a:gd name="T2" fmla="*/ 46 w 74"/>
                  <a:gd name="T3" fmla="*/ 13 h 48"/>
                  <a:gd name="T4" fmla="*/ 39 w 74"/>
                  <a:gd name="T5" fmla="*/ 40 h 48"/>
                  <a:gd name="T6" fmla="*/ 29 w 74"/>
                  <a:gd name="T7" fmla="*/ 12 h 48"/>
                  <a:gd name="T8" fmla="*/ 2 w 74"/>
                  <a:gd name="T9" fmla="*/ 0 h 48"/>
                  <a:gd name="T10" fmla="*/ 11 w 74"/>
                  <a:gd name="T11" fmla="*/ 36 h 48"/>
                  <a:gd name="T12" fmla="*/ 39 w 74"/>
                  <a:gd name="T13" fmla="*/ 45 h 48"/>
                  <a:gd name="T14" fmla="*/ 39 w 74"/>
                  <a:gd name="T15" fmla="*/ 46 h 48"/>
                  <a:gd name="T16" fmla="*/ 65 w 74"/>
                  <a:gd name="T17" fmla="*/ 33 h 48"/>
                  <a:gd name="T18" fmla="*/ 74 w 74"/>
                  <a:gd name="T19"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8">
                    <a:moveTo>
                      <a:pt x="74" y="3"/>
                    </a:moveTo>
                    <a:cubicBezTo>
                      <a:pt x="74" y="3"/>
                      <a:pt x="57" y="1"/>
                      <a:pt x="46" y="13"/>
                    </a:cubicBezTo>
                    <a:cubicBezTo>
                      <a:pt x="40" y="21"/>
                      <a:pt x="38" y="33"/>
                      <a:pt x="39" y="40"/>
                    </a:cubicBezTo>
                    <a:cubicBezTo>
                      <a:pt x="38" y="34"/>
                      <a:pt x="36" y="21"/>
                      <a:pt x="29" y="12"/>
                    </a:cubicBezTo>
                    <a:cubicBezTo>
                      <a:pt x="19" y="0"/>
                      <a:pt x="2" y="0"/>
                      <a:pt x="2" y="0"/>
                    </a:cubicBezTo>
                    <a:cubicBezTo>
                      <a:pt x="2" y="0"/>
                      <a:pt x="0" y="24"/>
                      <a:pt x="11" y="36"/>
                    </a:cubicBezTo>
                    <a:cubicBezTo>
                      <a:pt x="22" y="48"/>
                      <a:pt x="38" y="45"/>
                      <a:pt x="39" y="45"/>
                    </a:cubicBezTo>
                    <a:cubicBezTo>
                      <a:pt x="39" y="46"/>
                      <a:pt x="39" y="46"/>
                      <a:pt x="39" y="46"/>
                    </a:cubicBezTo>
                    <a:cubicBezTo>
                      <a:pt x="39" y="46"/>
                      <a:pt x="56" y="45"/>
                      <a:pt x="65" y="33"/>
                    </a:cubicBezTo>
                    <a:cubicBezTo>
                      <a:pt x="74" y="22"/>
                      <a:pt x="74" y="3"/>
                      <a:pt x="7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Freeform 32"/>
              <p:cNvSpPr/>
              <p:nvPr/>
            </p:nvSpPr>
            <p:spPr bwMode="auto">
              <a:xfrm>
                <a:off x="777875" y="3043238"/>
                <a:ext cx="282575" cy="192088"/>
              </a:xfrm>
              <a:custGeom>
                <a:avLst/>
                <a:gdLst>
                  <a:gd name="T0" fmla="*/ 72 w 75"/>
                  <a:gd name="T1" fmla="*/ 0 h 51"/>
                  <a:gd name="T2" fmla="*/ 46 w 75"/>
                  <a:gd name="T3" fmla="*/ 13 h 51"/>
                  <a:gd name="T4" fmla="*/ 42 w 75"/>
                  <a:gd name="T5" fmla="*/ 41 h 51"/>
                  <a:gd name="T6" fmla="*/ 29 w 75"/>
                  <a:gd name="T7" fmla="*/ 15 h 51"/>
                  <a:gd name="T8" fmla="*/ 1 w 75"/>
                  <a:gd name="T9" fmla="*/ 6 h 51"/>
                  <a:gd name="T10" fmla="*/ 15 w 75"/>
                  <a:gd name="T11" fmla="*/ 41 h 51"/>
                  <a:gd name="T12" fmla="*/ 43 w 75"/>
                  <a:gd name="T13" fmla="*/ 46 h 51"/>
                  <a:gd name="T14" fmla="*/ 44 w 75"/>
                  <a:gd name="T15" fmla="*/ 47 h 51"/>
                  <a:gd name="T16" fmla="*/ 68 w 75"/>
                  <a:gd name="T17" fmla="*/ 31 h 51"/>
                  <a:gd name="T18" fmla="*/ 72 w 75"/>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1">
                    <a:moveTo>
                      <a:pt x="72" y="0"/>
                    </a:moveTo>
                    <a:cubicBezTo>
                      <a:pt x="72" y="0"/>
                      <a:pt x="55" y="0"/>
                      <a:pt x="46" y="13"/>
                    </a:cubicBezTo>
                    <a:cubicBezTo>
                      <a:pt x="41" y="22"/>
                      <a:pt x="41" y="35"/>
                      <a:pt x="42" y="41"/>
                    </a:cubicBezTo>
                    <a:cubicBezTo>
                      <a:pt x="41" y="35"/>
                      <a:pt x="37" y="23"/>
                      <a:pt x="29" y="15"/>
                    </a:cubicBezTo>
                    <a:cubicBezTo>
                      <a:pt x="17" y="4"/>
                      <a:pt x="1" y="6"/>
                      <a:pt x="1" y="6"/>
                    </a:cubicBezTo>
                    <a:cubicBezTo>
                      <a:pt x="0" y="6"/>
                      <a:pt x="2" y="30"/>
                      <a:pt x="15" y="41"/>
                    </a:cubicBezTo>
                    <a:cubicBezTo>
                      <a:pt x="27" y="51"/>
                      <a:pt x="42" y="46"/>
                      <a:pt x="43" y="46"/>
                    </a:cubicBezTo>
                    <a:cubicBezTo>
                      <a:pt x="44" y="46"/>
                      <a:pt x="44" y="47"/>
                      <a:pt x="44" y="47"/>
                    </a:cubicBezTo>
                    <a:cubicBezTo>
                      <a:pt x="44" y="47"/>
                      <a:pt x="60" y="44"/>
                      <a:pt x="68" y="31"/>
                    </a:cubicBezTo>
                    <a:cubicBezTo>
                      <a:pt x="75" y="18"/>
                      <a:pt x="72"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33"/>
              <p:cNvSpPr/>
              <p:nvPr/>
            </p:nvSpPr>
            <p:spPr bwMode="auto">
              <a:xfrm>
                <a:off x="812800" y="3197225"/>
                <a:ext cx="285750" cy="214313"/>
              </a:xfrm>
              <a:custGeom>
                <a:avLst/>
                <a:gdLst>
                  <a:gd name="T0" fmla="*/ 70 w 76"/>
                  <a:gd name="T1" fmla="*/ 0 h 57"/>
                  <a:gd name="T2" fmla="*/ 46 w 76"/>
                  <a:gd name="T3" fmla="*/ 16 h 57"/>
                  <a:gd name="T4" fmla="*/ 47 w 76"/>
                  <a:gd name="T5" fmla="*/ 45 h 57"/>
                  <a:gd name="T6" fmla="*/ 29 w 76"/>
                  <a:gd name="T7" fmla="*/ 21 h 57"/>
                  <a:gd name="T8" fmla="*/ 0 w 76"/>
                  <a:gd name="T9" fmla="*/ 16 h 57"/>
                  <a:gd name="T10" fmla="*/ 19 w 76"/>
                  <a:gd name="T11" fmla="*/ 49 h 57"/>
                  <a:gd name="T12" fmla="*/ 48 w 76"/>
                  <a:gd name="T13" fmla="*/ 50 h 57"/>
                  <a:gd name="T14" fmla="*/ 49 w 76"/>
                  <a:gd name="T15" fmla="*/ 50 h 57"/>
                  <a:gd name="T16" fmla="*/ 70 w 76"/>
                  <a:gd name="T17" fmla="*/ 31 h 57"/>
                  <a:gd name="T18" fmla="*/ 70 w 76"/>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57">
                    <a:moveTo>
                      <a:pt x="70" y="0"/>
                    </a:moveTo>
                    <a:cubicBezTo>
                      <a:pt x="70" y="0"/>
                      <a:pt x="53" y="2"/>
                      <a:pt x="46" y="16"/>
                    </a:cubicBezTo>
                    <a:cubicBezTo>
                      <a:pt x="42" y="26"/>
                      <a:pt x="45" y="39"/>
                      <a:pt x="47" y="45"/>
                    </a:cubicBezTo>
                    <a:cubicBezTo>
                      <a:pt x="44" y="39"/>
                      <a:pt x="38" y="27"/>
                      <a:pt x="29" y="21"/>
                    </a:cubicBezTo>
                    <a:cubicBezTo>
                      <a:pt x="17" y="11"/>
                      <a:pt x="0" y="16"/>
                      <a:pt x="0" y="16"/>
                    </a:cubicBezTo>
                    <a:cubicBezTo>
                      <a:pt x="0" y="16"/>
                      <a:pt x="5" y="40"/>
                      <a:pt x="19" y="49"/>
                    </a:cubicBezTo>
                    <a:cubicBezTo>
                      <a:pt x="32" y="57"/>
                      <a:pt x="47" y="50"/>
                      <a:pt x="48" y="50"/>
                    </a:cubicBezTo>
                    <a:cubicBezTo>
                      <a:pt x="48" y="50"/>
                      <a:pt x="49" y="50"/>
                      <a:pt x="49" y="50"/>
                    </a:cubicBezTo>
                    <a:cubicBezTo>
                      <a:pt x="49" y="50"/>
                      <a:pt x="65" y="45"/>
                      <a:pt x="70" y="31"/>
                    </a:cubicBezTo>
                    <a:cubicBezTo>
                      <a:pt x="76" y="17"/>
                      <a:pt x="70" y="0"/>
                      <a:pt x="7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5" name="Freeform 34"/>
              <p:cNvSpPr/>
              <p:nvPr/>
            </p:nvSpPr>
            <p:spPr bwMode="auto">
              <a:xfrm>
                <a:off x="873125" y="3344863"/>
                <a:ext cx="280988" cy="236538"/>
              </a:xfrm>
              <a:custGeom>
                <a:avLst/>
                <a:gdLst>
                  <a:gd name="T0" fmla="*/ 67 w 75"/>
                  <a:gd name="T1" fmla="*/ 0 h 63"/>
                  <a:gd name="T2" fmla="*/ 46 w 75"/>
                  <a:gd name="T3" fmla="*/ 20 h 63"/>
                  <a:gd name="T4" fmla="*/ 50 w 75"/>
                  <a:gd name="T5" fmla="*/ 49 h 63"/>
                  <a:gd name="T6" fmla="*/ 30 w 75"/>
                  <a:gd name="T7" fmla="*/ 27 h 63"/>
                  <a:gd name="T8" fmla="*/ 0 w 75"/>
                  <a:gd name="T9" fmla="*/ 27 h 63"/>
                  <a:gd name="T10" fmla="*/ 24 w 75"/>
                  <a:gd name="T11" fmla="*/ 57 h 63"/>
                  <a:gd name="T12" fmla="*/ 53 w 75"/>
                  <a:gd name="T13" fmla="*/ 54 h 63"/>
                  <a:gd name="T14" fmla="*/ 53 w 75"/>
                  <a:gd name="T15" fmla="*/ 54 h 63"/>
                  <a:gd name="T16" fmla="*/ 72 w 75"/>
                  <a:gd name="T17" fmla="*/ 32 h 63"/>
                  <a:gd name="T18" fmla="*/ 67 w 75"/>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63">
                    <a:moveTo>
                      <a:pt x="67" y="0"/>
                    </a:moveTo>
                    <a:cubicBezTo>
                      <a:pt x="67" y="0"/>
                      <a:pt x="50" y="5"/>
                      <a:pt x="46" y="20"/>
                    </a:cubicBezTo>
                    <a:cubicBezTo>
                      <a:pt x="43" y="31"/>
                      <a:pt x="47" y="43"/>
                      <a:pt x="50" y="49"/>
                    </a:cubicBezTo>
                    <a:cubicBezTo>
                      <a:pt x="47" y="43"/>
                      <a:pt x="39" y="32"/>
                      <a:pt x="30" y="27"/>
                    </a:cubicBezTo>
                    <a:cubicBezTo>
                      <a:pt x="15" y="19"/>
                      <a:pt x="0" y="27"/>
                      <a:pt x="0" y="27"/>
                    </a:cubicBezTo>
                    <a:cubicBezTo>
                      <a:pt x="0" y="27"/>
                      <a:pt x="8" y="49"/>
                      <a:pt x="24" y="57"/>
                    </a:cubicBezTo>
                    <a:cubicBezTo>
                      <a:pt x="38" y="63"/>
                      <a:pt x="52" y="54"/>
                      <a:pt x="53" y="54"/>
                    </a:cubicBezTo>
                    <a:cubicBezTo>
                      <a:pt x="53" y="54"/>
                      <a:pt x="53" y="54"/>
                      <a:pt x="53" y="54"/>
                    </a:cubicBezTo>
                    <a:cubicBezTo>
                      <a:pt x="53" y="54"/>
                      <a:pt x="68" y="46"/>
                      <a:pt x="72" y="32"/>
                    </a:cubicBezTo>
                    <a:cubicBezTo>
                      <a:pt x="75" y="17"/>
                      <a:pt x="67"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35"/>
              <p:cNvSpPr/>
              <p:nvPr/>
            </p:nvSpPr>
            <p:spPr bwMode="auto">
              <a:xfrm>
                <a:off x="1068388" y="3562350"/>
                <a:ext cx="222250" cy="268288"/>
              </a:xfrm>
              <a:custGeom>
                <a:avLst/>
                <a:gdLst>
                  <a:gd name="T0" fmla="*/ 59 w 59"/>
                  <a:gd name="T1" fmla="*/ 62 h 71"/>
                  <a:gd name="T2" fmla="*/ 50 w 59"/>
                  <a:gd name="T3" fmla="*/ 71 h 71"/>
                  <a:gd name="T4" fmla="*/ 0 w 59"/>
                  <a:gd name="T5" fmla="*/ 6 h 71"/>
                  <a:gd name="T6" fmla="*/ 10 w 59"/>
                  <a:gd name="T7" fmla="*/ 0 h 71"/>
                  <a:gd name="T8" fmla="*/ 59 w 59"/>
                  <a:gd name="T9" fmla="*/ 62 h 71"/>
                </a:gdLst>
                <a:ahLst/>
                <a:cxnLst>
                  <a:cxn ang="0">
                    <a:pos x="T0" y="T1"/>
                  </a:cxn>
                  <a:cxn ang="0">
                    <a:pos x="T2" y="T3"/>
                  </a:cxn>
                  <a:cxn ang="0">
                    <a:pos x="T4" y="T5"/>
                  </a:cxn>
                  <a:cxn ang="0">
                    <a:pos x="T6" y="T7"/>
                  </a:cxn>
                  <a:cxn ang="0">
                    <a:pos x="T8" y="T9"/>
                  </a:cxn>
                </a:cxnLst>
                <a:rect l="0" t="0" r="r" b="b"/>
                <a:pathLst>
                  <a:path w="59" h="71">
                    <a:moveTo>
                      <a:pt x="59" y="62"/>
                    </a:moveTo>
                    <a:cubicBezTo>
                      <a:pt x="56" y="65"/>
                      <a:pt x="53" y="68"/>
                      <a:pt x="50" y="71"/>
                    </a:cubicBezTo>
                    <a:cubicBezTo>
                      <a:pt x="31" y="51"/>
                      <a:pt x="14" y="29"/>
                      <a:pt x="0" y="6"/>
                    </a:cubicBezTo>
                    <a:cubicBezTo>
                      <a:pt x="3" y="4"/>
                      <a:pt x="7" y="2"/>
                      <a:pt x="10" y="0"/>
                    </a:cubicBezTo>
                    <a:cubicBezTo>
                      <a:pt x="24" y="22"/>
                      <a:pt x="40" y="43"/>
                      <a:pt x="5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8" name="Group 7"/>
            <p:cNvGrpSpPr/>
            <p:nvPr/>
          </p:nvGrpSpPr>
          <p:grpSpPr>
            <a:xfrm>
              <a:off x="3311525" y="2043113"/>
              <a:ext cx="522288" cy="1787525"/>
              <a:chOff x="3311525" y="2043113"/>
              <a:chExt cx="522288" cy="1787525"/>
            </a:xfrm>
            <a:solidFill>
              <a:schemeClr val="bg1"/>
            </a:solidFill>
          </p:grpSpPr>
          <p:sp>
            <p:nvSpPr>
              <p:cNvPr id="17" name="Freeform 16"/>
              <p:cNvSpPr/>
              <p:nvPr/>
            </p:nvSpPr>
            <p:spPr bwMode="auto">
              <a:xfrm>
                <a:off x="3325813" y="2043113"/>
                <a:ext cx="169863" cy="192088"/>
              </a:xfrm>
              <a:custGeom>
                <a:avLst/>
                <a:gdLst>
                  <a:gd name="T0" fmla="*/ 13 w 45"/>
                  <a:gd name="T1" fmla="*/ 33 h 51"/>
                  <a:gd name="T2" fmla="*/ 42 w 45"/>
                  <a:gd name="T3" fmla="*/ 51 h 51"/>
                  <a:gd name="T4" fmla="*/ 33 w 45"/>
                  <a:gd name="T5" fmla="*/ 17 h 51"/>
                  <a:gd name="T6" fmla="*/ 1 w 45"/>
                  <a:gd name="T7" fmla="*/ 0 h 51"/>
                  <a:gd name="T8" fmla="*/ 13 w 45"/>
                  <a:gd name="T9" fmla="*/ 33 h 51"/>
                </a:gdLst>
                <a:ahLst/>
                <a:cxnLst>
                  <a:cxn ang="0">
                    <a:pos x="T0" y="T1"/>
                  </a:cxn>
                  <a:cxn ang="0">
                    <a:pos x="T2" y="T3"/>
                  </a:cxn>
                  <a:cxn ang="0">
                    <a:pos x="T4" y="T5"/>
                  </a:cxn>
                  <a:cxn ang="0">
                    <a:pos x="T6" y="T7"/>
                  </a:cxn>
                  <a:cxn ang="0">
                    <a:pos x="T8" y="T9"/>
                  </a:cxn>
                </a:cxnLst>
                <a:rect l="0" t="0" r="r" b="b"/>
                <a:pathLst>
                  <a:path w="45" h="51">
                    <a:moveTo>
                      <a:pt x="13" y="33"/>
                    </a:moveTo>
                    <a:cubicBezTo>
                      <a:pt x="24" y="46"/>
                      <a:pt x="42" y="51"/>
                      <a:pt x="42" y="51"/>
                    </a:cubicBezTo>
                    <a:cubicBezTo>
                      <a:pt x="42" y="51"/>
                      <a:pt x="45" y="31"/>
                      <a:pt x="33" y="17"/>
                    </a:cubicBezTo>
                    <a:cubicBezTo>
                      <a:pt x="21" y="2"/>
                      <a:pt x="0" y="0"/>
                      <a:pt x="1" y="0"/>
                    </a:cubicBezTo>
                    <a:cubicBezTo>
                      <a:pt x="1" y="0"/>
                      <a:pt x="2" y="20"/>
                      <a:pt x="1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17"/>
              <p:cNvSpPr/>
              <p:nvPr/>
            </p:nvSpPr>
            <p:spPr bwMode="auto">
              <a:xfrm>
                <a:off x="3359150" y="2136775"/>
                <a:ext cx="279400" cy="257175"/>
              </a:xfrm>
              <a:custGeom>
                <a:avLst/>
                <a:gdLst>
                  <a:gd name="T0" fmla="*/ 0 w 74"/>
                  <a:gd name="T1" fmla="*/ 41 h 68"/>
                  <a:gd name="T2" fmla="*/ 28 w 74"/>
                  <a:gd name="T3" fmla="*/ 35 h 68"/>
                  <a:gd name="T4" fmla="*/ 50 w 74"/>
                  <a:gd name="T5" fmla="*/ 55 h 68"/>
                  <a:gd name="T6" fmla="*/ 43 w 74"/>
                  <a:gd name="T7" fmla="*/ 25 h 68"/>
                  <a:gd name="T8" fmla="*/ 59 w 74"/>
                  <a:gd name="T9" fmla="*/ 0 h 68"/>
                  <a:gd name="T10" fmla="*/ 71 w 74"/>
                  <a:gd name="T11" fmla="*/ 36 h 68"/>
                  <a:gd name="T12" fmla="*/ 53 w 74"/>
                  <a:gd name="T13" fmla="*/ 59 h 68"/>
                  <a:gd name="T14" fmla="*/ 53 w 74"/>
                  <a:gd name="T15" fmla="*/ 59 h 68"/>
                  <a:gd name="T16" fmla="*/ 24 w 74"/>
                  <a:gd name="T17" fmla="*/ 63 h 68"/>
                  <a:gd name="T18" fmla="*/ 0 w 74"/>
                  <a:gd name="T19"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68">
                    <a:moveTo>
                      <a:pt x="0" y="41"/>
                    </a:moveTo>
                    <a:cubicBezTo>
                      <a:pt x="0" y="41"/>
                      <a:pt x="13" y="30"/>
                      <a:pt x="28" y="35"/>
                    </a:cubicBezTo>
                    <a:cubicBezTo>
                      <a:pt x="39" y="38"/>
                      <a:pt x="47" y="48"/>
                      <a:pt x="50" y="55"/>
                    </a:cubicBezTo>
                    <a:cubicBezTo>
                      <a:pt x="47" y="48"/>
                      <a:pt x="42" y="36"/>
                      <a:pt x="43" y="25"/>
                    </a:cubicBezTo>
                    <a:cubicBezTo>
                      <a:pt x="44" y="9"/>
                      <a:pt x="59" y="0"/>
                      <a:pt x="59" y="0"/>
                    </a:cubicBezTo>
                    <a:cubicBezTo>
                      <a:pt x="59" y="0"/>
                      <a:pt x="74" y="19"/>
                      <a:pt x="71" y="36"/>
                    </a:cubicBezTo>
                    <a:cubicBezTo>
                      <a:pt x="69" y="52"/>
                      <a:pt x="54" y="58"/>
                      <a:pt x="53" y="59"/>
                    </a:cubicBezTo>
                    <a:cubicBezTo>
                      <a:pt x="53" y="59"/>
                      <a:pt x="53" y="59"/>
                      <a:pt x="53" y="59"/>
                    </a:cubicBezTo>
                    <a:cubicBezTo>
                      <a:pt x="53" y="59"/>
                      <a:pt x="38" y="68"/>
                      <a:pt x="24" y="63"/>
                    </a:cubicBezTo>
                    <a:cubicBezTo>
                      <a:pt x="10" y="57"/>
                      <a:pt x="0" y="41"/>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 name="Freeform 18"/>
              <p:cNvSpPr/>
              <p:nvPr/>
            </p:nvSpPr>
            <p:spPr bwMode="auto">
              <a:xfrm>
                <a:off x="3441700" y="2306638"/>
                <a:ext cx="282575" cy="241300"/>
              </a:xfrm>
              <a:custGeom>
                <a:avLst/>
                <a:gdLst>
                  <a:gd name="T0" fmla="*/ 0 w 75"/>
                  <a:gd name="T1" fmla="*/ 33 h 64"/>
                  <a:gd name="T2" fmla="*/ 29 w 75"/>
                  <a:gd name="T3" fmla="*/ 30 h 64"/>
                  <a:gd name="T4" fmla="*/ 47 w 75"/>
                  <a:gd name="T5" fmla="*/ 53 h 64"/>
                  <a:gd name="T6" fmla="*/ 45 w 75"/>
                  <a:gd name="T7" fmla="*/ 23 h 64"/>
                  <a:gd name="T8" fmla="*/ 64 w 75"/>
                  <a:gd name="T9" fmla="*/ 0 h 64"/>
                  <a:gd name="T10" fmla="*/ 71 w 75"/>
                  <a:gd name="T11" fmla="*/ 38 h 64"/>
                  <a:gd name="T12" fmla="*/ 49 w 75"/>
                  <a:gd name="T13" fmla="*/ 57 h 64"/>
                  <a:gd name="T14" fmla="*/ 49 w 75"/>
                  <a:gd name="T15" fmla="*/ 58 h 64"/>
                  <a:gd name="T16" fmla="*/ 20 w 75"/>
                  <a:gd name="T17" fmla="*/ 57 h 64"/>
                  <a:gd name="T18" fmla="*/ 0 w 75"/>
                  <a:gd name="T19"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64">
                    <a:moveTo>
                      <a:pt x="0" y="33"/>
                    </a:moveTo>
                    <a:cubicBezTo>
                      <a:pt x="0" y="33"/>
                      <a:pt x="15" y="24"/>
                      <a:pt x="29" y="30"/>
                    </a:cubicBezTo>
                    <a:cubicBezTo>
                      <a:pt x="38" y="35"/>
                      <a:pt x="45" y="46"/>
                      <a:pt x="47" y="53"/>
                    </a:cubicBezTo>
                    <a:cubicBezTo>
                      <a:pt x="45" y="46"/>
                      <a:pt x="42" y="34"/>
                      <a:pt x="45" y="23"/>
                    </a:cubicBezTo>
                    <a:cubicBezTo>
                      <a:pt x="48" y="7"/>
                      <a:pt x="64" y="0"/>
                      <a:pt x="64" y="0"/>
                    </a:cubicBezTo>
                    <a:cubicBezTo>
                      <a:pt x="64" y="0"/>
                      <a:pt x="75" y="22"/>
                      <a:pt x="71" y="38"/>
                    </a:cubicBezTo>
                    <a:cubicBezTo>
                      <a:pt x="66" y="53"/>
                      <a:pt x="50" y="57"/>
                      <a:pt x="49" y="57"/>
                    </a:cubicBezTo>
                    <a:cubicBezTo>
                      <a:pt x="49" y="58"/>
                      <a:pt x="49" y="58"/>
                      <a:pt x="49" y="58"/>
                    </a:cubicBezTo>
                    <a:cubicBezTo>
                      <a:pt x="49" y="58"/>
                      <a:pt x="33" y="64"/>
                      <a:pt x="20" y="57"/>
                    </a:cubicBezTo>
                    <a:cubicBezTo>
                      <a:pt x="7" y="50"/>
                      <a:pt x="0"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Freeform 19"/>
              <p:cNvSpPr/>
              <p:nvPr/>
            </p:nvSpPr>
            <p:spPr bwMode="auto">
              <a:xfrm>
                <a:off x="3502025" y="2492375"/>
                <a:ext cx="287338" cy="219075"/>
              </a:xfrm>
              <a:custGeom>
                <a:avLst/>
                <a:gdLst>
                  <a:gd name="T0" fmla="*/ 0 w 76"/>
                  <a:gd name="T1" fmla="*/ 23 h 58"/>
                  <a:gd name="T2" fmla="*/ 29 w 76"/>
                  <a:gd name="T3" fmla="*/ 24 h 58"/>
                  <a:gd name="T4" fmla="*/ 44 w 76"/>
                  <a:gd name="T5" fmla="*/ 49 h 58"/>
                  <a:gd name="T6" fmla="*/ 46 w 76"/>
                  <a:gd name="T7" fmla="*/ 19 h 58"/>
                  <a:gd name="T8" fmla="*/ 68 w 76"/>
                  <a:gd name="T9" fmla="*/ 0 h 58"/>
                  <a:gd name="T10" fmla="*/ 69 w 76"/>
                  <a:gd name="T11" fmla="*/ 37 h 58"/>
                  <a:gd name="T12" fmla="*/ 45 w 76"/>
                  <a:gd name="T13" fmla="*/ 54 h 58"/>
                  <a:gd name="T14" fmla="*/ 45 w 76"/>
                  <a:gd name="T15" fmla="*/ 54 h 58"/>
                  <a:gd name="T16" fmla="*/ 16 w 76"/>
                  <a:gd name="T17" fmla="*/ 49 h 58"/>
                  <a:gd name="T18" fmla="*/ 0 w 76"/>
                  <a:gd name="T19"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58">
                    <a:moveTo>
                      <a:pt x="0" y="23"/>
                    </a:moveTo>
                    <a:cubicBezTo>
                      <a:pt x="0" y="23"/>
                      <a:pt x="16" y="16"/>
                      <a:pt x="29" y="24"/>
                    </a:cubicBezTo>
                    <a:cubicBezTo>
                      <a:pt x="38" y="30"/>
                      <a:pt x="42" y="42"/>
                      <a:pt x="44" y="49"/>
                    </a:cubicBezTo>
                    <a:cubicBezTo>
                      <a:pt x="43" y="42"/>
                      <a:pt x="41" y="29"/>
                      <a:pt x="46" y="19"/>
                    </a:cubicBezTo>
                    <a:cubicBezTo>
                      <a:pt x="51" y="4"/>
                      <a:pt x="68" y="0"/>
                      <a:pt x="68" y="0"/>
                    </a:cubicBezTo>
                    <a:cubicBezTo>
                      <a:pt x="68" y="0"/>
                      <a:pt x="76" y="22"/>
                      <a:pt x="69" y="37"/>
                    </a:cubicBezTo>
                    <a:cubicBezTo>
                      <a:pt x="62" y="52"/>
                      <a:pt x="46" y="53"/>
                      <a:pt x="45" y="54"/>
                    </a:cubicBezTo>
                    <a:cubicBezTo>
                      <a:pt x="45" y="54"/>
                      <a:pt x="45" y="54"/>
                      <a:pt x="45" y="54"/>
                    </a:cubicBezTo>
                    <a:cubicBezTo>
                      <a:pt x="45" y="54"/>
                      <a:pt x="28" y="58"/>
                      <a:pt x="16" y="49"/>
                    </a:cubicBezTo>
                    <a:cubicBezTo>
                      <a:pt x="4" y="41"/>
                      <a:pt x="0" y="23"/>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20"/>
              <p:cNvSpPr/>
              <p:nvPr/>
            </p:nvSpPr>
            <p:spPr bwMode="auto">
              <a:xfrm>
                <a:off x="3540125" y="2681288"/>
                <a:ext cx="285750" cy="195263"/>
              </a:xfrm>
              <a:custGeom>
                <a:avLst/>
                <a:gdLst>
                  <a:gd name="T0" fmla="*/ 0 w 76"/>
                  <a:gd name="T1" fmla="*/ 13 h 52"/>
                  <a:gd name="T2" fmla="*/ 28 w 76"/>
                  <a:gd name="T3" fmla="*/ 19 h 52"/>
                  <a:gd name="T4" fmla="*/ 40 w 76"/>
                  <a:gd name="T5" fmla="*/ 45 h 52"/>
                  <a:gd name="T6" fmla="*/ 46 w 76"/>
                  <a:gd name="T7" fmla="*/ 16 h 52"/>
                  <a:gd name="T8" fmla="*/ 71 w 76"/>
                  <a:gd name="T9" fmla="*/ 0 h 52"/>
                  <a:gd name="T10" fmla="*/ 67 w 76"/>
                  <a:gd name="T11" fmla="*/ 37 h 52"/>
                  <a:gd name="T12" fmla="*/ 40 w 76"/>
                  <a:gd name="T13" fmla="*/ 50 h 52"/>
                  <a:gd name="T14" fmla="*/ 40 w 76"/>
                  <a:gd name="T15" fmla="*/ 50 h 52"/>
                  <a:gd name="T16" fmla="*/ 13 w 76"/>
                  <a:gd name="T17" fmla="*/ 42 h 52"/>
                  <a:gd name="T18" fmla="*/ 0 w 76"/>
                  <a:gd name="T19"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52">
                    <a:moveTo>
                      <a:pt x="0" y="13"/>
                    </a:moveTo>
                    <a:cubicBezTo>
                      <a:pt x="0" y="13"/>
                      <a:pt x="17" y="8"/>
                      <a:pt x="28" y="19"/>
                    </a:cubicBezTo>
                    <a:cubicBezTo>
                      <a:pt x="36" y="26"/>
                      <a:pt x="39" y="38"/>
                      <a:pt x="40" y="45"/>
                    </a:cubicBezTo>
                    <a:cubicBezTo>
                      <a:pt x="40" y="38"/>
                      <a:pt x="40" y="25"/>
                      <a:pt x="46" y="16"/>
                    </a:cubicBezTo>
                    <a:cubicBezTo>
                      <a:pt x="54" y="2"/>
                      <a:pt x="71" y="0"/>
                      <a:pt x="71" y="0"/>
                    </a:cubicBezTo>
                    <a:cubicBezTo>
                      <a:pt x="71" y="0"/>
                      <a:pt x="76" y="23"/>
                      <a:pt x="67" y="37"/>
                    </a:cubicBezTo>
                    <a:cubicBezTo>
                      <a:pt x="58" y="50"/>
                      <a:pt x="42" y="50"/>
                      <a:pt x="40" y="50"/>
                    </a:cubicBezTo>
                    <a:cubicBezTo>
                      <a:pt x="40" y="50"/>
                      <a:pt x="40" y="50"/>
                      <a:pt x="40" y="50"/>
                    </a:cubicBezTo>
                    <a:cubicBezTo>
                      <a:pt x="40" y="50"/>
                      <a:pt x="23" y="52"/>
                      <a:pt x="13" y="42"/>
                    </a:cubicBezTo>
                    <a:cubicBezTo>
                      <a:pt x="2" y="31"/>
                      <a:pt x="0" y="1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21"/>
              <p:cNvSpPr/>
              <p:nvPr/>
            </p:nvSpPr>
            <p:spPr bwMode="auto">
              <a:xfrm>
                <a:off x="3556000" y="2873375"/>
                <a:ext cx="277813" cy="180975"/>
              </a:xfrm>
              <a:custGeom>
                <a:avLst/>
                <a:gdLst>
                  <a:gd name="T0" fmla="*/ 1 w 74"/>
                  <a:gd name="T1" fmla="*/ 3 h 48"/>
                  <a:gd name="T2" fmla="*/ 28 w 74"/>
                  <a:gd name="T3" fmla="*/ 13 h 48"/>
                  <a:gd name="T4" fmla="*/ 36 w 74"/>
                  <a:gd name="T5" fmla="*/ 40 h 48"/>
                  <a:gd name="T6" fmla="*/ 46 w 74"/>
                  <a:gd name="T7" fmla="*/ 12 h 48"/>
                  <a:gd name="T8" fmla="*/ 72 w 74"/>
                  <a:gd name="T9" fmla="*/ 0 h 48"/>
                  <a:gd name="T10" fmla="*/ 63 w 74"/>
                  <a:gd name="T11" fmla="*/ 36 h 48"/>
                  <a:gd name="T12" fmla="*/ 35 w 74"/>
                  <a:gd name="T13" fmla="*/ 45 h 48"/>
                  <a:gd name="T14" fmla="*/ 35 w 74"/>
                  <a:gd name="T15" fmla="*/ 46 h 48"/>
                  <a:gd name="T16" fmla="*/ 9 w 74"/>
                  <a:gd name="T17" fmla="*/ 33 h 48"/>
                  <a:gd name="T18" fmla="*/ 1 w 74"/>
                  <a:gd name="T19"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8">
                    <a:moveTo>
                      <a:pt x="1" y="3"/>
                    </a:moveTo>
                    <a:cubicBezTo>
                      <a:pt x="1" y="3"/>
                      <a:pt x="18" y="1"/>
                      <a:pt x="28" y="13"/>
                    </a:cubicBezTo>
                    <a:cubicBezTo>
                      <a:pt x="35" y="21"/>
                      <a:pt x="36" y="33"/>
                      <a:pt x="36" y="40"/>
                    </a:cubicBezTo>
                    <a:cubicBezTo>
                      <a:pt x="37" y="34"/>
                      <a:pt x="39" y="21"/>
                      <a:pt x="46" y="12"/>
                    </a:cubicBezTo>
                    <a:cubicBezTo>
                      <a:pt x="55" y="0"/>
                      <a:pt x="72" y="0"/>
                      <a:pt x="72" y="0"/>
                    </a:cubicBezTo>
                    <a:cubicBezTo>
                      <a:pt x="73" y="0"/>
                      <a:pt x="74" y="24"/>
                      <a:pt x="63" y="36"/>
                    </a:cubicBezTo>
                    <a:cubicBezTo>
                      <a:pt x="53" y="48"/>
                      <a:pt x="37" y="45"/>
                      <a:pt x="35" y="45"/>
                    </a:cubicBezTo>
                    <a:cubicBezTo>
                      <a:pt x="35" y="46"/>
                      <a:pt x="35" y="46"/>
                      <a:pt x="35" y="46"/>
                    </a:cubicBezTo>
                    <a:cubicBezTo>
                      <a:pt x="35" y="46"/>
                      <a:pt x="18" y="45"/>
                      <a:pt x="9" y="33"/>
                    </a:cubicBezTo>
                    <a:cubicBezTo>
                      <a:pt x="0" y="2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22"/>
              <p:cNvSpPr/>
              <p:nvPr/>
            </p:nvSpPr>
            <p:spPr bwMode="auto">
              <a:xfrm>
                <a:off x="3540125" y="3043238"/>
                <a:ext cx="282575" cy="192088"/>
              </a:xfrm>
              <a:custGeom>
                <a:avLst/>
                <a:gdLst>
                  <a:gd name="T0" fmla="*/ 3 w 75"/>
                  <a:gd name="T1" fmla="*/ 0 h 51"/>
                  <a:gd name="T2" fmla="*/ 29 w 75"/>
                  <a:gd name="T3" fmla="*/ 13 h 51"/>
                  <a:gd name="T4" fmla="*/ 33 w 75"/>
                  <a:gd name="T5" fmla="*/ 41 h 51"/>
                  <a:gd name="T6" fmla="*/ 47 w 75"/>
                  <a:gd name="T7" fmla="*/ 15 h 51"/>
                  <a:gd name="T8" fmla="*/ 75 w 75"/>
                  <a:gd name="T9" fmla="*/ 6 h 51"/>
                  <a:gd name="T10" fmla="*/ 61 w 75"/>
                  <a:gd name="T11" fmla="*/ 41 h 51"/>
                  <a:gd name="T12" fmla="*/ 32 w 75"/>
                  <a:gd name="T13" fmla="*/ 46 h 51"/>
                  <a:gd name="T14" fmla="*/ 32 w 75"/>
                  <a:gd name="T15" fmla="*/ 47 h 51"/>
                  <a:gd name="T16" fmla="*/ 8 w 75"/>
                  <a:gd name="T17" fmla="*/ 31 h 51"/>
                  <a:gd name="T18" fmla="*/ 3 w 75"/>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1">
                    <a:moveTo>
                      <a:pt x="3" y="0"/>
                    </a:moveTo>
                    <a:cubicBezTo>
                      <a:pt x="3" y="0"/>
                      <a:pt x="21" y="0"/>
                      <a:pt x="29" y="13"/>
                    </a:cubicBezTo>
                    <a:cubicBezTo>
                      <a:pt x="35" y="22"/>
                      <a:pt x="34" y="35"/>
                      <a:pt x="33" y="41"/>
                    </a:cubicBezTo>
                    <a:cubicBezTo>
                      <a:pt x="35" y="35"/>
                      <a:pt x="39" y="23"/>
                      <a:pt x="47" y="15"/>
                    </a:cubicBezTo>
                    <a:cubicBezTo>
                      <a:pt x="58" y="4"/>
                      <a:pt x="75" y="6"/>
                      <a:pt x="75" y="6"/>
                    </a:cubicBezTo>
                    <a:cubicBezTo>
                      <a:pt x="75" y="6"/>
                      <a:pt x="73" y="30"/>
                      <a:pt x="61" y="41"/>
                    </a:cubicBezTo>
                    <a:cubicBezTo>
                      <a:pt x="49" y="51"/>
                      <a:pt x="33" y="46"/>
                      <a:pt x="32" y="46"/>
                    </a:cubicBezTo>
                    <a:cubicBezTo>
                      <a:pt x="32" y="46"/>
                      <a:pt x="32" y="47"/>
                      <a:pt x="32" y="47"/>
                    </a:cubicBezTo>
                    <a:cubicBezTo>
                      <a:pt x="32" y="47"/>
                      <a:pt x="15" y="44"/>
                      <a:pt x="8" y="31"/>
                    </a:cubicBezTo>
                    <a:cubicBezTo>
                      <a:pt x="0" y="18"/>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4" name="Freeform 23"/>
              <p:cNvSpPr/>
              <p:nvPr/>
            </p:nvSpPr>
            <p:spPr bwMode="auto">
              <a:xfrm>
                <a:off x="3506788" y="3197225"/>
                <a:ext cx="282575" cy="214313"/>
              </a:xfrm>
              <a:custGeom>
                <a:avLst/>
                <a:gdLst>
                  <a:gd name="T0" fmla="*/ 5 w 75"/>
                  <a:gd name="T1" fmla="*/ 0 h 57"/>
                  <a:gd name="T2" fmla="*/ 29 w 75"/>
                  <a:gd name="T3" fmla="*/ 16 h 57"/>
                  <a:gd name="T4" fmla="*/ 29 w 75"/>
                  <a:gd name="T5" fmla="*/ 45 h 57"/>
                  <a:gd name="T6" fmla="*/ 46 w 75"/>
                  <a:gd name="T7" fmla="*/ 21 h 57"/>
                  <a:gd name="T8" fmla="*/ 75 w 75"/>
                  <a:gd name="T9" fmla="*/ 16 h 57"/>
                  <a:gd name="T10" fmla="*/ 56 w 75"/>
                  <a:gd name="T11" fmla="*/ 49 h 57"/>
                  <a:gd name="T12" fmla="*/ 27 w 75"/>
                  <a:gd name="T13" fmla="*/ 50 h 57"/>
                  <a:gd name="T14" fmla="*/ 27 w 75"/>
                  <a:gd name="T15" fmla="*/ 50 h 57"/>
                  <a:gd name="T16" fmla="*/ 5 w 75"/>
                  <a:gd name="T17" fmla="*/ 31 h 57"/>
                  <a:gd name="T18" fmla="*/ 5 w 75"/>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7">
                    <a:moveTo>
                      <a:pt x="5" y="0"/>
                    </a:moveTo>
                    <a:cubicBezTo>
                      <a:pt x="5" y="0"/>
                      <a:pt x="22" y="2"/>
                      <a:pt x="29" y="16"/>
                    </a:cubicBezTo>
                    <a:cubicBezTo>
                      <a:pt x="33" y="26"/>
                      <a:pt x="31" y="39"/>
                      <a:pt x="29" y="45"/>
                    </a:cubicBezTo>
                    <a:cubicBezTo>
                      <a:pt x="31" y="39"/>
                      <a:pt x="37" y="27"/>
                      <a:pt x="46" y="21"/>
                    </a:cubicBezTo>
                    <a:cubicBezTo>
                      <a:pt x="59" y="11"/>
                      <a:pt x="75" y="16"/>
                      <a:pt x="75" y="16"/>
                    </a:cubicBezTo>
                    <a:cubicBezTo>
                      <a:pt x="75" y="16"/>
                      <a:pt x="70" y="40"/>
                      <a:pt x="56" y="49"/>
                    </a:cubicBezTo>
                    <a:cubicBezTo>
                      <a:pt x="43" y="57"/>
                      <a:pt x="28" y="50"/>
                      <a:pt x="27" y="50"/>
                    </a:cubicBezTo>
                    <a:cubicBezTo>
                      <a:pt x="27" y="50"/>
                      <a:pt x="27" y="50"/>
                      <a:pt x="27" y="50"/>
                    </a:cubicBezTo>
                    <a:cubicBezTo>
                      <a:pt x="27" y="50"/>
                      <a:pt x="11" y="45"/>
                      <a:pt x="5" y="31"/>
                    </a:cubicBezTo>
                    <a:cubicBezTo>
                      <a:pt x="0" y="17"/>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24"/>
              <p:cNvSpPr/>
              <p:nvPr/>
            </p:nvSpPr>
            <p:spPr bwMode="auto">
              <a:xfrm>
                <a:off x="3446463" y="3344863"/>
                <a:ext cx="285750" cy="236538"/>
              </a:xfrm>
              <a:custGeom>
                <a:avLst/>
                <a:gdLst>
                  <a:gd name="T0" fmla="*/ 8 w 76"/>
                  <a:gd name="T1" fmla="*/ 0 h 63"/>
                  <a:gd name="T2" fmla="*/ 29 w 76"/>
                  <a:gd name="T3" fmla="*/ 20 h 63"/>
                  <a:gd name="T4" fmla="*/ 25 w 76"/>
                  <a:gd name="T5" fmla="*/ 49 h 63"/>
                  <a:gd name="T6" fmla="*/ 46 w 76"/>
                  <a:gd name="T7" fmla="*/ 27 h 63"/>
                  <a:gd name="T8" fmla="*/ 75 w 76"/>
                  <a:gd name="T9" fmla="*/ 27 h 63"/>
                  <a:gd name="T10" fmla="*/ 52 w 76"/>
                  <a:gd name="T11" fmla="*/ 57 h 63"/>
                  <a:gd name="T12" fmla="*/ 23 w 76"/>
                  <a:gd name="T13" fmla="*/ 54 h 63"/>
                  <a:gd name="T14" fmla="*/ 22 w 76"/>
                  <a:gd name="T15" fmla="*/ 54 h 63"/>
                  <a:gd name="T16" fmla="*/ 4 w 76"/>
                  <a:gd name="T17" fmla="*/ 32 h 63"/>
                  <a:gd name="T18" fmla="*/ 8 w 7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63">
                    <a:moveTo>
                      <a:pt x="8" y="0"/>
                    </a:moveTo>
                    <a:cubicBezTo>
                      <a:pt x="8" y="0"/>
                      <a:pt x="25" y="5"/>
                      <a:pt x="29" y="20"/>
                    </a:cubicBezTo>
                    <a:cubicBezTo>
                      <a:pt x="32" y="31"/>
                      <a:pt x="28" y="43"/>
                      <a:pt x="25" y="49"/>
                    </a:cubicBezTo>
                    <a:cubicBezTo>
                      <a:pt x="29" y="43"/>
                      <a:pt x="36" y="32"/>
                      <a:pt x="46" y="27"/>
                    </a:cubicBezTo>
                    <a:cubicBezTo>
                      <a:pt x="60" y="19"/>
                      <a:pt x="75" y="27"/>
                      <a:pt x="75" y="27"/>
                    </a:cubicBezTo>
                    <a:cubicBezTo>
                      <a:pt x="76" y="27"/>
                      <a:pt x="67" y="49"/>
                      <a:pt x="52" y="57"/>
                    </a:cubicBezTo>
                    <a:cubicBezTo>
                      <a:pt x="37" y="63"/>
                      <a:pt x="24" y="54"/>
                      <a:pt x="23" y="54"/>
                    </a:cubicBezTo>
                    <a:cubicBezTo>
                      <a:pt x="22" y="54"/>
                      <a:pt x="22" y="54"/>
                      <a:pt x="22" y="54"/>
                    </a:cubicBezTo>
                    <a:cubicBezTo>
                      <a:pt x="22" y="54"/>
                      <a:pt x="7" y="46"/>
                      <a:pt x="4" y="32"/>
                    </a:cubicBezTo>
                    <a:cubicBezTo>
                      <a:pt x="0" y="17"/>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6" name="Freeform 25"/>
              <p:cNvSpPr/>
              <p:nvPr/>
            </p:nvSpPr>
            <p:spPr bwMode="auto">
              <a:xfrm>
                <a:off x="3311525" y="3562350"/>
                <a:ext cx="225425" cy="268288"/>
              </a:xfrm>
              <a:custGeom>
                <a:avLst/>
                <a:gdLst>
                  <a:gd name="T0" fmla="*/ 0 w 60"/>
                  <a:gd name="T1" fmla="*/ 62 h 71"/>
                  <a:gd name="T2" fmla="*/ 9 w 60"/>
                  <a:gd name="T3" fmla="*/ 71 h 71"/>
                  <a:gd name="T4" fmla="*/ 60 w 60"/>
                  <a:gd name="T5" fmla="*/ 6 h 71"/>
                  <a:gd name="T6" fmla="*/ 49 w 60"/>
                  <a:gd name="T7" fmla="*/ 0 h 71"/>
                  <a:gd name="T8" fmla="*/ 0 w 60"/>
                  <a:gd name="T9" fmla="*/ 62 h 71"/>
                </a:gdLst>
                <a:ahLst/>
                <a:cxnLst>
                  <a:cxn ang="0">
                    <a:pos x="T0" y="T1"/>
                  </a:cxn>
                  <a:cxn ang="0">
                    <a:pos x="T2" y="T3"/>
                  </a:cxn>
                  <a:cxn ang="0">
                    <a:pos x="T4" y="T5"/>
                  </a:cxn>
                  <a:cxn ang="0">
                    <a:pos x="T6" y="T7"/>
                  </a:cxn>
                  <a:cxn ang="0">
                    <a:pos x="T8" y="T9"/>
                  </a:cxn>
                </a:cxnLst>
                <a:rect l="0" t="0" r="r" b="b"/>
                <a:pathLst>
                  <a:path w="60" h="71">
                    <a:moveTo>
                      <a:pt x="0" y="62"/>
                    </a:moveTo>
                    <a:cubicBezTo>
                      <a:pt x="3" y="65"/>
                      <a:pt x="6" y="68"/>
                      <a:pt x="9" y="71"/>
                    </a:cubicBezTo>
                    <a:cubicBezTo>
                      <a:pt x="29" y="51"/>
                      <a:pt x="46" y="29"/>
                      <a:pt x="60" y="6"/>
                    </a:cubicBezTo>
                    <a:cubicBezTo>
                      <a:pt x="56" y="4"/>
                      <a:pt x="53" y="2"/>
                      <a:pt x="49" y="0"/>
                    </a:cubicBezTo>
                    <a:cubicBezTo>
                      <a:pt x="36" y="22"/>
                      <a:pt x="19" y="43"/>
                      <a:pt x="0"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 name="Rectangle 8"/>
            <p:cNvSpPr>
              <a:spLocks noChangeArrowheads="1"/>
            </p:cNvSpPr>
            <p:nvPr/>
          </p:nvSpPr>
          <p:spPr bwMode="auto">
            <a:xfrm>
              <a:off x="1396255" y="2319684"/>
              <a:ext cx="948158" cy="28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id-ID" sz="2800" b="0" i="0" u="none" strike="noStrike" cap="none" normalizeH="0" baseline="0" dirty="0" smtClean="0">
                  <a:ln>
                    <a:noFill/>
                  </a:ln>
                  <a:solidFill>
                    <a:schemeClr val="bg1"/>
                  </a:solidFill>
                  <a:effectLst/>
                  <a:latin typeface="Myriad Pro" panose="020B0503030403020204" pitchFamily="34" charset="0"/>
                </a:rPr>
                <a:t>CREATIVE</a:t>
              </a:r>
              <a:endParaRPr kumimoji="0" lang="id-ID" sz="2800" b="0" i="0" u="none" strike="noStrike" cap="none" normalizeH="0" baseline="0" dirty="0" smtClean="0">
                <a:ln>
                  <a:noFill/>
                </a:ln>
                <a:solidFill>
                  <a:schemeClr val="bg1"/>
                </a:solidFill>
                <a:effectLst/>
              </a:endParaRPr>
            </a:p>
          </p:txBody>
        </p:sp>
        <p:sp>
          <p:nvSpPr>
            <p:cNvPr id="10" name="Rectangle 9"/>
            <p:cNvSpPr>
              <a:spLocks noChangeArrowheads="1"/>
            </p:cNvSpPr>
            <p:nvPr/>
          </p:nvSpPr>
          <p:spPr bwMode="auto">
            <a:xfrm>
              <a:off x="2366385" y="2319684"/>
              <a:ext cx="769714" cy="28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id-ID" sz="2800" b="0" i="0" u="none" strike="noStrike" cap="none" normalizeH="0" baseline="0" dirty="0" smtClean="0">
                  <a:ln>
                    <a:noFill/>
                  </a:ln>
                  <a:solidFill>
                    <a:schemeClr val="bg1"/>
                  </a:solidFill>
                  <a:effectLst/>
                  <a:latin typeface="Myriad Pro" panose="020B0503030403020204" pitchFamily="34" charset="0"/>
                </a:rPr>
                <a:t>DESIGN</a:t>
              </a:r>
              <a:endParaRPr kumimoji="0" lang="id-ID" sz="2800" b="0" i="0" u="none" strike="noStrike" cap="none" normalizeH="0" baseline="0" dirty="0" smtClean="0">
                <a:ln>
                  <a:noFill/>
                </a:ln>
                <a:solidFill>
                  <a:schemeClr val="bg1"/>
                </a:solidFill>
                <a:effectLst/>
              </a:endParaRPr>
            </a:p>
          </p:txBody>
        </p:sp>
        <p:sp>
          <p:nvSpPr>
            <p:cNvPr id="11" name="Rectangle 10"/>
            <p:cNvSpPr>
              <a:spLocks noChangeArrowheads="1"/>
            </p:cNvSpPr>
            <p:nvPr/>
          </p:nvSpPr>
          <p:spPr bwMode="auto">
            <a:xfrm>
              <a:off x="1651000" y="3352800"/>
              <a:ext cx="1376873" cy="28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id-ID" sz="2800" b="0" i="0" u="none" strike="noStrike" cap="none" normalizeH="0" baseline="0" dirty="0" smtClean="0">
                  <a:ln>
                    <a:noFill/>
                  </a:ln>
                  <a:solidFill>
                    <a:schemeClr val="bg1"/>
                  </a:solidFill>
                  <a:effectLst/>
                  <a:latin typeface="Myriad Pro" panose="020B0503030403020204" pitchFamily="34" charset="0"/>
                </a:rPr>
                <a:t>POWERPOINT</a:t>
              </a:r>
              <a:endParaRPr kumimoji="0" lang="id-ID" sz="1800" b="0" i="0" u="none" strike="noStrike" cap="none" normalizeH="0" baseline="0" dirty="0" smtClean="0">
                <a:ln>
                  <a:noFill/>
                </a:ln>
                <a:solidFill>
                  <a:schemeClr val="bg1"/>
                </a:solidFill>
                <a:effectLst/>
              </a:endParaRPr>
            </a:p>
          </p:txBody>
        </p:sp>
        <p:grpSp>
          <p:nvGrpSpPr>
            <p:cNvPr id="12" name="Group 11"/>
            <p:cNvGrpSpPr/>
            <p:nvPr/>
          </p:nvGrpSpPr>
          <p:grpSpPr>
            <a:xfrm>
              <a:off x="1782749" y="1670050"/>
              <a:ext cx="1031874" cy="474663"/>
              <a:chOff x="1782749" y="1670050"/>
              <a:chExt cx="1031874" cy="474663"/>
            </a:xfrm>
            <a:solidFill>
              <a:schemeClr val="bg1"/>
            </a:solidFill>
          </p:grpSpPr>
          <p:sp>
            <p:nvSpPr>
              <p:cNvPr id="14" name="Freeform 13"/>
              <p:cNvSpPr/>
              <p:nvPr/>
            </p:nvSpPr>
            <p:spPr bwMode="auto">
              <a:xfrm>
                <a:off x="2043099" y="1670050"/>
                <a:ext cx="500063" cy="474663"/>
              </a:xfrm>
              <a:custGeom>
                <a:avLst/>
                <a:gdLst>
                  <a:gd name="T0" fmla="*/ 156 w 315"/>
                  <a:gd name="T1" fmla="*/ 0 h 299"/>
                  <a:gd name="T2" fmla="*/ 194 w 315"/>
                  <a:gd name="T3" fmla="*/ 114 h 299"/>
                  <a:gd name="T4" fmla="*/ 315 w 315"/>
                  <a:gd name="T5" fmla="*/ 114 h 299"/>
                  <a:gd name="T6" fmla="*/ 218 w 315"/>
                  <a:gd name="T7" fmla="*/ 185 h 299"/>
                  <a:gd name="T8" fmla="*/ 256 w 315"/>
                  <a:gd name="T9" fmla="*/ 299 h 299"/>
                  <a:gd name="T10" fmla="*/ 156 w 315"/>
                  <a:gd name="T11" fmla="*/ 230 h 299"/>
                  <a:gd name="T12" fmla="*/ 59 w 315"/>
                  <a:gd name="T13" fmla="*/ 299 h 299"/>
                  <a:gd name="T14" fmla="*/ 97 w 315"/>
                  <a:gd name="T15" fmla="*/ 185 h 299"/>
                  <a:gd name="T16" fmla="*/ 0 w 315"/>
                  <a:gd name="T17" fmla="*/ 114 h 299"/>
                  <a:gd name="T18" fmla="*/ 121 w 315"/>
                  <a:gd name="T19" fmla="*/ 114 h 299"/>
                  <a:gd name="T20" fmla="*/ 156 w 315"/>
                  <a:gd name="T21"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5" h="299">
                    <a:moveTo>
                      <a:pt x="156" y="0"/>
                    </a:moveTo>
                    <a:lnTo>
                      <a:pt x="194" y="114"/>
                    </a:lnTo>
                    <a:lnTo>
                      <a:pt x="315" y="114"/>
                    </a:lnTo>
                    <a:lnTo>
                      <a:pt x="218" y="185"/>
                    </a:lnTo>
                    <a:lnTo>
                      <a:pt x="256" y="299"/>
                    </a:lnTo>
                    <a:lnTo>
                      <a:pt x="156" y="230"/>
                    </a:lnTo>
                    <a:lnTo>
                      <a:pt x="59" y="299"/>
                    </a:lnTo>
                    <a:lnTo>
                      <a:pt x="97" y="185"/>
                    </a:lnTo>
                    <a:lnTo>
                      <a:pt x="0" y="114"/>
                    </a:lnTo>
                    <a:lnTo>
                      <a:pt x="121" y="114"/>
                    </a:lnTo>
                    <a:lnTo>
                      <a:pt x="1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 name="Freeform 14"/>
              <p:cNvSpPr/>
              <p:nvPr/>
            </p:nvSpPr>
            <p:spPr bwMode="auto">
              <a:xfrm>
                <a:off x="1782749" y="1881188"/>
                <a:ext cx="266700" cy="255588"/>
              </a:xfrm>
              <a:custGeom>
                <a:avLst/>
                <a:gdLst>
                  <a:gd name="T0" fmla="*/ 85 w 168"/>
                  <a:gd name="T1" fmla="*/ 0 h 161"/>
                  <a:gd name="T2" fmla="*/ 104 w 168"/>
                  <a:gd name="T3" fmla="*/ 62 h 161"/>
                  <a:gd name="T4" fmla="*/ 168 w 168"/>
                  <a:gd name="T5" fmla="*/ 62 h 161"/>
                  <a:gd name="T6" fmla="*/ 116 w 168"/>
                  <a:gd name="T7" fmla="*/ 100 h 161"/>
                  <a:gd name="T8" fmla="*/ 138 w 168"/>
                  <a:gd name="T9" fmla="*/ 161 h 161"/>
                  <a:gd name="T10" fmla="*/ 85 w 168"/>
                  <a:gd name="T11" fmla="*/ 123 h 161"/>
                  <a:gd name="T12" fmla="*/ 33 w 168"/>
                  <a:gd name="T13" fmla="*/ 161 h 161"/>
                  <a:gd name="T14" fmla="*/ 52 w 168"/>
                  <a:gd name="T15" fmla="*/ 100 h 161"/>
                  <a:gd name="T16" fmla="*/ 0 w 168"/>
                  <a:gd name="T17" fmla="*/ 62 h 161"/>
                  <a:gd name="T18" fmla="*/ 64 w 168"/>
                  <a:gd name="T19" fmla="*/ 62 h 161"/>
                  <a:gd name="T20" fmla="*/ 85 w 168"/>
                  <a:gd name="T2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61">
                    <a:moveTo>
                      <a:pt x="85" y="0"/>
                    </a:moveTo>
                    <a:lnTo>
                      <a:pt x="104" y="62"/>
                    </a:lnTo>
                    <a:lnTo>
                      <a:pt x="168" y="62"/>
                    </a:lnTo>
                    <a:lnTo>
                      <a:pt x="116" y="100"/>
                    </a:lnTo>
                    <a:lnTo>
                      <a:pt x="138" y="161"/>
                    </a:lnTo>
                    <a:lnTo>
                      <a:pt x="85" y="123"/>
                    </a:lnTo>
                    <a:lnTo>
                      <a:pt x="33" y="161"/>
                    </a:lnTo>
                    <a:lnTo>
                      <a:pt x="52" y="100"/>
                    </a:lnTo>
                    <a:lnTo>
                      <a:pt x="0" y="62"/>
                    </a:lnTo>
                    <a:lnTo>
                      <a:pt x="64" y="62"/>
                    </a:lnTo>
                    <a:lnTo>
                      <a:pt x="8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15"/>
              <p:cNvSpPr/>
              <p:nvPr/>
            </p:nvSpPr>
            <p:spPr bwMode="auto">
              <a:xfrm>
                <a:off x="2546335" y="1881188"/>
                <a:ext cx="268288" cy="255588"/>
              </a:xfrm>
              <a:custGeom>
                <a:avLst/>
                <a:gdLst>
                  <a:gd name="T0" fmla="*/ 83 w 169"/>
                  <a:gd name="T1" fmla="*/ 0 h 161"/>
                  <a:gd name="T2" fmla="*/ 105 w 169"/>
                  <a:gd name="T3" fmla="*/ 62 h 161"/>
                  <a:gd name="T4" fmla="*/ 169 w 169"/>
                  <a:gd name="T5" fmla="*/ 62 h 161"/>
                  <a:gd name="T6" fmla="*/ 116 w 169"/>
                  <a:gd name="T7" fmla="*/ 100 h 161"/>
                  <a:gd name="T8" fmla="*/ 135 w 169"/>
                  <a:gd name="T9" fmla="*/ 161 h 161"/>
                  <a:gd name="T10" fmla="*/ 83 w 169"/>
                  <a:gd name="T11" fmla="*/ 123 h 161"/>
                  <a:gd name="T12" fmla="*/ 31 w 169"/>
                  <a:gd name="T13" fmla="*/ 161 h 161"/>
                  <a:gd name="T14" fmla="*/ 52 w 169"/>
                  <a:gd name="T15" fmla="*/ 100 h 161"/>
                  <a:gd name="T16" fmla="*/ 0 w 169"/>
                  <a:gd name="T17" fmla="*/ 62 h 161"/>
                  <a:gd name="T18" fmla="*/ 64 w 169"/>
                  <a:gd name="T19" fmla="*/ 62 h 161"/>
                  <a:gd name="T20" fmla="*/ 83 w 169"/>
                  <a:gd name="T2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161">
                    <a:moveTo>
                      <a:pt x="83" y="0"/>
                    </a:moveTo>
                    <a:lnTo>
                      <a:pt x="105" y="62"/>
                    </a:lnTo>
                    <a:lnTo>
                      <a:pt x="169" y="62"/>
                    </a:lnTo>
                    <a:lnTo>
                      <a:pt x="116" y="100"/>
                    </a:lnTo>
                    <a:lnTo>
                      <a:pt x="135" y="161"/>
                    </a:lnTo>
                    <a:lnTo>
                      <a:pt x="83" y="123"/>
                    </a:lnTo>
                    <a:lnTo>
                      <a:pt x="31" y="161"/>
                    </a:lnTo>
                    <a:lnTo>
                      <a:pt x="52" y="100"/>
                    </a:lnTo>
                    <a:lnTo>
                      <a:pt x="0" y="62"/>
                    </a:lnTo>
                    <a:lnTo>
                      <a:pt x="64" y="62"/>
                    </a:lnTo>
                    <a:lnTo>
                      <a:pt x="8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3" name="Line 33"/>
            <p:cNvSpPr>
              <a:spLocks noChangeShapeType="1"/>
            </p:cNvSpPr>
            <p:nvPr/>
          </p:nvSpPr>
          <p:spPr bwMode="auto">
            <a:xfrm>
              <a:off x="1343025" y="3668713"/>
              <a:ext cx="1925638" cy="0"/>
            </a:xfrm>
            <a:prstGeom prst="line">
              <a:avLst/>
            </a:prstGeom>
            <a:noFill/>
            <a:ln w="46038"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grpSp>
      <p:pic>
        <p:nvPicPr>
          <p:cNvPr id="2" name="PA_HansZimmer - End Credits">
            <a:hlinkClick r:id="" action="ppaction://media"/>
          </p:cNvPr>
          <p:cNvPicPr>
            <a:picLocks noChangeAspect="1"/>
          </p:cNvPicPr>
          <p:nvPr>
            <a:audi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a:off x="2514600" y="-12446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a:stretch>
            <a:fillRect/>
          </a:stretch>
        </p:blipFill>
        <p:spPr/>
      </p:pic>
      <p:sp>
        <p:nvSpPr>
          <p:cNvPr id="3" name="Rectangle 2"/>
          <p:cNvSpPr/>
          <p:nvPr/>
        </p:nvSpPr>
        <p:spPr>
          <a:xfrm>
            <a:off x="682389" y="557011"/>
            <a:ext cx="10809026" cy="5743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3" name="Subtitle 2"/>
          <p:cNvSpPr txBox="1"/>
          <p:nvPr/>
        </p:nvSpPr>
        <p:spPr>
          <a:xfrm rot="3600000">
            <a:off x="3641399"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9" name="TextBox 8"/>
          <p:cNvSpPr txBox="1"/>
          <p:nvPr/>
        </p:nvSpPr>
        <p:spPr>
          <a:xfrm>
            <a:off x="1626485" y="1250794"/>
            <a:ext cx="2331366" cy="925894"/>
          </a:xfrm>
          <a:prstGeom prst="rect">
            <a:avLst/>
          </a:prstGeom>
          <a:noFill/>
        </p:spPr>
        <p:txBody>
          <a:bodyPr wrap="square" rtlCol="0">
            <a:spAutoFit/>
          </a:bodyPr>
          <a:lstStyle/>
          <a:p>
            <a:pPr>
              <a:lnSpc>
                <a:spcPts val="6500"/>
              </a:lnSpc>
            </a:pPr>
            <a:r>
              <a:rPr lang="id-ID" sz="4000" b="1" dirty="0" smtClean="0">
                <a:latin typeface="Lato" panose="020F0502020204030203" pitchFamily="34" charset="0"/>
                <a:ea typeface="Lato" panose="020F0502020204030203" pitchFamily="34" charset="0"/>
                <a:cs typeface="Lato" panose="020F0502020204030203" pitchFamily="34" charset="0"/>
              </a:rPr>
              <a:t>WE ARE</a:t>
            </a:r>
            <a:endParaRPr lang="en-US" sz="4000" b="1" dirty="0">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5456097" y="2731270"/>
            <a:ext cx="5027306" cy="2354491"/>
          </a:xfrm>
          <a:prstGeom prst="rect">
            <a:avLst/>
          </a:prstGeom>
        </p:spPr>
        <p:txBody>
          <a:bodyPr wrap="square">
            <a:spAutoFit/>
          </a:bodyPr>
          <a:lstStyle/>
          <a:p>
            <a:pPr>
              <a:lnSpc>
                <a:spcPct val="150000"/>
              </a:lnSpc>
            </a:pPr>
            <a:r>
              <a:rPr lang="en-US" sz="1400" b="1" dirty="0">
                <a:latin typeface="Lato" panose="020F0502020204030203" pitchFamily="34" charset="0"/>
                <a:ea typeface="Lato" panose="020F0502020204030203" pitchFamily="34" charset="0"/>
                <a:cs typeface="Lato" panose="020F0502020204030203" pitchFamily="34" charset="0"/>
              </a:rPr>
              <a:t>Far far </a:t>
            </a:r>
            <a:r>
              <a:rPr lang="en-US" sz="1400" b="1" dirty="0" smtClean="0">
                <a:latin typeface="Lato" panose="020F0502020204030203" pitchFamily="34" charset="0"/>
                <a:ea typeface="Lato" panose="020F0502020204030203" pitchFamily="34" charset="0"/>
                <a:cs typeface="Lato" panose="020F0502020204030203" pitchFamily="34" charset="0"/>
              </a:rPr>
              <a:t>away</a:t>
            </a:r>
            <a:r>
              <a:rPr lang="en-US" sz="1050" dirty="0" smtClean="0">
                <a:latin typeface="Lato" panose="020F0502020204030203" pitchFamily="34" charset="0"/>
                <a:ea typeface="Lato" panose="020F0502020204030203" pitchFamily="34" charset="0"/>
                <a:cs typeface="Lato" panose="020F0502020204030203" pitchFamily="34" charset="0"/>
              </a:rPr>
              <a:t>, </a:t>
            </a:r>
            <a:r>
              <a:rPr lang="en-US" sz="1050" dirty="0">
                <a:latin typeface="Lato" panose="020F0502020204030203" pitchFamily="34" charset="0"/>
                <a:ea typeface="Lato" panose="020F0502020204030203" pitchFamily="34" charset="0"/>
                <a:cs typeface="Lato" panose="020F0502020204030203" pitchFamily="34" charset="0"/>
              </a:rPr>
              <a:t>behind the word mountains, far from the countries </a:t>
            </a:r>
            <a:r>
              <a:rPr lang="en-US" sz="1050" dirty="0" err="1">
                <a:latin typeface="Lato" panose="020F0502020204030203" pitchFamily="34" charset="0"/>
                <a:ea typeface="Lato" panose="020F0502020204030203" pitchFamily="34" charset="0"/>
                <a:cs typeface="Lato" panose="020F0502020204030203" pitchFamily="34" charset="0"/>
              </a:rPr>
              <a:t>Vokalia</a:t>
            </a:r>
            <a:r>
              <a:rPr lang="en-US" sz="1050" dirty="0">
                <a:latin typeface="Lato" panose="020F0502020204030203" pitchFamily="34" charset="0"/>
                <a:ea typeface="Lato" panose="020F0502020204030203" pitchFamily="34" charset="0"/>
                <a:cs typeface="Lato" panose="020F0502020204030203" pitchFamily="34" charset="0"/>
              </a:rPr>
              <a:t> and </a:t>
            </a:r>
            <a:r>
              <a:rPr lang="en-US" sz="1050" dirty="0" err="1">
                <a:latin typeface="Lato" panose="020F0502020204030203" pitchFamily="34" charset="0"/>
                <a:ea typeface="Lato" panose="020F0502020204030203" pitchFamily="34" charset="0"/>
                <a:cs typeface="Lato" panose="020F0502020204030203" pitchFamily="34" charset="0"/>
              </a:rPr>
              <a:t>Consonantia</a:t>
            </a:r>
            <a:r>
              <a:rPr lang="en-US" sz="1050" dirty="0">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050" dirty="0" err="1">
                <a:latin typeface="Lato" panose="020F0502020204030203" pitchFamily="34" charset="0"/>
                <a:ea typeface="Lato" panose="020F0502020204030203" pitchFamily="34" charset="0"/>
                <a:cs typeface="Lato" panose="020F0502020204030203" pitchFamily="34" charset="0"/>
              </a:rPr>
              <a:t>Bookmarksgrove</a:t>
            </a:r>
            <a:r>
              <a:rPr lang="en-US" sz="1050" dirty="0">
                <a:latin typeface="Lato" panose="020F0502020204030203" pitchFamily="34" charset="0"/>
                <a:ea typeface="Lato" panose="020F0502020204030203" pitchFamily="34" charset="0"/>
                <a:cs typeface="Lato" panose="020F0502020204030203" pitchFamily="34" charset="0"/>
              </a:rPr>
              <a:t> right at the coast of the Semantics, a large language ocean. behind the word mountains, far from the countries </a:t>
            </a:r>
            <a:r>
              <a:rPr lang="en-US" sz="1050" dirty="0" err="1">
                <a:latin typeface="Lato" panose="020F0502020204030203" pitchFamily="34" charset="0"/>
                <a:ea typeface="Lato" panose="020F0502020204030203" pitchFamily="34" charset="0"/>
                <a:cs typeface="Lato" panose="020F0502020204030203" pitchFamily="34" charset="0"/>
              </a:rPr>
              <a:t>Vokalia</a:t>
            </a:r>
            <a:r>
              <a:rPr lang="en-US" sz="1050" dirty="0">
                <a:latin typeface="Lato" panose="020F0502020204030203" pitchFamily="34" charset="0"/>
                <a:ea typeface="Lato" panose="020F0502020204030203" pitchFamily="34" charset="0"/>
                <a:cs typeface="Lato" panose="020F0502020204030203" pitchFamily="34" charset="0"/>
              </a:rPr>
              <a:t> and </a:t>
            </a:r>
            <a:r>
              <a:rPr lang="en-US" sz="1050" dirty="0" err="1">
                <a:latin typeface="Lato" panose="020F0502020204030203" pitchFamily="34" charset="0"/>
                <a:ea typeface="Lato" panose="020F0502020204030203" pitchFamily="34" charset="0"/>
                <a:cs typeface="Lato" panose="020F0502020204030203" pitchFamily="34" charset="0"/>
              </a:rPr>
              <a:t>Consonantia</a:t>
            </a:r>
            <a:r>
              <a:rPr lang="en-US" sz="1050" dirty="0">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050" dirty="0" err="1">
                <a:latin typeface="Lato" panose="020F0502020204030203" pitchFamily="34" charset="0"/>
                <a:ea typeface="Lato" panose="020F0502020204030203" pitchFamily="34" charset="0"/>
                <a:cs typeface="Lato" panose="020F0502020204030203" pitchFamily="34" charset="0"/>
              </a:rPr>
              <a:t>Bookmarksgrove</a:t>
            </a:r>
            <a:r>
              <a:rPr lang="en-US" sz="1050" dirty="0">
                <a:latin typeface="Lato" panose="020F0502020204030203" pitchFamily="34" charset="0"/>
                <a:ea typeface="Lato" panose="020F0502020204030203" pitchFamily="34" charset="0"/>
                <a:cs typeface="Lato" panose="020F0502020204030203" pitchFamily="34" charset="0"/>
              </a:rPr>
              <a:t> right at the coast of the Semantics, a large language ocean</a:t>
            </a:r>
            <a:r>
              <a:rPr lang="en-US" sz="1050" dirty="0" smtClean="0">
                <a:latin typeface="Lato" panose="020F0502020204030203" pitchFamily="34" charset="0"/>
                <a:ea typeface="Lato" panose="020F0502020204030203" pitchFamily="34" charset="0"/>
                <a:cs typeface="Lato" panose="020F0502020204030203" pitchFamily="34" charset="0"/>
              </a:rPr>
              <a:t>.</a:t>
            </a:r>
            <a:endParaRPr lang="en-US" sz="1050" dirty="0">
              <a:latin typeface="Lato" panose="020F0502020204030203" pitchFamily="34" charset="0"/>
              <a:ea typeface="Lato" panose="020F0502020204030203" pitchFamily="34" charset="0"/>
              <a:cs typeface="Lato" panose="020F0502020204030203" pitchFamily="34" charset="0"/>
            </a:endParaRPr>
          </a:p>
          <a:p>
            <a:pPr>
              <a:lnSpc>
                <a:spcPct val="150000"/>
              </a:lnSpc>
            </a:pPr>
            <a:r>
              <a:rPr lang="en-US" sz="1050" dirty="0">
                <a:latin typeface="Lato" panose="020F0502020204030203" pitchFamily="34" charset="0"/>
                <a:ea typeface="Lato" panose="020F0502020204030203" pitchFamily="34" charset="0"/>
                <a:cs typeface="Lato" panose="020F0502020204030203" pitchFamily="34" charset="0"/>
              </a:rPr>
              <a:t>behind the word mountains, far from the countries </a:t>
            </a:r>
            <a:r>
              <a:rPr lang="en-US" sz="1050" dirty="0" err="1">
                <a:latin typeface="Lato" panose="020F0502020204030203" pitchFamily="34" charset="0"/>
                <a:ea typeface="Lato" panose="020F0502020204030203" pitchFamily="34" charset="0"/>
                <a:cs typeface="Lato" panose="020F0502020204030203" pitchFamily="34" charset="0"/>
              </a:rPr>
              <a:t>Vokalia</a:t>
            </a:r>
            <a:r>
              <a:rPr lang="en-US" sz="1050" dirty="0">
                <a:latin typeface="Lato" panose="020F0502020204030203" pitchFamily="34" charset="0"/>
                <a:ea typeface="Lato" panose="020F0502020204030203" pitchFamily="34" charset="0"/>
                <a:cs typeface="Lato" panose="020F0502020204030203" pitchFamily="34" charset="0"/>
              </a:rPr>
              <a:t> and </a:t>
            </a:r>
            <a:r>
              <a:rPr lang="en-US" sz="1050" dirty="0" err="1">
                <a:latin typeface="Lato" panose="020F0502020204030203" pitchFamily="34" charset="0"/>
                <a:ea typeface="Lato" panose="020F0502020204030203" pitchFamily="34" charset="0"/>
                <a:cs typeface="Lato" panose="020F0502020204030203" pitchFamily="34" charset="0"/>
              </a:rPr>
              <a:t>Consonantia</a:t>
            </a:r>
            <a:r>
              <a:rPr lang="en-US" sz="1050" dirty="0">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050" dirty="0" err="1">
                <a:latin typeface="Lato" panose="020F0502020204030203" pitchFamily="34" charset="0"/>
                <a:ea typeface="Lato" panose="020F0502020204030203" pitchFamily="34" charset="0"/>
                <a:cs typeface="Lato" panose="020F0502020204030203" pitchFamily="34" charset="0"/>
              </a:rPr>
              <a:t>Bookmarksgrove</a:t>
            </a:r>
            <a:r>
              <a:rPr lang="en-US" sz="1050" dirty="0">
                <a:latin typeface="Lato" panose="020F0502020204030203" pitchFamily="34" charset="0"/>
                <a:ea typeface="Lato" panose="020F0502020204030203" pitchFamily="34" charset="0"/>
                <a:cs typeface="Lato" panose="020F0502020204030203" pitchFamily="34" charset="0"/>
              </a:rPr>
              <a:t> right at the coast of the Semantics, a large language ocean</a:t>
            </a:r>
            <a:r>
              <a:rPr lang="en-US" sz="1050" dirty="0" smtClean="0">
                <a:latin typeface="Lato" panose="020F0502020204030203" pitchFamily="34" charset="0"/>
                <a:ea typeface="Lato" panose="020F0502020204030203" pitchFamily="34" charset="0"/>
                <a:cs typeface="Lato" panose="020F0502020204030203" pitchFamily="34" charset="0"/>
              </a:rPr>
              <a:t>.</a:t>
            </a:r>
            <a:r>
              <a:rPr lang="en-US" sz="1050" dirty="0">
                <a:latin typeface="Lato" panose="020F0502020204030203" pitchFamily="34" charset="0"/>
                <a:ea typeface="Lato" panose="020F0502020204030203" pitchFamily="34" charset="0"/>
                <a:cs typeface="Lato" panose="020F0502020204030203" pitchFamily="34" charset="0"/>
              </a:rPr>
              <a:t> behind the word mountains, </a:t>
            </a:r>
            <a:endParaRPr lang="en-US" sz="1050" dirty="0" smtClean="0">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1615192" y="1807805"/>
            <a:ext cx="2616422" cy="707886"/>
          </a:xfrm>
          <a:prstGeom prst="rect">
            <a:avLst/>
          </a:prstGeom>
        </p:spPr>
        <p:txBody>
          <a:bodyPr wrap="none">
            <a:spAutoFit/>
          </a:bodyPr>
          <a:lstStyle/>
          <a:p>
            <a:r>
              <a:rPr lang="id-ID" sz="4000" b="1" dirty="0">
                <a:latin typeface="Lato" panose="020F0502020204030203" pitchFamily="34" charset="0"/>
                <a:ea typeface="Lato" panose="020F0502020204030203" pitchFamily="34" charset="0"/>
                <a:cs typeface="Lato" panose="020F0502020204030203" pitchFamily="34" charset="0"/>
              </a:rPr>
              <a:t>CREATIVE</a:t>
            </a:r>
            <a:endParaRPr lang="id-ID" sz="4000" dirty="0">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1626485" y="2134452"/>
            <a:ext cx="1627369" cy="826765"/>
          </a:xfrm>
          <a:prstGeom prst="rect">
            <a:avLst/>
          </a:prstGeom>
        </p:spPr>
        <p:txBody>
          <a:bodyPr wrap="none">
            <a:spAutoFit/>
          </a:bodyPr>
          <a:lstStyle/>
          <a:p>
            <a:pPr>
              <a:lnSpc>
                <a:spcPts val="6500"/>
              </a:lnSpc>
            </a:pPr>
            <a:r>
              <a:rPr lang="id-ID" sz="4000" b="1" dirty="0">
                <a:latin typeface="Lato" panose="020F0502020204030203" pitchFamily="34" charset="0"/>
                <a:ea typeface="Lato" panose="020F0502020204030203" pitchFamily="34" charset="0"/>
                <a:cs typeface="Lato" panose="020F0502020204030203" pitchFamily="34" charset="0"/>
              </a:rPr>
              <a:t>TEAM</a:t>
            </a:r>
            <a:endParaRPr lang="en-US" sz="4000" b="1" dirty="0">
              <a:latin typeface="Lato" panose="020F0502020204030203" pitchFamily="34" charset="0"/>
              <a:ea typeface="Lato" panose="020F0502020204030203" pitchFamily="34" charset="0"/>
              <a:cs typeface="Lato" panose="020F0502020204030203" pitchFamily="34" charset="0"/>
            </a:endParaRPr>
          </a:p>
        </p:txBody>
      </p:sp>
      <p:sp>
        <p:nvSpPr>
          <p:cNvPr id="16" name="Freeform 5"/>
          <p:cNvSpPr>
            <a:spLocks noEditPoints="1"/>
          </p:cNvSpPr>
          <p:nvPr/>
        </p:nvSpPr>
        <p:spPr bwMode="auto">
          <a:xfrm>
            <a:off x="7647032" y="1162401"/>
            <a:ext cx="816124" cy="1290808"/>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close/>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close/>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close/>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886301" y="2807828"/>
            <a:ext cx="7245453" cy="5265683"/>
            <a:chOff x="3886301" y="2807828"/>
            <a:chExt cx="7245453" cy="5265683"/>
          </a:xfrm>
        </p:grpSpPr>
        <p:sp>
          <p:nvSpPr>
            <p:cNvPr id="2" name="Right Triangle 1"/>
            <p:cNvSpPr/>
            <p:nvPr/>
          </p:nvSpPr>
          <p:spPr>
            <a:xfrm rot="9000000">
              <a:off x="6095283" y="2807828"/>
              <a:ext cx="5036471" cy="5036471"/>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ight Triangle 21"/>
            <p:cNvSpPr/>
            <p:nvPr/>
          </p:nvSpPr>
          <p:spPr>
            <a:xfrm rot="9000000">
              <a:off x="3886301" y="3037040"/>
              <a:ext cx="5036471" cy="5036471"/>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1" name="Subtitle 2"/>
          <p:cNvSpPr txBox="1"/>
          <p:nvPr/>
        </p:nvSpPr>
        <p:spPr>
          <a:xfrm rot="5400000">
            <a:off x="2996910" y="-1643176"/>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3" name="AutoShape 1"/>
          <p:cNvSpPr/>
          <p:nvPr/>
        </p:nvSpPr>
        <p:spPr bwMode="auto">
          <a:xfrm>
            <a:off x="655708" y="1210996"/>
            <a:ext cx="4610451" cy="8088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50800" tIns="50800" rIns="50800" bIns="50800" anchor="ctr"/>
          <a:lstStyle/>
          <a:p>
            <a:pPr>
              <a:defRPr/>
            </a:pPr>
            <a:r>
              <a:rPr lang="id-ID" sz="4400" b="1" dirty="0" smtClean="0">
                <a:latin typeface="Lato" panose="020F0502020204030203" pitchFamily="34" charset="0"/>
                <a:ea typeface="Lato" panose="020F0502020204030203" pitchFamily="34" charset="0"/>
                <a:cs typeface="Lato" panose="020F0502020204030203" pitchFamily="34" charset="0"/>
                <a:sym typeface="League Gothic" charset="0"/>
              </a:rPr>
              <a:t>MAIN </a:t>
            </a:r>
            <a:r>
              <a:rPr lang="id-ID" sz="4400" b="1" dirty="0" smtClean="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rPr>
              <a:t>PROVIDER</a:t>
            </a:r>
            <a:endParaRPr lang="es-ES" sz="4400" b="1" dirty="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endParaRPr>
          </a:p>
        </p:txBody>
      </p:sp>
      <p:sp>
        <p:nvSpPr>
          <p:cNvPr id="5" name="Rectangle 4"/>
          <p:cNvSpPr/>
          <p:nvPr/>
        </p:nvSpPr>
        <p:spPr>
          <a:xfrm>
            <a:off x="1414426" y="3565503"/>
            <a:ext cx="1609735" cy="461665"/>
          </a:xfrm>
          <a:prstGeom prst="rect">
            <a:avLst/>
          </a:prstGeom>
        </p:spPr>
        <p:txBody>
          <a:bodyPr wrap="none">
            <a:spAutoFit/>
          </a:bodyPr>
          <a:lstStyle/>
          <a:p>
            <a:pPr algn="ctr"/>
            <a:r>
              <a:rPr lang="id-ID" sz="2400" smtClean="0">
                <a:latin typeface="Lato" panose="020F0502020204030203" pitchFamily="34" charset="0"/>
                <a:ea typeface="Lato" panose="020F0502020204030203" pitchFamily="34" charset="0"/>
                <a:cs typeface="Lato" panose="020F0502020204030203" pitchFamily="34" charset="0"/>
              </a:rPr>
              <a:t>Document</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3773479" y="3565503"/>
            <a:ext cx="2097305" cy="461665"/>
          </a:xfrm>
          <a:prstGeom prst="rect">
            <a:avLst/>
          </a:prstGeom>
        </p:spPr>
        <p:txBody>
          <a:bodyPr wrap="none">
            <a:spAutoFit/>
          </a:bodyPr>
          <a:lstStyle/>
          <a:p>
            <a:pPr algn="ctr"/>
            <a:r>
              <a:rPr lang="id-ID" sz="2400" smtClean="0">
                <a:latin typeface="Lato" panose="020F0502020204030203" pitchFamily="34" charset="0"/>
                <a:ea typeface="Lato" panose="020F0502020204030203" pitchFamily="34" charset="0"/>
                <a:cs typeface="Lato" panose="020F0502020204030203" pitchFamily="34" charset="0"/>
              </a:rPr>
              <a:t>Power Saving</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6509964" y="3565503"/>
            <a:ext cx="1794082" cy="461665"/>
          </a:xfrm>
          <a:prstGeom prst="rect">
            <a:avLst/>
          </a:prstGeom>
        </p:spPr>
        <p:txBody>
          <a:bodyPr wrap="none">
            <a:spAutoFit/>
          </a:bodyPr>
          <a:lstStyle/>
          <a:p>
            <a:pPr algn="ctr"/>
            <a:r>
              <a:rPr lang="id-ID" sz="2400" smtClean="0">
                <a:latin typeface="Lato" panose="020F0502020204030203" pitchFamily="34" charset="0"/>
                <a:ea typeface="Lato" panose="020F0502020204030203" pitchFamily="34" charset="0"/>
                <a:cs typeface="Lato" panose="020F0502020204030203" pitchFamily="34" charset="0"/>
              </a:rPr>
              <a:t>Recycle Bin</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916860" y="4084504"/>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endPar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Shape 2551"/>
          <p:cNvSpPr/>
          <p:nvPr/>
        </p:nvSpPr>
        <p:spPr>
          <a:xfrm>
            <a:off x="1783633" y="2669157"/>
            <a:ext cx="888058" cy="89634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lumMod val="90000"/>
              <a:lumOff val="10000"/>
            </a:schemeClr>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13" name="Shape 2620"/>
          <p:cNvSpPr/>
          <p:nvPr/>
        </p:nvSpPr>
        <p:spPr>
          <a:xfrm>
            <a:off x="6917980" y="2604013"/>
            <a:ext cx="888058" cy="815168"/>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tx1">
              <a:lumMod val="90000"/>
              <a:lumOff val="10000"/>
            </a:schemeClr>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14" name="Shape 2633"/>
          <p:cNvSpPr/>
          <p:nvPr/>
        </p:nvSpPr>
        <p:spPr>
          <a:xfrm>
            <a:off x="4323511" y="2604013"/>
            <a:ext cx="888058" cy="89634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lumMod val="90000"/>
              <a:lumOff val="10000"/>
            </a:schemeClr>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9090722" y="3565503"/>
            <a:ext cx="1758815" cy="461665"/>
          </a:xfrm>
          <a:prstGeom prst="rect">
            <a:avLst/>
          </a:prstGeom>
        </p:spPr>
        <p:txBody>
          <a:bodyPr wrap="none">
            <a:spAutoFit/>
          </a:bodyPr>
          <a:lstStyle/>
          <a:p>
            <a:pPr algn="ctr"/>
            <a:r>
              <a:rPr lang="id-ID" sz="2400" dirty="0" smtClean="0">
                <a:latin typeface="Lato" panose="020F0502020204030203" pitchFamily="34" charset="0"/>
                <a:ea typeface="Lato" panose="020F0502020204030203" pitchFamily="34" charset="0"/>
                <a:cs typeface="Lato" panose="020F0502020204030203" pitchFamily="34" charset="0"/>
              </a:rPr>
              <a:t>Technology</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18" name="Shape 2787"/>
          <p:cNvSpPr/>
          <p:nvPr/>
        </p:nvSpPr>
        <p:spPr>
          <a:xfrm>
            <a:off x="9765144" y="2604014"/>
            <a:ext cx="688608" cy="81516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lumMod val="90000"/>
              <a:lumOff val="10000"/>
            </a:schemeClr>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17" name="TextBox 16"/>
          <p:cNvSpPr txBox="1"/>
          <p:nvPr/>
        </p:nvSpPr>
        <p:spPr>
          <a:xfrm>
            <a:off x="3542070" y="4088001"/>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endPar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p:cNvSpPr txBox="1"/>
          <p:nvPr/>
        </p:nvSpPr>
        <p:spPr>
          <a:xfrm>
            <a:off x="6167280" y="4091498"/>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endPar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0" name="TextBox 19"/>
          <p:cNvSpPr txBox="1"/>
          <p:nvPr/>
        </p:nvSpPr>
        <p:spPr>
          <a:xfrm>
            <a:off x="8792490" y="4094995"/>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endPar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3036" b="23036"/>
          <a:stretch>
            <a:fillRect/>
          </a:stretch>
        </p:blipFill>
        <p:spPr/>
      </p:pic>
      <p:sp>
        <p:nvSpPr>
          <p:cNvPr id="24" name="Rectangle 23"/>
          <p:cNvSpPr/>
          <p:nvPr/>
        </p:nvSpPr>
        <p:spPr>
          <a:xfrm>
            <a:off x="0" y="1441450"/>
            <a:ext cx="12192000" cy="37719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nvGrpSpPr>
          <p:cNvPr id="4" name="Group 3"/>
          <p:cNvGrpSpPr/>
          <p:nvPr/>
        </p:nvGrpSpPr>
        <p:grpSpPr>
          <a:xfrm>
            <a:off x="1400105" y="2162968"/>
            <a:ext cx="2313851" cy="2328863"/>
            <a:chOff x="1400105" y="2466975"/>
            <a:chExt cx="2313851" cy="2328863"/>
          </a:xfrm>
        </p:grpSpPr>
        <p:sp>
          <p:nvSpPr>
            <p:cNvPr id="5" name="Donut 4"/>
            <p:cNvSpPr/>
            <p:nvPr/>
          </p:nvSpPr>
          <p:spPr>
            <a:xfrm>
              <a:off x="1407220" y="2479675"/>
              <a:ext cx="2306736" cy="2316163"/>
            </a:xfrm>
            <a:prstGeom prst="donut">
              <a:avLst>
                <a:gd name="adj" fmla="val 3451"/>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6" name="Block Arc 5"/>
            <p:cNvSpPr/>
            <p:nvPr/>
          </p:nvSpPr>
          <p:spPr bwMode="auto">
            <a:xfrm rot="5400000">
              <a:off x="1392599" y="2474481"/>
              <a:ext cx="2328863" cy="2313851"/>
            </a:xfrm>
            <a:prstGeom prst="blockArc">
              <a:avLst>
                <a:gd name="adj1" fmla="val 10773392"/>
                <a:gd name="adj2" fmla="val 5987871"/>
                <a:gd name="adj3" fmla="val 37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grpSp>
        <p:nvGrpSpPr>
          <p:cNvPr id="7" name="Group 6"/>
          <p:cNvGrpSpPr/>
          <p:nvPr/>
        </p:nvGrpSpPr>
        <p:grpSpPr>
          <a:xfrm>
            <a:off x="4939074" y="2048668"/>
            <a:ext cx="2313851" cy="2328863"/>
            <a:chOff x="1400105" y="2466975"/>
            <a:chExt cx="2313851" cy="2328863"/>
          </a:xfrm>
        </p:grpSpPr>
        <p:sp>
          <p:nvSpPr>
            <p:cNvPr id="8" name="Donut 7"/>
            <p:cNvSpPr/>
            <p:nvPr/>
          </p:nvSpPr>
          <p:spPr>
            <a:xfrm>
              <a:off x="1407220" y="2479675"/>
              <a:ext cx="2306736" cy="2316163"/>
            </a:xfrm>
            <a:prstGeom prst="donut">
              <a:avLst>
                <a:gd name="adj" fmla="val 3451"/>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9" name="Block Arc 8"/>
            <p:cNvSpPr/>
            <p:nvPr/>
          </p:nvSpPr>
          <p:spPr bwMode="auto">
            <a:xfrm rot="5400000">
              <a:off x="1392599" y="2474481"/>
              <a:ext cx="2328863" cy="2313851"/>
            </a:xfrm>
            <a:prstGeom prst="blockArc">
              <a:avLst>
                <a:gd name="adj1" fmla="val 10773392"/>
                <a:gd name="adj2" fmla="val 3336184"/>
                <a:gd name="adj3" fmla="val 345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p:cNvGrpSpPr/>
          <p:nvPr/>
        </p:nvGrpSpPr>
        <p:grpSpPr>
          <a:xfrm>
            <a:off x="8478043" y="2162968"/>
            <a:ext cx="2313851" cy="2328863"/>
            <a:chOff x="1400105" y="2466975"/>
            <a:chExt cx="2313851" cy="2328863"/>
          </a:xfrm>
        </p:grpSpPr>
        <p:sp>
          <p:nvSpPr>
            <p:cNvPr id="11" name="Donut 10"/>
            <p:cNvSpPr/>
            <p:nvPr/>
          </p:nvSpPr>
          <p:spPr>
            <a:xfrm>
              <a:off x="1407220" y="2479675"/>
              <a:ext cx="2306736" cy="2316163"/>
            </a:xfrm>
            <a:prstGeom prst="donut">
              <a:avLst>
                <a:gd name="adj" fmla="val 3451"/>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2" name="Block Arc 11"/>
            <p:cNvSpPr/>
            <p:nvPr/>
          </p:nvSpPr>
          <p:spPr bwMode="auto">
            <a:xfrm rot="5400000">
              <a:off x="1392599" y="2474481"/>
              <a:ext cx="2328863" cy="2313851"/>
            </a:xfrm>
            <a:prstGeom prst="blockArc">
              <a:avLst>
                <a:gd name="adj1" fmla="val 10773392"/>
                <a:gd name="adj2" fmla="val 8167661"/>
                <a:gd name="adj3" fmla="val 3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sp>
        <p:nvSpPr>
          <p:cNvPr id="13" name="Rectangle 12"/>
          <p:cNvSpPr/>
          <p:nvPr/>
        </p:nvSpPr>
        <p:spPr>
          <a:xfrm>
            <a:off x="5549117" y="2960677"/>
            <a:ext cx="1107996" cy="523220"/>
          </a:xfrm>
          <a:prstGeom prst="rect">
            <a:avLst/>
          </a:prstGeom>
        </p:spPr>
        <p:txBody>
          <a:bodyPr wrap="none">
            <a:spAutoFit/>
          </a:bodyPr>
          <a:lstStyle/>
          <a:p>
            <a:r>
              <a:rPr lang="id-ID" sz="2800" b="1" dirty="0" smtClean="0">
                <a:solidFill>
                  <a:schemeClr val="bg1"/>
                </a:solidFill>
                <a:latin typeface="Lato" panose="020F0502020204030203" pitchFamily="34" charset="0"/>
                <a:ea typeface="Lato" panose="020F0502020204030203" pitchFamily="34" charset="0"/>
                <a:cs typeface="Lato" panose="020F0502020204030203" pitchFamily="34" charset="0"/>
              </a:rPr>
              <a:t>1.974</a:t>
            </a:r>
            <a:endParaRPr lang="id-ID" sz="28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9088086" y="3074977"/>
            <a:ext cx="1107996" cy="523220"/>
          </a:xfrm>
          <a:prstGeom prst="rect">
            <a:avLst/>
          </a:prstGeom>
        </p:spPr>
        <p:txBody>
          <a:bodyPr wrap="none">
            <a:spAutoFit/>
          </a:bodyPr>
          <a:lstStyle/>
          <a:p>
            <a:r>
              <a:rPr lang="id-ID" sz="2800" b="1" dirty="0" smtClean="0">
                <a:solidFill>
                  <a:schemeClr val="bg1"/>
                </a:solidFill>
                <a:latin typeface="Lato" panose="020F0502020204030203" pitchFamily="34" charset="0"/>
                <a:ea typeface="Lato" panose="020F0502020204030203" pitchFamily="34" charset="0"/>
                <a:cs typeface="Lato" panose="020F0502020204030203" pitchFamily="34" charset="0"/>
              </a:rPr>
              <a:t>3.422</a:t>
            </a:r>
            <a:endParaRPr lang="id-ID" sz="28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2010148" y="3074977"/>
            <a:ext cx="1107996" cy="523220"/>
          </a:xfrm>
          <a:prstGeom prst="rect">
            <a:avLst/>
          </a:prstGeom>
        </p:spPr>
        <p:txBody>
          <a:bodyPr wrap="none">
            <a:spAutoFit/>
          </a:bodyPr>
          <a:lstStyle/>
          <a:p>
            <a:r>
              <a:rPr lang="id-ID" sz="2800" b="1" dirty="0" smtClean="0">
                <a:solidFill>
                  <a:schemeClr val="bg1"/>
                </a:solidFill>
                <a:latin typeface="Lato" panose="020F0502020204030203" pitchFamily="34" charset="0"/>
                <a:ea typeface="Lato" panose="020F0502020204030203" pitchFamily="34" charset="0"/>
                <a:cs typeface="Lato" panose="020F0502020204030203" pitchFamily="34" charset="0"/>
              </a:rPr>
              <a:t>2.242</a:t>
            </a:r>
            <a:endParaRPr lang="id-ID" sz="28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3921536" y="427543"/>
            <a:ext cx="4363154" cy="584775"/>
          </a:xfrm>
          <a:prstGeom prst="rect">
            <a:avLst/>
          </a:prstGeom>
        </p:spPr>
        <p:txBody>
          <a:bodyPr wrap="square">
            <a:spAutoFit/>
          </a:bodyPr>
          <a:lstStyle/>
          <a:p>
            <a:pPr algn="ctr"/>
            <a:r>
              <a:rPr lang="id-ID" sz="3200" b="1" dirty="0" smtClean="0">
                <a:latin typeface="Lato" panose="020F0502020204030203" pitchFamily="34" charset="0"/>
                <a:ea typeface="Lato" panose="020F0502020204030203" pitchFamily="34" charset="0"/>
                <a:cs typeface="Lato" panose="020F0502020204030203" pitchFamily="34" charset="0"/>
              </a:rPr>
              <a:t>SERVICES PROVIDED</a:t>
            </a:r>
            <a:endParaRPr lang="id-ID" sz="3200" b="1" dirty="0">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a:spLocks noChangeArrowheads="1"/>
          </p:cNvSpPr>
          <p:nvPr/>
        </p:nvSpPr>
        <p:spPr bwMode="auto">
          <a:xfrm>
            <a:off x="1407220" y="5397779"/>
            <a:ext cx="24525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id-ID" sz="1050" dirty="0" smtClean="0">
                <a:latin typeface="Lato" panose="020F0502020204030203" pitchFamily="34" charset="0"/>
                <a:ea typeface="Lato" panose="020F0502020204030203" pitchFamily="34" charset="0"/>
                <a:cs typeface="Lato" panose="020F0502020204030203" pitchFamily="34" charset="0"/>
              </a:rPr>
              <a:t>Lorem ipsum dolor </a:t>
            </a:r>
            <a:r>
              <a:rPr lang="id-ID" sz="1050" dirty="0">
                <a:latin typeface="Lato" panose="020F0502020204030203" pitchFamily="34" charset="0"/>
                <a:ea typeface="Lato" panose="020F0502020204030203" pitchFamily="34" charset="0"/>
                <a:cs typeface="Lato" panose="020F0502020204030203" pitchFamily="34" charset="0"/>
              </a:rPr>
              <a:t>sit amet, consectetur adipiscing elit, sed do eiusmod tempor incididunt ut labore et dolore magna aliqua. </a:t>
            </a:r>
            <a:endParaRPr lang="id-ID" sz="1050" dirty="0">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a:spLocks noChangeArrowheads="1"/>
          </p:cNvSpPr>
          <p:nvPr/>
        </p:nvSpPr>
        <p:spPr bwMode="auto">
          <a:xfrm>
            <a:off x="4946188" y="5397779"/>
            <a:ext cx="24525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id-ID" sz="1050" dirty="0" smtClean="0">
                <a:latin typeface="Lato" panose="020F0502020204030203" pitchFamily="34" charset="0"/>
                <a:ea typeface="Lato" panose="020F0502020204030203" pitchFamily="34" charset="0"/>
                <a:cs typeface="Lato" panose="020F0502020204030203" pitchFamily="34" charset="0"/>
              </a:rPr>
              <a:t>Lorem ipsum dolor </a:t>
            </a:r>
            <a:r>
              <a:rPr lang="id-ID" sz="1050" dirty="0">
                <a:latin typeface="Lato" panose="020F0502020204030203" pitchFamily="34" charset="0"/>
                <a:ea typeface="Lato" panose="020F0502020204030203" pitchFamily="34" charset="0"/>
                <a:cs typeface="Lato" panose="020F0502020204030203" pitchFamily="34" charset="0"/>
              </a:rPr>
              <a:t>sit amet, consectetur adipiscing elit, sed do eiusmod tempor incididunt ut labore et dolore magna aliqua. </a:t>
            </a:r>
            <a:endParaRPr lang="id-ID" sz="1050" dirty="0">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a:spLocks noChangeArrowheads="1"/>
          </p:cNvSpPr>
          <p:nvPr/>
        </p:nvSpPr>
        <p:spPr bwMode="auto">
          <a:xfrm>
            <a:off x="8485158" y="5373995"/>
            <a:ext cx="245258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id-ID" sz="1050" dirty="0" smtClean="0">
                <a:latin typeface="Lato" panose="020F0502020204030203" pitchFamily="34" charset="0"/>
                <a:ea typeface="Lato" panose="020F0502020204030203" pitchFamily="34" charset="0"/>
                <a:cs typeface="Lato" panose="020F0502020204030203" pitchFamily="34" charset="0"/>
              </a:rPr>
              <a:t>Lorem ipsum dolor </a:t>
            </a:r>
            <a:r>
              <a:rPr lang="id-ID" sz="1050" dirty="0">
                <a:latin typeface="Lato" panose="020F0502020204030203" pitchFamily="34" charset="0"/>
                <a:ea typeface="Lato" panose="020F0502020204030203" pitchFamily="34" charset="0"/>
                <a:cs typeface="Lato" panose="020F0502020204030203" pitchFamily="34" charset="0"/>
              </a:rPr>
              <a:t>sit amet, consectetur adipiscing elit, sed do eiusmod tempor incididunt ut labore et dolore magna aliqua. </a:t>
            </a:r>
            <a:endParaRPr lang="id-ID" sz="1050" dirty="0">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4239764" y="1008909"/>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H="1">
            <a:off x="4237149" y="3784"/>
            <a:ext cx="6143223" cy="6869456"/>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8" name="Subtitle 2"/>
          <p:cNvSpPr txBox="1"/>
          <p:nvPr/>
        </p:nvSpPr>
        <p:spPr>
          <a:xfrm>
            <a:off x="8009642" y="1323249"/>
            <a:ext cx="4001855" cy="25275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TWO PICTURE SLIDE</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7748386" y="4617320"/>
            <a:ext cx="4263111" cy="1546577"/>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8335515" y="3708627"/>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rot="2700000">
            <a:off x="2085460" y="1519709"/>
            <a:ext cx="2936236" cy="2936236"/>
          </a:xfrm>
          <a:prstGeom prst="rect">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2" name="Straight Connector 11"/>
          <p:cNvCxnSpPr/>
          <p:nvPr/>
        </p:nvCxnSpPr>
        <p:spPr>
          <a:xfrm>
            <a:off x="511526" y="-182879"/>
            <a:ext cx="6077458" cy="5631543"/>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25156" r="25156"/>
          <a:stretch>
            <a:fillRect/>
          </a:stretch>
        </p:blipFill>
        <p:spPr/>
      </p:pic>
      <p:pic>
        <p:nvPicPr>
          <p:cNvPr id="4" name="图片占位符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405" r="340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3511" b="13511"/>
          <a:stretch>
            <a:fillRect/>
          </a:stretch>
        </p:blipFill>
        <p:spPr/>
      </p:pic>
      <p:sp>
        <p:nvSpPr>
          <p:cNvPr id="13" name="Rectangle 12"/>
          <p:cNvSpPr/>
          <p:nvPr/>
        </p:nvSpPr>
        <p:spPr>
          <a:xfrm>
            <a:off x="5173623" y="816428"/>
            <a:ext cx="1561006" cy="5225143"/>
          </a:xfrm>
          <a:prstGeom prst="rect">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Subtitle 2"/>
          <p:cNvSpPr txBox="1"/>
          <p:nvPr/>
        </p:nvSpPr>
        <p:spPr>
          <a:xfrm>
            <a:off x="711200" y="1168703"/>
            <a:ext cx="4001855" cy="16615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ARE DESIGNER</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711200" y="3758730"/>
            <a:ext cx="4263111" cy="1546577"/>
          </a:xfrm>
          <a:prstGeom prst="rect">
            <a:avLst/>
          </a:prstGeom>
        </p:spPr>
        <p:txBody>
          <a:bodyPr wrap="square">
            <a:spAutoFit/>
          </a:bodyPr>
          <a:lstStyle/>
          <a:p>
            <a:pP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711200" y="2780159"/>
            <a:ext cx="3712469" cy="307777"/>
          </a:xfrm>
          <a:prstGeom prst="rect">
            <a:avLst/>
          </a:prstGeom>
        </p:spPr>
        <p:txBody>
          <a:bodyPr wrap="square">
            <a:spAutoFit/>
          </a:bodyPr>
          <a:lstStyle/>
          <a:p>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0" name="Group 9"/>
          <p:cNvGrpSpPr/>
          <p:nvPr/>
        </p:nvGrpSpPr>
        <p:grpSpPr>
          <a:xfrm>
            <a:off x="6307107" y="915309"/>
            <a:ext cx="5330885" cy="5330884"/>
            <a:chOff x="6198899" y="655351"/>
            <a:chExt cx="5547300" cy="5547299"/>
          </a:xfrm>
        </p:grpSpPr>
        <p:sp>
          <p:nvSpPr>
            <p:cNvPr id="7" name="Hexagon 6"/>
            <p:cNvSpPr/>
            <p:nvPr/>
          </p:nvSpPr>
          <p:spPr>
            <a:xfrm>
              <a:off x="6198900" y="1037923"/>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Hexagon 7"/>
            <p:cNvSpPr/>
            <p:nvPr/>
          </p:nvSpPr>
          <p:spPr>
            <a:xfrm rot="1800000">
              <a:off x="6198899" y="1037923"/>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Hexagon 8"/>
            <p:cNvSpPr/>
            <p:nvPr/>
          </p:nvSpPr>
          <p:spPr>
            <a:xfrm rot="2700000">
              <a:off x="6198898" y="1037924"/>
              <a:ext cx="5547299" cy="4782154"/>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p:cNvSpPr txBox="1"/>
          <p:nvPr/>
        </p:nvSpPr>
        <p:spPr>
          <a:xfrm>
            <a:off x="8985415" y="-181174"/>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grpSp>
        <p:nvGrpSpPr>
          <p:cNvPr id="7" name="Group 6"/>
          <p:cNvGrpSpPr/>
          <p:nvPr/>
        </p:nvGrpSpPr>
        <p:grpSpPr>
          <a:xfrm>
            <a:off x="1872343" y="740229"/>
            <a:ext cx="4557486" cy="5733142"/>
            <a:chOff x="1872343" y="740229"/>
            <a:chExt cx="4557486" cy="5733142"/>
          </a:xfrm>
        </p:grpSpPr>
        <p:sp>
          <p:nvSpPr>
            <p:cNvPr id="6" name="Chevron 5"/>
            <p:cNvSpPr/>
            <p:nvPr/>
          </p:nvSpPr>
          <p:spPr>
            <a:xfrm>
              <a:off x="1872343" y="740229"/>
              <a:ext cx="2612572" cy="5733142"/>
            </a:xfrm>
            <a:prstGeom prst="chevron">
              <a:avLst>
                <a:gd name="adj" fmla="val 36187"/>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 name="Chevron 4"/>
            <p:cNvSpPr/>
            <p:nvPr/>
          </p:nvSpPr>
          <p:spPr>
            <a:xfrm>
              <a:off x="2540001" y="1687569"/>
              <a:ext cx="3889828" cy="3889828"/>
            </a:xfrm>
            <a:prstGeom prst="chevron">
              <a:avLst>
                <a:gd name="adj" fmla="val 36187"/>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8" name="Subtitle 2"/>
          <p:cNvSpPr txBox="1"/>
          <p:nvPr/>
        </p:nvSpPr>
        <p:spPr>
          <a:xfrm>
            <a:off x="7594652" y="740229"/>
            <a:ext cx="3518369"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54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ARE CREATIVE</a:t>
            </a:r>
            <a:endParaRPr lang="id-ID" sz="54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7097487" y="2792230"/>
            <a:ext cx="4015535" cy="1338828"/>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7400552" y="2225232"/>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图片占位符 2"/>
          <p:cNvPicPr>
            <a:picLocks noGrp="1" noChangeAspect="1"/>
          </p:cNvPicPr>
          <p:nvPr>
            <p:ph type="pic" sz="quarter" idx="14"/>
          </p:nvPr>
        </p:nvPicPr>
        <p:blipFill>
          <a:blip r:embed="rId1" cstate="print">
            <a:extLst>
              <a:ext uri="{28A0092B-C50C-407E-A947-70E740481C1C}">
                <a14:useLocalDpi xmlns:a14="http://schemas.microsoft.com/office/drawing/2010/main" val="0"/>
              </a:ext>
            </a:extLst>
          </a:blip>
          <a:srcRect l="18650" r="1865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p:nvPr/>
        </p:nvSpPr>
        <p:spPr>
          <a:xfrm>
            <a:off x="9521061" y="279145"/>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8" name="Flowchart: Extract 7"/>
          <p:cNvSpPr/>
          <p:nvPr/>
        </p:nvSpPr>
        <p:spPr>
          <a:xfrm rot="10800000">
            <a:off x="-2699544" y="-50800"/>
            <a:ext cx="7474858" cy="7474858"/>
          </a:xfrm>
          <a:prstGeom prst="flowChartExtra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Flowchart: Extract 6"/>
          <p:cNvSpPr/>
          <p:nvPr/>
        </p:nvSpPr>
        <p:spPr>
          <a:xfrm>
            <a:off x="1262742" y="-616858"/>
            <a:ext cx="7474858" cy="7474858"/>
          </a:xfrm>
          <a:prstGeom prst="flowChartExtra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Subtitle 2"/>
          <p:cNvSpPr txBox="1"/>
          <p:nvPr/>
        </p:nvSpPr>
        <p:spPr>
          <a:xfrm>
            <a:off x="7149245" y="798286"/>
            <a:ext cx="4597348"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66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ARE CREATIVE</a:t>
            </a:r>
            <a:endParaRPr lang="id-ID" sz="66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7440152" y="2857778"/>
            <a:ext cx="4015535" cy="1338828"/>
          </a:xfrm>
          <a:prstGeom prst="rect">
            <a:avLst/>
          </a:prstGeom>
        </p:spPr>
        <p:txBody>
          <a:bodyPr wrap="square">
            <a:spAutoFit/>
          </a:bodyPr>
          <a:lstStyle/>
          <a:p>
            <a:pP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7300778" y="2484453"/>
            <a:ext cx="3712469" cy="307777"/>
          </a:xfrm>
          <a:prstGeom prst="rect">
            <a:avLst/>
          </a:prstGeom>
        </p:spPr>
        <p:txBody>
          <a:bodyPr wrap="square">
            <a:spAutoFit/>
          </a:bodyPr>
          <a:lstStyle/>
          <a:p>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Flowchart: Extract 8"/>
          <p:cNvSpPr/>
          <p:nvPr/>
        </p:nvSpPr>
        <p:spPr>
          <a:xfrm>
            <a:off x="2845275" y="1880692"/>
            <a:ext cx="4631828" cy="4631828"/>
          </a:xfrm>
          <a:prstGeom prst="flowChartExtra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3426" r="342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Extract 7"/>
          <p:cNvSpPr/>
          <p:nvPr/>
        </p:nvSpPr>
        <p:spPr>
          <a:xfrm rot="10800000">
            <a:off x="-2699544" y="210570"/>
            <a:ext cx="7213487" cy="7213487"/>
          </a:xfrm>
          <a:prstGeom prst="flowChartExtra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Flowchart: Extract 8"/>
          <p:cNvSpPr/>
          <p:nvPr/>
        </p:nvSpPr>
        <p:spPr>
          <a:xfrm>
            <a:off x="1562674" y="478970"/>
            <a:ext cx="6379029" cy="6379029"/>
          </a:xfrm>
          <a:prstGeom prst="flowChartExtra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Subtitle 2"/>
          <p:cNvSpPr txBox="1"/>
          <p:nvPr/>
        </p:nvSpPr>
        <p:spPr>
          <a:xfrm>
            <a:off x="9521061" y="279145"/>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5" name="Subtitle 2"/>
          <p:cNvSpPr txBox="1"/>
          <p:nvPr/>
        </p:nvSpPr>
        <p:spPr>
          <a:xfrm>
            <a:off x="7149245" y="798286"/>
            <a:ext cx="4597348"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66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ARE CREATIVE</a:t>
            </a:r>
            <a:endParaRPr lang="id-ID" sz="66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7440152" y="3380292"/>
            <a:ext cx="4015535" cy="1338828"/>
          </a:xfrm>
          <a:prstGeom prst="rect">
            <a:avLst/>
          </a:prstGeom>
        </p:spPr>
        <p:txBody>
          <a:bodyPr wrap="square">
            <a:spAutoFit/>
          </a:bodyPr>
          <a:lstStyle/>
          <a:p>
            <a:pP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7300778" y="2484453"/>
            <a:ext cx="3712469" cy="307777"/>
          </a:xfrm>
          <a:prstGeom prst="rect">
            <a:avLst/>
          </a:prstGeom>
        </p:spPr>
        <p:txBody>
          <a:bodyPr wrap="square">
            <a:spAutoFit/>
          </a:bodyPr>
          <a:lstStyle/>
          <a:p>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10" name="图片占位符 9"/>
          <p:cNvPicPr>
            <a:picLocks noGrp="1" noChangeAspect="1"/>
          </p:cNvPicPr>
          <p:nvPr>
            <p:ph type="pic" sz="quarter" idx="11"/>
          </p:nvPr>
        </p:nvPicPr>
        <p:blipFill>
          <a:blip r:embed="rId1">
            <a:extLst>
              <a:ext uri="{28A0092B-C50C-407E-A947-70E740481C1C}">
                <a14:useLocalDpi xmlns:a14="http://schemas.microsoft.com/office/drawing/2010/main" val="0"/>
              </a:ext>
            </a:extLst>
          </a:blip>
          <a:srcRect l="1300" r="13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7897" r="27897"/>
          <a:stretch>
            <a:fillRect/>
          </a:stretch>
        </p:blipFill>
        <p:spPr/>
      </p:pic>
      <p:sp>
        <p:nvSpPr>
          <p:cNvPr id="13" name="Right Triangle 12"/>
          <p:cNvSpPr/>
          <p:nvPr/>
        </p:nvSpPr>
        <p:spPr>
          <a:xfrm rot="10800000">
            <a:off x="624112" y="123370"/>
            <a:ext cx="11408230" cy="5158059"/>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Subtitle 2"/>
          <p:cNvSpPr txBox="1"/>
          <p:nvPr/>
        </p:nvSpPr>
        <p:spPr>
          <a:xfrm>
            <a:off x="1715007" y="1334233"/>
            <a:ext cx="4503064"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WRITE A TITLE HERE</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2202536" y="3942603"/>
            <a:ext cx="4015535" cy="1338828"/>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2505602" y="2973125"/>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ight Triangle 7"/>
          <p:cNvSpPr/>
          <p:nvPr/>
        </p:nvSpPr>
        <p:spPr>
          <a:xfrm rot="16200000">
            <a:off x="10230256" y="4992914"/>
            <a:ext cx="1366658" cy="1366658"/>
          </a:xfrm>
          <a:prstGeom prst="r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ight Triangle 8"/>
          <p:cNvSpPr/>
          <p:nvPr/>
        </p:nvSpPr>
        <p:spPr>
          <a:xfrm rot="5400000">
            <a:off x="7537856" y="519118"/>
            <a:ext cx="1366658" cy="1366658"/>
          </a:xfrm>
          <a:prstGeom prst="r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1"/>
          <p:cNvGrpSpPr/>
          <p:nvPr/>
        </p:nvGrpSpPr>
        <p:grpSpPr>
          <a:xfrm>
            <a:off x="9032827" y="2763814"/>
            <a:ext cx="1620658" cy="1793195"/>
            <a:chOff x="9032827" y="2763814"/>
            <a:chExt cx="1620658" cy="1793195"/>
          </a:xfrm>
        </p:grpSpPr>
        <p:sp>
          <p:nvSpPr>
            <p:cNvPr id="10" name="Right Triangle 9"/>
            <p:cNvSpPr/>
            <p:nvPr/>
          </p:nvSpPr>
          <p:spPr>
            <a:xfrm rot="5400000">
              <a:off x="9286827" y="2763814"/>
              <a:ext cx="1366658" cy="1366658"/>
            </a:xfrm>
            <a:prstGeom prst="r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ight Triangle 10"/>
            <p:cNvSpPr/>
            <p:nvPr/>
          </p:nvSpPr>
          <p:spPr>
            <a:xfrm rot="16200000">
              <a:off x="9032827" y="3190351"/>
              <a:ext cx="1366658" cy="1366658"/>
            </a:xfrm>
            <a:prstGeom prst="r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5006" b="5006"/>
          <a:stretch>
            <a:fillRect/>
          </a:stretch>
        </p:blipFill>
        <p:spPr/>
      </p:pic>
      <p:sp>
        <p:nvSpPr>
          <p:cNvPr id="9" name="Right Triangle 8"/>
          <p:cNvSpPr/>
          <p:nvPr/>
        </p:nvSpPr>
        <p:spPr>
          <a:xfrm rot="10800000">
            <a:off x="2706687" y="465138"/>
            <a:ext cx="9107942" cy="3556000"/>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Subtitle 2"/>
          <p:cNvSpPr txBox="1"/>
          <p:nvPr/>
        </p:nvSpPr>
        <p:spPr>
          <a:xfrm>
            <a:off x="10072626" y="316281"/>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4" name="Subtitle 2"/>
          <p:cNvSpPr txBox="1"/>
          <p:nvPr/>
        </p:nvSpPr>
        <p:spPr>
          <a:xfrm>
            <a:off x="5845622" y="1334233"/>
            <a:ext cx="4503064"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WRITE A TITLE HERE</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5845622" y="3942603"/>
            <a:ext cx="4015535" cy="1338828"/>
          </a:xfrm>
          <a:prstGeom prst="rect">
            <a:avLst/>
          </a:prstGeom>
        </p:spPr>
        <p:txBody>
          <a:bodyPr wrap="square">
            <a:spAutoFit/>
          </a:bodyPr>
          <a:lstStyle/>
          <a:p>
            <a:pP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5845622" y="2973125"/>
            <a:ext cx="3712469" cy="307777"/>
          </a:xfrm>
          <a:prstGeom prst="rect">
            <a:avLst/>
          </a:prstGeom>
        </p:spPr>
        <p:txBody>
          <a:bodyPr wrap="square">
            <a:spAutoFit/>
          </a:bodyPr>
          <a:lstStyle/>
          <a:p>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Right Triangle 6"/>
          <p:cNvSpPr/>
          <p:nvPr/>
        </p:nvSpPr>
        <p:spPr>
          <a:xfrm rot="16200000">
            <a:off x="2475245" y="3964715"/>
            <a:ext cx="2656114" cy="2656114"/>
          </a:xfrm>
          <a:prstGeom prst="r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813" b="7813"/>
          <a:stretch>
            <a:fillRect/>
          </a:stretch>
        </p:blipFill>
        <p:spPr/>
      </p:pic>
      <p:sp>
        <p:nvSpPr>
          <p:cNvPr id="13" name="Rectangle 12"/>
          <p:cNvSpPr/>
          <p:nvPr/>
        </p:nvSpPr>
        <p:spPr>
          <a:xfrm>
            <a:off x="0" y="0"/>
            <a:ext cx="12222017"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Lato" panose="020F0502020204030203" pitchFamily="34" charset="0"/>
              <a:ea typeface="Lato" panose="020F0502020204030203" pitchFamily="34" charset="0"/>
              <a:cs typeface="Lato" panose="020F0502020204030203" pitchFamily="34" charset="0"/>
            </a:endParaRPr>
          </a:p>
        </p:txBody>
      </p:sp>
      <p:grpSp>
        <p:nvGrpSpPr>
          <p:cNvPr id="4" name="Group 3"/>
          <p:cNvGrpSpPr/>
          <p:nvPr/>
        </p:nvGrpSpPr>
        <p:grpSpPr>
          <a:xfrm>
            <a:off x="1381360" y="2240923"/>
            <a:ext cx="2814105" cy="2472166"/>
            <a:chOff x="100630" y="2614411"/>
            <a:chExt cx="2814105" cy="2472166"/>
          </a:xfrm>
        </p:grpSpPr>
        <p:sp>
          <p:nvSpPr>
            <p:cNvPr id="5" name="Rectangle 4"/>
            <p:cNvSpPr/>
            <p:nvPr/>
          </p:nvSpPr>
          <p:spPr>
            <a:xfrm>
              <a:off x="220284" y="2614411"/>
              <a:ext cx="2613787" cy="785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8000" b="1" spc="-300" dirty="0" smtClean="0">
                  <a:solidFill>
                    <a:schemeClr val="bg1"/>
                  </a:solidFill>
                  <a:latin typeface="Lato" panose="020F0502020204030203" pitchFamily="34" charset="0"/>
                  <a:ea typeface="Lato" panose="020F0502020204030203" pitchFamily="34" charset="0"/>
                  <a:cs typeface="Lato" panose="020F0502020204030203" pitchFamily="34" charset="0"/>
                </a:rPr>
                <a:t>INTR</a:t>
              </a:r>
              <a:endParaRPr lang="id-ID" sz="8000" b="1" spc="-3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100630" y="3154182"/>
              <a:ext cx="2775119" cy="1200329"/>
            </a:xfrm>
            <a:prstGeom prst="rect">
              <a:avLst/>
            </a:prstGeom>
          </p:spPr>
          <p:txBody>
            <a:bodyPr wrap="none">
              <a:spAutoFit/>
            </a:bodyPr>
            <a:lstStyle/>
            <a:p>
              <a:r>
                <a:rPr lang="id-ID" sz="7200" b="1" spc="-300" dirty="0">
                  <a:solidFill>
                    <a:schemeClr val="bg1"/>
                  </a:solidFill>
                  <a:latin typeface="Lato" panose="020F0502020204030203" pitchFamily="34" charset="0"/>
                  <a:ea typeface="Lato" panose="020F0502020204030203" pitchFamily="34" charset="0"/>
                  <a:cs typeface="Lato" panose="020F0502020204030203" pitchFamily="34" charset="0"/>
                </a:rPr>
                <a:t>ODUC</a:t>
              </a:r>
              <a:endParaRPr lang="id-ID" sz="7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139616" y="3886248"/>
              <a:ext cx="2775119" cy="1200329"/>
            </a:xfrm>
            <a:prstGeom prst="rect">
              <a:avLst/>
            </a:prstGeom>
          </p:spPr>
          <p:txBody>
            <a:bodyPr wrap="none">
              <a:spAutoFit/>
            </a:bodyPr>
            <a:lstStyle/>
            <a:p>
              <a:r>
                <a:rPr lang="id-ID" sz="7200" b="1" dirty="0" smtClean="0">
                  <a:solidFill>
                    <a:schemeClr val="bg1"/>
                  </a:solidFill>
                  <a:latin typeface="Lato" panose="020F0502020204030203" pitchFamily="34" charset="0"/>
                  <a:ea typeface="Lato" panose="020F0502020204030203" pitchFamily="34" charset="0"/>
                  <a:cs typeface="Lato" panose="020F0502020204030203" pitchFamily="34" charset="0"/>
                </a:rPr>
                <a:t>TION!</a:t>
              </a:r>
              <a:endParaRPr lang="id-ID" sz="7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8" name="Rectangle 7"/>
          <p:cNvSpPr/>
          <p:nvPr/>
        </p:nvSpPr>
        <p:spPr>
          <a:xfrm>
            <a:off x="1210926" y="1783877"/>
            <a:ext cx="3193961" cy="3193961"/>
          </a:xfrm>
          <a:prstGeom prst="rect">
            <a:avLst/>
          </a:prstGeom>
          <a:noFill/>
          <a:ln w="130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5919184" y="2349388"/>
            <a:ext cx="4070528" cy="2843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400" b="1" spc="300" dirty="0" smtClean="0">
                <a:solidFill>
                  <a:schemeClr val="bg1"/>
                </a:solidFill>
                <a:latin typeface="Lato" panose="020F0502020204030203" pitchFamily="34" charset="0"/>
                <a:ea typeface="Lato" panose="020F0502020204030203" pitchFamily="34" charset="0"/>
                <a:cs typeface="Lato" panose="020F0502020204030203" pitchFamily="34" charset="0"/>
              </a:rPr>
              <a:t>About SLIDER</a:t>
            </a:r>
            <a:endParaRPr lang="id-ID" sz="2400" b="1" spc="3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5919184" y="2989347"/>
            <a:ext cx="5068887" cy="600164"/>
          </a:xfrm>
          <a:prstGeom prst="rect">
            <a:avLst/>
          </a:prstGeom>
        </p:spPr>
        <p:txBody>
          <a:bodyPr wrap="square">
            <a:spAutoFit/>
          </a:bodyPr>
          <a:lstStyle/>
          <a:p>
            <a:pPr eaLnBrk="1" fontAlgn="auto" hangingPunct="1">
              <a:spcBef>
                <a:spcPts val="0"/>
              </a:spcBef>
              <a:spcAft>
                <a:spcPts val="0"/>
              </a:spcAft>
              <a:defRPr/>
            </a:pP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Far far away, behind the word mountains, far from the countries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Vokalia</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Consonantia</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Bookmarksgrove</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right at the coast of the Semantics, a large language ocean.</a:t>
            </a:r>
            <a:endParaRPr lang="en-US"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5919184" y="3777509"/>
            <a:ext cx="4070528" cy="769441"/>
          </a:xfrm>
          <a:prstGeom prst="rect">
            <a:avLst/>
          </a:prstGeom>
        </p:spPr>
        <p:txBody>
          <a:bodyPr wrap="square">
            <a:spAutoFit/>
          </a:bodyPr>
          <a:lstStyle/>
          <a:p>
            <a:pPr>
              <a:defRPr/>
            </a:pP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Far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far</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away, behind the word mountains, far from the countries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Vokalia</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Consonantia</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100" dirty="0" err="1">
                <a:solidFill>
                  <a:schemeClr val="bg1"/>
                </a:solidFill>
                <a:latin typeface="Lato" panose="020F0502020204030203" pitchFamily="34" charset="0"/>
                <a:ea typeface="Lato" panose="020F0502020204030203" pitchFamily="34" charset="0"/>
                <a:cs typeface="Lato" panose="020F0502020204030203" pitchFamily="34" charset="0"/>
              </a:rPr>
              <a:t>Bookmarksgrove</a:t>
            </a:r>
            <a:r>
              <a:rPr lang="en-US" sz="1100" dirty="0">
                <a:solidFill>
                  <a:schemeClr val="bg1"/>
                </a:solidFill>
                <a:latin typeface="Lato" panose="020F0502020204030203" pitchFamily="34" charset="0"/>
                <a:ea typeface="Lato" panose="020F0502020204030203" pitchFamily="34" charset="0"/>
                <a:cs typeface="Lato" panose="020F0502020204030203" pitchFamily="34" charset="0"/>
              </a:rPr>
              <a:t> right at the coast of the Semantics, a large language ocean.</a:t>
            </a:r>
            <a:endParaRPr lang="en-US"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50" r="16650"/>
          <a:stretch>
            <a:fillRect/>
          </a:stretch>
        </p:blipFill>
        <p:spPr/>
      </p:pic>
      <p:grpSp>
        <p:nvGrpSpPr>
          <p:cNvPr id="29" name="Group 28"/>
          <p:cNvGrpSpPr/>
          <p:nvPr/>
        </p:nvGrpSpPr>
        <p:grpSpPr>
          <a:xfrm>
            <a:off x="836622" y="922449"/>
            <a:ext cx="6067660" cy="4457833"/>
            <a:chOff x="836622" y="922449"/>
            <a:chExt cx="6067660" cy="4457833"/>
          </a:xfrm>
        </p:grpSpPr>
        <p:sp>
          <p:nvSpPr>
            <p:cNvPr id="27" name="Right Triangle 26"/>
            <p:cNvSpPr/>
            <p:nvPr/>
          </p:nvSpPr>
          <p:spPr>
            <a:xfrm rot="20700000">
              <a:off x="2989943" y="1465943"/>
              <a:ext cx="3914339" cy="3914339"/>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ight Triangle 27"/>
            <p:cNvSpPr/>
            <p:nvPr/>
          </p:nvSpPr>
          <p:spPr>
            <a:xfrm rot="20700000">
              <a:off x="836622" y="922449"/>
              <a:ext cx="3914339" cy="3914339"/>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5" name="Subtitle 2"/>
          <p:cNvSpPr txBox="1"/>
          <p:nvPr/>
        </p:nvSpPr>
        <p:spPr>
          <a:xfrm>
            <a:off x="9870106" y="426598"/>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6" name="TextBox 5"/>
          <p:cNvSpPr txBox="1"/>
          <p:nvPr/>
        </p:nvSpPr>
        <p:spPr>
          <a:xfrm>
            <a:off x="6082358" y="4423048"/>
            <a:ext cx="708848"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9689926" y="4423048"/>
            <a:ext cx="388248" cy="215444"/>
          </a:xfrm>
          <a:prstGeom prst="rect">
            <a:avLst/>
          </a:prstGeom>
          <a:noFill/>
        </p:spPr>
        <p:txBody>
          <a:bodyPr wrap="none" rtlCol="0">
            <a:spAutoFit/>
          </a:bodyPr>
          <a:lstStyle/>
          <a:p>
            <a:r>
              <a:rPr lang="en-US" sz="80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85%</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6082358" y="4742129"/>
            <a:ext cx="654346"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Illustrator</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ounded Rectangle 8"/>
          <p:cNvSpPr/>
          <p:nvPr/>
        </p:nvSpPr>
        <p:spPr>
          <a:xfrm>
            <a:off x="6082358" y="4645838"/>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0" name="Rounded Rectangle 9"/>
          <p:cNvSpPr/>
          <p:nvPr/>
        </p:nvSpPr>
        <p:spPr>
          <a:xfrm>
            <a:off x="6082358" y="4645839"/>
            <a:ext cx="3212650"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6082358" y="4964919"/>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Rounded Rectangle 11"/>
          <p:cNvSpPr/>
          <p:nvPr/>
        </p:nvSpPr>
        <p:spPr>
          <a:xfrm>
            <a:off x="6082358" y="4964920"/>
            <a:ext cx="2725608"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9689926" y="4742129"/>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70%</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6082358" y="5061207"/>
            <a:ext cx="803425"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Photography</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ounded Rectangle 14"/>
          <p:cNvSpPr/>
          <p:nvPr/>
        </p:nvSpPr>
        <p:spPr>
          <a:xfrm>
            <a:off x="6082358" y="5283997"/>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6" name="Rounded Rectangle 15"/>
          <p:cNvSpPr/>
          <p:nvPr/>
        </p:nvSpPr>
        <p:spPr>
          <a:xfrm>
            <a:off x="6082358" y="5283998"/>
            <a:ext cx="2014584" cy="45719"/>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9689926" y="5061207"/>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70%</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6082358" y="5380282"/>
            <a:ext cx="853119" cy="215444"/>
          </a:xfrm>
          <a:prstGeom prst="rect">
            <a:avLst/>
          </a:prstGeom>
          <a:noFill/>
        </p:spPr>
        <p:txBody>
          <a:bodyPr wrap="none" rtlCol="0">
            <a:spAutoFit/>
          </a:bodyPr>
          <a:lstStyle/>
          <a:p>
            <a:r>
              <a:rPr lang="en-US" sz="800" dirty="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Designer</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8"/>
          <p:cNvSpPr txBox="1"/>
          <p:nvPr/>
        </p:nvSpPr>
        <p:spPr>
          <a:xfrm>
            <a:off x="9689926" y="5380282"/>
            <a:ext cx="388248" cy="215444"/>
          </a:xfrm>
          <a:prstGeom prst="rect">
            <a:avLst/>
          </a:prstGeom>
          <a:noFill/>
        </p:spPr>
        <p:txBody>
          <a:bodyPr wrap="none" rtlCol="0">
            <a:spAutoFit/>
          </a:bodyPr>
          <a:lstStyle/>
          <a:p>
            <a:r>
              <a:rPr lang="en-US" sz="800" smtClean="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85%</a:t>
            </a:r>
            <a:endParaRPr lang="en-US" sz="8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ounded Rectangle 19"/>
          <p:cNvSpPr/>
          <p:nvPr/>
        </p:nvSpPr>
        <p:spPr>
          <a:xfrm>
            <a:off x="6082358" y="5603072"/>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1" name="Rounded Rectangle 20"/>
          <p:cNvSpPr/>
          <p:nvPr/>
        </p:nvSpPr>
        <p:spPr>
          <a:xfrm>
            <a:off x="6082358" y="5603072"/>
            <a:ext cx="2987766" cy="47633"/>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22" name="Subtitle 2"/>
          <p:cNvSpPr txBox="1"/>
          <p:nvPr/>
        </p:nvSpPr>
        <p:spPr>
          <a:xfrm>
            <a:off x="5943621" y="927833"/>
            <a:ext cx="3518369" cy="1638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54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OUR TEAM</a:t>
            </a:r>
            <a:endParaRPr lang="id-ID" sz="54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5947192" y="2412836"/>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4" name="Rectangle 23"/>
          <p:cNvSpPr/>
          <p:nvPr/>
        </p:nvSpPr>
        <p:spPr>
          <a:xfrm>
            <a:off x="5947192" y="2859923"/>
            <a:ext cx="5098179" cy="1131079"/>
          </a:xfrm>
          <a:prstGeom prst="rect">
            <a:avLst/>
          </a:prstGeom>
        </p:spPr>
        <p:txBody>
          <a:bodyPr wrap="square">
            <a:spAutoFit/>
          </a:bodyPr>
          <a:lstStyle/>
          <a:p>
            <a:pP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 justo libero vivamus porttitor dolor, conubia mollit. Sapien nam suspendisse, tincidunt eget ante tincidunt, eros in auctor fringilla praesent at diam</a:t>
            </a:r>
            <a:endParaRPr lang="id-ID" sz="900" dirty="0" smtClean="0">
              <a:latin typeface="Lato" panose="020F0502020204030203" pitchFamily="34" charset="0"/>
              <a:ea typeface="Lato" panose="020F0502020204030203" pitchFamily="34" charset="0"/>
              <a:cs typeface="Lato" panose="020F0502020204030203" pitchFamily="34" charset="0"/>
            </a:endParaRPr>
          </a:p>
        </p:txBody>
      </p:sp>
      <p:sp>
        <p:nvSpPr>
          <p:cNvPr id="26" name="Rectangle 25"/>
          <p:cNvSpPr/>
          <p:nvPr/>
        </p:nvSpPr>
        <p:spPr>
          <a:xfrm>
            <a:off x="5947192" y="4076702"/>
            <a:ext cx="1394549" cy="307777"/>
          </a:xfrm>
          <a:prstGeom prst="rect">
            <a:avLst/>
          </a:prstGeom>
        </p:spPr>
        <p:txBody>
          <a:bodyPr wrap="none">
            <a:spAutoFit/>
          </a:bodyPr>
          <a:lstStyle/>
          <a:p>
            <a:r>
              <a:rPr lang="id-ID" sz="1400" b="1" dirty="0" smtClean="0">
                <a:latin typeface="Lato" panose="020F0502020204030203" pitchFamily="34" charset="0"/>
                <a:ea typeface="Lato" panose="020F0502020204030203" pitchFamily="34" charset="0"/>
                <a:cs typeface="Lato" panose="020F0502020204030203" pitchFamily="34" charset="0"/>
              </a:rPr>
              <a:t>ANNA MELDA</a:t>
            </a:r>
            <a:endParaRPr lang="id-ID" sz="1400" b="1"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rot="18900000">
            <a:off x="3168582" y="1993581"/>
            <a:ext cx="7449425" cy="6148313"/>
            <a:chOff x="4847704" y="709687"/>
            <a:chExt cx="6589553" cy="5438626"/>
          </a:xfrm>
          <a:solidFill>
            <a:schemeClr val="bg1">
              <a:lumMod val="95000"/>
              <a:alpha val="30000"/>
            </a:schemeClr>
          </a:solidFill>
        </p:grpSpPr>
        <p:sp>
          <p:nvSpPr>
            <p:cNvPr id="28" name="Right Triangle 27"/>
            <p:cNvSpPr/>
            <p:nvPr/>
          </p:nvSpPr>
          <p:spPr>
            <a:xfrm rot="11700000">
              <a:off x="7445828" y="1756228"/>
              <a:ext cx="3991429" cy="399142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ight Triangle 28"/>
            <p:cNvSpPr/>
            <p:nvPr/>
          </p:nvSpPr>
          <p:spPr>
            <a:xfrm rot="11700000">
              <a:off x="4847704" y="709687"/>
              <a:ext cx="5438626" cy="543862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6" name="Subtitle 2"/>
          <p:cNvSpPr txBox="1"/>
          <p:nvPr/>
        </p:nvSpPr>
        <p:spPr>
          <a:xfrm>
            <a:off x="473177" y="260209"/>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6" name="Rectangle 5"/>
          <p:cNvSpPr/>
          <p:nvPr/>
        </p:nvSpPr>
        <p:spPr>
          <a:xfrm>
            <a:off x="1624240" y="4546596"/>
            <a:ext cx="1642501" cy="307777"/>
          </a:xfrm>
          <a:prstGeom prst="rect">
            <a:avLst/>
          </a:prstGeom>
        </p:spPr>
        <p:txBody>
          <a:bodyPr wrap="none">
            <a:spAutoFit/>
          </a:bodyPr>
          <a:lstStyle/>
          <a:p>
            <a:r>
              <a:rPr lang="id-ID" sz="1400" b="1" dirty="0" smtClean="0">
                <a:latin typeface="Lato" panose="020F0502020204030203" pitchFamily="34" charset="0"/>
                <a:ea typeface="Lato" panose="020F0502020204030203" pitchFamily="34" charset="0"/>
                <a:cs typeface="Lato" panose="020F0502020204030203" pitchFamily="34" charset="0"/>
              </a:rPr>
              <a:t>SAMUEL BRACLY</a:t>
            </a:r>
            <a:endParaRPr lang="id-ID" sz="1400" b="1" dirty="0">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6893297" y="4546595"/>
            <a:ext cx="1172116" cy="307777"/>
          </a:xfrm>
          <a:prstGeom prst="rect">
            <a:avLst/>
          </a:prstGeom>
        </p:spPr>
        <p:txBody>
          <a:bodyPr wrap="none">
            <a:spAutoFit/>
          </a:bodyPr>
          <a:lstStyle/>
          <a:p>
            <a:r>
              <a:rPr lang="id-ID" sz="1400" b="1" dirty="0" smtClean="0">
                <a:latin typeface="Lato" panose="020F0502020204030203" pitchFamily="34" charset="0"/>
                <a:ea typeface="Lato" panose="020F0502020204030203" pitchFamily="34" charset="0"/>
                <a:cs typeface="Lato" panose="020F0502020204030203" pitchFamily="34" charset="0"/>
              </a:rPr>
              <a:t>JOSE BAKIE</a:t>
            </a:r>
            <a:endParaRPr lang="id-ID" sz="1400" b="1" dirty="0">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4294128" y="4566762"/>
            <a:ext cx="1426994" cy="307777"/>
          </a:xfrm>
          <a:prstGeom prst="rect">
            <a:avLst/>
          </a:prstGeom>
        </p:spPr>
        <p:txBody>
          <a:bodyPr wrap="none">
            <a:spAutoFit/>
          </a:bodyPr>
          <a:lstStyle/>
          <a:p>
            <a:r>
              <a:rPr lang="id-ID" sz="1400" b="1" dirty="0" smtClean="0">
                <a:latin typeface="Lato" panose="020F0502020204030203" pitchFamily="34" charset="0"/>
                <a:ea typeface="Lato" panose="020F0502020204030203" pitchFamily="34" charset="0"/>
                <a:cs typeface="Lato" panose="020F0502020204030203" pitchFamily="34" charset="0"/>
              </a:rPr>
              <a:t>JORDI STEVEN</a:t>
            </a:r>
            <a:endParaRPr lang="id-ID" sz="1400" b="1" dirty="0">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9364264" y="4566762"/>
            <a:ext cx="1392176" cy="307777"/>
          </a:xfrm>
          <a:prstGeom prst="rect">
            <a:avLst/>
          </a:prstGeom>
        </p:spPr>
        <p:txBody>
          <a:bodyPr wrap="none">
            <a:spAutoFit/>
          </a:bodyPr>
          <a:lstStyle/>
          <a:p>
            <a:r>
              <a:rPr lang="id-ID" sz="1400" b="1" dirty="0" smtClean="0">
                <a:latin typeface="Lato" panose="020F0502020204030203" pitchFamily="34" charset="0"/>
                <a:ea typeface="Lato" panose="020F0502020204030203" pitchFamily="34" charset="0"/>
                <a:cs typeface="Lato" panose="020F0502020204030203" pitchFamily="34" charset="0"/>
              </a:rPr>
              <a:t>MAHUR ZAYN</a:t>
            </a:r>
            <a:endParaRPr lang="id-ID" sz="1400" b="1" dirty="0">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4090862" y="648834"/>
            <a:ext cx="3820277" cy="923330"/>
          </a:xfrm>
          <a:prstGeom prst="rect">
            <a:avLst/>
          </a:prstGeom>
        </p:spPr>
        <p:txBody>
          <a:bodyPr wrap="none">
            <a:spAutoFit/>
          </a:bodyPr>
          <a:lstStyle/>
          <a:p>
            <a:r>
              <a:rPr lang="id-ID" sz="5400" b="1" dirty="0" smtClean="0">
                <a:latin typeface="Lato" panose="020F0502020204030203" pitchFamily="34" charset="0"/>
                <a:ea typeface="Lato" panose="020F0502020204030203" pitchFamily="34" charset="0"/>
                <a:cs typeface="Lato" panose="020F0502020204030203" pitchFamily="34" charset="0"/>
              </a:rPr>
              <a:t>OUR TEAM</a:t>
            </a:r>
            <a:endParaRPr lang="id-ID" sz="5400" b="1" dirty="0">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1773538" y="4848476"/>
            <a:ext cx="1414170" cy="261610"/>
          </a:xfrm>
          <a:prstGeom prst="rect">
            <a:avLst/>
          </a:prstGeom>
        </p:spPr>
        <p:txBody>
          <a:bodyPr wrap="none">
            <a:spAutoFit/>
          </a:bodyPr>
          <a:lstStyle/>
          <a:p>
            <a:r>
              <a:rPr lang="id-ID" sz="1100" dirty="0">
                <a:latin typeface="Lato" panose="020F0502020204030203" pitchFamily="34" charset="0"/>
                <a:ea typeface="Lato" panose="020F0502020204030203" pitchFamily="34" charset="0"/>
                <a:cs typeface="Lato" panose="020F0502020204030203" pitchFamily="34" charset="0"/>
              </a:rPr>
              <a:t>Your Position Here</a:t>
            </a:r>
            <a:endParaRPr lang="id-ID" sz="1100" dirty="0">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4377613" y="4848476"/>
            <a:ext cx="1414170" cy="261610"/>
          </a:xfrm>
          <a:prstGeom prst="rect">
            <a:avLst/>
          </a:prstGeom>
        </p:spPr>
        <p:txBody>
          <a:bodyPr wrap="none">
            <a:spAutoFit/>
          </a:bodyPr>
          <a:lstStyle/>
          <a:p>
            <a:r>
              <a:rPr lang="id-ID" sz="1100" dirty="0">
                <a:latin typeface="Lato" panose="020F0502020204030203" pitchFamily="34" charset="0"/>
                <a:ea typeface="Lato" panose="020F0502020204030203" pitchFamily="34" charset="0"/>
                <a:cs typeface="Lato" panose="020F0502020204030203" pitchFamily="34" charset="0"/>
              </a:rPr>
              <a:t>Your Position Here</a:t>
            </a:r>
            <a:endParaRPr lang="id-ID" sz="1100" dirty="0">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6826708" y="4848476"/>
            <a:ext cx="1414170" cy="261610"/>
          </a:xfrm>
          <a:prstGeom prst="rect">
            <a:avLst/>
          </a:prstGeom>
        </p:spPr>
        <p:txBody>
          <a:bodyPr wrap="none">
            <a:spAutoFit/>
          </a:bodyPr>
          <a:lstStyle/>
          <a:p>
            <a:r>
              <a:rPr lang="id-ID" sz="1100" dirty="0">
                <a:latin typeface="Lato" panose="020F0502020204030203" pitchFamily="34" charset="0"/>
                <a:ea typeface="Lato" panose="020F0502020204030203" pitchFamily="34" charset="0"/>
                <a:cs typeface="Lato" panose="020F0502020204030203" pitchFamily="34" charset="0"/>
              </a:rPr>
              <a:t>Your Position Here</a:t>
            </a:r>
            <a:endParaRPr lang="id-ID" sz="1100" dirty="0">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9404043" y="4848476"/>
            <a:ext cx="1414170" cy="261610"/>
          </a:xfrm>
          <a:prstGeom prst="rect">
            <a:avLst/>
          </a:prstGeom>
        </p:spPr>
        <p:txBody>
          <a:bodyPr wrap="none">
            <a:spAutoFit/>
          </a:bodyPr>
          <a:lstStyle/>
          <a:p>
            <a:r>
              <a:rPr lang="id-ID" sz="1100" dirty="0">
                <a:latin typeface="Lato" panose="020F0502020204030203" pitchFamily="34" charset="0"/>
                <a:ea typeface="Lato" panose="020F0502020204030203" pitchFamily="34" charset="0"/>
                <a:cs typeface="Lato" panose="020F0502020204030203" pitchFamily="34" charset="0"/>
              </a:rPr>
              <a:t>Your Position Here</a:t>
            </a:r>
            <a:endParaRPr lang="id-ID" sz="1100" dirty="0">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4144765" y="1418275"/>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3"/>
          </p:nvPr>
        </p:nvPicPr>
        <p:blipFill>
          <a:blip r:embed="rId1" cstate="print">
            <a:extLst>
              <a:ext uri="{28A0092B-C50C-407E-A947-70E740481C1C}">
                <a14:useLocalDpi xmlns:a14="http://schemas.microsoft.com/office/drawing/2010/main" val="0"/>
              </a:ext>
            </a:extLst>
          </a:blip>
          <a:srcRect l="21260" r="21260"/>
          <a:stretch>
            <a:fillRect/>
          </a:stretch>
        </p:blipFill>
        <p:spPr/>
      </p:pic>
      <p:pic>
        <p:nvPicPr>
          <p:cNvPr id="5" name="图片占位符 4"/>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1218" r="21218"/>
          <a:stretch>
            <a:fillRect/>
          </a:stretch>
        </p:blipFill>
        <p:spPr/>
      </p:pic>
      <p:pic>
        <p:nvPicPr>
          <p:cNvPr id="4" name="图片占位符 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889" r="6889"/>
          <a:stretch>
            <a:fillRect/>
          </a:stretch>
        </p:blipFill>
        <p:spPr/>
      </p:pic>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6893" r="6893"/>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23444" r="23444"/>
          <a:stretch>
            <a:fillRect/>
          </a:stretch>
        </p:blipFill>
        <p:spPr/>
      </p:pic>
      <p:pic>
        <p:nvPicPr>
          <p:cNvPr id="2" name="图片占位符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2740" r="12740"/>
          <a:stretch>
            <a:fillRect/>
          </a:stretch>
        </p:blipFill>
        <p:spPr/>
      </p:pic>
      <p:pic>
        <p:nvPicPr>
          <p:cNvPr id="4" name="图片占位符 3"/>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2764" r="12764"/>
          <a:stretch>
            <a:fillRect/>
          </a:stretch>
        </p:blipFill>
        <p:spPr/>
      </p:pic>
      <p:grpSp>
        <p:nvGrpSpPr>
          <p:cNvPr id="28" name="Group 27"/>
          <p:cNvGrpSpPr/>
          <p:nvPr/>
        </p:nvGrpSpPr>
        <p:grpSpPr>
          <a:xfrm>
            <a:off x="3657023" y="363046"/>
            <a:ext cx="6365366" cy="6496615"/>
            <a:chOff x="3657023" y="363046"/>
            <a:chExt cx="6365366" cy="6496615"/>
          </a:xfrm>
        </p:grpSpPr>
        <p:sp>
          <p:nvSpPr>
            <p:cNvPr id="26" name="Isosceles Triangle 25"/>
            <p:cNvSpPr/>
            <p:nvPr/>
          </p:nvSpPr>
          <p:spPr>
            <a:xfrm>
              <a:off x="3657023" y="1133440"/>
              <a:ext cx="4847772" cy="5726221"/>
            </a:xfrm>
            <a:prstGeom prst="triangle">
              <a:avLst/>
            </a:prstGeom>
            <a:noFill/>
            <a:ln w="19050">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27" name="Isosceles Triangle 26"/>
            <p:cNvSpPr/>
            <p:nvPr/>
          </p:nvSpPr>
          <p:spPr>
            <a:xfrm>
              <a:off x="5174617" y="363046"/>
              <a:ext cx="4847772" cy="5726221"/>
            </a:xfrm>
            <a:prstGeom prst="triangle">
              <a:avLst/>
            </a:prstGeom>
            <a:noFill/>
            <a:ln w="19050">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sp>
        <p:nvSpPr>
          <p:cNvPr id="17" name="Rectangle 16"/>
          <p:cNvSpPr/>
          <p:nvPr/>
        </p:nvSpPr>
        <p:spPr>
          <a:xfrm>
            <a:off x="978777" y="3752001"/>
            <a:ext cx="2268634" cy="400110"/>
          </a:xfrm>
          <a:prstGeom prst="rect">
            <a:avLst/>
          </a:prstGeom>
        </p:spPr>
        <p:txBody>
          <a:bodyPr wrap="none">
            <a:spAutoFit/>
          </a:bodyPr>
          <a:lstStyle/>
          <a:p>
            <a:r>
              <a:rPr lang="id-ID" sz="2000" b="1" dirty="0" smtClean="0">
                <a:solidFill>
                  <a:srgbClr val="262626"/>
                </a:solidFill>
                <a:latin typeface="Lato" panose="020F0502020204030203" pitchFamily="34" charset="0"/>
                <a:ea typeface="Lato" panose="020F0502020204030203" pitchFamily="34" charset="0"/>
                <a:cs typeface="Lato" panose="020F0502020204030203" pitchFamily="34" charset="0"/>
              </a:rPr>
              <a:t>SAMUEL BRACLY</a:t>
            </a:r>
            <a:endParaRPr lang="id-ID" sz="2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9695796" y="2133714"/>
            <a:ext cx="1598515" cy="400110"/>
          </a:xfrm>
          <a:prstGeom prst="rect">
            <a:avLst/>
          </a:prstGeom>
        </p:spPr>
        <p:txBody>
          <a:bodyPr wrap="none">
            <a:spAutoFit/>
          </a:bodyPr>
          <a:lstStyle/>
          <a:p>
            <a:r>
              <a:rPr lang="id-ID" sz="2000" b="1" dirty="0" smtClean="0">
                <a:solidFill>
                  <a:srgbClr val="262626"/>
                </a:solidFill>
                <a:latin typeface="Lato" panose="020F0502020204030203" pitchFamily="34" charset="0"/>
                <a:ea typeface="Lato" panose="020F0502020204030203" pitchFamily="34" charset="0"/>
                <a:cs typeface="Lato" panose="020F0502020204030203" pitchFamily="34" charset="0"/>
              </a:rPr>
              <a:t>JOSE BAKIE</a:t>
            </a:r>
            <a:endParaRPr lang="id-ID" sz="2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1274120" y="647322"/>
            <a:ext cx="1965603" cy="400110"/>
          </a:xfrm>
          <a:prstGeom prst="rect">
            <a:avLst/>
          </a:prstGeom>
        </p:spPr>
        <p:txBody>
          <a:bodyPr wrap="none">
            <a:spAutoFit/>
          </a:bodyPr>
          <a:lstStyle/>
          <a:p>
            <a:r>
              <a:rPr lang="id-ID" sz="2000" b="1" dirty="0" smtClean="0">
                <a:solidFill>
                  <a:srgbClr val="262626"/>
                </a:solidFill>
                <a:latin typeface="Lato" panose="020F0502020204030203" pitchFamily="34" charset="0"/>
                <a:ea typeface="Lato" panose="020F0502020204030203" pitchFamily="34" charset="0"/>
                <a:cs typeface="Lato" panose="020F0502020204030203" pitchFamily="34" charset="0"/>
              </a:rPr>
              <a:t>JORDI STEVEN</a:t>
            </a:r>
            <a:endParaRPr lang="id-ID" sz="2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1796556" y="4022322"/>
            <a:ext cx="1276311" cy="246221"/>
          </a:xfrm>
          <a:prstGeom prst="rect">
            <a:avLst/>
          </a:prstGeom>
        </p:spPr>
        <p:txBody>
          <a:bodyPr wrap="none">
            <a:spAutoFit/>
          </a:bodyPr>
          <a:lstStyle/>
          <a:p>
            <a:r>
              <a:rPr lang="id-ID" sz="1000" b="1" dirty="0">
                <a:solidFill>
                  <a:srgbClr val="262626"/>
                </a:solidFill>
                <a:latin typeface="Lato" panose="020F0502020204030203" pitchFamily="34" charset="0"/>
                <a:ea typeface="Lato" panose="020F0502020204030203" pitchFamily="34" charset="0"/>
                <a:cs typeface="Lato" panose="020F0502020204030203" pitchFamily="34" charset="0"/>
              </a:rPr>
              <a:t>Your Position Here</a:t>
            </a:r>
            <a:endParaRPr lang="id-ID" sz="1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1796556" y="924321"/>
            <a:ext cx="1276311" cy="246221"/>
          </a:xfrm>
          <a:prstGeom prst="rect">
            <a:avLst/>
          </a:prstGeom>
        </p:spPr>
        <p:txBody>
          <a:bodyPr wrap="none">
            <a:spAutoFit/>
          </a:bodyPr>
          <a:lstStyle/>
          <a:p>
            <a:r>
              <a:rPr lang="id-ID" sz="1000" b="1" dirty="0">
                <a:solidFill>
                  <a:srgbClr val="262626"/>
                </a:solidFill>
                <a:latin typeface="Lato" panose="020F0502020204030203" pitchFamily="34" charset="0"/>
                <a:ea typeface="Lato" panose="020F0502020204030203" pitchFamily="34" charset="0"/>
                <a:cs typeface="Lato" panose="020F0502020204030203" pitchFamily="34" charset="0"/>
              </a:rPr>
              <a:t>Your Position Here</a:t>
            </a:r>
            <a:endParaRPr lang="id-ID" sz="1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9667418" y="2475928"/>
            <a:ext cx="1276311" cy="246221"/>
          </a:xfrm>
          <a:prstGeom prst="rect">
            <a:avLst/>
          </a:prstGeom>
        </p:spPr>
        <p:txBody>
          <a:bodyPr wrap="none">
            <a:spAutoFit/>
          </a:bodyPr>
          <a:lstStyle/>
          <a:p>
            <a:r>
              <a:rPr lang="id-ID" sz="1000" b="1" dirty="0">
                <a:solidFill>
                  <a:srgbClr val="262626"/>
                </a:solidFill>
                <a:latin typeface="Lato" panose="020F0502020204030203" pitchFamily="34" charset="0"/>
                <a:ea typeface="Lato" panose="020F0502020204030203" pitchFamily="34" charset="0"/>
                <a:cs typeface="Lato" panose="020F0502020204030203" pitchFamily="34" charset="0"/>
              </a:rPr>
              <a:t>Your Position Here</a:t>
            </a:r>
            <a:endParaRPr lang="id-ID" sz="1000" b="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9695796" y="2717899"/>
            <a:ext cx="1992110" cy="1061829"/>
          </a:xfrm>
          <a:prstGeom prst="rect">
            <a:avLst/>
          </a:prstGeom>
        </p:spPr>
        <p:txBody>
          <a:bodyPr wrap="square">
            <a:spAutoFit/>
          </a:bodyPr>
          <a:lstStyle/>
          <a:p>
            <a:r>
              <a:rPr lang="id-ID" sz="900" b="0" i="0" dirty="0" smtClean="0">
                <a:solidFill>
                  <a:srgbClr val="262626"/>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endParaRPr lang="id-ID" sz="900" i="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4" name="Rectangle 23"/>
          <p:cNvSpPr/>
          <p:nvPr/>
        </p:nvSpPr>
        <p:spPr>
          <a:xfrm>
            <a:off x="1188158" y="1133440"/>
            <a:ext cx="1992110" cy="1061829"/>
          </a:xfrm>
          <a:prstGeom prst="rect">
            <a:avLst/>
          </a:prstGeom>
        </p:spPr>
        <p:txBody>
          <a:bodyPr wrap="square">
            <a:spAutoFit/>
          </a:bodyPr>
          <a:lstStyle/>
          <a:p>
            <a:pPr algn="r"/>
            <a:r>
              <a:rPr lang="id-ID" sz="900" b="0" i="0" dirty="0" smtClean="0">
                <a:solidFill>
                  <a:srgbClr val="262626"/>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endParaRPr lang="id-ID" sz="900" i="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5" name="Rectangle 24"/>
          <p:cNvSpPr/>
          <p:nvPr/>
        </p:nvSpPr>
        <p:spPr>
          <a:xfrm>
            <a:off x="1188158" y="4232233"/>
            <a:ext cx="1992110" cy="1061829"/>
          </a:xfrm>
          <a:prstGeom prst="rect">
            <a:avLst/>
          </a:prstGeom>
        </p:spPr>
        <p:txBody>
          <a:bodyPr wrap="square">
            <a:spAutoFit/>
          </a:bodyPr>
          <a:lstStyle/>
          <a:p>
            <a:pPr algn="r"/>
            <a:r>
              <a:rPr lang="id-ID" sz="900" b="0" i="0" dirty="0" smtClean="0">
                <a:solidFill>
                  <a:srgbClr val="262626"/>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a:t>
            </a:r>
            <a:endParaRPr lang="id-ID" sz="900" i="1"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rot="5400000">
            <a:off x="8208701" y="2537385"/>
            <a:ext cx="402129" cy="4657710"/>
          </a:xfrm>
          <a:prstGeom prst="rect">
            <a:avLst/>
          </a:prstGeom>
          <a:solidFill>
            <a:srgbClr val="26262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29" name="Rectangle 28"/>
          <p:cNvSpPr/>
          <p:nvPr/>
        </p:nvSpPr>
        <p:spPr>
          <a:xfrm>
            <a:off x="6563213" y="631729"/>
            <a:ext cx="4826478" cy="923330"/>
          </a:xfrm>
          <a:prstGeom prst="rect">
            <a:avLst/>
          </a:prstGeom>
        </p:spPr>
        <p:txBody>
          <a:bodyPr wrap="square">
            <a:spAutoFit/>
          </a:bodyPr>
          <a:lstStyle/>
          <a:p>
            <a:pPr algn="ctr"/>
            <a:r>
              <a:rPr lang="id-ID" sz="5400" b="1" spc="-300" dirty="0" smtClean="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PROFESIONAL</a:t>
            </a:r>
            <a:endParaRPr lang="id-ID" sz="5400" b="1" spc="-300"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0" name="Rectangle 29"/>
          <p:cNvSpPr/>
          <p:nvPr/>
        </p:nvSpPr>
        <p:spPr>
          <a:xfrm>
            <a:off x="6703413" y="1264501"/>
            <a:ext cx="3753374" cy="830997"/>
          </a:xfrm>
          <a:prstGeom prst="rect">
            <a:avLst/>
          </a:prstGeom>
        </p:spPr>
        <p:txBody>
          <a:bodyPr wrap="square">
            <a:spAutoFit/>
          </a:bodyPr>
          <a:lstStyle/>
          <a:p>
            <a:pPr algn="ctr"/>
            <a:r>
              <a:rPr lang="id-ID" sz="4800" b="1" spc="-300" dirty="0" smtClean="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TEAM WORK</a:t>
            </a:r>
            <a:endParaRPr lang="id-ID" sz="4800" b="1" spc="-300"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6080911" y="1004552"/>
            <a:ext cx="523542" cy="4443211"/>
          </a:xfrm>
          <a:prstGeom prst="rect">
            <a:avLst/>
          </a:prstGeom>
          <a:solidFill>
            <a:srgbClr val="26262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rot="5400000">
            <a:off x="4146660" y="1228411"/>
            <a:ext cx="396815" cy="4518770"/>
          </a:xfrm>
          <a:prstGeom prst="rect">
            <a:avLst/>
          </a:prstGeom>
          <a:solidFill>
            <a:srgbClr val="26262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19008" r="19008"/>
          <a:stretch>
            <a:fillRect/>
          </a:stretch>
        </p:blipFill>
        <p:spPr/>
      </p:pic>
      <p:sp>
        <p:nvSpPr>
          <p:cNvPr id="23" name="Subtitle 2"/>
          <p:cNvSpPr txBox="1"/>
          <p:nvPr/>
        </p:nvSpPr>
        <p:spPr>
          <a:xfrm>
            <a:off x="10239010" y="260209"/>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grpSp>
        <p:nvGrpSpPr>
          <p:cNvPr id="7" name="Group 6"/>
          <p:cNvGrpSpPr/>
          <p:nvPr/>
        </p:nvGrpSpPr>
        <p:grpSpPr>
          <a:xfrm>
            <a:off x="963523" y="1942126"/>
            <a:ext cx="4448354" cy="2973747"/>
            <a:chOff x="1268747" y="1510046"/>
            <a:chExt cx="5741027" cy="3837906"/>
          </a:xfrm>
        </p:grpSpPr>
        <p:sp>
          <p:nvSpPr>
            <p:cNvPr id="4" name="Diamond 3"/>
            <p:cNvSpPr/>
            <p:nvPr/>
          </p:nvSpPr>
          <p:spPr>
            <a:xfrm>
              <a:off x="1268747" y="1510047"/>
              <a:ext cx="3837905" cy="3837905"/>
            </a:xfrm>
            <a:prstGeom prst="diamond">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5" name="Diamond 4"/>
            <p:cNvSpPr/>
            <p:nvPr/>
          </p:nvSpPr>
          <p:spPr>
            <a:xfrm>
              <a:off x="2299057" y="1510046"/>
              <a:ext cx="3837905" cy="3837905"/>
            </a:xfrm>
            <a:prstGeom prst="diamond">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6" name="Diamond 5"/>
            <p:cNvSpPr/>
            <p:nvPr/>
          </p:nvSpPr>
          <p:spPr>
            <a:xfrm>
              <a:off x="3171869" y="1510046"/>
              <a:ext cx="3837905" cy="3837905"/>
            </a:xfrm>
            <a:prstGeom prst="diamond">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grpSp>
        <p:nvGrpSpPr>
          <p:cNvPr id="21" name="Group 20"/>
          <p:cNvGrpSpPr/>
          <p:nvPr/>
        </p:nvGrpSpPr>
        <p:grpSpPr>
          <a:xfrm>
            <a:off x="7051686" y="1078606"/>
            <a:ext cx="4051109" cy="2162626"/>
            <a:chOff x="7051686" y="191814"/>
            <a:chExt cx="4051109" cy="2162626"/>
          </a:xfrm>
        </p:grpSpPr>
        <p:sp>
          <p:nvSpPr>
            <p:cNvPr id="8" name="TextBox 7"/>
            <p:cNvSpPr txBox="1"/>
            <p:nvPr/>
          </p:nvSpPr>
          <p:spPr>
            <a:xfrm>
              <a:off x="7062978" y="191814"/>
              <a:ext cx="3628097" cy="925894"/>
            </a:xfrm>
            <a:prstGeom prst="rect">
              <a:avLst/>
            </a:prstGeom>
            <a:noFill/>
          </p:spPr>
          <p:txBody>
            <a:bodyPr wrap="square" rtlCol="0">
              <a:spAutoFit/>
            </a:bodyPr>
            <a:lstStyle/>
            <a:p>
              <a:pPr>
                <a:lnSpc>
                  <a:spcPts val="6500"/>
                </a:lnSpc>
              </a:pPr>
              <a:r>
                <a:rPr lang="id-ID" sz="5400" b="1" spc="300" dirty="0" smtClean="0">
                  <a:latin typeface="Lato" panose="020F0502020204030203" pitchFamily="34" charset="0"/>
                  <a:ea typeface="Lato" panose="020F0502020204030203" pitchFamily="34" charset="0"/>
                  <a:cs typeface="Lato" panose="020F0502020204030203" pitchFamily="34" charset="0"/>
                </a:rPr>
                <a:t>WE ARE</a:t>
              </a:r>
              <a:endParaRPr lang="en-US" sz="5400" b="1" spc="300" dirty="0">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7051686" y="763029"/>
              <a:ext cx="4051109" cy="923330"/>
            </a:xfrm>
            <a:prstGeom prst="rect">
              <a:avLst/>
            </a:prstGeom>
          </p:spPr>
          <p:txBody>
            <a:bodyPr wrap="none">
              <a:spAutoFit/>
            </a:bodyPr>
            <a:lstStyle/>
            <a:p>
              <a:r>
                <a:rPr lang="id-ID" sz="5400" b="1" spc="300" dirty="0" smtClean="0">
                  <a:latin typeface="Lato" panose="020F0502020204030203" pitchFamily="34" charset="0"/>
                  <a:ea typeface="Lato" panose="020F0502020204030203" pitchFamily="34" charset="0"/>
                  <a:cs typeface="Lato" panose="020F0502020204030203" pitchFamily="34" charset="0"/>
                </a:rPr>
                <a:t>AWESOME</a:t>
              </a:r>
              <a:endParaRPr lang="id-ID" sz="5400" spc="300" dirty="0">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7051686" y="1489460"/>
              <a:ext cx="2286203" cy="864980"/>
            </a:xfrm>
            <a:prstGeom prst="rect">
              <a:avLst/>
            </a:prstGeom>
          </p:spPr>
          <p:txBody>
            <a:bodyPr wrap="none">
              <a:spAutoFit/>
            </a:bodyPr>
            <a:lstStyle/>
            <a:p>
              <a:pPr>
                <a:lnSpc>
                  <a:spcPts val="6500"/>
                </a:lnSpc>
              </a:pPr>
              <a:r>
                <a:rPr lang="id-ID" sz="5400" b="1" spc="300" dirty="0">
                  <a:latin typeface="Lato" panose="020F0502020204030203" pitchFamily="34" charset="0"/>
                  <a:ea typeface="Lato" panose="020F0502020204030203" pitchFamily="34" charset="0"/>
                  <a:cs typeface="Lato" panose="020F0502020204030203" pitchFamily="34" charset="0"/>
                </a:rPr>
                <a:t>TEAM</a:t>
              </a:r>
              <a:endParaRPr lang="en-US" sz="5400" b="1" spc="300" dirty="0">
                <a:latin typeface="Lato" panose="020F0502020204030203" pitchFamily="34" charset="0"/>
                <a:ea typeface="Lato" panose="020F0502020204030203" pitchFamily="34" charset="0"/>
                <a:cs typeface="Lato" panose="020F0502020204030203" pitchFamily="34" charset="0"/>
              </a:endParaRPr>
            </a:p>
          </p:txBody>
        </p:sp>
      </p:grpSp>
      <p:sp>
        <p:nvSpPr>
          <p:cNvPr id="11" name="Rectangle 10"/>
          <p:cNvSpPr/>
          <p:nvPr/>
        </p:nvSpPr>
        <p:spPr>
          <a:xfrm>
            <a:off x="7044469" y="3202682"/>
            <a:ext cx="4701063" cy="738664"/>
          </a:xfrm>
          <a:prstGeom prst="rect">
            <a:avLst/>
          </a:prstGeom>
        </p:spPr>
        <p:txBody>
          <a:bodyPr wrap="square">
            <a:spAutoFit/>
          </a:bodyPr>
          <a:lstStyle/>
          <a:p>
            <a:r>
              <a:rPr lang="en-US" sz="1200" b="1" dirty="0">
                <a:latin typeface="Lato" panose="020F0502020204030203" pitchFamily="34" charset="0"/>
                <a:ea typeface="Lato" panose="020F0502020204030203" pitchFamily="34" charset="0"/>
                <a:cs typeface="Lato" panose="020F0502020204030203" pitchFamily="34" charset="0"/>
              </a:rPr>
              <a:t>Far </a:t>
            </a:r>
            <a:r>
              <a:rPr lang="en-US" sz="1200" b="1" dirty="0" err="1">
                <a:latin typeface="Lato" panose="020F0502020204030203" pitchFamily="34" charset="0"/>
                <a:ea typeface="Lato" panose="020F0502020204030203" pitchFamily="34" charset="0"/>
                <a:cs typeface="Lato" panose="020F0502020204030203" pitchFamily="34" charset="0"/>
              </a:rPr>
              <a:t>far</a:t>
            </a:r>
            <a:r>
              <a:rPr lang="en-US" sz="1200" b="1" dirty="0">
                <a:latin typeface="Lato" panose="020F0502020204030203" pitchFamily="34" charset="0"/>
                <a:ea typeface="Lato" panose="020F0502020204030203" pitchFamily="34" charset="0"/>
                <a:cs typeface="Lato" panose="020F0502020204030203" pitchFamily="34" charset="0"/>
              </a:rPr>
              <a:t> away</a:t>
            </a:r>
            <a:r>
              <a:rPr lang="en-US" sz="1000" dirty="0">
                <a:latin typeface="Lato" panose="020F0502020204030203" pitchFamily="34" charset="0"/>
                <a:ea typeface="Lato" panose="020F0502020204030203" pitchFamily="34" charset="0"/>
                <a:cs typeface="Lato" panose="020F0502020204030203" pitchFamily="34" charset="0"/>
              </a:rPr>
              <a:t>, behind the word mountains, far from the countries </a:t>
            </a:r>
            <a:r>
              <a:rPr lang="en-US" sz="1000" dirty="0" err="1">
                <a:latin typeface="Lato" panose="020F0502020204030203" pitchFamily="34" charset="0"/>
                <a:ea typeface="Lato" panose="020F0502020204030203" pitchFamily="34" charset="0"/>
                <a:cs typeface="Lato" panose="020F0502020204030203" pitchFamily="34" charset="0"/>
              </a:rPr>
              <a:t>Vokalia</a:t>
            </a:r>
            <a:r>
              <a:rPr lang="en-US" sz="1000" dirty="0">
                <a:latin typeface="Lato" panose="020F0502020204030203" pitchFamily="34" charset="0"/>
                <a:ea typeface="Lato" panose="020F0502020204030203" pitchFamily="34" charset="0"/>
                <a:cs typeface="Lato" panose="020F0502020204030203" pitchFamily="34" charset="0"/>
              </a:rPr>
              <a:t> and </a:t>
            </a:r>
            <a:r>
              <a:rPr lang="en-US" sz="1000" dirty="0" err="1">
                <a:latin typeface="Lato" panose="020F0502020204030203" pitchFamily="34" charset="0"/>
                <a:ea typeface="Lato" panose="020F0502020204030203" pitchFamily="34" charset="0"/>
                <a:cs typeface="Lato" panose="020F0502020204030203" pitchFamily="34" charset="0"/>
              </a:rPr>
              <a:t>Consonantia</a:t>
            </a:r>
            <a:r>
              <a:rPr lang="en-US" sz="1000" dirty="0">
                <a:latin typeface="Lato" panose="020F0502020204030203" pitchFamily="34" charset="0"/>
                <a:ea typeface="Lato" panose="020F0502020204030203" pitchFamily="34" charset="0"/>
                <a:cs typeface="Lato" panose="020F0502020204030203" pitchFamily="34" charset="0"/>
              </a:rPr>
              <a:t>, there live the blind texts. Separated they live in </a:t>
            </a:r>
            <a:r>
              <a:rPr lang="en-US" sz="1000" dirty="0" err="1">
                <a:latin typeface="Lato" panose="020F0502020204030203" pitchFamily="34" charset="0"/>
                <a:ea typeface="Lato" panose="020F0502020204030203" pitchFamily="34" charset="0"/>
                <a:cs typeface="Lato" panose="020F0502020204030203" pitchFamily="34" charset="0"/>
              </a:rPr>
              <a:t>Bookmarksgrove</a:t>
            </a:r>
            <a:r>
              <a:rPr lang="en-US" sz="1000" dirty="0">
                <a:latin typeface="Lato" panose="020F0502020204030203" pitchFamily="34" charset="0"/>
                <a:ea typeface="Lato" panose="020F0502020204030203" pitchFamily="34" charset="0"/>
                <a:cs typeface="Lato" panose="020F0502020204030203" pitchFamily="34" charset="0"/>
              </a:rPr>
              <a:t> right at the coast of the Semantics, a large language ocean</a:t>
            </a:r>
            <a:r>
              <a:rPr lang="en-US" sz="1000" dirty="0" smtClean="0">
                <a:latin typeface="Lato" panose="020F0502020204030203" pitchFamily="34" charset="0"/>
                <a:ea typeface="Lato" panose="020F0502020204030203" pitchFamily="34" charset="0"/>
                <a:cs typeface="Lato" panose="020F0502020204030203" pitchFamily="34" charset="0"/>
              </a:rPr>
              <a:t>.</a:t>
            </a:r>
            <a:r>
              <a:rPr lang="en-US" sz="1000" dirty="0">
                <a:latin typeface="Lato" panose="020F0502020204030203" pitchFamily="34" charset="0"/>
                <a:ea typeface="Lato" panose="020F0502020204030203" pitchFamily="34" charset="0"/>
                <a:cs typeface="Lato" panose="020F0502020204030203" pitchFamily="34" charset="0"/>
              </a:rPr>
              <a:t> blind texts. Separated they live in </a:t>
            </a:r>
            <a:r>
              <a:rPr lang="en-US" sz="1000" dirty="0" err="1">
                <a:latin typeface="Lato" panose="020F0502020204030203" pitchFamily="34" charset="0"/>
                <a:ea typeface="Lato" panose="020F0502020204030203" pitchFamily="34" charset="0"/>
                <a:cs typeface="Lato" panose="020F0502020204030203" pitchFamily="34" charset="0"/>
              </a:rPr>
              <a:t>Bookmarksgrove</a:t>
            </a:r>
            <a:r>
              <a:rPr lang="en-US" sz="1000" dirty="0">
                <a:latin typeface="Lato" panose="020F0502020204030203" pitchFamily="34" charset="0"/>
                <a:ea typeface="Lato" panose="020F0502020204030203" pitchFamily="34" charset="0"/>
                <a:cs typeface="Lato" panose="020F0502020204030203" pitchFamily="34" charset="0"/>
              </a:rPr>
              <a:t> right at the coast of the Semantics</a:t>
            </a:r>
            <a:r>
              <a:rPr lang="en-US" sz="1000" dirty="0" smtClean="0">
                <a:latin typeface="Lato" panose="020F0502020204030203" pitchFamily="34" charset="0"/>
                <a:ea typeface="Lato" panose="020F0502020204030203" pitchFamily="34" charset="0"/>
                <a:cs typeface="Lato" panose="020F0502020204030203" pitchFamily="34" charset="0"/>
              </a:rPr>
              <a:t> </a:t>
            </a:r>
            <a:endParaRPr lang="id-ID" sz="1000" dirty="0">
              <a:latin typeface="Lato" panose="020F0502020204030203" pitchFamily="34" charset="0"/>
              <a:ea typeface="Lato" panose="020F0502020204030203" pitchFamily="34" charset="0"/>
              <a:cs typeface="Lato" panose="020F0502020204030203" pitchFamily="34" charset="0"/>
            </a:endParaRPr>
          </a:p>
        </p:txBody>
      </p:sp>
      <p:sp>
        <p:nvSpPr>
          <p:cNvPr id="12" name="TextBox 11"/>
          <p:cNvSpPr txBox="1"/>
          <p:nvPr/>
        </p:nvSpPr>
        <p:spPr>
          <a:xfrm>
            <a:off x="7166368" y="5198153"/>
            <a:ext cx="673582" cy="215444"/>
          </a:xfrm>
          <a:prstGeom prst="rect">
            <a:avLst/>
          </a:prstGeom>
          <a:noFill/>
        </p:spPr>
        <p:txBody>
          <a:bodyPr wrap="none" rtlCol="0">
            <a:spAutoFit/>
          </a:bodyPr>
          <a:lstStyle/>
          <a:p>
            <a:r>
              <a:rPr lang="en-US" sz="800" dirty="0" smtClean="0">
                <a:latin typeface="Lato" panose="020F0502020204030203" pitchFamily="34" charset="0"/>
                <a:ea typeface="Lato" panose="020F0502020204030203" pitchFamily="34" charset="0"/>
                <a:cs typeface="Lato" panose="020F0502020204030203" pitchFamily="34" charset="0"/>
              </a:rPr>
              <a:t>Photoshop</a:t>
            </a:r>
            <a:endParaRPr lang="en-US" sz="800" dirty="0">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9006752" y="5198153"/>
            <a:ext cx="388248" cy="215444"/>
          </a:xfrm>
          <a:prstGeom prst="rect">
            <a:avLst/>
          </a:prstGeom>
          <a:noFill/>
        </p:spPr>
        <p:txBody>
          <a:bodyPr wrap="none" rtlCol="0">
            <a:spAutoFit/>
          </a:bodyPr>
          <a:lstStyle/>
          <a:p>
            <a:r>
              <a:rPr lang="en-US" sz="800" dirty="0" smtClean="0">
                <a:latin typeface="Lato" panose="020F0502020204030203" pitchFamily="34" charset="0"/>
                <a:ea typeface="Lato" panose="020F0502020204030203" pitchFamily="34" charset="0"/>
                <a:cs typeface="Lato" panose="020F0502020204030203" pitchFamily="34" charset="0"/>
              </a:rPr>
              <a:t>85%</a:t>
            </a:r>
            <a:endParaRPr lang="en-US" sz="800" dirty="0">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7166368" y="5569823"/>
            <a:ext cx="620683" cy="215444"/>
          </a:xfrm>
          <a:prstGeom prst="rect">
            <a:avLst/>
          </a:prstGeom>
          <a:noFill/>
        </p:spPr>
        <p:txBody>
          <a:bodyPr wrap="none" rtlCol="0">
            <a:spAutoFit/>
          </a:bodyPr>
          <a:lstStyle/>
          <a:p>
            <a:r>
              <a:rPr lang="en-US" sz="800" dirty="0" smtClean="0">
                <a:latin typeface="Lato" panose="020F0502020204030203" pitchFamily="34" charset="0"/>
                <a:ea typeface="Lato" panose="020F0502020204030203" pitchFamily="34" charset="0"/>
                <a:cs typeface="Lato" panose="020F0502020204030203" pitchFamily="34" charset="0"/>
              </a:rPr>
              <a:t>Illustrator</a:t>
            </a:r>
            <a:endParaRPr lang="en-US" sz="800" dirty="0">
              <a:latin typeface="Lato" panose="020F0502020204030203" pitchFamily="34" charset="0"/>
              <a:ea typeface="Lato" panose="020F0502020204030203" pitchFamily="34" charset="0"/>
              <a:cs typeface="Lato" panose="020F0502020204030203" pitchFamily="34" charset="0"/>
            </a:endParaRPr>
          </a:p>
        </p:txBody>
      </p:sp>
      <p:sp>
        <p:nvSpPr>
          <p:cNvPr id="15" name="Rounded Rectangle 14"/>
          <p:cNvSpPr/>
          <p:nvPr/>
        </p:nvSpPr>
        <p:spPr>
          <a:xfrm>
            <a:off x="7166369" y="5420944"/>
            <a:ext cx="2220616" cy="4763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6" name="Rounded Rectangle 15"/>
          <p:cNvSpPr/>
          <p:nvPr/>
        </p:nvSpPr>
        <p:spPr>
          <a:xfrm>
            <a:off x="7166369" y="5420944"/>
            <a:ext cx="1788972" cy="47631"/>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7" name="Rounded Rectangle 16"/>
          <p:cNvSpPr/>
          <p:nvPr/>
        </p:nvSpPr>
        <p:spPr>
          <a:xfrm>
            <a:off x="7166369" y="5792614"/>
            <a:ext cx="2220616" cy="4763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p:cNvSpPr txBox="1"/>
          <p:nvPr/>
        </p:nvSpPr>
        <p:spPr>
          <a:xfrm>
            <a:off x="9006752" y="5569823"/>
            <a:ext cx="388248" cy="215444"/>
          </a:xfrm>
          <a:prstGeom prst="rect">
            <a:avLst/>
          </a:prstGeom>
          <a:noFill/>
        </p:spPr>
        <p:txBody>
          <a:bodyPr wrap="none" rtlCol="0">
            <a:spAutoFit/>
          </a:bodyPr>
          <a:lstStyle/>
          <a:p>
            <a:r>
              <a:rPr lang="en-US" sz="800" dirty="0" smtClean="0">
                <a:latin typeface="Lato" panose="020F0502020204030203" pitchFamily="34" charset="0"/>
                <a:ea typeface="Lato" panose="020F0502020204030203" pitchFamily="34" charset="0"/>
                <a:cs typeface="Lato" panose="020F0502020204030203" pitchFamily="34" charset="0"/>
              </a:rPr>
              <a:t>70%</a:t>
            </a:r>
            <a:endParaRPr lang="en-US" sz="800" dirty="0">
              <a:latin typeface="Lato" panose="020F0502020204030203" pitchFamily="34" charset="0"/>
              <a:ea typeface="Lato" panose="020F0502020204030203" pitchFamily="34" charset="0"/>
              <a:cs typeface="Lato" panose="020F0502020204030203" pitchFamily="34" charset="0"/>
            </a:endParaRPr>
          </a:p>
        </p:txBody>
      </p:sp>
      <p:sp>
        <p:nvSpPr>
          <p:cNvPr id="19" name="Rounded Rectangle 18"/>
          <p:cNvSpPr/>
          <p:nvPr/>
        </p:nvSpPr>
        <p:spPr>
          <a:xfrm>
            <a:off x="7166369" y="5792613"/>
            <a:ext cx="1572464" cy="47631"/>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7062978" y="4717838"/>
            <a:ext cx="1754006" cy="276999"/>
          </a:xfrm>
          <a:prstGeom prst="rect">
            <a:avLst/>
          </a:prstGeom>
        </p:spPr>
        <p:txBody>
          <a:bodyPr wrap="none">
            <a:spAutoFit/>
          </a:bodyPr>
          <a:lstStyle/>
          <a:p>
            <a:r>
              <a:rPr lang="en-US" sz="1200" b="1" spc="300" dirty="0" smtClean="0">
                <a:latin typeface="Lato" panose="020F0502020204030203" pitchFamily="34" charset="0"/>
                <a:ea typeface="Lato" panose="020F0502020204030203" pitchFamily="34" charset="0"/>
                <a:cs typeface="Lato" panose="020F0502020204030203" pitchFamily="34" charset="0"/>
              </a:rPr>
              <a:t>A</a:t>
            </a:r>
            <a:r>
              <a:rPr lang="id-ID" sz="1200" b="1" spc="300" dirty="0" smtClean="0">
                <a:latin typeface="Lato" panose="020F0502020204030203" pitchFamily="34" charset="0"/>
                <a:ea typeface="Lato" panose="020F0502020204030203" pitchFamily="34" charset="0"/>
                <a:cs typeface="Lato" panose="020F0502020204030203" pitchFamily="34" charset="0"/>
              </a:rPr>
              <a:t>STRID GEMEZ</a:t>
            </a:r>
            <a:endParaRPr lang="id-ID" sz="1200" spc="3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67" r="16667"/>
          <a:stretch>
            <a:fillRect/>
          </a:stretch>
        </p:blipFill>
        <p:spPr/>
      </p:pic>
      <p:pic>
        <p:nvPicPr>
          <p:cNvPr id="3" name="图片占位符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8359" r="18359"/>
          <a:stretch>
            <a:fillRect/>
          </a:stretch>
        </p:blipFill>
        <p:spPr/>
      </p:pic>
      <p:pic>
        <p:nvPicPr>
          <p:cNvPr id="4" name="图片占位符 3"/>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6650" r="16650"/>
          <a:stretch>
            <a:fillRect/>
          </a:stretch>
        </p:blipFill>
        <p:spPr/>
      </p:pic>
      <p:sp>
        <p:nvSpPr>
          <p:cNvPr id="6" name="Diamond 5"/>
          <p:cNvSpPr/>
          <p:nvPr/>
        </p:nvSpPr>
        <p:spPr>
          <a:xfrm>
            <a:off x="7779657" y="-706438"/>
            <a:ext cx="7915274" cy="8004175"/>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6" name="Diamond 15"/>
          <p:cNvSpPr/>
          <p:nvPr/>
        </p:nvSpPr>
        <p:spPr>
          <a:xfrm>
            <a:off x="516355" y="1825167"/>
            <a:ext cx="6290242" cy="6100333"/>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9201432" y="673695"/>
            <a:ext cx="2834430" cy="5478423"/>
          </a:xfrm>
          <a:prstGeom prst="rect">
            <a:avLst/>
          </a:prstGeom>
          <a:noFill/>
          <a:ln>
            <a:noFill/>
          </a:ln>
        </p:spPr>
        <p:txBody>
          <a:bodyPr wrap="none" lIns="91440" tIns="45720" rIns="91440" bIns="45720">
            <a:spAutoFit/>
          </a:bodyPr>
          <a:lstStyle/>
          <a:p>
            <a:pPr algn="ctr"/>
            <a:r>
              <a:rPr lang="en-US" sz="35000" b="0" cap="none" spc="0" dirty="0" smtClean="0">
                <a:ln w="0"/>
                <a:solidFill>
                  <a:srgbClr val="404040"/>
                </a:solidFill>
                <a:effectLst>
                  <a:outerShdw blurRad="38100" dist="19050" dir="2700000" algn="tl" rotWithShape="0">
                    <a:schemeClr val="dk1">
                      <a:alpha val="40000"/>
                    </a:schemeClr>
                  </a:outerShdw>
                </a:effectLst>
                <a:latin typeface="Lato" panose="020F0502020204030203" pitchFamily="34" charset="0"/>
                <a:ea typeface="Lato" panose="020F0502020204030203" pitchFamily="34" charset="0"/>
                <a:cs typeface="Lato" panose="020F0502020204030203" pitchFamily="34" charset="0"/>
              </a:rPr>
              <a:t>T</a:t>
            </a:r>
            <a:endParaRPr lang="en-US" sz="35000" b="0" cap="none" spc="0" dirty="0">
              <a:ln w="0"/>
              <a:solidFill>
                <a:srgbClr val="404040"/>
              </a:solidFill>
              <a:effectLst>
                <a:outerShdw blurRad="38100" dist="19050" dir="2700000" algn="tl" rotWithShape="0">
                  <a:schemeClr val="dk1">
                    <a:alpha val="40000"/>
                  </a:schemeClr>
                </a:outerShdw>
              </a:effectLst>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10618647" y="1413747"/>
            <a:ext cx="902811" cy="3755153"/>
          </a:xfrm>
          <a:prstGeom prst="rect">
            <a:avLst/>
          </a:prstGeom>
        </p:spPr>
        <p:txBody>
          <a:bodyPr vert="wordArtVert" wrap="square">
            <a:spAutoFit/>
          </a:bodyPr>
          <a:lstStyle/>
          <a:p>
            <a:pPr algn="r"/>
            <a:r>
              <a:rPr lang="id-ID" sz="4000" b="1" dirty="0" smtClean="0">
                <a:solidFill>
                  <a:srgbClr val="404040"/>
                </a:solidFill>
                <a:latin typeface="Lato" panose="020F0502020204030203" pitchFamily="34" charset="0"/>
                <a:ea typeface="Lato" panose="020F0502020204030203" pitchFamily="34" charset="0"/>
                <a:cs typeface="Lato" panose="020F0502020204030203" pitchFamily="34" charset="0"/>
              </a:rPr>
              <a:t>REND</a:t>
            </a:r>
            <a:endParaRPr lang="id-ID" sz="4000" dirty="0">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126485" y="470515"/>
            <a:ext cx="2355394" cy="923330"/>
          </a:xfrm>
          <a:prstGeom prst="rect">
            <a:avLst/>
          </a:prstGeom>
        </p:spPr>
        <p:txBody>
          <a:bodyPr wrap="square">
            <a:spAutoFit/>
          </a:bodyPr>
          <a:lstStyle/>
          <a:p>
            <a:pPr algn="r"/>
            <a:r>
              <a:rPr lang="id-ID" sz="5400" b="1" dirty="0" smtClean="0">
                <a:solidFill>
                  <a:srgbClr val="404040"/>
                </a:solidFill>
                <a:latin typeface="Lato" panose="020F0502020204030203" pitchFamily="34" charset="0"/>
                <a:ea typeface="Lato" panose="020F0502020204030203" pitchFamily="34" charset="0"/>
                <a:cs typeface="Lato" panose="020F0502020204030203" pitchFamily="34" charset="0"/>
              </a:rPr>
              <a:t>FOUR</a:t>
            </a:r>
            <a:endParaRPr lang="id-ID" sz="5400" dirty="0">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1790712" y="755830"/>
            <a:ext cx="3298817" cy="523220"/>
          </a:xfrm>
          <a:prstGeom prst="rect">
            <a:avLst/>
          </a:prstGeom>
        </p:spPr>
        <p:txBody>
          <a:bodyPr wrap="square">
            <a:spAutoFit/>
          </a:bodyPr>
          <a:lstStyle/>
          <a:p>
            <a:pPr algn="r"/>
            <a:r>
              <a:rPr lang="id-ID" sz="2800" b="1" dirty="0" smtClean="0">
                <a:solidFill>
                  <a:schemeClr val="bg1">
                    <a:lumMod val="85000"/>
                  </a:schemeClr>
                </a:solidFill>
                <a:latin typeface="Lato" panose="020F0502020204030203" pitchFamily="34" charset="0"/>
                <a:ea typeface="Lato" panose="020F0502020204030203" pitchFamily="34" charset="0"/>
                <a:cs typeface="Lato" panose="020F0502020204030203" pitchFamily="34" charset="0"/>
              </a:rPr>
              <a:t>PICTURE SLIDE</a:t>
            </a:r>
            <a:endParaRPr lang="id-ID" sz="2800" dirty="0">
              <a:solidFill>
                <a:schemeClr val="bg1">
                  <a:lumMod val="8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453915" y="1249269"/>
            <a:ext cx="4920848" cy="715581"/>
          </a:xfrm>
          <a:prstGeom prst="rect">
            <a:avLst/>
          </a:prstGeom>
        </p:spPr>
        <p:txBody>
          <a:bodyPr wrap="square">
            <a:spAutoFit/>
          </a:bodyPr>
          <a:lstStyle/>
          <a:p>
            <a:pPr>
              <a:lnSpc>
                <a:spcPct val="150000"/>
              </a:lnSpc>
            </a:pPr>
            <a:r>
              <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Excepteur sint occaecat cupidatat non proident, sunt in culpa qui officia deserunt mollit anim id est </a:t>
            </a:r>
            <a:r>
              <a:rPr lang="id-ID" sz="9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laborum</a:t>
            </a:r>
            <a:r>
              <a:rPr lang="id-ID"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Excepteur sint occaecat cupidatat non proident, sunt in culpa qui officia deserunt mollit anim id est laborum</a:t>
            </a: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5" name="图片占位符 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650" r="1665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18742" y="449942"/>
            <a:ext cx="7373258" cy="592182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5081328" y="1294490"/>
            <a:ext cx="6848085" cy="1938992"/>
          </a:xfrm>
          <a:prstGeom prst="rect">
            <a:avLst/>
          </a:prstGeom>
        </p:spPr>
        <p:txBody>
          <a:bodyPr wrap="square">
            <a:spAutoFit/>
          </a:bodyPr>
          <a:lstStyle/>
          <a:p>
            <a:r>
              <a:rPr lang="id-ID" sz="6000" b="1" dirty="0" smtClean="0">
                <a:solidFill>
                  <a:srgbClr val="404040"/>
                </a:solidFill>
                <a:latin typeface="Lato" panose="020F0502020204030203" pitchFamily="34" charset="0"/>
                <a:ea typeface="Lato" panose="020F0502020204030203" pitchFamily="34" charset="0"/>
                <a:cs typeface="Lato" panose="020F0502020204030203" pitchFamily="34" charset="0"/>
              </a:rPr>
              <a:t>EXAMPLE PRESENTATION</a:t>
            </a:r>
            <a:endParaRPr lang="id-ID" sz="6000" b="1" dirty="0">
              <a:solidFill>
                <a:srgbClr val="404040"/>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5205215" y="3233482"/>
            <a:ext cx="5636956" cy="1107996"/>
          </a:xfrm>
          <a:prstGeom prst="rect">
            <a:avLst/>
          </a:prstGeom>
        </p:spPr>
        <p:txBody>
          <a:bodyPr wrap="square">
            <a:spAutoFit/>
          </a:bodyPr>
          <a:lstStyle/>
          <a:p>
            <a:pPr algn="just"/>
            <a:r>
              <a:rPr lang="id-ID" sz="1100" b="0" i="0" dirty="0" smtClean="0">
                <a:solidFill>
                  <a:srgbClr val="262626"/>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id-ID" sz="11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5081328" y="805479"/>
            <a:ext cx="2783134" cy="338554"/>
          </a:xfrm>
          <a:prstGeom prst="rect">
            <a:avLst/>
          </a:prstGeom>
        </p:spPr>
        <p:txBody>
          <a:bodyPr wrap="none">
            <a:spAutoFit/>
          </a:bodyPr>
          <a:lstStyle/>
          <a:p>
            <a:r>
              <a:rPr lang="id-ID" sz="1600" b="1" dirty="0" smtClean="0">
                <a:solidFill>
                  <a:srgbClr val="262626"/>
                </a:solidFill>
                <a:latin typeface="Lato" panose="020F0502020204030203" pitchFamily="34" charset="0"/>
                <a:ea typeface="Lato" panose="020F0502020204030203" pitchFamily="34" charset="0"/>
                <a:cs typeface="Lato" panose="020F0502020204030203" pitchFamily="34" charset="0"/>
              </a:rPr>
              <a:t>Lorem Ipsum Dolor Sit Amet</a:t>
            </a:r>
            <a:endParaRPr lang="id-ID" sz="1600" b="1" dirty="0">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5205215" y="4374930"/>
            <a:ext cx="2353529" cy="369332"/>
          </a:xfrm>
          <a:prstGeom prst="rect">
            <a:avLst/>
          </a:prstGeom>
          <a:noFill/>
        </p:spPr>
        <p:txBody>
          <a:bodyPr wrap="none" rtlCol="0">
            <a:spAutoFit/>
          </a:bodyPr>
          <a:lstStyle/>
          <a:p>
            <a:r>
              <a:rPr lang="en-US" b="1" dirty="0" smtClean="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Your Title Goes Here</a:t>
            </a:r>
            <a:endParaRPr lang="en-US"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5313100" y="4872991"/>
            <a:ext cx="673582"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Photoshop</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8920668" y="4872991"/>
            <a:ext cx="388248" cy="215444"/>
          </a:xfrm>
          <a:prstGeom prst="rect">
            <a:avLst/>
          </a:prstGeom>
          <a:noFill/>
        </p:spPr>
        <p:txBody>
          <a:bodyPr wrap="none" rtlCol="0">
            <a:spAutoFit/>
          </a:bodyPr>
          <a:lstStyle/>
          <a:p>
            <a:r>
              <a:rPr lang="en-US" sz="80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85%</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p:cNvSpPr txBox="1"/>
          <p:nvPr/>
        </p:nvSpPr>
        <p:spPr>
          <a:xfrm>
            <a:off x="5313100" y="5192072"/>
            <a:ext cx="620683"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Illustrator</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ounded Rectangle 11"/>
          <p:cNvSpPr/>
          <p:nvPr/>
        </p:nvSpPr>
        <p:spPr>
          <a:xfrm>
            <a:off x="5313100" y="5095781"/>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3" name="Rounded Rectangle 12"/>
          <p:cNvSpPr/>
          <p:nvPr/>
        </p:nvSpPr>
        <p:spPr>
          <a:xfrm>
            <a:off x="5313100" y="5095782"/>
            <a:ext cx="3212650"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4" name="Rounded Rectangle 13"/>
          <p:cNvSpPr/>
          <p:nvPr/>
        </p:nvSpPr>
        <p:spPr>
          <a:xfrm>
            <a:off x="5313100" y="5414862"/>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5" name="Rounded Rectangle 14"/>
          <p:cNvSpPr/>
          <p:nvPr/>
        </p:nvSpPr>
        <p:spPr>
          <a:xfrm>
            <a:off x="5313100" y="5414863"/>
            <a:ext cx="2725608"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6" name="TextBox 15"/>
          <p:cNvSpPr txBox="1"/>
          <p:nvPr/>
        </p:nvSpPr>
        <p:spPr>
          <a:xfrm>
            <a:off x="8920668" y="5192072"/>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70%</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p:cNvSpPr txBox="1"/>
          <p:nvPr/>
        </p:nvSpPr>
        <p:spPr>
          <a:xfrm>
            <a:off x="5313100" y="5511150"/>
            <a:ext cx="764953"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Photography</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Rounded Rectangle 17"/>
          <p:cNvSpPr/>
          <p:nvPr/>
        </p:nvSpPr>
        <p:spPr>
          <a:xfrm>
            <a:off x="5313100" y="5733940"/>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19" name="Rounded Rectangle 18"/>
          <p:cNvSpPr/>
          <p:nvPr/>
        </p:nvSpPr>
        <p:spPr>
          <a:xfrm>
            <a:off x="5313100" y="5733941"/>
            <a:ext cx="2014584" cy="45719"/>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0" name="TextBox 19"/>
          <p:cNvSpPr txBox="1"/>
          <p:nvPr/>
        </p:nvSpPr>
        <p:spPr>
          <a:xfrm>
            <a:off x="8920668" y="5511150"/>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70%</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5313100" y="5830225"/>
            <a:ext cx="853119"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Web Designer</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TextBox 21"/>
          <p:cNvSpPr txBox="1"/>
          <p:nvPr/>
        </p:nvSpPr>
        <p:spPr>
          <a:xfrm>
            <a:off x="8920668" y="5830225"/>
            <a:ext cx="388248" cy="215444"/>
          </a:xfrm>
          <a:prstGeom prst="rect">
            <a:avLst/>
          </a:prstGeom>
          <a:noFill/>
        </p:spPr>
        <p:txBody>
          <a:bodyPr wrap="none" rtlCol="0">
            <a:spAutoFit/>
          </a:bodyPr>
          <a:lstStyle/>
          <a:p>
            <a:r>
              <a:rPr lang="en-US" sz="80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85%</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Rounded Rectangle 22"/>
          <p:cNvSpPr/>
          <p:nvPr/>
        </p:nvSpPr>
        <p:spPr>
          <a:xfrm>
            <a:off x="5313100" y="6053015"/>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24" name="Rounded Rectangle 23"/>
          <p:cNvSpPr/>
          <p:nvPr/>
        </p:nvSpPr>
        <p:spPr>
          <a:xfrm>
            <a:off x="5313100" y="6053015"/>
            <a:ext cx="2987766" cy="47633"/>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979" b="97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187947" y="-892631"/>
            <a:ext cx="9552680" cy="10181922"/>
            <a:chOff x="-841090" y="-457202"/>
            <a:chExt cx="9552680" cy="10181922"/>
          </a:xfrm>
        </p:grpSpPr>
        <p:sp>
          <p:nvSpPr>
            <p:cNvPr id="12" name="Diamond 11"/>
            <p:cNvSpPr/>
            <p:nvPr/>
          </p:nvSpPr>
          <p:spPr>
            <a:xfrm>
              <a:off x="-841090" y="2169993"/>
              <a:ext cx="5172502" cy="5172502"/>
            </a:xfrm>
            <a:prstGeom prst="diamond">
              <a:avLst/>
            </a:prstGeom>
            <a:noFill/>
            <a:ln>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3" name="Diamond 12"/>
            <p:cNvSpPr/>
            <p:nvPr/>
          </p:nvSpPr>
          <p:spPr>
            <a:xfrm>
              <a:off x="1826135" y="-457202"/>
              <a:ext cx="5172502" cy="5172502"/>
            </a:xfrm>
            <a:prstGeom prst="diamond">
              <a:avLst/>
            </a:prstGeom>
            <a:noFill/>
            <a:ln>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4" name="Diamond 13"/>
            <p:cNvSpPr/>
            <p:nvPr/>
          </p:nvSpPr>
          <p:spPr>
            <a:xfrm>
              <a:off x="2630021" y="3643151"/>
              <a:ext cx="6081569" cy="6081569"/>
            </a:xfrm>
            <a:prstGeom prst="diamond">
              <a:avLst/>
            </a:prstGeom>
            <a:noFill/>
            <a:ln>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sp>
        <p:nvSpPr>
          <p:cNvPr id="6" name="Rectangle 5"/>
          <p:cNvSpPr/>
          <p:nvPr/>
        </p:nvSpPr>
        <p:spPr>
          <a:xfrm>
            <a:off x="6647543" y="914400"/>
            <a:ext cx="5544457" cy="500742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4" name="Parallelogram 3"/>
          <p:cNvSpPr/>
          <p:nvPr/>
        </p:nvSpPr>
        <p:spPr>
          <a:xfrm>
            <a:off x="7794171" y="805542"/>
            <a:ext cx="4630058" cy="420915"/>
          </a:xfrm>
          <a:prstGeom prst="parallelogram">
            <a:avLst/>
          </a:prstGeom>
          <a:solidFill>
            <a:srgbClr val="E3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5" name="Parallelogram 4"/>
          <p:cNvSpPr/>
          <p:nvPr/>
        </p:nvSpPr>
        <p:spPr>
          <a:xfrm flipH="1">
            <a:off x="7794171" y="5609317"/>
            <a:ext cx="4630058" cy="420915"/>
          </a:xfrm>
          <a:prstGeom prst="parallelogram">
            <a:avLst/>
          </a:prstGeom>
          <a:solidFill>
            <a:srgbClr val="E3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7" name="Parallelogram 6"/>
          <p:cNvSpPr/>
          <p:nvPr/>
        </p:nvSpPr>
        <p:spPr>
          <a:xfrm>
            <a:off x="-159657" y="914400"/>
            <a:ext cx="3809637" cy="493486"/>
          </a:xfrm>
          <a:prstGeom prst="parallelogram">
            <a:avLst>
              <a:gd name="adj" fmla="val 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206376" y="1007254"/>
            <a:ext cx="2506520" cy="338554"/>
          </a:xfrm>
          <a:prstGeom prst="rect">
            <a:avLst/>
          </a:prstGeom>
        </p:spPr>
        <p:txBody>
          <a:bodyPr wrap="none">
            <a:spAutoFit/>
          </a:bodyPr>
          <a:lstStyle/>
          <a:p>
            <a:r>
              <a:rPr lang="id-ID" sz="1600" b="1" spc="300" dirty="0" smtClean="0">
                <a:solidFill>
                  <a:srgbClr val="E3E7EA"/>
                </a:solidFill>
                <a:latin typeface="Lato" panose="020F0502020204030203" pitchFamily="34" charset="0"/>
                <a:ea typeface="Lato" panose="020F0502020204030203" pitchFamily="34" charset="0"/>
                <a:cs typeface="Lato" panose="020F0502020204030203" pitchFamily="34" charset="0"/>
              </a:rPr>
              <a:t>YOUR TITLE HERE</a:t>
            </a:r>
            <a:endParaRPr lang="id-ID" sz="1600" b="1" spc="300" dirty="0">
              <a:solidFill>
                <a:srgbClr val="E3E7EA"/>
              </a:solidFill>
              <a:latin typeface="Lato" panose="020F0502020204030203" pitchFamily="34" charset="0"/>
              <a:ea typeface="Lato" panose="020F0502020204030203" pitchFamily="34" charset="0"/>
              <a:cs typeface="Lato" panose="020F0502020204030203" pitchFamily="34" charset="0"/>
            </a:endParaRPr>
          </a:p>
        </p:txBody>
      </p:sp>
      <p:sp>
        <p:nvSpPr>
          <p:cNvPr id="9" name="Right Triangle 8"/>
          <p:cNvSpPr/>
          <p:nvPr/>
        </p:nvSpPr>
        <p:spPr>
          <a:xfrm rot="10800000">
            <a:off x="3243130" y="1015999"/>
            <a:ext cx="271234" cy="291907"/>
          </a:xfrm>
          <a:prstGeom prst="rtTriangle">
            <a:avLst/>
          </a:prstGeom>
          <a:solidFill>
            <a:srgbClr val="E3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155722" y="1832837"/>
            <a:ext cx="4295951" cy="3170099"/>
          </a:xfrm>
          <a:prstGeom prst="rect">
            <a:avLst/>
          </a:prstGeom>
        </p:spPr>
        <p:txBody>
          <a:bodyPr wrap="square">
            <a:spAutoFit/>
          </a:bodyPr>
          <a:lstStyle/>
          <a:p>
            <a:pPr algn="just"/>
            <a:r>
              <a:rPr lang="id-ID" sz="1000" b="0" i="0" dirty="0" smtClean="0">
                <a:solidFill>
                  <a:srgbClr val="262626"/>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id-ID" sz="1000" dirty="0">
                <a:solidFill>
                  <a:srgbClr val="262626"/>
                </a:solidFill>
                <a:latin typeface="Lato" panose="020F0502020204030203" pitchFamily="34" charset="0"/>
                <a:ea typeface="Lato" panose="020F0502020204030203" pitchFamily="34" charset="0"/>
                <a:cs typeface="Lato" panose="020F0502020204030203" pitchFamily="34" charset="0"/>
              </a:rPr>
              <a:t>.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id-ID" sz="1000" dirty="0">
              <a:solidFill>
                <a:srgbClr val="262626"/>
              </a:solidFill>
              <a:latin typeface="Lato" panose="020F0502020204030203" pitchFamily="34" charset="0"/>
              <a:ea typeface="Lato" panose="020F0502020204030203" pitchFamily="34" charset="0"/>
              <a:cs typeface="Lato" panose="020F0502020204030203" pitchFamily="34" charset="0"/>
            </a:endParaRPr>
          </a:p>
          <a:p>
            <a:pPr algn="just"/>
            <a:endParaRPr lang="id-ID" sz="1000" dirty="0" smtClean="0">
              <a:solidFill>
                <a:srgbClr val="262626"/>
              </a:solidFill>
              <a:latin typeface="Lato" panose="020F0502020204030203" pitchFamily="34" charset="0"/>
              <a:ea typeface="Lato" panose="020F0502020204030203" pitchFamily="34" charset="0"/>
              <a:cs typeface="Lato" panose="020F0502020204030203" pitchFamily="34" charset="0"/>
            </a:endParaRPr>
          </a:p>
          <a:p>
            <a:pPr algn="just"/>
            <a:endParaRPr lang="id-ID" sz="1000" dirty="0">
              <a:solidFill>
                <a:srgbClr val="262626"/>
              </a:solidFill>
              <a:latin typeface="Lato" panose="020F0502020204030203" pitchFamily="34" charset="0"/>
              <a:ea typeface="Lato" panose="020F0502020204030203" pitchFamily="34" charset="0"/>
              <a:cs typeface="Lato" panose="020F0502020204030203" pitchFamily="34" charset="0"/>
            </a:endParaRPr>
          </a:p>
          <a:p>
            <a:pPr algn="just"/>
            <a:r>
              <a:rPr lang="id-ID" sz="1000" dirty="0">
                <a:solidFill>
                  <a:srgbClr val="262626"/>
                </a:solidFill>
                <a:latin typeface="Lato" panose="020F0502020204030203" pitchFamily="34" charset="0"/>
                <a:ea typeface="Lato" panose="020F0502020204030203" pitchFamily="34" charset="0"/>
                <a:cs typeface="Lato" panose="020F0502020204030203" pitchFamily="34" charset="0"/>
              </a:rPr>
              <a:t>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id-ID" sz="1000" dirty="0">
              <a:solidFill>
                <a:srgbClr val="262626"/>
              </a:solidFill>
              <a:latin typeface="Lato" panose="020F0502020204030203" pitchFamily="34" charset="0"/>
              <a:ea typeface="Lato" panose="020F0502020204030203" pitchFamily="34" charset="0"/>
              <a:cs typeface="Lato" panose="020F0502020204030203" pitchFamily="34" charset="0"/>
            </a:endParaRPr>
          </a:p>
          <a:p>
            <a:pPr algn="just"/>
            <a:r>
              <a:rPr lang="id-ID" sz="1000" dirty="0">
                <a:solidFill>
                  <a:srgbClr val="262626"/>
                </a:solidFill>
                <a:latin typeface="Lato" panose="020F0502020204030203" pitchFamily="34" charset="0"/>
                <a:ea typeface="Lato" panose="020F0502020204030203" pitchFamily="34" charset="0"/>
                <a:cs typeface="Lato" panose="020F0502020204030203" pitchFamily="34" charset="0"/>
              </a:rPr>
              <a:t>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id-ID" sz="1000" dirty="0" smtClean="0">
                <a:solidFill>
                  <a:srgbClr val="262626"/>
                </a:solidFill>
                <a:latin typeface="Lato" panose="020F0502020204030203" pitchFamily="34" charset="0"/>
                <a:ea typeface="Lato" panose="020F0502020204030203" pitchFamily="34" charset="0"/>
                <a:cs typeface="Lato" panose="020F0502020204030203" pitchFamily="34" charset="0"/>
              </a:rPr>
              <a:t>.</a:t>
            </a:r>
            <a:endParaRPr lang="id-ID" sz="10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1" name="Parallelogram 10"/>
          <p:cNvSpPr/>
          <p:nvPr/>
        </p:nvSpPr>
        <p:spPr>
          <a:xfrm>
            <a:off x="-491320" y="5499615"/>
            <a:ext cx="5308979" cy="420915"/>
          </a:xfrm>
          <a:prstGeom prst="parallelogram">
            <a:avLst>
              <a:gd name="adj" fmla="val 93091"/>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2749" r="1274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76250"/>
            <a:ext cx="12192000" cy="5924550"/>
          </a:xfrm>
          <a:prstGeom prst="rect">
            <a:avLst/>
          </a:prstGeom>
          <a:solidFill>
            <a:srgbClr val="E3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4914900" y="6134100"/>
            <a:ext cx="7277100" cy="2667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0" y="723900"/>
            <a:ext cx="4914900" cy="5410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309475" y="1271716"/>
            <a:ext cx="2802627" cy="461665"/>
          </a:xfrm>
          <a:prstGeom prst="rect">
            <a:avLst/>
          </a:prstGeom>
        </p:spPr>
        <p:txBody>
          <a:bodyPr wrap="none">
            <a:spAutoFit/>
          </a:bodyPr>
          <a:lstStyle/>
          <a:p>
            <a:r>
              <a:rPr lang="id-ID" sz="2400" b="1" dirty="0" smtClean="0">
                <a:solidFill>
                  <a:srgbClr val="E3E7EA"/>
                </a:solidFill>
                <a:latin typeface="Lato" panose="020F0502020204030203" pitchFamily="34" charset="0"/>
                <a:ea typeface="Lato" panose="020F0502020204030203" pitchFamily="34" charset="0"/>
                <a:cs typeface="Lato" panose="020F0502020204030203" pitchFamily="34" charset="0"/>
              </a:rPr>
              <a:t>YOUR TITLE HERE</a:t>
            </a:r>
            <a:endParaRPr lang="id-ID" sz="2400" b="1" dirty="0">
              <a:solidFill>
                <a:srgbClr val="E3E7EA"/>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309475" y="1913404"/>
            <a:ext cx="4295951" cy="3170099"/>
          </a:xfrm>
          <a:prstGeom prst="rect">
            <a:avLst/>
          </a:prstGeom>
        </p:spPr>
        <p:txBody>
          <a:bodyPr wrap="square">
            <a:spAutoFit/>
          </a:bodyPr>
          <a:lstStyle/>
          <a:p>
            <a:pPr algn="just"/>
            <a:r>
              <a:rPr lang="id-ID" sz="1000" b="0" i="0" dirty="0" smtClean="0">
                <a:solidFill>
                  <a:srgbClr val="E3E7EA"/>
                </a:solidFill>
                <a:effectLst/>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id-ID" sz="1000" dirty="0">
                <a:solidFill>
                  <a:srgbClr val="E3E7EA"/>
                </a:solidFill>
                <a:latin typeface="Lato" panose="020F0502020204030203" pitchFamily="34" charset="0"/>
                <a:ea typeface="Lato" panose="020F0502020204030203" pitchFamily="34" charset="0"/>
                <a:cs typeface="Lato" panose="020F0502020204030203" pitchFamily="34" charset="0"/>
              </a:rPr>
              <a:t>.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id-ID" sz="1000" dirty="0">
              <a:solidFill>
                <a:srgbClr val="E3E7EA"/>
              </a:solidFill>
              <a:latin typeface="Lato" panose="020F0502020204030203" pitchFamily="34" charset="0"/>
              <a:ea typeface="Lato" panose="020F0502020204030203" pitchFamily="34" charset="0"/>
              <a:cs typeface="Lato" panose="020F0502020204030203" pitchFamily="34" charset="0"/>
            </a:endParaRPr>
          </a:p>
          <a:p>
            <a:pPr algn="just"/>
            <a:endParaRPr lang="id-ID" sz="1000" dirty="0" smtClean="0">
              <a:solidFill>
                <a:srgbClr val="E3E7EA"/>
              </a:solidFill>
              <a:latin typeface="Lato" panose="020F0502020204030203" pitchFamily="34" charset="0"/>
              <a:ea typeface="Lato" panose="020F0502020204030203" pitchFamily="34" charset="0"/>
              <a:cs typeface="Lato" panose="020F0502020204030203" pitchFamily="34" charset="0"/>
            </a:endParaRPr>
          </a:p>
          <a:p>
            <a:pPr algn="just"/>
            <a:endParaRPr lang="id-ID" sz="1000" dirty="0">
              <a:solidFill>
                <a:srgbClr val="E3E7EA"/>
              </a:solidFill>
              <a:latin typeface="Lato" panose="020F0502020204030203" pitchFamily="34" charset="0"/>
              <a:ea typeface="Lato" panose="020F0502020204030203" pitchFamily="34" charset="0"/>
              <a:cs typeface="Lato" panose="020F0502020204030203" pitchFamily="34" charset="0"/>
            </a:endParaRPr>
          </a:p>
          <a:p>
            <a:pPr algn="just"/>
            <a:r>
              <a:rPr lang="id-ID" sz="1000" dirty="0">
                <a:solidFill>
                  <a:srgbClr val="E3E7EA"/>
                </a:solidFill>
                <a:latin typeface="Lato" panose="020F0502020204030203" pitchFamily="34" charset="0"/>
                <a:ea typeface="Lato" panose="020F0502020204030203" pitchFamily="34" charset="0"/>
                <a:cs typeface="Lato" panose="020F0502020204030203" pitchFamily="34" charset="0"/>
              </a:rPr>
              <a:t>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id-ID" sz="1000" dirty="0">
              <a:solidFill>
                <a:srgbClr val="E3E7EA"/>
              </a:solidFill>
              <a:latin typeface="Lato" panose="020F0502020204030203" pitchFamily="34" charset="0"/>
              <a:ea typeface="Lato" panose="020F0502020204030203" pitchFamily="34" charset="0"/>
              <a:cs typeface="Lato" panose="020F0502020204030203" pitchFamily="34" charset="0"/>
            </a:endParaRPr>
          </a:p>
          <a:p>
            <a:pPr algn="just"/>
            <a:r>
              <a:rPr lang="id-ID" sz="1000" dirty="0">
                <a:solidFill>
                  <a:srgbClr val="E3E7EA"/>
                </a:solidFill>
                <a:latin typeface="Lato" panose="020F0502020204030203" pitchFamily="34" charset="0"/>
                <a:ea typeface="Lato" panose="020F0502020204030203" pitchFamily="34" charset="0"/>
                <a:cs typeface="Lato" panose="020F0502020204030203" pitchFamily="34" charset="0"/>
              </a:rPr>
              <a:t>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r>
              <a:rPr lang="id-ID" sz="1000" dirty="0" smtClean="0">
                <a:solidFill>
                  <a:srgbClr val="E3E7EA"/>
                </a:solidFill>
                <a:latin typeface="Lato" panose="020F0502020204030203" pitchFamily="34" charset="0"/>
                <a:ea typeface="Lato" panose="020F0502020204030203" pitchFamily="34" charset="0"/>
                <a:cs typeface="Lato" panose="020F0502020204030203" pitchFamily="34" charset="0"/>
              </a:rPr>
              <a:t>.</a:t>
            </a:r>
            <a:endParaRPr lang="id-ID" sz="1000" dirty="0">
              <a:solidFill>
                <a:srgbClr val="E3E7EA"/>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0" y="655320"/>
            <a:ext cx="12192000" cy="114299"/>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0" name="Isosceles Triangle 9"/>
          <p:cNvSpPr/>
          <p:nvPr/>
        </p:nvSpPr>
        <p:spPr>
          <a:xfrm rot="16200000">
            <a:off x="9839759" y="1167449"/>
            <a:ext cx="2270633" cy="3959361"/>
          </a:xfrm>
          <a:prstGeom prst="triangle">
            <a:avLst/>
          </a:prstGeom>
          <a:noFill/>
          <a:ln>
            <a:solidFill>
              <a:srgbClr val="E3E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1" name="Isosceles Triangle 10"/>
          <p:cNvSpPr/>
          <p:nvPr/>
        </p:nvSpPr>
        <p:spPr>
          <a:xfrm rot="16200000">
            <a:off x="10240818" y="1099182"/>
            <a:ext cx="2851306" cy="4971895"/>
          </a:xfrm>
          <a:prstGeom prst="triangle">
            <a:avLst/>
          </a:prstGeom>
          <a:solidFill>
            <a:srgbClr val="E3E7E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5164" r="516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1933854" y="3146804"/>
            <a:ext cx="2791445" cy="2223540"/>
            <a:chOff x="2528833" y="3823255"/>
            <a:chExt cx="2791445" cy="2223540"/>
          </a:xfrm>
        </p:grpSpPr>
        <p:sp>
          <p:nvSpPr>
            <p:cNvPr id="16" name="TextBox 15"/>
            <p:cNvSpPr txBox="1"/>
            <p:nvPr/>
          </p:nvSpPr>
          <p:spPr>
            <a:xfrm>
              <a:off x="2528834" y="3823255"/>
              <a:ext cx="2022186" cy="925894"/>
            </a:xfrm>
            <a:prstGeom prst="rect">
              <a:avLst/>
            </a:prstGeom>
            <a:noFill/>
          </p:spPr>
          <p:txBody>
            <a:bodyPr wrap="square" rtlCol="0">
              <a:spAutoFit/>
            </a:bodyPr>
            <a:lstStyle/>
            <a:p>
              <a:pPr>
                <a:lnSpc>
                  <a:spcPts val="6500"/>
                </a:lnSpc>
              </a:pPr>
              <a:r>
                <a:rPr lang="id-ID" sz="6000" b="1" spc="-150" dirty="0" smtClean="0">
                  <a:latin typeface="Open Sans" panose="020B0606030504020204" pitchFamily="34" charset="0"/>
                  <a:ea typeface="Open Sans" panose="020B0606030504020204" pitchFamily="34" charset="0"/>
                  <a:cs typeface="Open Sans" panose="020B0606030504020204" pitchFamily="34" charset="0"/>
                </a:rPr>
                <a:t>OUR</a:t>
              </a:r>
              <a:endParaRPr lang="en-US" sz="6000" b="1" spc="-150" dirty="0">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2528833" y="4394470"/>
              <a:ext cx="2353208" cy="1015663"/>
            </a:xfrm>
            <a:prstGeom prst="rect">
              <a:avLst/>
            </a:prstGeom>
          </p:spPr>
          <p:txBody>
            <a:bodyPr wrap="none">
              <a:spAutoFit/>
            </a:bodyPr>
            <a:lstStyle/>
            <a:p>
              <a:r>
                <a:rPr lang="id-ID" sz="6000" b="1" spc="-150" dirty="0" smtClean="0">
                  <a:latin typeface="Open Sans" panose="020B0606030504020204" pitchFamily="34" charset="0"/>
                  <a:ea typeface="Open Sans" panose="020B0606030504020204" pitchFamily="34" charset="0"/>
                  <a:cs typeface="Open Sans" panose="020B0606030504020204" pitchFamily="34" charset="0"/>
                </a:rPr>
                <a:t>PORT-</a:t>
              </a:r>
              <a:endParaRPr lang="id-ID" sz="6000" b="1" spc="-150" dirty="0"/>
            </a:p>
          </p:txBody>
        </p:sp>
        <p:sp>
          <p:nvSpPr>
            <p:cNvPr id="18" name="Rectangle 17"/>
            <p:cNvSpPr/>
            <p:nvPr/>
          </p:nvSpPr>
          <p:spPr>
            <a:xfrm>
              <a:off x="2528834" y="5120901"/>
              <a:ext cx="2791444" cy="925894"/>
            </a:xfrm>
            <a:prstGeom prst="rect">
              <a:avLst/>
            </a:prstGeom>
          </p:spPr>
          <p:txBody>
            <a:bodyPr wrap="square">
              <a:spAutoFit/>
            </a:bodyPr>
            <a:lstStyle/>
            <a:p>
              <a:pPr>
                <a:lnSpc>
                  <a:spcPts val="6500"/>
                </a:lnSpc>
              </a:pPr>
              <a:r>
                <a:rPr lang="id-ID" sz="6000" b="1" spc="-150" dirty="0" smtClean="0">
                  <a:latin typeface="Open Sans" panose="020B0606030504020204" pitchFamily="34" charset="0"/>
                  <a:ea typeface="Open Sans" panose="020B0606030504020204" pitchFamily="34" charset="0"/>
                  <a:cs typeface="Open Sans" panose="020B0606030504020204" pitchFamily="34" charset="0"/>
                </a:rPr>
                <a:t>FOLIO</a:t>
              </a:r>
              <a:endParaRPr lang="en-US" sz="6000" b="1" spc="-15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Diamond 18"/>
          <p:cNvSpPr/>
          <p:nvPr/>
        </p:nvSpPr>
        <p:spPr>
          <a:xfrm>
            <a:off x="707337" y="2007718"/>
            <a:ext cx="4564515" cy="4564515"/>
          </a:xfrm>
          <a:prstGeom prst="diamond">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Straight Connector 14"/>
          <p:cNvCxnSpPr/>
          <p:nvPr/>
        </p:nvCxnSpPr>
        <p:spPr>
          <a:xfrm>
            <a:off x="7889646" y="1377950"/>
            <a:ext cx="4819650" cy="4819650"/>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7854287" y="2115403"/>
            <a:ext cx="4742597" cy="4742597"/>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208492" y="-30243"/>
            <a:ext cx="4080081" cy="4080081"/>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163305" y="5100965"/>
            <a:ext cx="2170453" cy="2170453"/>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pic>
        <p:nvPicPr>
          <p:cNvPr id="4" name="图片占位符 3"/>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14236" b="14236"/>
          <a:stretch>
            <a:fillRect/>
          </a:stretch>
        </p:blipFill>
        <p:spPr/>
      </p:pic>
      <p:pic>
        <p:nvPicPr>
          <p:cNvPr id="5" name="图片占位符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393" r="16393"/>
          <a:stretch>
            <a:fillRect/>
          </a:stretch>
        </p:blipFill>
        <p:spPr/>
      </p:pic>
      <p:pic>
        <p:nvPicPr>
          <p:cNvPr id="6" name="图片占位符 5"/>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7" name="图片占位符 6"/>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5076" r="25076"/>
          <a:stretch>
            <a:fillRect/>
          </a:stretch>
        </p:blipFill>
        <p:spPr/>
      </p:pic>
      <p:pic>
        <p:nvPicPr>
          <p:cNvPr id="8" name="图片占位符 7"/>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9737" r="19737"/>
          <a:stretch>
            <a:fillRect/>
          </a:stretch>
        </p:blipFill>
        <p:spPr/>
      </p:pic>
      <p:pic>
        <p:nvPicPr>
          <p:cNvPr id="2" name="图片占位符 1"/>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19766" r="1976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3785285" cy="6858000"/>
          </a:xfrm>
          <a:prstGeom prst="rect">
            <a:avLst/>
          </a:prstGeom>
          <a:solidFill>
            <a:srgbClr val="EFE8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3"/>
          <p:cNvGrpSpPr/>
          <p:nvPr/>
        </p:nvGrpSpPr>
        <p:grpSpPr>
          <a:xfrm>
            <a:off x="498462" y="867269"/>
            <a:ext cx="2788360" cy="5130072"/>
            <a:chOff x="498462" y="867269"/>
            <a:chExt cx="2788360" cy="5130072"/>
          </a:xfrm>
        </p:grpSpPr>
        <p:pic>
          <p:nvPicPr>
            <p:cNvPr id="25" name="Picture 24"/>
            <p:cNvPicPr>
              <a:picLocks noChangeAspect="1"/>
            </p:cNvPicPr>
            <p:nvPr/>
          </p:nvPicPr>
          <p:blipFill>
            <a:blip r:embed="rId1">
              <a:extLst>
                <a:ext uri="{BEBA8EAE-BF5A-486C-A8C5-ECC9F3942E4B}">
                  <a14:imgProps xmlns:a14="http://schemas.microsoft.com/office/drawing/2010/main">
                    <a14:imgLayer r:embed="rId2">
                      <a14:imgEffect>
                        <a14:backgroundRemoval t="10503" b="84172" l="268" r="100000"/>
                      </a14:imgEffect>
                    </a14:imgLayer>
                  </a14:imgProps>
                </a:ext>
              </a:extLst>
            </a:blip>
            <a:stretch>
              <a:fillRect/>
            </a:stretch>
          </p:blipFill>
          <p:spPr>
            <a:xfrm>
              <a:off x="498462" y="904426"/>
              <a:ext cx="2788360" cy="5053435"/>
            </a:xfrm>
            <a:prstGeom prst="rect">
              <a:avLst/>
            </a:prstGeom>
          </p:spPr>
        </p:pic>
        <p:sp>
          <p:nvSpPr>
            <p:cNvPr id="26" name="Freeform 25"/>
            <p:cNvSpPr/>
            <p:nvPr/>
          </p:nvSpPr>
          <p:spPr bwMode="auto">
            <a:xfrm>
              <a:off x="701600" y="4886687"/>
              <a:ext cx="2256488" cy="1110654"/>
            </a:xfrm>
            <a:custGeom>
              <a:avLst/>
              <a:gdLst>
                <a:gd name="T0" fmla="*/ 114 w 188"/>
                <a:gd name="T1" fmla="*/ 93 h 93"/>
                <a:gd name="T2" fmla="*/ 73 w 188"/>
                <a:gd name="T3" fmla="*/ 93 h 93"/>
                <a:gd name="T4" fmla="*/ 55 w 188"/>
                <a:gd name="T5" fmla="*/ 92 h 93"/>
                <a:gd name="T6" fmla="*/ 30 w 188"/>
                <a:gd name="T7" fmla="*/ 87 h 93"/>
                <a:gd name="T8" fmla="*/ 19 w 188"/>
                <a:gd name="T9" fmla="*/ 75 h 93"/>
                <a:gd name="T10" fmla="*/ 14 w 188"/>
                <a:gd name="T11" fmla="*/ 41 h 93"/>
                <a:gd name="T12" fmla="*/ 13 w 188"/>
                <a:gd name="T13" fmla="*/ 25 h 93"/>
                <a:gd name="T14" fmla="*/ 3 w 188"/>
                <a:gd name="T15" fmla="*/ 5 h 93"/>
                <a:gd name="T16" fmla="*/ 2 w 188"/>
                <a:gd name="T17" fmla="*/ 1 h 93"/>
                <a:gd name="T18" fmla="*/ 8 w 188"/>
                <a:gd name="T19" fmla="*/ 2 h 93"/>
                <a:gd name="T20" fmla="*/ 23 w 188"/>
                <a:gd name="T21" fmla="*/ 3 h 93"/>
                <a:gd name="T22" fmla="*/ 57 w 188"/>
                <a:gd name="T23" fmla="*/ 3 h 93"/>
                <a:gd name="T24" fmla="*/ 144 w 188"/>
                <a:gd name="T25" fmla="*/ 3 h 93"/>
                <a:gd name="T26" fmla="*/ 170 w 188"/>
                <a:gd name="T27" fmla="*/ 3 h 93"/>
                <a:gd name="T28" fmla="*/ 182 w 188"/>
                <a:gd name="T29" fmla="*/ 1 h 93"/>
                <a:gd name="T30" fmla="*/ 186 w 188"/>
                <a:gd name="T31" fmla="*/ 1 h 93"/>
                <a:gd name="T32" fmla="*/ 186 w 188"/>
                <a:gd name="T33" fmla="*/ 4 h 93"/>
                <a:gd name="T34" fmla="*/ 174 w 188"/>
                <a:gd name="T35" fmla="*/ 33 h 93"/>
                <a:gd name="T36" fmla="*/ 170 w 188"/>
                <a:gd name="T37" fmla="*/ 71 h 93"/>
                <a:gd name="T38" fmla="*/ 153 w 188"/>
                <a:gd name="T39" fmla="*/ 89 h 93"/>
                <a:gd name="T40" fmla="*/ 120 w 188"/>
                <a:gd name="T41" fmla="*/ 93 h 93"/>
                <a:gd name="T42" fmla="*/ 114 w 188"/>
                <a:gd name="T4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93">
                  <a:moveTo>
                    <a:pt x="114" y="93"/>
                  </a:moveTo>
                  <a:cubicBezTo>
                    <a:pt x="100" y="93"/>
                    <a:pt x="86" y="93"/>
                    <a:pt x="73" y="93"/>
                  </a:cubicBezTo>
                  <a:cubicBezTo>
                    <a:pt x="67" y="92"/>
                    <a:pt x="61" y="93"/>
                    <a:pt x="55" y="92"/>
                  </a:cubicBezTo>
                  <a:cubicBezTo>
                    <a:pt x="46" y="91"/>
                    <a:pt x="38" y="90"/>
                    <a:pt x="30" y="87"/>
                  </a:cubicBezTo>
                  <a:cubicBezTo>
                    <a:pt x="24" y="86"/>
                    <a:pt x="20" y="82"/>
                    <a:pt x="19" y="75"/>
                  </a:cubicBezTo>
                  <a:cubicBezTo>
                    <a:pt x="16" y="64"/>
                    <a:pt x="16" y="52"/>
                    <a:pt x="14" y="41"/>
                  </a:cubicBezTo>
                  <a:cubicBezTo>
                    <a:pt x="14" y="36"/>
                    <a:pt x="13" y="31"/>
                    <a:pt x="13" y="25"/>
                  </a:cubicBezTo>
                  <a:cubicBezTo>
                    <a:pt x="12" y="17"/>
                    <a:pt x="9" y="11"/>
                    <a:pt x="3" y="5"/>
                  </a:cubicBezTo>
                  <a:cubicBezTo>
                    <a:pt x="2" y="4"/>
                    <a:pt x="0" y="3"/>
                    <a:pt x="2" y="1"/>
                  </a:cubicBezTo>
                  <a:cubicBezTo>
                    <a:pt x="4" y="1"/>
                    <a:pt x="6" y="2"/>
                    <a:pt x="8" y="2"/>
                  </a:cubicBezTo>
                  <a:cubicBezTo>
                    <a:pt x="13" y="3"/>
                    <a:pt x="18" y="3"/>
                    <a:pt x="23" y="3"/>
                  </a:cubicBezTo>
                  <a:cubicBezTo>
                    <a:pt x="34" y="3"/>
                    <a:pt x="45" y="3"/>
                    <a:pt x="57" y="3"/>
                  </a:cubicBezTo>
                  <a:cubicBezTo>
                    <a:pt x="86" y="3"/>
                    <a:pt x="115" y="3"/>
                    <a:pt x="144" y="3"/>
                  </a:cubicBezTo>
                  <a:cubicBezTo>
                    <a:pt x="152" y="3"/>
                    <a:pt x="161" y="3"/>
                    <a:pt x="170" y="3"/>
                  </a:cubicBezTo>
                  <a:cubicBezTo>
                    <a:pt x="174" y="3"/>
                    <a:pt x="178" y="2"/>
                    <a:pt x="182" y="1"/>
                  </a:cubicBezTo>
                  <a:cubicBezTo>
                    <a:pt x="184" y="1"/>
                    <a:pt x="185" y="0"/>
                    <a:pt x="186" y="1"/>
                  </a:cubicBezTo>
                  <a:cubicBezTo>
                    <a:pt x="188" y="2"/>
                    <a:pt x="187" y="3"/>
                    <a:pt x="186" y="4"/>
                  </a:cubicBezTo>
                  <a:cubicBezTo>
                    <a:pt x="177" y="12"/>
                    <a:pt x="175" y="22"/>
                    <a:pt x="174" y="33"/>
                  </a:cubicBezTo>
                  <a:cubicBezTo>
                    <a:pt x="172" y="45"/>
                    <a:pt x="172" y="58"/>
                    <a:pt x="170" y="71"/>
                  </a:cubicBezTo>
                  <a:cubicBezTo>
                    <a:pt x="168" y="83"/>
                    <a:pt x="165" y="86"/>
                    <a:pt x="153" y="89"/>
                  </a:cubicBezTo>
                  <a:cubicBezTo>
                    <a:pt x="142" y="92"/>
                    <a:pt x="131" y="93"/>
                    <a:pt x="120" y="93"/>
                  </a:cubicBezTo>
                  <a:cubicBezTo>
                    <a:pt x="118" y="93"/>
                    <a:pt x="116" y="92"/>
                    <a:pt x="114" y="9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a:p>
          </p:txBody>
        </p:sp>
        <p:grpSp>
          <p:nvGrpSpPr>
            <p:cNvPr id="27" name="Group 26"/>
            <p:cNvGrpSpPr/>
            <p:nvPr/>
          </p:nvGrpSpPr>
          <p:grpSpPr>
            <a:xfrm>
              <a:off x="659643" y="867269"/>
              <a:ext cx="2321820" cy="1160910"/>
              <a:chOff x="3246637" y="357968"/>
              <a:chExt cx="1904577" cy="952288"/>
            </a:xfrm>
            <a:solidFill>
              <a:schemeClr val="bg1">
                <a:lumMod val="95000"/>
              </a:schemeClr>
            </a:solidFill>
          </p:grpSpPr>
          <p:sp>
            <p:nvSpPr>
              <p:cNvPr id="28" name="Freeform 10"/>
              <p:cNvSpPr/>
              <p:nvPr/>
            </p:nvSpPr>
            <p:spPr bwMode="auto">
              <a:xfrm>
                <a:off x="3432148" y="357968"/>
                <a:ext cx="1512943" cy="424613"/>
              </a:xfrm>
              <a:custGeom>
                <a:avLst/>
                <a:gdLst>
                  <a:gd name="T0" fmla="*/ 0 w 154"/>
                  <a:gd name="T1" fmla="*/ 42 h 43"/>
                  <a:gd name="T2" fmla="*/ 3 w 154"/>
                  <a:gd name="T3" fmla="*/ 16 h 43"/>
                  <a:gd name="T4" fmla="*/ 10 w 154"/>
                  <a:gd name="T5" fmla="*/ 8 h 43"/>
                  <a:gd name="T6" fmla="*/ 36 w 154"/>
                  <a:gd name="T7" fmla="*/ 2 h 43"/>
                  <a:gd name="T8" fmla="*/ 57 w 154"/>
                  <a:gd name="T9" fmla="*/ 1 h 43"/>
                  <a:gd name="T10" fmla="*/ 65 w 154"/>
                  <a:gd name="T11" fmla="*/ 0 h 43"/>
                  <a:gd name="T12" fmla="*/ 88 w 154"/>
                  <a:gd name="T13" fmla="*/ 0 h 43"/>
                  <a:gd name="T14" fmla="*/ 98 w 154"/>
                  <a:gd name="T15" fmla="*/ 1 h 43"/>
                  <a:gd name="T16" fmla="*/ 137 w 154"/>
                  <a:gd name="T17" fmla="*/ 6 h 43"/>
                  <a:gd name="T18" fmla="*/ 151 w 154"/>
                  <a:gd name="T19" fmla="*/ 21 h 43"/>
                  <a:gd name="T20" fmla="*/ 153 w 154"/>
                  <a:gd name="T21" fmla="*/ 37 h 43"/>
                  <a:gd name="T22" fmla="*/ 149 w 154"/>
                  <a:gd name="T23" fmla="*/ 41 h 43"/>
                  <a:gd name="T24" fmla="*/ 144 w 154"/>
                  <a:gd name="T25" fmla="*/ 38 h 43"/>
                  <a:gd name="T26" fmla="*/ 126 w 154"/>
                  <a:gd name="T27" fmla="*/ 32 h 43"/>
                  <a:gd name="T28" fmla="*/ 122 w 154"/>
                  <a:gd name="T29" fmla="*/ 32 h 43"/>
                  <a:gd name="T30" fmla="*/ 32 w 154"/>
                  <a:gd name="T31" fmla="*/ 32 h 43"/>
                  <a:gd name="T32" fmla="*/ 24 w 154"/>
                  <a:gd name="T33" fmla="*/ 33 h 43"/>
                  <a:gd name="T34" fmla="*/ 22 w 154"/>
                  <a:gd name="T35" fmla="*/ 34 h 43"/>
                  <a:gd name="T36" fmla="*/ 4 w 154"/>
                  <a:gd name="T37" fmla="*/ 41 h 43"/>
                  <a:gd name="T38" fmla="*/ 0 w 154"/>
                  <a:gd name="T39"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43">
                    <a:moveTo>
                      <a:pt x="0" y="42"/>
                    </a:moveTo>
                    <a:cubicBezTo>
                      <a:pt x="0" y="33"/>
                      <a:pt x="1" y="25"/>
                      <a:pt x="3" y="16"/>
                    </a:cubicBezTo>
                    <a:cubicBezTo>
                      <a:pt x="4" y="12"/>
                      <a:pt x="6" y="10"/>
                      <a:pt x="10" y="8"/>
                    </a:cubicBezTo>
                    <a:cubicBezTo>
                      <a:pt x="18" y="5"/>
                      <a:pt x="27" y="4"/>
                      <a:pt x="36" y="2"/>
                    </a:cubicBezTo>
                    <a:cubicBezTo>
                      <a:pt x="43" y="2"/>
                      <a:pt x="50" y="1"/>
                      <a:pt x="57" y="1"/>
                    </a:cubicBezTo>
                    <a:cubicBezTo>
                      <a:pt x="60" y="0"/>
                      <a:pt x="62" y="1"/>
                      <a:pt x="65" y="0"/>
                    </a:cubicBezTo>
                    <a:cubicBezTo>
                      <a:pt x="73" y="0"/>
                      <a:pt x="80" y="0"/>
                      <a:pt x="88" y="0"/>
                    </a:cubicBezTo>
                    <a:cubicBezTo>
                      <a:pt x="91" y="1"/>
                      <a:pt x="95" y="0"/>
                      <a:pt x="98" y="1"/>
                    </a:cubicBezTo>
                    <a:cubicBezTo>
                      <a:pt x="111" y="1"/>
                      <a:pt x="124" y="2"/>
                      <a:pt x="137" y="6"/>
                    </a:cubicBezTo>
                    <a:cubicBezTo>
                      <a:pt x="145" y="8"/>
                      <a:pt x="150" y="12"/>
                      <a:pt x="151" y="21"/>
                    </a:cubicBezTo>
                    <a:cubicBezTo>
                      <a:pt x="152" y="26"/>
                      <a:pt x="152" y="32"/>
                      <a:pt x="153" y="37"/>
                    </a:cubicBezTo>
                    <a:cubicBezTo>
                      <a:pt x="154" y="42"/>
                      <a:pt x="153" y="43"/>
                      <a:pt x="149" y="41"/>
                    </a:cubicBezTo>
                    <a:cubicBezTo>
                      <a:pt x="147" y="40"/>
                      <a:pt x="145" y="39"/>
                      <a:pt x="144" y="38"/>
                    </a:cubicBezTo>
                    <a:cubicBezTo>
                      <a:pt x="139" y="34"/>
                      <a:pt x="132" y="35"/>
                      <a:pt x="126" y="32"/>
                    </a:cubicBezTo>
                    <a:cubicBezTo>
                      <a:pt x="125" y="31"/>
                      <a:pt x="123" y="32"/>
                      <a:pt x="122" y="32"/>
                    </a:cubicBezTo>
                    <a:cubicBezTo>
                      <a:pt x="92" y="32"/>
                      <a:pt x="62" y="32"/>
                      <a:pt x="32" y="32"/>
                    </a:cubicBezTo>
                    <a:cubicBezTo>
                      <a:pt x="29" y="32"/>
                      <a:pt x="26" y="32"/>
                      <a:pt x="24" y="33"/>
                    </a:cubicBezTo>
                    <a:cubicBezTo>
                      <a:pt x="23" y="34"/>
                      <a:pt x="23" y="34"/>
                      <a:pt x="22" y="34"/>
                    </a:cubicBezTo>
                    <a:cubicBezTo>
                      <a:pt x="15" y="34"/>
                      <a:pt x="10" y="38"/>
                      <a:pt x="4" y="41"/>
                    </a:cubicBezTo>
                    <a:cubicBezTo>
                      <a:pt x="3" y="42"/>
                      <a:pt x="2" y="43"/>
                      <a:pt x="0" y="42"/>
                    </a:cubicBezTo>
                    <a:close/>
                  </a:path>
                </a:pathLst>
              </a:custGeom>
              <a:grpFill/>
              <a:ln>
                <a:noFill/>
              </a:ln>
            </p:spPr>
            <p:txBody>
              <a:bodyPr vert="horz" wrap="square" lIns="91440" tIns="45720" rIns="91440" bIns="45720" numCol="1" anchor="t" anchorCtr="0" compatLnSpc="1"/>
              <a:lstStyle/>
              <a:p>
                <a:endParaRPr lang="id-ID"/>
              </a:p>
            </p:txBody>
          </p:sp>
          <p:sp>
            <p:nvSpPr>
              <p:cNvPr id="29" name="Freeform 28"/>
              <p:cNvSpPr/>
              <p:nvPr/>
            </p:nvSpPr>
            <p:spPr bwMode="auto">
              <a:xfrm>
                <a:off x="3246637" y="654785"/>
                <a:ext cx="1904577" cy="655471"/>
              </a:xfrm>
              <a:custGeom>
                <a:avLst/>
                <a:gdLst>
                  <a:gd name="T0" fmla="*/ 19 w 194"/>
                  <a:gd name="T1" fmla="*/ 12 h 67"/>
                  <a:gd name="T2" fmla="*/ 33 w 194"/>
                  <a:gd name="T3" fmla="*/ 4 h 67"/>
                  <a:gd name="T4" fmla="*/ 34 w 194"/>
                  <a:gd name="T5" fmla="*/ 4 h 67"/>
                  <a:gd name="T6" fmla="*/ 49 w 194"/>
                  <a:gd name="T7" fmla="*/ 1 h 67"/>
                  <a:gd name="T8" fmla="*/ 143 w 194"/>
                  <a:gd name="T9" fmla="*/ 1 h 67"/>
                  <a:gd name="T10" fmla="*/ 161 w 194"/>
                  <a:gd name="T11" fmla="*/ 6 h 67"/>
                  <a:gd name="T12" fmla="*/ 168 w 194"/>
                  <a:gd name="T13" fmla="*/ 10 h 67"/>
                  <a:gd name="T14" fmla="*/ 172 w 194"/>
                  <a:gd name="T15" fmla="*/ 7 h 67"/>
                  <a:gd name="T16" fmla="*/ 175 w 194"/>
                  <a:gd name="T17" fmla="*/ 30 h 67"/>
                  <a:gd name="T18" fmla="*/ 178 w 194"/>
                  <a:gd name="T19" fmla="*/ 45 h 67"/>
                  <a:gd name="T20" fmla="*/ 188 w 194"/>
                  <a:gd name="T21" fmla="*/ 60 h 67"/>
                  <a:gd name="T22" fmla="*/ 194 w 194"/>
                  <a:gd name="T23" fmla="*/ 66 h 67"/>
                  <a:gd name="T24" fmla="*/ 191 w 194"/>
                  <a:gd name="T25" fmla="*/ 66 h 67"/>
                  <a:gd name="T26" fmla="*/ 159 w 194"/>
                  <a:gd name="T27" fmla="*/ 63 h 67"/>
                  <a:gd name="T28" fmla="*/ 31 w 194"/>
                  <a:gd name="T29" fmla="*/ 63 h 67"/>
                  <a:gd name="T30" fmla="*/ 3 w 194"/>
                  <a:gd name="T31" fmla="*/ 66 h 67"/>
                  <a:gd name="T32" fmla="*/ 0 w 194"/>
                  <a:gd name="T33" fmla="*/ 65 h 67"/>
                  <a:gd name="T34" fmla="*/ 0 w 194"/>
                  <a:gd name="T35" fmla="*/ 65 h 67"/>
                  <a:gd name="T36" fmla="*/ 17 w 194"/>
                  <a:gd name="T37" fmla="*/ 30 h 67"/>
                  <a:gd name="T38" fmla="*/ 19 w 194"/>
                  <a:gd name="T39"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67">
                    <a:moveTo>
                      <a:pt x="19" y="12"/>
                    </a:moveTo>
                    <a:cubicBezTo>
                      <a:pt x="24" y="10"/>
                      <a:pt x="28" y="7"/>
                      <a:pt x="33" y="4"/>
                    </a:cubicBezTo>
                    <a:cubicBezTo>
                      <a:pt x="33" y="4"/>
                      <a:pt x="34" y="4"/>
                      <a:pt x="34" y="4"/>
                    </a:cubicBezTo>
                    <a:cubicBezTo>
                      <a:pt x="39" y="4"/>
                      <a:pt x="44" y="1"/>
                      <a:pt x="49" y="1"/>
                    </a:cubicBezTo>
                    <a:cubicBezTo>
                      <a:pt x="80" y="0"/>
                      <a:pt x="111" y="0"/>
                      <a:pt x="143" y="1"/>
                    </a:cubicBezTo>
                    <a:cubicBezTo>
                      <a:pt x="148" y="1"/>
                      <a:pt x="155" y="2"/>
                      <a:pt x="161" y="6"/>
                    </a:cubicBezTo>
                    <a:cubicBezTo>
                      <a:pt x="163" y="8"/>
                      <a:pt x="166" y="9"/>
                      <a:pt x="168" y="10"/>
                    </a:cubicBezTo>
                    <a:cubicBezTo>
                      <a:pt x="172" y="12"/>
                      <a:pt x="172" y="10"/>
                      <a:pt x="172" y="7"/>
                    </a:cubicBezTo>
                    <a:cubicBezTo>
                      <a:pt x="173" y="15"/>
                      <a:pt x="174" y="23"/>
                      <a:pt x="175" y="30"/>
                    </a:cubicBezTo>
                    <a:cubicBezTo>
                      <a:pt x="175" y="35"/>
                      <a:pt x="176" y="40"/>
                      <a:pt x="178" y="45"/>
                    </a:cubicBezTo>
                    <a:cubicBezTo>
                      <a:pt x="179" y="51"/>
                      <a:pt x="183" y="56"/>
                      <a:pt x="188" y="60"/>
                    </a:cubicBezTo>
                    <a:cubicBezTo>
                      <a:pt x="190" y="62"/>
                      <a:pt x="192" y="64"/>
                      <a:pt x="194" y="66"/>
                    </a:cubicBezTo>
                    <a:cubicBezTo>
                      <a:pt x="193" y="67"/>
                      <a:pt x="192" y="67"/>
                      <a:pt x="191" y="66"/>
                    </a:cubicBezTo>
                    <a:cubicBezTo>
                      <a:pt x="181" y="62"/>
                      <a:pt x="170" y="63"/>
                      <a:pt x="159" y="63"/>
                    </a:cubicBezTo>
                    <a:cubicBezTo>
                      <a:pt x="116" y="63"/>
                      <a:pt x="73" y="63"/>
                      <a:pt x="31" y="63"/>
                    </a:cubicBezTo>
                    <a:cubicBezTo>
                      <a:pt x="21" y="63"/>
                      <a:pt x="12" y="63"/>
                      <a:pt x="3" y="66"/>
                    </a:cubicBezTo>
                    <a:cubicBezTo>
                      <a:pt x="2" y="66"/>
                      <a:pt x="0" y="67"/>
                      <a:pt x="0" y="65"/>
                    </a:cubicBezTo>
                    <a:cubicBezTo>
                      <a:pt x="0" y="65"/>
                      <a:pt x="0" y="65"/>
                      <a:pt x="0" y="65"/>
                    </a:cubicBezTo>
                    <a:cubicBezTo>
                      <a:pt x="11" y="56"/>
                      <a:pt x="16" y="44"/>
                      <a:pt x="17" y="30"/>
                    </a:cubicBezTo>
                    <a:cubicBezTo>
                      <a:pt x="17" y="24"/>
                      <a:pt x="18" y="18"/>
                      <a:pt x="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4" name="Subtitle 2"/>
          <p:cNvSpPr txBox="1"/>
          <p:nvPr/>
        </p:nvSpPr>
        <p:spPr>
          <a:xfrm>
            <a:off x="4541782" y="1039281"/>
            <a:ext cx="2552928" cy="1897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200" dirty="0" smtClean="0">
                <a:solidFill>
                  <a:srgbClr val="141318"/>
                </a:solidFill>
                <a:latin typeface="Lato" panose="020F0502020204030203" pitchFamily="34" charset="0"/>
                <a:ea typeface="Lato" panose="020F0502020204030203" pitchFamily="34" charset="0"/>
                <a:cs typeface="Lato" panose="020F0502020204030203" pitchFamily="34" charset="0"/>
              </a:rPr>
              <a:t>Smart Watch Device Mockup Slide</a:t>
            </a:r>
            <a:endParaRPr lang="id-ID" sz="32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8659462" y="4882568"/>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8672779" y="3086778"/>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8659461" y="1308160"/>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8672778" y="4657647"/>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FULL CUSTOMIZED</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8672778" y="1116553"/>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LAYERED FILES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8672778" y="2898667"/>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1" name="Group 10"/>
          <p:cNvGrpSpPr/>
          <p:nvPr/>
        </p:nvGrpSpPr>
        <p:grpSpPr>
          <a:xfrm>
            <a:off x="7796922" y="4813658"/>
            <a:ext cx="665542" cy="665542"/>
            <a:chOff x="5046229" y="1659134"/>
            <a:chExt cx="819175" cy="819175"/>
          </a:xfrm>
        </p:grpSpPr>
        <p:sp>
          <p:nvSpPr>
            <p:cNvPr id="12" name="Oval 11"/>
            <p:cNvSpPr/>
            <p:nvPr/>
          </p:nvSpPr>
          <p:spPr>
            <a:xfrm>
              <a:off x="5046229" y="1659134"/>
              <a:ext cx="819175" cy="819175"/>
            </a:xfrm>
            <a:prstGeom prst="ellipse">
              <a:avLst/>
            </a:prstGeom>
            <a:solidFill>
              <a:srgbClr val="119F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Shape 4680"/>
            <p:cNvSpPr/>
            <p:nvPr/>
          </p:nvSpPr>
          <p:spPr>
            <a:xfrm>
              <a:off x="5302605" y="1873988"/>
              <a:ext cx="306421" cy="389465"/>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4" name="Group 13"/>
          <p:cNvGrpSpPr/>
          <p:nvPr/>
        </p:nvGrpSpPr>
        <p:grpSpPr>
          <a:xfrm>
            <a:off x="7796922" y="2946742"/>
            <a:ext cx="665542" cy="665542"/>
            <a:chOff x="5266684" y="681029"/>
            <a:chExt cx="819175" cy="819175"/>
          </a:xfrm>
        </p:grpSpPr>
        <p:sp>
          <p:nvSpPr>
            <p:cNvPr id="15" name="Oval 14"/>
            <p:cNvSpPr/>
            <p:nvPr/>
          </p:nvSpPr>
          <p:spPr>
            <a:xfrm>
              <a:off x="5266684" y="681029"/>
              <a:ext cx="819175" cy="819175"/>
            </a:xfrm>
            <a:prstGeom prst="ellipse">
              <a:avLst/>
            </a:prstGeom>
            <a:solidFill>
              <a:srgbClr val="157F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Shape 4681"/>
            <p:cNvSpPr/>
            <p:nvPr/>
          </p:nvSpPr>
          <p:spPr>
            <a:xfrm>
              <a:off x="5487138" y="902553"/>
              <a:ext cx="378266" cy="376126"/>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7" name="Group 16"/>
          <p:cNvGrpSpPr/>
          <p:nvPr/>
        </p:nvGrpSpPr>
        <p:grpSpPr>
          <a:xfrm>
            <a:off x="7798052" y="1126822"/>
            <a:ext cx="665542" cy="665542"/>
            <a:chOff x="4116047" y="714889"/>
            <a:chExt cx="819175" cy="819175"/>
          </a:xfrm>
        </p:grpSpPr>
        <p:sp>
          <p:nvSpPr>
            <p:cNvPr id="18" name="Oval 17"/>
            <p:cNvSpPr/>
            <p:nvPr/>
          </p:nvSpPr>
          <p:spPr>
            <a:xfrm>
              <a:off x="4116047" y="714889"/>
              <a:ext cx="819175" cy="819175"/>
            </a:xfrm>
            <a:prstGeom prst="ellipse">
              <a:avLst/>
            </a:prstGeom>
            <a:solidFill>
              <a:srgbClr val="264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Shape 4682"/>
            <p:cNvSpPr/>
            <p:nvPr/>
          </p:nvSpPr>
          <p:spPr>
            <a:xfrm>
              <a:off x="4345550" y="1015927"/>
              <a:ext cx="368194" cy="31338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cxnSp>
        <p:nvCxnSpPr>
          <p:cNvPr id="20" name="Straight Connector 19"/>
          <p:cNvCxnSpPr/>
          <p:nvPr/>
        </p:nvCxnSpPr>
        <p:spPr>
          <a:xfrm>
            <a:off x="8129693" y="1886075"/>
            <a:ext cx="0" cy="96519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129693" y="3730376"/>
            <a:ext cx="0" cy="96519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478474" y="3481300"/>
            <a:ext cx="2625259" cy="1996700"/>
          </a:xfrm>
          <a:prstGeom prst="rect">
            <a:avLst/>
          </a:prstGeom>
        </p:spPr>
        <p:txBody>
          <a:bodyPr wrap="square">
            <a:spAutoFit/>
          </a:bodyPr>
          <a:lstStyle/>
          <a:p>
            <a:pPr algn="just">
              <a:lnSpc>
                <a:spcPct val="150000"/>
              </a:lnSpc>
            </a:pPr>
            <a:r>
              <a:rPr lang="id-ID" sz="105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4478474" y="3129080"/>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8177" r="28177"/>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p:nvPr/>
        </p:nvSpPr>
        <p:spPr>
          <a:xfrm rot="5400000">
            <a:off x="8423964" y="3159085"/>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8" name="Rectangle 7"/>
          <p:cNvSpPr/>
          <p:nvPr/>
        </p:nvSpPr>
        <p:spPr>
          <a:xfrm rot="900000">
            <a:off x="2315520" y="1292784"/>
            <a:ext cx="3636832" cy="3731295"/>
          </a:xfrm>
          <a:prstGeom prst="rect">
            <a:avLst/>
          </a:prstGeom>
          <a:noFill/>
          <a:ln w="381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Isosceles Triangle 6"/>
          <p:cNvSpPr/>
          <p:nvPr/>
        </p:nvSpPr>
        <p:spPr>
          <a:xfrm rot="3600000">
            <a:off x="1758310" y="274774"/>
            <a:ext cx="5662311" cy="4881303"/>
          </a:xfrm>
          <a:prstGeom prst="triangle">
            <a:avLst/>
          </a:prstGeom>
          <a:solidFill>
            <a:schemeClr val="bg1">
              <a:lumMod val="9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Isosceles Triangle 5"/>
          <p:cNvSpPr/>
          <p:nvPr/>
        </p:nvSpPr>
        <p:spPr>
          <a:xfrm rot="3600000">
            <a:off x="2087267" y="513958"/>
            <a:ext cx="5391847" cy="4648144"/>
          </a:xfrm>
          <a:prstGeom prst="triangl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Subtitle 2"/>
          <p:cNvSpPr txBox="1"/>
          <p:nvPr/>
        </p:nvSpPr>
        <p:spPr>
          <a:xfrm>
            <a:off x="7340138" y="1168703"/>
            <a:ext cx="4345085" cy="16615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WELCOME MESSAGE</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7416800" y="3758730"/>
            <a:ext cx="4263111" cy="1546577"/>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7967443" y="2780159"/>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14" name="图片占位符 13"/>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1669" r="1166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0" name="Group 349"/>
          <p:cNvGrpSpPr/>
          <p:nvPr/>
        </p:nvGrpSpPr>
        <p:grpSpPr>
          <a:xfrm>
            <a:off x="1133655" y="649953"/>
            <a:ext cx="6979530" cy="5290604"/>
            <a:chOff x="1133655" y="649953"/>
            <a:chExt cx="6979530" cy="5290604"/>
          </a:xfrm>
          <a:solidFill>
            <a:schemeClr val="bg1">
              <a:lumMod val="95000"/>
              <a:alpha val="30000"/>
            </a:schemeClr>
          </a:solidFill>
        </p:grpSpPr>
        <p:sp>
          <p:nvSpPr>
            <p:cNvPr id="348" name="Right Triangle 347"/>
            <p:cNvSpPr/>
            <p:nvPr/>
          </p:nvSpPr>
          <p:spPr>
            <a:xfrm rot="20700000">
              <a:off x="1133655" y="1478783"/>
              <a:ext cx="4039027" cy="403902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9" name="Right Triangle 348"/>
            <p:cNvSpPr/>
            <p:nvPr/>
          </p:nvSpPr>
          <p:spPr>
            <a:xfrm rot="20700000">
              <a:off x="2822581" y="649953"/>
              <a:ext cx="5290604" cy="529060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3" name="Picture 2" descr="iPhone6_mockup_front_white.png"/>
          <p:cNvPicPr>
            <a:picLocks noChangeAspect="1"/>
          </p:cNvPicPr>
          <p:nvPr/>
        </p:nvPicPr>
        <p:blipFill>
          <a:blip r:embed="rId1" cstate="print">
            <a:extLst>
              <a:ext uri="{BEBA8EAE-BF5A-486C-A8C5-ECC9F3942E4B}">
                <a14:imgProps xmlns:a14="http://schemas.microsoft.com/office/drawing/2010/main">
                  <a14:imgLayer r:embed="rId2">
                    <a14:imgEffect>
                      <a14:saturation sat="3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rot="16200000">
            <a:off x="3662106" y="-458826"/>
            <a:ext cx="4563073" cy="7137485"/>
          </a:xfrm>
          <a:prstGeom prst="rect">
            <a:avLst/>
          </a:prstGeom>
        </p:spPr>
      </p:pic>
      <p:sp>
        <p:nvSpPr>
          <p:cNvPr id="329" name="Rectangle 328"/>
          <p:cNvSpPr/>
          <p:nvPr/>
        </p:nvSpPr>
        <p:spPr>
          <a:xfrm>
            <a:off x="4457213" y="968458"/>
            <a:ext cx="3277574" cy="276999"/>
          </a:xfrm>
          <a:prstGeom prst="rect">
            <a:avLst/>
          </a:prstGeom>
        </p:spPr>
        <p:txBody>
          <a:bodyPr wrap="square">
            <a:spAutoFit/>
          </a:bodyPr>
          <a:lstStyle/>
          <a:p>
            <a:r>
              <a:rPr lang="id-ID" sz="12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0" name="Subtitle 2"/>
          <p:cNvSpPr txBox="1"/>
          <p:nvPr/>
        </p:nvSpPr>
        <p:spPr>
          <a:xfrm>
            <a:off x="3931606" y="535911"/>
            <a:ext cx="4620887" cy="5324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3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iOS Phone Mockup Slide</a:t>
            </a:r>
            <a:endParaRPr lang="id-ID" sz="3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1" name="TextBox 330"/>
          <p:cNvSpPr txBox="1"/>
          <p:nvPr/>
        </p:nvSpPr>
        <p:spPr>
          <a:xfrm>
            <a:off x="1244563" y="5014453"/>
            <a:ext cx="673582"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Photoshop</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2" name="TextBox 331"/>
          <p:cNvSpPr txBox="1"/>
          <p:nvPr/>
        </p:nvSpPr>
        <p:spPr>
          <a:xfrm>
            <a:off x="4852131" y="5014453"/>
            <a:ext cx="388248" cy="215444"/>
          </a:xfrm>
          <a:prstGeom prst="rect">
            <a:avLst/>
          </a:prstGeom>
          <a:noFill/>
        </p:spPr>
        <p:txBody>
          <a:bodyPr wrap="none" rtlCol="0">
            <a:spAutoFit/>
          </a:bodyPr>
          <a:lstStyle/>
          <a:p>
            <a:r>
              <a:rPr lang="en-US" sz="80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85%</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3" name="TextBox 332"/>
          <p:cNvSpPr txBox="1"/>
          <p:nvPr/>
        </p:nvSpPr>
        <p:spPr>
          <a:xfrm>
            <a:off x="1244563" y="5333534"/>
            <a:ext cx="620683"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Illustrator</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4" name="Rounded Rectangle 333"/>
          <p:cNvSpPr/>
          <p:nvPr/>
        </p:nvSpPr>
        <p:spPr>
          <a:xfrm>
            <a:off x="1244563" y="5237243"/>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35" name="Rounded Rectangle 334"/>
          <p:cNvSpPr/>
          <p:nvPr/>
        </p:nvSpPr>
        <p:spPr>
          <a:xfrm>
            <a:off x="1244563" y="5237244"/>
            <a:ext cx="3212650"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36" name="Rounded Rectangle 335"/>
          <p:cNvSpPr/>
          <p:nvPr/>
        </p:nvSpPr>
        <p:spPr>
          <a:xfrm>
            <a:off x="1244563" y="5556324"/>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37" name="Rounded Rectangle 336"/>
          <p:cNvSpPr/>
          <p:nvPr/>
        </p:nvSpPr>
        <p:spPr>
          <a:xfrm>
            <a:off x="1244563" y="5556325"/>
            <a:ext cx="2725608" cy="4763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38" name="TextBox 337"/>
          <p:cNvSpPr txBox="1"/>
          <p:nvPr/>
        </p:nvSpPr>
        <p:spPr>
          <a:xfrm>
            <a:off x="4852131" y="5333534"/>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70%</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39" name="TextBox 338"/>
          <p:cNvSpPr txBox="1"/>
          <p:nvPr/>
        </p:nvSpPr>
        <p:spPr>
          <a:xfrm>
            <a:off x="1244563" y="5652612"/>
            <a:ext cx="764953"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Photography</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0" name="Rounded Rectangle 339"/>
          <p:cNvSpPr/>
          <p:nvPr/>
        </p:nvSpPr>
        <p:spPr>
          <a:xfrm>
            <a:off x="1244563" y="5875402"/>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41" name="Rounded Rectangle 340"/>
          <p:cNvSpPr/>
          <p:nvPr/>
        </p:nvSpPr>
        <p:spPr>
          <a:xfrm>
            <a:off x="1244563" y="5875403"/>
            <a:ext cx="2014584" cy="45719"/>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42" name="TextBox 341"/>
          <p:cNvSpPr txBox="1"/>
          <p:nvPr/>
        </p:nvSpPr>
        <p:spPr>
          <a:xfrm>
            <a:off x="4852131" y="5652612"/>
            <a:ext cx="388248"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70%</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3" name="TextBox 342"/>
          <p:cNvSpPr txBox="1"/>
          <p:nvPr/>
        </p:nvSpPr>
        <p:spPr>
          <a:xfrm>
            <a:off x="1244563" y="5971687"/>
            <a:ext cx="853119" cy="215444"/>
          </a:xfrm>
          <a:prstGeom prst="rect">
            <a:avLst/>
          </a:prstGeom>
          <a:noFill/>
        </p:spPr>
        <p:txBody>
          <a:bodyPr wrap="none" rtlCol="0">
            <a:spAutoFit/>
          </a:bodyPr>
          <a:lstStyle/>
          <a:p>
            <a:r>
              <a:rPr lang="en-US" sz="800" dirty="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Web Designer</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4" name="TextBox 343"/>
          <p:cNvSpPr txBox="1"/>
          <p:nvPr/>
        </p:nvSpPr>
        <p:spPr>
          <a:xfrm>
            <a:off x="4852131" y="5971687"/>
            <a:ext cx="388248" cy="215444"/>
          </a:xfrm>
          <a:prstGeom prst="rect">
            <a:avLst/>
          </a:prstGeom>
          <a:noFill/>
        </p:spPr>
        <p:txBody>
          <a:bodyPr wrap="none" rtlCol="0">
            <a:spAutoFit/>
          </a:bodyPr>
          <a:lstStyle/>
          <a:p>
            <a:r>
              <a:rPr lang="en-US" sz="800" smtClean="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85%</a:t>
            </a:r>
            <a:endParaRPr lang="en-US" sz="8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5" name="Rounded Rectangle 344"/>
          <p:cNvSpPr/>
          <p:nvPr/>
        </p:nvSpPr>
        <p:spPr>
          <a:xfrm>
            <a:off x="1244563" y="6194477"/>
            <a:ext cx="3987800" cy="476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46" name="Rounded Rectangle 345"/>
          <p:cNvSpPr/>
          <p:nvPr/>
        </p:nvSpPr>
        <p:spPr>
          <a:xfrm>
            <a:off x="1244563" y="6194477"/>
            <a:ext cx="2987766" cy="47633"/>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47" name="Rectangle 346"/>
          <p:cNvSpPr/>
          <p:nvPr/>
        </p:nvSpPr>
        <p:spPr>
          <a:xfrm>
            <a:off x="6207351" y="5226951"/>
            <a:ext cx="3749449" cy="957955"/>
          </a:xfrm>
          <a:prstGeom prst="rect">
            <a:avLst/>
          </a:prstGeom>
        </p:spPr>
        <p:txBody>
          <a:bodyPr wrap="square">
            <a:spAutoFit/>
          </a:bodyPr>
          <a:lstStyle/>
          <a:p>
            <a:pPr>
              <a:lnSpc>
                <a:spcPct val="150000"/>
              </a:lnSpc>
            </a:pPr>
            <a:r>
              <a:rPr lang="id-ID" sz="105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351" name="Subtitle 2"/>
          <p:cNvSpPr txBox="1"/>
          <p:nvPr/>
        </p:nvSpPr>
        <p:spPr>
          <a:xfrm>
            <a:off x="10158723" y="260209"/>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375" b="837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p:nvPr/>
        </p:nvSpPr>
        <p:spPr>
          <a:xfrm>
            <a:off x="-118816" y="260209"/>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pic>
        <p:nvPicPr>
          <p:cNvPr id="4" name="Picture 3" descr="iPad Air White wo Shadow.png"/>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Effect>
                      <a14:sharpenSoften amount="50000"/>
                    </a14:imgEffect>
                  </a14:imgLayer>
                </a14:imgProps>
              </a:ext>
              <a:ext uri="{28A0092B-C50C-407E-A947-70E740481C1C}">
                <a14:useLocalDpi xmlns:a14="http://schemas.microsoft.com/office/drawing/2010/main" val="0"/>
              </a:ext>
            </a:extLst>
          </a:blip>
          <a:srcRect t="5027" r="3035"/>
          <a:stretch>
            <a:fillRect/>
          </a:stretch>
        </p:blipFill>
        <p:spPr>
          <a:xfrm>
            <a:off x="3879662" y="637145"/>
            <a:ext cx="4195391" cy="6070445"/>
          </a:xfrm>
          <a:prstGeom prst="rect">
            <a:avLst/>
          </a:prstGeom>
        </p:spPr>
      </p:pic>
      <p:sp>
        <p:nvSpPr>
          <p:cNvPr id="5" name="Rectangle 4"/>
          <p:cNvSpPr/>
          <p:nvPr/>
        </p:nvSpPr>
        <p:spPr>
          <a:xfrm>
            <a:off x="921172" y="4342786"/>
            <a:ext cx="2490973" cy="1373453"/>
          </a:xfrm>
          <a:prstGeom prst="rect">
            <a:avLst/>
          </a:prstGeom>
        </p:spPr>
        <p:txBody>
          <a:bodyPr wrap="square">
            <a:spAutoFit/>
          </a:bodyPr>
          <a:lstStyle/>
          <a:p>
            <a:pPr>
              <a:lnSpc>
                <a:spcPct val="150000"/>
              </a:lnSpc>
            </a:pPr>
            <a:r>
              <a:rPr lang="id-ID" sz="105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952682" y="3672368"/>
            <a:ext cx="2349269" cy="461665"/>
          </a:xfrm>
          <a:prstGeom prst="rect">
            <a:avLst/>
          </a:prstGeom>
        </p:spPr>
        <p:txBody>
          <a:bodyPr wrap="square">
            <a:spAutoFit/>
          </a:bodyPr>
          <a:lstStyle/>
          <a:p>
            <a:r>
              <a:rPr lang="id-ID" sz="12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Subtitle 2"/>
          <p:cNvSpPr txBox="1"/>
          <p:nvPr/>
        </p:nvSpPr>
        <p:spPr>
          <a:xfrm>
            <a:off x="921172" y="2061522"/>
            <a:ext cx="2620517" cy="14020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200" dirty="0" smtClean="0">
                <a:solidFill>
                  <a:srgbClr val="141318"/>
                </a:solidFill>
                <a:latin typeface="Lato" panose="020F0502020204030203" pitchFamily="34" charset="0"/>
                <a:ea typeface="Lato" panose="020F0502020204030203" pitchFamily="34" charset="0"/>
                <a:cs typeface="Lato" panose="020F0502020204030203" pitchFamily="34" charset="0"/>
              </a:rPr>
              <a:t>Tablet Device Mockup Slide</a:t>
            </a:r>
            <a:endParaRPr lang="id-ID" sz="32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8192580" y="3089515"/>
            <a:ext cx="2986282" cy="1165704"/>
          </a:xfrm>
          <a:prstGeom prst="rect">
            <a:avLst/>
          </a:prstGeom>
        </p:spPr>
        <p:txBody>
          <a:bodyPr wrap="square">
            <a:spAutoFit/>
          </a:bodyPr>
          <a:lstStyle/>
          <a:p>
            <a:pPr algn="just">
              <a:lnSpc>
                <a:spcPct val="150000"/>
              </a:lnSpc>
            </a:pPr>
            <a:r>
              <a:rPr lang="id-ID" sz="105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575" b="57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Diamond 26"/>
          <p:cNvSpPr/>
          <p:nvPr/>
        </p:nvSpPr>
        <p:spPr>
          <a:xfrm>
            <a:off x="2762250" y="316985"/>
            <a:ext cx="6045200" cy="6045200"/>
          </a:xfrm>
          <a:prstGeom prst="diamond">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p:cNvGrpSpPr/>
          <p:nvPr/>
        </p:nvGrpSpPr>
        <p:grpSpPr>
          <a:xfrm>
            <a:off x="2793389" y="1781105"/>
            <a:ext cx="5995508" cy="3326926"/>
            <a:chOff x="1154113" y="2038815"/>
            <a:chExt cx="4040774" cy="2215331"/>
          </a:xfrm>
        </p:grpSpPr>
        <p:pic>
          <p:nvPicPr>
            <p:cNvPr id="4" name="Picture 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54113" y="2038815"/>
              <a:ext cx="4040774" cy="22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739900" y="2178050"/>
              <a:ext cx="2851150" cy="17970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6" name="Rectangle 5"/>
          <p:cNvSpPr/>
          <p:nvPr/>
        </p:nvSpPr>
        <p:spPr>
          <a:xfrm>
            <a:off x="9829415" y="4882568"/>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9842732" y="3086778"/>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9829414" y="1308160"/>
            <a:ext cx="1947882"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9842731" y="4657647"/>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FULL CUSTOMIZED</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9842731" y="1116553"/>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LAYERED FILES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9842731" y="2898667"/>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2" name="Group 11"/>
          <p:cNvGrpSpPr/>
          <p:nvPr/>
        </p:nvGrpSpPr>
        <p:grpSpPr>
          <a:xfrm>
            <a:off x="8966875" y="4813658"/>
            <a:ext cx="665542" cy="665542"/>
            <a:chOff x="5046229" y="1659134"/>
            <a:chExt cx="819175" cy="819175"/>
          </a:xfrm>
        </p:grpSpPr>
        <p:sp>
          <p:nvSpPr>
            <p:cNvPr id="13" name="Oval 12"/>
            <p:cNvSpPr/>
            <p:nvPr/>
          </p:nvSpPr>
          <p:spPr>
            <a:xfrm>
              <a:off x="5046229" y="1659134"/>
              <a:ext cx="819175" cy="819175"/>
            </a:xfrm>
            <a:prstGeom prst="ellipse">
              <a:avLst/>
            </a:prstGeom>
            <a:solidFill>
              <a:srgbClr val="119F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Shape 4680"/>
            <p:cNvSpPr/>
            <p:nvPr/>
          </p:nvSpPr>
          <p:spPr>
            <a:xfrm>
              <a:off x="5302605" y="1873988"/>
              <a:ext cx="306421" cy="389465"/>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5" name="Group 14"/>
          <p:cNvGrpSpPr/>
          <p:nvPr/>
        </p:nvGrpSpPr>
        <p:grpSpPr>
          <a:xfrm>
            <a:off x="8966875" y="2946742"/>
            <a:ext cx="665542" cy="665542"/>
            <a:chOff x="5266684" y="681029"/>
            <a:chExt cx="819175" cy="819175"/>
          </a:xfrm>
        </p:grpSpPr>
        <p:sp>
          <p:nvSpPr>
            <p:cNvPr id="16" name="Oval 15"/>
            <p:cNvSpPr/>
            <p:nvPr/>
          </p:nvSpPr>
          <p:spPr>
            <a:xfrm>
              <a:off x="5266684" y="681029"/>
              <a:ext cx="819175" cy="819175"/>
            </a:xfrm>
            <a:prstGeom prst="ellipse">
              <a:avLst/>
            </a:prstGeom>
            <a:solidFill>
              <a:srgbClr val="157F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Shape 4681"/>
            <p:cNvSpPr/>
            <p:nvPr/>
          </p:nvSpPr>
          <p:spPr>
            <a:xfrm>
              <a:off x="5487138" y="902553"/>
              <a:ext cx="378266" cy="376126"/>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8" name="Group 17"/>
          <p:cNvGrpSpPr/>
          <p:nvPr/>
        </p:nvGrpSpPr>
        <p:grpSpPr>
          <a:xfrm>
            <a:off x="8968005" y="1126822"/>
            <a:ext cx="665542" cy="665542"/>
            <a:chOff x="4116047" y="714889"/>
            <a:chExt cx="819175" cy="819175"/>
          </a:xfrm>
        </p:grpSpPr>
        <p:sp>
          <p:nvSpPr>
            <p:cNvPr id="19" name="Oval 18"/>
            <p:cNvSpPr/>
            <p:nvPr/>
          </p:nvSpPr>
          <p:spPr>
            <a:xfrm>
              <a:off x="4116047" y="714889"/>
              <a:ext cx="819175" cy="819175"/>
            </a:xfrm>
            <a:prstGeom prst="ellipse">
              <a:avLst/>
            </a:prstGeom>
            <a:solidFill>
              <a:srgbClr val="264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Shape 4682"/>
            <p:cNvSpPr/>
            <p:nvPr/>
          </p:nvSpPr>
          <p:spPr>
            <a:xfrm>
              <a:off x="4345550" y="1015927"/>
              <a:ext cx="368194" cy="31338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cxnSp>
        <p:nvCxnSpPr>
          <p:cNvPr id="21" name="Straight Connector 20"/>
          <p:cNvCxnSpPr/>
          <p:nvPr/>
        </p:nvCxnSpPr>
        <p:spPr>
          <a:xfrm>
            <a:off x="9299646" y="1886075"/>
            <a:ext cx="0" cy="96519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299646" y="3730376"/>
            <a:ext cx="0" cy="96519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53706" y="3043649"/>
            <a:ext cx="2490973" cy="1373453"/>
          </a:xfrm>
          <a:prstGeom prst="rect">
            <a:avLst/>
          </a:prstGeom>
        </p:spPr>
        <p:txBody>
          <a:bodyPr wrap="square">
            <a:spAutoFit/>
          </a:bodyPr>
          <a:lstStyle/>
          <a:p>
            <a:pPr>
              <a:lnSpc>
                <a:spcPct val="150000"/>
              </a:lnSpc>
            </a:pPr>
            <a:r>
              <a:rPr lang="id-ID" sz="105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25" name="Subtitle 2"/>
          <p:cNvSpPr txBox="1"/>
          <p:nvPr/>
        </p:nvSpPr>
        <p:spPr>
          <a:xfrm>
            <a:off x="453704" y="1792364"/>
            <a:ext cx="2802509" cy="9255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200" dirty="0" smtClean="0">
                <a:solidFill>
                  <a:srgbClr val="141318"/>
                </a:solidFill>
                <a:latin typeface="Lato" panose="020F0502020204030203" pitchFamily="34" charset="0"/>
                <a:ea typeface="Lato" panose="020F0502020204030203" pitchFamily="34" charset="0"/>
                <a:cs typeface="Lato" panose="020F0502020204030203" pitchFamily="34" charset="0"/>
              </a:rPr>
              <a:t>Laptop Device Mockup Slide</a:t>
            </a:r>
            <a:endParaRPr lang="id-ID" sz="32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7706" b="2770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695" y="304800"/>
            <a:ext cx="11499475" cy="6255657"/>
          </a:xfrm>
          <a:prstGeom prst="rect">
            <a:avLst/>
          </a:prstGeom>
          <a:solidFill>
            <a:schemeClr val="bg1">
              <a:lumMod val="9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4" name="Picture 3" descr="iMac.p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73925" y="731717"/>
            <a:ext cx="6129241" cy="5372100"/>
          </a:xfrm>
          <a:prstGeom prst="rect">
            <a:avLst/>
          </a:prstGeom>
        </p:spPr>
      </p:pic>
      <p:sp>
        <p:nvSpPr>
          <p:cNvPr id="5" name="Rectangle 4"/>
          <p:cNvSpPr/>
          <p:nvPr/>
        </p:nvSpPr>
        <p:spPr>
          <a:xfrm>
            <a:off x="1539700" y="2600363"/>
            <a:ext cx="2490973" cy="1373453"/>
          </a:xfrm>
          <a:prstGeom prst="rect">
            <a:avLst/>
          </a:prstGeom>
        </p:spPr>
        <p:txBody>
          <a:bodyPr wrap="square">
            <a:spAutoFit/>
          </a:bodyPr>
          <a:lstStyle/>
          <a:p>
            <a:pPr>
              <a:lnSpc>
                <a:spcPct val="150000"/>
              </a:lnSpc>
            </a:pPr>
            <a:r>
              <a:rPr lang="id-ID" sz="105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a:t>
            </a:r>
            <a:r>
              <a:rPr lang="id-ID" sz="900" i="0" dirty="0" smtClean="0">
                <a:solidFill>
                  <a:srgbClr val="141318"/>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 est eget mi. </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1571210" y="2177982"/>
            <a:ext cx="2349269" cy="461665"/>
          </a:xfrm>
          <a:prstGeom prst="rect">
            <a:avLst/>
          </a:prstGeom>
        </p:spPr>
        <p:txBody>
          <a:bodyPr wrap="square">
            <a:spAutoFit/>
          </a:bodyPr>
          <a:lstStyle/>
          <a:p>
            <a:r>
              <a:rPr lang="id-ID" sz="12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2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Subtitle 2"/>
          <p:cNvSpPr txBox="1"/>
          <p:nvPr/>
        </p:nvSpPr>
        <p:spPr>
          <a:xfrm>
            <a:off x="1539700" y="1176005"/>
            <a:ext cx="3113133" cy="1018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200" dirty="0" smtClean="0">
                <a:solidFill>
                  <a:srgbClr val="141318"/>
                </a:solidFill>
                <a:latin typeface="Lato" panose="020F0502020204030203" pitchFamily="34" charset="0"/>
                <a:ea typeface="Lato" panose="020F0502020204030203" pitchFamily="34" charset="0"/>
                <a:cs typeface="Lato" panose="020F0502020204030203" pitchFamily="34" charset="0"/>
              </a:rPr>
              <a:t>Desktop Device Mockup Slide</a:t>
            </a:r>
            <a:endParaRPr lang="id-ID" sz="32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grpSp>
        <p:nvGrpSpPr>
          <p:cNvPr id="8" name="Group 7"/>
          <p:cNvGrpSpPr/>
          <p:nvPr/>
        </p:nvGrpSpPr>
        <p:grpSpPr>
          <a:xfrm>
            <a:off x="1628497" y="5403799"/>
            <a:ext cx="812800" cy="812800"/>
            <a:chOff x="1628497" y="5859700"/>
            <a:chExt cx="812800" cy="812800"/>
          </a:xfrm>
        </p:grpSpPr>
        <p:sp>
          <p:nvSpPr>
            <p:cNvPr id="9" name="Rectangle 8"/>
            <p:cNvSpPr/>
            <p:nvPr/>
          </p:nvSpPr>
          <p:spPr>
            <a:xfrm>
              <a:off x="1628497" y="5859700"/>
              <a:ext cx="812800" cy="812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Shape 4674"/>
            <p:cNvSpPr/>
            <p:nvPr/>
          </p:nvSpPr>
          <p:spPr>
            <a:xfrm>
              <a:off x="1882331" y="6117023"/>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chemeClr val="bg1">
                <a:lumMod val="50000"/>
              </a:schemeClr>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1" name="Group 10"/>
          <p:cNvGrpSpPr/>
          <p:nvPr/>
        </p:nvGrpSpPr>
        <p:grpSpPr>
          <a:xfrm>
            <a:off x="1631924" y="4231139"/>
            <a:ext cx="812800" cy="812800"/>
            <a:chOff x="1631924" y="4779573"/>
            <a:chExt cx="812800" cy="812800"/>
          </a:xfrm>
        </p:grpSpPr>
        <p:sp>
          <p:nvSpPr>
            <p:cNvPr id="12" name="Rectangle 11"/>
            <p:cNvSpPr/>
            <p:nvPr/>
          </p:nvSpPr>
          <p:spPr>
            <a:xfrm>
              <a:off x="1631924" y="4779573"/>
              <a:ext cx="812800" cy="812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Shape 4738"/>
            <p:cNvSpPr/>
            <p:nvPr/>
          </p:nvSpPr>
          <p:spPr>
            <a:xfrm>
              <a:off x="1885759" y="5035783"/>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chemeClr val="bg1">
                <a:lumMod val="50000"/>
              </a:schemeClr>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14" name="Rectangle 13"/>
          <p:cNvSpPr/>
          <p:nvPr/>
        </p:nvSpPr>
        <p:spPr>
          <a:xfrm>
            <a:off x="2666043" y="4392825"/>
            <a:ext cx="1959071" cy="71558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2491373" y="4218579"/>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1. LAYERED FILES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2632647" y="5594540"/>
            <a:ext cx="3465799" cy="507831"/>
          </a:xfrm>
          <a:prstGeom prst="rect">
            <a:avLst/>
          </a:prstGeom>
        </p:spPr>
        <p:txBody>
          <a:bodyPr wrap="square">
            <a:spAutoFit/>
          </a:bodyPr>
          <a:lstStyle/>
          <a:p>
            <a:pPr>
              <a:lnSpc>
                <a:spcPct val="150000"/>
              </a:lnSpc>
            </a:pPr>
            <a:r>
              <a:rPr lang="id-ID" sz="900" i="0" dirty="0" smtClean="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p:cNvSpPr/>
          <p:nvPr/>
        </p:nvSpPr>
        <p:spPr>
          <a:xfrm>
            <a:off x="2441296" y="5419053"/>
            <a:ext cx="2349269" cy="276999"/>
          </a:xfrm>
          <a:prstGeom prst="rect">
            <a:avLst/>
          </a:prstGeom>
        </p:spPr>
        <p:txBody>
          <a:bodyPr wrap="square">
            <a:spAutoFit/>
          </a:bodyPr>
          <a:lstStyle/>
          <a:p>
            <a:r>
              <a:rPr lang="id-ID" sz="12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2. UNLIMITED OPTIONS</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 name="图片占位符 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742" r="742"/>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
          <p:cNvSpPr/>
          <p:nvPr/>
        </p:nvSpPr>
        <p:spPr bwMode="auto">
          <a:xfrm>
            <a:off x="613877" y="703002"/>
            <a:ext cx="6536466" cy="6497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50800" tIns="50800" rIns="50800" bIns="50800" anchor="ctr"/>
          <a:lstStyle/>
          <a:p>
            <a:pPr algn="l">
              <a:defRPr/>
            </a:pPr>
            <a:r>
              <a:rPr lang="id-ID" sz="4000" dirty="0" smtClean="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rPr>
              <a:t>BUSINESS</a:t>
            </a:r>
            <a:r>
              <a:rPr lang="id-ID" sz="4400" dirty="0" smtClean="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rPr>
              <a:t> INFOGRAPHIC</a:t>
            </a:r>
            <a:endParaRPr lang="es-ES" sz="4400" dirty="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endParaRPr>
          </a:p>
        </p:txBody>
      </p:sp>
      <p:sp>
        <p:nvSpPr>
          <p:cNvPr id="5" name="TextBox 4"/>
          <p:cNvSpPr txBox="1"/>
          <p:nvPr/>
        </p:nvSpPr>
        <p:spPr>
          <a:xfrm>
            <a:off x="0" y="5871153"/>
            <a:ext cx="12192000" cy="1015663"/>
          </a:xfrm>
          <a:prstGeom prst="rect">
            <a:avLst/>
          </a:prstGeom>
          <a:solidFill>
            <a:schemeClr val="bg1">
              <a:lumMod val="85000"/>
              <a:alpha val="88000"/>
            </a:schemeClr>
          </a:solidFill>
        </p:spPr>
        <p:txBody>
          <a:bodyPr wrap="square" lIns="268224" tIns="182880" rIns="853440" bIns="182880" rtlCol="0">
            <a:spAutoFit/>
          </a:bodyPr>
          <a:lstStyle/>
          <a:p>
            <a:r>
              <a:rPr lang="id-ID" dirty="0" smtClean="0">
                <a:solidFill>
                  <a:srgbClr val="262626"/>
                </a:solidFill>
                <a:latin typeface="Lato" panose="020F0502020204030203" pitchFamily="34" charset="0"/>
                <a:ea typeface="Lato" panose="020F0502020204030203" pitchFamily="34" charset="0"/>
                <a:cs typeface="Lato" panose="020F0502020204030203" pitchFamily="34" charset="0"/>
              </a:rPr>
              <a:t>Good Services</a:t>
            </a:r>
            <a:endParaRPr lang="en-US" i="1" dirty="0">
              <a:solidFill>
                <a:srgbClr val="262626"/>
              </a:solidFill>
              <a:latin typeface="Lato" panose="020F0502020204030203" pitchFamily="34" charset="0"/>
              <a:ea typeface="Lato" panose="020F0502020204030203" pitchFamily="34" charset="0"/>
              <a:cs typeface="Lato" panose="020F0502020204030203" pitchFamily="34" charset="0"/>
            </a:endParaRPr>
          </a:p>
          <a:p>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Integer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vel</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nunc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ligula.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Phasellus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ligula,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euismod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nec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consequat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varius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quis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nibh</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Aenean</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vehicula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felis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et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tincidunt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rhoncus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nibh</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ullamcorper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sagittis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dignissim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felis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arcu</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eget</a:t>
            </a:r>
            <a:endParaRPr lang="en-US"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 name="Freeform 5"/>
          <p:cNvSpPr>
            <a:spLocks noEditPoints="1"/>
          </p:cNvSpPr>
          <p:nvPr/>
        </p:nvSpPr>
        <p:spPr bwMode="auto">
          <a:xfrm>
            <a:off x="5381468" y="2911319"/>
            <a:ext cx="481601" cy="504835"/>
          </a:xfrm>
          <a:custGeom>
            <a:avLst/>
            <a:gdLst>
              <a:gd name="T0" fmla="*/ 127 w 240"/>
              <a:gd name="T1" fmla="*/ 220 h 240"/>
              <a:gd name="T2" fmla="*/ 150 w 240"/>
              <a:gd name="T3" fmla="*/ 213 h 240"/>
              <a:gd name="T4" fmla="*/ 170 w 240"/>
              <a:gd name="T5" fmla="*/ 217 h 240"/>
              <a:gd name="T6" fmla="*/ 192 w 240"/>
              <a:gd name="T7" fmla="*/ 217 h 240"/>
              <a:gd name="T8" fmla="*/ 197 w 240"/>
              <a:gd name="T9" fmla="*/ 181 h 240"/>
              <a:gd name="T10" fmla="*/ 214 w 240"/>
              <a:gd name="T11" fmla="*/ 155 h 240"/>
              <a:gd name="T12" fmla="*/ 240 w 240"/>
              <a:gd name="T13" fmla="*/ 131 h 240"/>
              <a:gd name="T14" fmla="*/ 223 w 240"/>
              <a:gd name="T15" fmla="*/ 115 h 240"/>
              <a:gd name="T16" fmla="*/ 215 w 240"/>
              <a:gd name="T17" fmla="*/ 96 h 240"/>
              <a:gd name="T18" fmla="*/ 213 w 240"/>
              <a:gd name="T19" fmla="*/ 76 h 240"/>
              <a:gd name="T20" fmla="*/ 220 w 240"/>
              <a:gd name="T21" fmla="*/ 53 h 240"/>
              <a:gd name="T22" fmla="*/ 186 w 240"/>
              <a:gd name="T23" fmla="*/ 44 h 240"/>
              <a:gd name="T24" fmla="*/ 158 w 240"/>
              <a:gd name="T25" fmla="*/ 30 h 240"/>
              <a:gd name="T26" fmla="*/ 137 w 240"/>
              <a:gd name="T27" fmla="*/ 1 h 240"/>
              <a:gd name="T28" fmla="*/ 117 w 240"/>
              <a:gd name="T29" fmla="*/ 11 h 240"/>
              <a:gd name="T30" fmla="*/ 102 w 240"/>
              <a:gd name="T31" fmla="*/ 24 h 240"/>
              <a:gd name="T32" fmla="*/ 78 w 240"/>
              <a:gd name="T33" fmla="*/ 29 h 240"/>
              <a:gd name="T34" fmla="*/ 55 w 240"/>
              <a:gd name="T35" fmla="*/ 19 h 240"/>
              <a:gd name="T36" fmla="*/ 41 w 240"/>
              <a:gd name="T37" fmla="*/ 45 h 240"/>
              <a:gd name="T38" fmla="*/ 33 w 240"/>
              <a:gd name="T39" fmla="*/ 76 h 240"/>
              <a:gd name="T40" fmla="*/ 3 w 240"/>
              <a:gd name="T41" fmla="*/ 94 h 240"/>
              <a:gd name="T42" fmla="*/ 2 w 240"/>
              <a:gd name="T43" fmla="*/ 118 h 240"/>
              <a:gd name="T44" fmla="*/ 23 w 240"/>
              <a:gd name="T45" fmla="*/ 134 h 240"/>
              <a:gd name="T46" fmla="*/ 29 w 240"/>
              <a:gd name="T47" fmla="*/ 157 h 240"/>
              <a:gd name="T48" fmla="*/ 18 w 240"/>
              <a:gd name="T49" fmla="*/ 182 h 240"/>
              <a:gd name="T50" fmla="*/ 35 w 240"/>
              <a:gd name="T51" fmla="*/ 202 h 240"/>
              <a:gd name="T52" fmla="*/ 70 w 240"/>
              <a:gd name="T53" fmla="*/ 204 h 240"/>
              <a:gd name="T54" fmla="*/ 89 w 240"/>
              <a:gd name="T55" fmla="*/ 234 h 240"/>
              <a:gd name="T56" fmla="*/ 115 w 240"/>
              <a:gd name="T57" fmla="*/ 240 h 240"/>
              <a:gd name="T58" fmla="*/ 103 w 240"/>
              <a:gd name="T59" fmla="*/ 187 h 240"/>
              <a:gd name="T60" fmla="*/ 85 w 240"/>
              <a:gd name="T61" fmla="*/ 179 h 240"/>
              <a:gd name="T62" fmla="*/ 70 w 240"/>
              <a:gd name="T63" fmla="*/ 167 h 240"/>
              <a:gd name="T64" fmla="*/ 61 w 240"/>
              <a:gd name="T65" fmla="*/ 155 h 240"/>
              <a:gd name="T66" fmla="*/ 55 w 240"/>
              <a:gd name="T67" fmla="*/ 142 h 240"/>
              <a:gd name="T68" fmla="*/ 52 w 240"/>
              <a:gd name="T69" fmla="*/ 131 h 240"/>
              <a:gd name="T70" fmla="*/ 52 w 240"/>
              <a:gd name="T71" fmla="*/ 115 h 240"/>
              <a:gd name="T72" fmla="*/ 54 w 240"/>
              <a:gd name="T73" fmla="*/ 101 h 240"/>
              <a:gd name="T74" fmla="*/ 62 w 240"/>
              <a:gd name="T75" fmla="*/ 83 h 240"/>
              <a:gd name="T76" fmla="*/ 74 w 240"/>
              <a:gd name="T77" fmla="*/ 69 h 240"/>
              <a:gd name="T78" fmla="*/ 87 w 240"/>
              <a:gd name="T79" fmla="*/ 60 h 240"/>
              <a:gd name="T80" fmla="*/ 101 w 240"/>
              <a:gd name="T81" fmla="*/ 55 h 240"/>
              <a:gd name="T82" fmla="*/ 111 w 240"/>
              <a:gd name="T83" fmla="*/ 52 h 240"/>
              <a:gd name="T84" fmla="*/ 130 w 240"/>
              <a:gd name="T85" fmla="*/ 52 h 240"/>
              <a:gd name="T86" fmla="*/ 147 w 240"/>
              <a:gd name="T87" fmla="*/ 58 h 240"/>
              <a:gd name="T88" fmla="*/ 159 w 240"/>
              <a:gd name="T89" fmla="*/ 64 h 240"/>
              <a:gd name="T90" fmla="*/ 172 w 240"/>
              <a:gd name="T91" fmla="*/ 75 h 240"/>
              <a:gd name="T92" fmla="*/ 182 w 240"/>
              <a:gd name="T93" fmla="*/ 92 h 240"/>
              <a:gd name="T94" fmla="*/ 186 w 240"/>
              <a:gd name="T95" fmla="*/ 103 h 240"/>
              <a:gd name="T96" fmla="*/ 188 w 240"/>
              <a:gd name="T97" fmla="*/ 116 h 240"/>
              <a:gd name="T98" fmla="*/ 187 w 240"/>
              <a:gd name="T99" fmla="*/ 135 h 240"/>
              <a:gd name="T100" fmla="*/ 181 w 240"/>
              <a:gd name="T101" fmla="*/ 151 h 240"/>
              <a:gd name="T102" fmla="*/ 174 w 240"/>
              <a:gd name="T103" fmla="*/ 162 h 240"/>
              <a:gd name="T104" fmla="*/ 161 w 240"/>
              <a:gd name="T105" fmla="*/ 175 h 240"/>
              <a:gd name="T106" fmla="*/ 145 w 240"/>
              <a:gd name="T107" fmla="*/ 184 h 240"/>
              <a:gd name="T108" fmla="*/ 135 w 240"/>
              <a:gd name="T109" fmla="*/ 187 h 240"/>
              <a:gd name="T110" fmla="*/ 120 w 240"/>
              <a:gd name="T111" fmla="*/ 18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40">
                <a:moveTo>
                  <a:pt x="115" y="240"/>
                </a:moveTo>
                <a:cubicBezTo>
                  <a:pt x="116" y="239"/>
                  <a:pt x="117" y="239"/>
                  <a:pt x="117" y="238"/>
                </a:cubicBezTo>
                <a:cubicBezTo>
                  <a:pt x="117" y="238"/>
                  <a:pt x="120" y="233"/>
                  <a:pt x="123" y="229"/>
                </a:cubicBezTo>
                <a:cubicBezTo>
                  <a:pt x="124" y="227"/>
                  <a:pt x="125" y="225"/>
                  <a:pt x="126" y="223"/>
                </a:cubicBezTo>
                <a:cubicBezTo>
                  <a:pt x="127" y="222"/>
                  <a:pt x="127" y="220"/>
                  <a:pt x="127" y="220"/>
                </a:cubicBezTo>
                <a:cubicBezTo>
                  <a:pt x="128" y="219"/>
                  <a:pt x="129" y="217"/>
                  <a:pt x="131" y="217"/>
                </a:cubicBezTo>
                <a:cubicBezTo>
                  <a:pt x="131" y="217"/>
                  <a:pt x="132" y="217"/>
                  <a:pt x="133" y="217"/>
                </a:cubicBezTo>
                <a:cubicBezTo>
                  <a:pt x="135" y="217"/>
                  <a:pt x="136" y="217"/>
                  <a:pt x="138" y="216"/>
                </a:cubicBezTo>
                <a:cubicBezTo>
                  <a:pt x="141" y="216"/>
                  <a:pt x="144" y="215"/>
                  <a:pt x="144" y="215"/>
                </a:cubicBezTo>
                <a:cubicBezTo>
                  <a:pt x="144" y="215"/>
                  <a:pt x="147" y="214"/>
                  <a:pt x="150" y="213"/>
                </a:cubicBezTo>
                <a:cubicBezTo>
                  <a:pt x="152" y="213"/>
                  <a:pt x="154" y="212"/>
                  <a:pt x="155" y="212"/>
                </a:cubicBezTo>
                <a:cubicBezTo>
                  <a:pt x="156" y="211"/>
                  <a:pt x="157" y="211"/>
                  <a:pt x="157" y="211"/>
                </a:cubicBezTo>
                <a:cubicBezTo>
                  <a:pt x="158" y="210"/>
                  <a:pt x="160" y="210"/>
                  <a:pt x="162" y="212"/>
                </a:cubicBezTo>
                <a:cubicBezTo>
                  <a:pt x="162" y="212"/>
                  <a:pt x="163" y="212"/>
                  <a:pt x="164" y="213"/>
                </a:cubicBezTo>
                <a:cubicBezTo>
                  <a:pt x="166" y="214"/>
                  <a:pt x="168" y="216"/>
                  <a:pt x="170" y="217"/>
                </a:cubicBezTo>
                <a:cubicBezTo>
                  <a:pt x="174" y="220"/>
                  <a:pt x="179" y="222"/>
                  <a:pt x="179" y="222"/>
                </a:cubicBezTo>
                <a:cubicBezTo>
                  <a:pt x="180" y="223"/>
                  <a:pt x="181" y="223"/>
                  <a:pt x="182" y="223"/>
                </a:cubicBezTo>
                <a:cubicBezTo>
                  <a:pt x="183" y="223"/>
                  <a:pt x="184" y="222"/>
                  <a:pt x="185" y="222"/>
                </a:cubicBezTo>
                <a:cubicBezTo>
                  <a:pt x="185" y="222"/>
                  <a:pt x="186" y="221"/>
                  <a:pt x="187" y="220"/>
                </a:cubicBezTo>
                <a:cubicBezTo>
                  <a:pt x="189" y="219"/>
                  <a:pt x="190" y="218"/>
                  <a:pt x="192" y="217"/>
                </a:cubicBezTo>
                <a:cubicBezTo>
                  <a:pt x="196" y="214"/>
                  <a:pt x="199" y="211"/>
                  <a:pt x="199" y="211"/>
                </a:cubicBezTo>
                <a:cubicBezTo>
                  <a:pt x="201" y="209"/>
                  <a:pt x="202" y="207"/>
                  <a:pt x="201" y="205"/>
                </a:cubicBezTo>
                <a:cubicBezTo>
                  <a:pt x="201" y="205"/>
                  <a:pt x="200" y="200"/>
                  <a:pt x="199" y="195"/>
                </a:cubicBezTo>
                <a:cubicBezTo>
                  <a:pt x="198" y="191"/>
                  <a:pt x="196" y="186"/>
                  <a:pt x="196" y="186"/>
                </a:cubicBezTo>
                <a:cubicBezTo>
                  <a:pt x="195" y="184"/>
                  <a:pt x="195" y="182"/>
                  <a:pt x="197" y="181"/>
                </a:cubicBezTo>
                <a:cubicBezTo>
                  <a:pt x="197" y="181"/>
                  <a:pt x="199" y="178"/>
                  <a:pt x="201" y="176"/>
                </a:cubicBezTo>
                <a:cubicBezTo>
                  <a:pt x="202" y="173"/>
                  <a:pt x="204" y="170"/>
                  <a:pt x="204" y="170"/>
                </a:cubicBezTo>
                <a:cubicBezTo>
                  <a:pt x="204" y="170"/>
                  <a:pt x="206" y="167"/>
                  <a:pt x="207" y="164"/>
                </a:cubicBezTo>
                <a:cubicBezTo>
                  <a:pt x="209" y="162"/>
                  <a:pt x="210" y="158"/>
                  <a:pt x="210" y="158"/>
                </a:cubicBezTo>
                <a:cubicBezTo>
                  <a:pt x="211" y="157"/>
                  <a:pt x="212" y="155"/>
                  <a:pt x="214" y="155"/>
                </a:cubicBezTo>
                <a:cubicBezTo>
                  <a:pt x="214" y="155"/>
                  <a:pt x="219" y="155"/>
                  <a:pt x="224" y="153"/>
                </a:cubicBezTo>
                <a:cubicBezTo>
                  <a:pt x="229" y="152"/>
                  <a:pt x="234" y="151"/>
                  <a:pt x="234" y="151"/>
                </a:cubicBezTo>
                <a:cubicBezTo>
                  <a:pt x="235" y="150"/>
                  <a:pt x="237" y="148"/>
                  <a:pt x="238" y="146"/>
                </a:cubicBezTo>
                <a:cubicBezTo>
                  <a:pt x="238" y="146"/>
                  <a:pt x="238" y="142"/>
                  <a:pt x="239" y="137"/>
                </a:cubicBezTo>
                <a:cubicBezTo>
                  <a:pt x="240" y="135"/>
                  <a:pt x="240" y="133"/>
                  <a:pt x="240" y="131"/>
                </a:cubicBezTo>
                <a:cubicBezTo>
                  <a:pt x="240" y="130"/>
                  <a:pt x="240" y="129"/>
                  <a:pt x="240" y="129"/>
                </a:cubicBezTo>
                <a:cubicBezTo>
                  <a:pt x="240" y="127"/>
                  <a:pt x="240" y="126"/>
                  <a:pt x="240" y="125"/>
                </a:cubicBezTo>
                <a:cubicBezTo>
                  <a:pt x="239" y="124"/>
                  <a:pt x="238" y="123"/>
                  <a:pt x="238" y="123"/>
                </a:cubicBezTo>
                <a:cubicBezTo>
                  <a:pt x="238" y="123"/>
                  <a:pt x="233" y="120"/>
                  <a:pt x="229" y="118"/>
                </a:cubicBezTo>
                <a:cubicBezTo>
                  <a:pt x="227" y="116"/>
                  <a:pt x="225" y="115"/>
                  <a:pt x="223" y="115"/>
                </a:cubicBezTo>
                <a:cubicBezTo>
                  <a:pt x="221" y="114"/>
                  <a:pt x="220" y="113"/>
                  <a:pt x="220" y="113"/>
                </a:cubicBezTo>
                <a:cubicBezTo>
                  <a:pt x="219" y="112"/>
                  <a:pt x="217" y="111"/>
                  <a:pt x="217" y="109"/>
                </a:cubicBezTo>
                <a:cubicBezTo>
                  <a:pt x="217" y="109"/>
                  <a:pt x="217" y="108"/>
                  <a:pt x="217" y="107"/>
                </a:cubicBezTo>
                <a:cubicBezTo>
                  <a:pt x="217" y="106"/>
                  <a:pt x="216" y="104"/>
                  <a:pt x="216" y="102"/>
                </a:cubicBezTo>
                <a:cubicBezTo>
                  <a:pt x="215" y="99"/>
                  <a:pt x="215" y="96"/>
                  <a:pt x="215" y="96"/>
                </a:cubicBezTo>
                <a:cubicBezTo>
                  <a:pt x="215" y="96"/>
                  <a:pt x="214" y="93"/>
                  <a:pt x="213" y="90"/>
                </a:cubicBezTo>
                <a:cubicBezTo>
                  <a:pt x="212" y="88"/>
                  <a:pt x="212" y="87"/>
                  <a:pt x="211" y="86"/>
                </a:cubicBezTo>
                <a:cubicBezTo>
                  <a:pt x="211" y="84"/>
                  <a:pt x="211" y="84"/>
                  <a:pt x="211" y="84"/>
                </a:cubicBezTo>
                <a:cubicBezTo>
                  <a:pt x="210" y="82"/>
                  <a:pt x="210" y="80"/>
                  <a:pt x="211" y="78"/>
                </a:cubicBezTo>
                <a:cubicBezTo>
                  <a:pt x="211" y="78"/>
                  <a:pt x="212" y="77"/>
                  <a:pt x="213" y="76"/>
                </a:cubicBezTo>
                <a:cubicBezTo>
                  <a:pt x="214" y="74"/>
                  <a:pt x="216" y="72"/>
                  <a:pt x="217" y="70"/>
                </a:cubicBezTo>
                <a:cubicBezTo>
                  <a:pt x="220" y="66"/>
                  <a:pt x="222" y="62"/>
                  <a:pt x="222" y="62"/>
                </a:cubicBezTo>
                <a:cubicBezTo>
                  <a:pt x="222" y="61"/>
                  <a:pt x="223" y="60"/>
                  <a:pt x="223" y="59"/>
                </a:cubicBezTo>
                <a:cubicBezTo>
                  <a:pt x="222" y="58"/>
                  <a:pt x="222" y="56"/>
                  <a:pt x="221" y="55"/>
                </a:cubicBezTo>
                <a:cubicBezTo>
                  <a:pt x="221" y="55"/>
                  <a:pt x="221" y="54"/>
                  <a:pt x="220" y="53"/>
                </a:cubicBezTo>
                <a:cubicBezTo>
                  <a:pt x="219" y="52"/>
                  <a:pt x="218" y="50"/>
                  <a:pt x="216" y="48"/>
                </a:cubicBezTo>
                <a:cubicBezTo>
                  <a:pt x="214" y="45"/>
                  <a:pt x="211" y="41"/>
                  <a:pt x="211" y="41"/>
                </a:cubicBezTo>
                <a:cubicBezTo>
                  <a:pt x="209" y="39"/>
                  <a:pt x="207" y="39"/>
                  <a:pt x="205" y="39"/>
                </a:cubicBezTo>
                <a:cubicBezTo>
                  <a:pt x="205" y="39"/>
                  <a:pt x="200" y="40"/>
                  <a:pt x="195" y="41"/>
                </a:cubicBezTo>
                <a:cubicBezTo>
                  <a:pt x="191" y="43"/>
                  <a:pt x="186" y="44"/>
                  <a:pt x="186" y="44"/>
                </a:cubicBezTo>
                <a:cubicBezTo>
                  <a:pt x="184" y="45"/>
                  <a:pt x="182" y="45"/>
                  <a:pt x="181" y="44"/>
                </a:cubicBezTo>
                <a:cubicBezTo>
                  <a:pt x="181" y="44"/>
                  <a:pt x="178" y="41"/>
                  <a:pt x="175" y="40"/>
                </a:cubicBezTo>
                <a:cubicBezTo>
                  <a:pt x="173" y="38"/>
                  <a:pt x="170" y="36"/>
                  <a:pt x="170" y="36"/>
                </a:cubicBezTo>
                <a:cubicBezTo>
                  <a:pt x="170" y="36"/>
                  <a:pt x="167" y="35"/>
                  <a:pt x="164" y="33"/>
                </a:cubicBezTo>
                <a:cubicBezTo>
                  <a:pt x="161" y="31"/>
                  <a:pt x="158" y="30"/>
                  <a:pt x="158" y="30"/>
                </a:cubicBezTo>
                <a:cubicBezTo>
                  <a:pt x="156" y="30"/>
                  <a:pt x="155" y="28"/>
                  <a:pt x="155" y="26"/>
                </a:cubicBezTo>
                <a:cubicBezTo>
                  <a:pt x="155" y="26"/>
                  <a:pt x="154" y="21"/>
                  <a:pt x="153" y="16"/>
                </a:cubicBezTo>
                <a:cubicBezTo>
                  <a:pt x="152" y="12"/>
                  <a:pt x="151" y="7"/>
                  <a:pt x="151" y="7"/>
                </a:cubicBezTo>
                <a:cubicBezTo>
                  <a:pt x="150" y="5"/>
                  <a:pt x="148" y="3"/>
                  <a:pt x="146" y="3"/>
                </a:cubicBezTo>
                <a:cubicBezTo>
                  <a:pt x="146" y="3"/>
                  <a:pt x="142" y="2"/>
                  <a:pt x="137" y="1"/>
                </a:cubicBezTo>
                <a:cubicBezTo>
                  <a:pt x="135" y="1"/>
                  <a:pt x="133" y="1"/>
                  <a:pt x="131" y="0"/>
                </a:cubicBezTo>
                <a:cubicBezTo>
                  <a:pt x="129" y="0"/>
                  <a:pt x="128" y="0"/>
                  <a:pt x="128" y="0"/>
                </a:cubicBezTo>
                <a:cubicBezTo>
                  <a:pt x="127" y="0"/>
                  <a:pt x="126" y="0"/>
                  <a:pt x="125" y="1"/>
                </a:cubicBezTo>
                <a:cubicBezTo>
                  <a:pt x="124" y="1"/>
                  <a:pt x="123" y="2"/>
                  <a:pt x="123" y="3"/>
                </a:cubicBezTo>
                <a:cubicBezTo>
                  <a:pt x="123" y="3"/>
                  <a:pt x="120" y="7"/>
                  <a:pt x="117" y="11"/>
                </a:cubicBezTo>
                <a:cubicBezTo>
                  <a:pt x="116" y="13"/>
                  <a:pt x="115" y="16"/>
                  <a:pt x="114" y="17"/>
                </a:cubicBezTo>
                <a:cubicBezTo>
                  <a:pt x="114" y="19"/>
                  <a:pt x="113" y="20"/>
                  <a:pt x="113" y="20"/>
                </a:cubicBezTo>
                <a:cubicBezTo>
                  <a:pt x="112" y="22"/>
                  <a:pt x="111" y="23"/>
                  <a:pt x="109" y="23"/>
                </a:cubicBezTo>
                <a:cubicBezTo>
                  <a:pt x="109" y="23"/>
                  <a:pt x="108" y="23"/>
                  <a:pt x="107" y="23"/>
                </a:cubicBezTo>
                <a:cubicBezTo>
                  <a:pt x="105" y="23"/>
                  <a:pt x="104" y="24"/>
                  <a:pt x="102" y="24"/>
                </a:cubicBezTo>
                <a:cubicBezTo>
                  <a:pt x="99" y="25"/>
                  <a:pt x="96" y="25"/>
                  <a:pt x="96" y="25"/>
                </a:cubicBezTo>
                <a:cubicBezTo>
                  <a:pt x="96" y="25"/>
                  <a:pt x="93" y="26"/>
                  <a:pt x="90" y="27"/>
                </a:cubicBezTo>
                <a:cubicBezTo>
                  <a:pt x="88" y="28"/>
                  <a:pt x="87" y="28"/>
                  <a:pt x="85" y="29"/>
                </a:cubicBezTo>
                <a:cubicBezTo>
                  <a:pt x="84" y="29"/>
                  <a:pt x="84" y="30"/>
                  <a:pt x="84" y="30"/>
                </a:cubicBezTo>
                <a:cubicBezTo>
                  <a:pt x="82" y="30"/>
                  <a:pt x="80" y="30"/>
                  <a:pt x="78" y="29"/>
                </a:cubicBezTo>
                <a:cubicBezTo>
                  <a:pt x="78" y="29"/>
                  <a:pt x="77" y="28"/>
                  <a:pt x="76" y="27"/>
                </a:cubicBezTo>
                <a:cubicBezTo>
                  <a:pt x="74" y="26"/>
                  <a:pt x="72" y="25"/>
                  <a:pt x="70" y="23"/>
                </a:cubicBezTo>
                <a:cubicBezTo>
                  <a:pt x="66" y="21"/>
                  <a:pt x="61" y="18"/>
                  <a:pt x="61" y="18"/>
                </a:cubicBezTo>
                <a:cubicBezTo>
                  <a:pt x="61" y="18"/>
                  <a:pt x="60" y="18"/>
                  <a:pt x="58" y="18"/>
                </a:cubicBezTo>
                <a:cubicBezTo>
                  <a:pt x="57" y="18"/>
                  <a:pt x="56" y="18"/>
                  <a:pt x="55" y="19"/>
                </a:cubicBezTo>
                <a:cubicBezTo>
                  <a:pt x="55" y="19"/>
                  <a:pt x="54" y="19"/>
                  <a:pt x="53" y="20"/>
                </a:cubicBezTo>
                <a:cubicBezTo>
                  <a:pt x="52" y="21"/>
                  <a:pt x="50" y="23"/>
                  <a:pt x="48" y="24"/>
                </a:cubicBezTo>
                <a:cubicBezTo>
                  <a:pt x="45" y="27"/>
                  <a:pt x="41" y="29"/>
                  <a:pt x="41" y="29"/>
                </a:cubicBezTo>
                <a:cubicBezTo>
                  <a:pt x="39" y="31"/>
                  <a:pt x="38" y="33"/>
                  <a:pt x="39" y="35"/>
                </a:cubicBezTo>
                <a:cubicBezTo>
                  <a:pt x="39" y="35"/>
                  <a:pt x="40" y="40"/>
                  <a:pt x="41" y="45"/>
                </a:cubicBezTo>
                <a:cubicBezTo>
                  <a:pt x="42" y="50"/>
                  <a:pt x="44" y="54"/>
                  <a:pt x="44" y="54"/>
                </a:cubicBezTo>
                <a:cubicBezTo>
                  <a:pt x="45" y="56"/>
                  <a:pt x="45" y="58"/>
                  <a:pt x="43" y="60"/>
                </a:cubicBezTo>
                <a:cubicBezTo>
                  <a:pt x="43" y="60"/>
                  <a:pt x="41" y="62"/>
                  <a:pt x="40" y="65"/>
                </a:cubicBezTo>
                <a:cubicBezTo>
                  <a:pt x="38" y="68"/>
                  <a:pt x="36" y="70"/>
                  <a:pt x="36" y="70"/>
                </a:cubicBezTo>
                <a:cubicBezTo>
                  <a:pt x="36" y="70"/>
                  <a:pt x="34" y="73"/>
                  <a:pt x="33" y="76"/>
                </a:cubicBezTo>
                <a:cubicBezTo>
                  <a:pt x="31" y="79"/>
                  <a:pt x="30" y="82"/>
                  <a:pt x="30" y="82"/>
                </a:cubicBezTo>
                <a:cubicBezTo>
                  <a:pt x="29" y="84"/>
                  <a:pt x="28" y="85"/>
                  <a:pt x="26" y="85"/>
                </a:cubicBezTo>
                <a:cubicBezTo>
                  <a:pt x="26" y="85"/>
                  <a:pt x="21" y="86"/>
                  <a:pt x="16" y="87"/>
                </a:cubicBezTo>
                <a:cubicBezTo>
                  <a:pt x="11" y="88"/>
                  <a:pt x="7" y="90"/>
                  <a:pt x="7" y="90"/>
                </a:cubicBezTo>
                <a:cubicBezTo>
                  <a:pt x="5" y="90"/>
                  <a:pt x="3" y="92"/>
                  <a:pt x="3" y="94"/>
                </a:cubicBezTo>
                <a:cubicBezTo>
                  <a:pt x="3" y="94"/>
                  <a:pt x="2" y="99"/>
                  <a:pt x="1" y="103"/>
                </a:cubicBezTo>
                <a:cubicBezTo>
                  <a:pt x="1" y="105"/>
                  <a:pt x="0" y="107"/>
                  <a:pt x="0" y="109"/>
                </a:cubicBezTo>
                <a:cubicBezTo>
                  <a:pt x="0" y="111"/>
                  <a:pt x="0" y="112"/>
                  <a:pt x="0" y="112"/>
                </a:cubicBezTo>
                <a:cubicBezTo>
                  <a:pt x="0" y="113"/>
                  <a:pt x="0" y="114"/>
                  <a:pt x="1" y="115"/>
                </a:cubicBezTo>
                <a:cubicBezTo>
                  <a:pt x="1" y="116"/>
                  <a:pt x="2" y="117"/>
                  <a:pt x="2" y="118"/>
                </a:cubicBezTo>
                <a:cubicBezTo>
                  <a:pt x="2" y="118"/>
                  <a:pt x="7" y="120"/>
                  <a:pt x="11" y="123"/>
                </a:cubicBezTo>
                <a:cubicBezTo>
                  <a:pt x="13" y="124"/>
                  <a:pt x="15" y="125"/>
                  <a:pt x="17" y="126"/>
                </a:cubicBezTo>
                <a:cubicBezTo>
                  <a:pt x="19" y="127"/>
                  <a:pt x="20" y="127"/>
                  <a:pt x="20" y="127"/>
                </a:cubicBezTo>
                <a:cubicBezTo>
                  <a:pt x="22" y="128"/>
                  <a:pt x="23" y="130"/>
                  <a:pt x="23" y="132"/>
                </a:cubicBezTo>
                <a:cubicBezTo>
                  <a:pt x="23" y="132"/>
                  <a:pt x="23" y="132"/>
                  <a:pt x="23" y="134"/>
                </a:cubicBezTo>
                <a:cubicBezTo>
                  <a:pt x="23" y="135"/>
                  <a:pt x="24" y="136"/>
                  <a:pt x="24" y="138"/>
                </a:cubicBezTo>
                <a:cubicBezTo>
                  <a:pt x="25" y="141"/>
                  <a:pt x="25" y="144"/>
                  <a:pt x="25" y="144"/>
                </a:cubicBezTo>
                <a:cubicBezTo>
                  <a:pt x="25" y="144"/>
                  <a:pt x="26" y="148"/>
                  <a:pt x="27" y="151"/>
                </a:cubicBezTo>
                <a:cubicBezTo>
                  <a:pt x="28" y="152"/>
                  <a:pt x="28" y="154"/>
                  <a:pt x="29" y="155"/>
                </a:cubicBezTo>
                <a:cubicBezTo>
                  <a:pt x="29" y="156"/>
                  <a:pt x="29" y="157"/>
                  <a:pt x="29" y="157"/>
                </a:cubicBezTo>
                <a:cubicBezTo>
                  <a:pt x="30" y="159"/>
                  <a:pt x="30" y="161"/>
                  <a:pt x="29" y="162"/>
                </a:cubicBezTo>
                <a:cubicBezTo>
                  <a:pt x="29" y="162"/>
                  <a:pt x="28" y="163"/>
                  <a:pt x="27" y="165"/>
                </a:cubicBezTo>
                <a:cubicBezTo>
                  <a:pt x="26" y="166"/>
                  <a:pt x="25" y="168"/>
                  <a:pt x="23" y="170"/>
                </a:cubicBezTo>
                <a:cubicBezTo>
                  <a:pt x="21" y="174"/>
                  <a:pt x="18" y="179"/>
                  <a:pt x="18" y="179"/>
                </a:cubicBezTo>
                <a:cubicBezTo>
                  <a:pt x="18" y="180"/>
                  <a:pt x="17" y="181"/>
                  <a:pt x="18" y="182"/>
                </a:cubicBezTo>
                <a:cubicBezTo>
                  <a:pt x="18" y="183"/>
                  <a:pt x="18" y="184"/>
                  <a:pt x="19" y="185"/>
                </a:cubicBezTo>
                <a:cubicBezTo>
                  <a:pt x="19" y="185"/>
                  <a:pt x="19" y="186"/>
                  <a:pt x="20" y="187"/>
                </a:cubicBezTo>
                <a:cubicBezTo>
                  <a:pt x="21" y="189"/>
                  <a:pt x="22" y="191"/>
                  <a:pt x="24" y="192"/>
                </a:cubicBezTo>
                <a:cubicBezTo>
                  <a:pt x="27" y="196"/>
                  <a:pt x="29" y="199"/>
                  <a:pt x="29" y="199"/>
                </a:cubicBezTo>
                <a:cubicBezTo>
                  <a:pt x="31" y="201"/>
                  <a:pt x="33" y="202"/>
                  <a:pt x="35" y="202"/>
                </a:cubicBezTo>
                <a:cubicBezTo>
                  <a:pt x="35" y="202"/>
                  <a:pt x="40" y="200"/>
                  <a:pt x="45" y="199"/>
                </a:cubicBezTo>
                <a:cubicBezTo>
                  <a:pt x="50" y="198"/>
                  <a:pt x="54" y="196"/>
                  <a:pt x="54" y="196"/>
                </a:cubicBezTo>
                <a:cubicBezTo>
                  <a:pt x="56" y="195"/>
                  <a:pt x="58" y="196"/>
                  <a:pt x="59" y="197"/>
                </a:cubicBezTo>
                <a:cubicBezTo>
                  <a:pt x="59" y="197"/>
                  <a:pt x="62" y="199"/>
                  <a:pt x="65" y="201"/>
                </a:cubicBezTo>
                <a:cubicBezTo>
                  <a:pt x="67" y="203"/>
                  <a:pt x="70" y="204"/>
                  <a:pt x="70" y="204"/>
                </a:cubicBezTo>
                <a:cubicBezTo>
                  <a:pt x="70" y="204"/>
                  <a:pt x="73" y="206"/>
                  <a:pt x="76" y="207"/>
                </a:cubicBezTo>
                <a:cubicBezTo>
                  <a:pt x="79" y="209"/>
                  <a:pt x="82" y="210"/>
                  <a:pt x="82" y="210"/>
                </a:cubicBezTo>
                <a:cubicBezTo>
                  <a:pt x="84" y="211"/>
                  <a:pt x="85" y="213"/>
                  <a:pt x="85" y="214"/>
                </a:cubicBezTo>
                <a:cubicBezTo>
                  <a:pt x="85" y="214"/>
                  <a:pt x="86" y="219"/>
                  <a:pt x="87" y="224"/>
                </a:cubicBezTo>
                <a:cubicBezTo>
                  <a:pt x="88" y="229"/>
                  <a:pt x="89" y="234"/>
                  <a:pt x="89" y="234"/>
                </a:cubicBezTo>
                <a:cubicBezTo>
                  <a:pt x="90" y="236"/>
                  <a:pt x="92" y="237"/>
                  <a:pt x="94" y="238"/>
                </a:cubicBezTo>
                <a:cubicBezTo>
                  <a:pt x="94" y="238"/>
                  <a:pt x="99" y="239"/>
                  <a:pt x="103" y="239"/>
                </a:cubicBezTo>
                <a:cubicBezTo>
                  <a:pt x="105" y="240"/>
                  <a:pt x="107" y="240"/>
                  <a:pt x="109" y="240"/>
                </a:cubicBezTo>
                <a:cubicBezTo>
                  <a:pt x="111" y="240"/>
                  <a:pt x="112" y="240"/>
                  <a:pt x="112" y="240"/>
                </a:cubicBezTo>
                <a:cubicBezTo>
                  <a:pt x="113" y="240"/>
                  <a:pt x="114" y="240"/>
                  <a:pt x="115" y="240"/>
                </a:cubicBezTo>
                <a:close/>
                <a:moveTo>
                  <a:pt x="115" y="188"/>
                </a:moveTo>
                <a:cubicBezTo>
                  <a:pt x="114" y="188"/>
                  <a:pt x="112" y="188"/>
                  <a:pt x="110" y="188"/>
                </a:cubicBezTo>
                <a:cubicBezTo>
                  <a:pt x="109" y="188"/>
                  <a:pt x="107" y="187"/>
                  <a:pt x="105" y="187"/>
                </a:cubicBezTo>
                <a:cubicBezTo>
                  <a:pt x="104" y="187"/>
                  <a:pt x="104" y="187"/>
                  <a:pt x="104" y="187"/>
                </a:cubicBezTo>
                <a:cubicBezTo>
                  <a:pt x="103" y="187"/>
                  <a:pt x="103" y="187"/>
                  <a:pt x="103" y="187"/>
                </a:cubicBezTo>
                <a:cubicBezTo>
                  <a:pt x="102" y="186"/>
                  <a:pt x="101" y="186"/>
                  <a:pt x="101" y="186"/>
                </a:cubicBezTo>
                <a:cubicBezTo>
                  <a:pt x="98" y="185"/>
                  <a:pt x="95" y="184"/>
                  <a:pt x="93" y="183"/>
                </a:cubicBezTo>
                <a:cubicBezTo>
                  <a:pt x="91" y="183"/>
                  <a:pt x="90" y="182"/>
                  <a:pt x="90" y="181"/>
                </a:cubicBezTo>
                <a:cubicBezTo>
                  <a:pt x="89" y="181"/>
                  <a:pt x="88" y="181"/>
                  <a:pt x="87" y="180"/>
                </a:cubicBezTo>
                <a:cubicBezTo>
                  <a:pt x="86" y="180"/>
                  <a:pt x="85" y="179"/>
                  <a:pt x="85" y="179"/>
                </a:cubicBezTo>
                <a:cubicBezTo>
                  <a:pt x="85" y="179"/>
                  <a:pt x="84" y="179"/>
                  <a:pt x="83" y="178"/>
                </a:cubicBezTo>
                <a:cubicBezTo>
                  <a:pt x="83" y="177"/>
                  <a:pt x="82" y="177"/>
                  <a:pt x="81" y="176"/>
                </a:cubicBezTo>
                <a:cubicBezTo>
                  <a:pt x="80" y="176"/>
                  <a:pt x="79" y="175"/>
                  <a:pt x="78" y="174"/>
                </a:cubicBezTo>
                <a:cubicBezTo>
                  <a:pt x="76" y="173"/>
                  <a:pt x="74" y="171"/>
                  <a:pt x="72" y="169"/>
                </a:cubicBezTo>
                <a:cubicBezTo>
                  <a:pt x="71" y="168"/>
                  <a:pt x="71" y="168"/>
                  <a:pt x="70" y="167"/>
                </a:cubicBezTo>
                <a:cubicBezTo>
                  <a:pt x="69" y="166"/>
                  <a:pt x="69" y="166"/>
                  <a:pt x="69" y="166"/>
                </a:cubicBezTo>
                <a:cubicBezTo>
                  <a:pt x="68" y="165"/>
                  <a:pt x="68" y="165"/>
                  <a:pt x="68" y="165"/>
                </a:cubicBezTo>
                <a:cubicBezTo>
                  <a:pt x="67" y="164"/>
                  <a:pt x="66" y="163"/>
                  <a:pt x="65" y="161"/>
                </a:cubicBezTo>
                <a:cubicBezTo>
                  <a:pt x="64" y="160"/>
                  <a:pt x="63" y="158"/>
                  <a:pt x="62" y="157"/>
                </a:cubicBezTo>
                <a:cubicBezTo>
                  <a:pt x="62" y="156"/>
                  <a:pt x="61" y="156"/>
                  <a:pt x="61" y="155"/>
                </a:cubicBezTo>
                <a:cubicBezTo>
                  <a:pt x="61" y="154"/>
                  <a:pt x="60" y="154"/>
                  <a:pt x="60" y="153"/>
                </a:cubicBezTo>
                <a:cubicBezTo>
                  <a:pt x="59" y="152"/>
                  <a:pt x="58" y="150"/>
                  <a:pt x="58" y="149"/>
                </a:cubicBezTo>
                <a:cubicBezTo>
                  <a:pt x="57" y="148"/>
                  <a:pt x="57" y="146"/>
                  <a:pt x="56" y="145"/>
                </a:cubicBezTo>
                <a:cubicBezTo>
                  <a:pt x="56" y="145"/>
                  <a:pt x="56" y="144"/>
                  <a:pt x="56" y="143"/>
                </a:cubicBezTo>
                <a:cubicBezTo>
                  <a:pt x="55" y="143"/>
                  <a:pt x="55" y="142"/>
                  <a:pt x="55" y="142"/>
                </a:cubicBezTo>
                <a:cubicBezTo>
                  <a:pt x="55" y="141"/>
                  <a:pt x="55" y="140"/>
                  <a:pt x="54" y="139"/>
                </a:cubicBezTo>
                <a:cubicBezTo>
                  <a:pt x="54" y="138"/>
                  <a:pt x="54" y="137"/>
                  <a:pt x="54" y="137"/>
                </a:cubicBezTo>
                <a:cubicBezTo>
                  <a:pt x="54" y="137"/>
                  <a:pt x="54" y="136"/>
                  <a:pt x="53" y="135"/>
                </a:cubicBezTo>
                <a:cubicBezTo>
                  <a:pt x="53" y="134"/>
                  <a:pt x="53" y="133"/>
                  <a:pt x="53" y="132"/>
                </a:cubicBezTo>
                <a:cubicBezTo>
                  <a:pt x="53" y="132"/>
                  <a:pt x="52" y="131"/>
                  <a:pt x="52" y="131"/>
                </a:cubicBezTo>
                <a:cubicBezTo>
                  <a:pt x="52" y="130"/>
                  <a:pt x="52" y="130"/>
                  <a:pt x="52" y="129"/>
                </a:cubicBezTo>
                <a:cubicBezTo>
                  <a:pt x="52" y="128"/>
                  <a:pt x="52" y="126"/>
                  <a:pt x="52" y="125"/>
                </a:cubicBezTo>
                <a:cubicBezTo>
                  <a:pt x="52" y="123"/>
                  <a:pt x="52" y="122"/>
                  <a:pt x="52" y="120"/>
                </a:cubicBezTo>
                <a:cubicBezTo>
                  <a:pt x="52" y="119"/>
                  <a:pt x="52" y="119"/>
                  <a:pt x="52" y="118"/>
                </a:cubicBezTo>
                <a:cubicBezTo>
                  <a:pt x="52" y="117"/>
                  <a:pt x="52" y="116"/>
                  <a:pt x="52" y="115"/>
                </a:cubicBezTo>
                <a:cubicBezTo>
                  <a:pt x="52" y="114"/>
                  <a:pt x="52" y="112"/>
                  <a:pt x="52" y="110"/>
                </a:cubicBezTo>
                <a:cubicBezTo>
                  <a:pt x="53" y="109"/>
                  <a:pt x="53" y="107"/>
                  <a:pt x="53" y="106"/>
                </a:cubicBezTo>
                <a:cubicBezTo>
                  <a:pt x="53" y="104"/>
                  <a:pt x="53" y="104"/>
                  <a:pt x="53" y="104"/>
                </a:cubicBezTo>
                <a:cubicBezTo>
                  <a:pt x="54" y="103"/>
                  <a:pt x="54" y="103"/>
                  <a:pt x="54" y="103"/>
                </a:cubicBezTo>
                <a:cubicBezTo>
                  <a:pt x="54" y="102"/>
                  <a:pt x="54" y="102"/>
                  <a:pt x="54" y="101"/>
                </a:cubicBezTo>
                <a:cubicBezTo>
                  <a:pt x="55" y="98"/>
                  <a:pt x="56" y="95"/>
                  <a:pt x="57" y="93"/>
                </a:cubicBezTo>
                <a:cubicBezTo>
                  <a:pt x="58" y="92"/>
                  <a:pt x="58" y="91"/>
                  <a:pt x="59" y="90"/>
                </a:cubicBezTo>
                <a:cubicBezTo>
                  <a:pt x="59" y="89"/>
                  <a:pt x="60" y="88"/>
                  <a:pt x="60" y="87"/>
                </a:cubicBezTo>
                <a:cubicBezTo>
                  <a:pt x="61" y="86"/>
                  <a:pt x="61" y="85"/>
                  <a:pt x="61" y="85"/>
                </a:cubicBezTo>
                <a:cubicBezTo>
                  <a:pt x="61" y="85"/>
                  <a:pt x="62" y="85"/>
                  <a:pt x="62" y="83"/>
                </a:cubicBezTo>
                <a:cubicBezTo>
                  <a:pt x="63" y="83"/>
                  <a:pt x="63" y="82"/>
                  <a:pt x="64" y="81"/>
                </a:cubicBezTo>
                <a:cubicBezTo>
                  <a:pt x="64" y="80"/>
                  <a:pt x="65" y="79"/>
                  <a:pt x="66" y="78"/>
                </a:cubicBezTo>
                <a:cubicBezTo>
                  <a:pt x="68" y="76"/>
                  <a:pt x="69" y="74"/>
                  <a:pt x="72" y="72"/>
                </a:cubicBezTo>
                <a:cubicBezTo>
                  <a:pt x="72" y="71"/>
                  <a:pt x="73" y="71"/>
                  <a:pt x="73" y="70"/>
                </a:cubicBezTo>
                <a:cubicBezTo>
                  <a:pt x="74" y="69"/>
                  <a:pt x="74" y="69"/>
                  <a:pt x="74" y="69"/>
                </a:cubicBezTo>
                <a:cubicBezTo>
                  <a:pt x="75" y="69"/>
                  <a:pt x="75" y="69"/>
                  <a:pt x="75" y="69"/>
                </a:cubicBezTo>
                <a:cubicBezTo>
                  <a:pt x="76" y="68"/>
                  <a:pt x="78" y="66"/>
                  <a:pt x="79" y="65"/>
                </a:cubicBezTo>
                <a:cubicBezTo>
                  <a:pt x="80" y="64"/>
                  <a:pt x="82" y="64"/>
                  <a:pt x="83" y="63"/>
                </a:cubicBezTo>
                <a:cubicBezTo>
                  <a:pt x="84" y="62"/>
                  <a:pt x="84" y="62"/>
                  <a:pt x="85" y="61"/>
                </a:cubicBezTo>
                <a:cubicBezTo>
                  <a:pt x="86" y="61"/>
                  <a:pt x="87" y="60"/>
                  <a:pt x="87" y="60"/>
                </a:cubicBezTo>
                <a:cubicBezTo>
                  <a:pt x="89" y="59"/>
                  <a:pt x="90" y="59"/>
                  <a:pt x="91" y="58"/>
                </a:cubicBezTo>
                <a:cubicBezTo>
                  <a:pt x="93" y="57"/>
                  <a:pt x="94" y="57"/>
                  <a:pt x="95" y="56"/>
                </a:cubicBezTo>
                <a:cubicBezTo>
                  <a:pt x="96" y="56"/>
                  <a:pt x="96" y="56"/>
                  <a:pt x="97" y="56"/>
                </a:cubicBezTo>
                <a:cubicBezTo>
                  <a:pt x="97" y="56"/>
                  <a:pt x="98" y="55"/>
                  <a:pt x="98" y="55"/>
                </a:cubicBezTo>
                <a:cubicBezTo>
                  <a:pt x="99" y="55"/>
                  <a:pt x="100" y="55"/>
                  <a:pt x="101" y="55"/>
                </a:cubicBezTo>
                <a:cubicBezTo>
                  <a:pt x="102" y="54"/>
                  <a:pt x="103" y="54"/>
                  <a:pt x="103" y="54"/>
                </a:cubicBezTo>
                <a:cubicBezTo>
                  <a:pt x="103" y="54"/>
                  <a:pt x="104" y="54"/>
                  <a:pt x="105" y="53"/>
                </a:cubicBezTo>
                <a:cubicBezTo>
                  <a:pt x="106" y="53"/>
                  <a:pt x="107" y="53"/>
                  <a:pt x="108" y="53"/>
                </a:cubicBezTo>
                <a:cubicBezTo>
                  <a:pt x="108" y="53"/>
                  <a:pt x="109" y="53"/>
                  <a:pt x="110" y="53"/>
                </a:cubicBezTo>
                <a:cubicBezTo>
                  <a:pt x="110" y="52"/>
                  <a:pt x="111" y="52"/>
                  <a:pt x="111" y="52"/>
                </a:cubicBezTo>
                <a:cubicBezTo>
                  <a:pt x="113" y="52"/>
                  <a:pt x="114" y="52"/>
                  <a:pt x="115" y="52"/>
                </a:cubicBezTo>
                <a:cubicBezTo>
                  <a:pt x="117" y="52"/>
                  <a:pt x="118" y="52"/>
                  <a:pt x="120" y="52"/>
                </a:cubicBezTo>
                <a:cubicBezTo>
                  <a:pt x="121" y="52"/>
                  <a:pt x="122" y="52"/>
                  <a:pt x="122" y="52"/>
                </a:cubicBezTo>
                <a:cubicBezTo>
                  <a:pt x="123" y="52"/>
                  <a:pt x="124" y="52"/>
                  <a:pt x="125" y="52"/>
                </a:cubicBezTo>
                <a:cubicBezTo>
                  <a:pt x="126" y="52"/>
                  <a:pt x="128" y="52"/>
                  <a:pt x="130" y="52"/>
                </a:cubicBezTo>
                <a:cubicBezTo>
                  <a:pt x="131" y="53"/>
                  <a:pt x="133" y="53"/>
                  <a:pt x="135" y="53"/>
                </a:cubicBezTo>
                <a:cubicBezTo>
                  <a:pt x="136" y="54"/>
                  <a:pt x="136" y="54"/>
                  <a:pt x="136" y="54"/>
                </a:cubicBezTo>
                <a:cubicBezTo>
                  <a:pt x="137" y="54"/>
                  <a:pt x="137" y="54"/>
                  <a:pt x="137" y="54"/>
                </a:cubicBezTo>
                <a:cubicBezTo>
                  <a:pt x="138" y="54"/>
                  <a:pt x="139" y="54"/>
                  <a:pt x="139" y="55"/>
                </a:cubicBezTo>
                <a:cubicBezTo>
                  <a:pt x="142" y="55"/>
                  <a:pt x="145" y="57"/>
                  <a:pt x="147" y="58"/>
                </a:cubicBezTo>
                <a:cubicBezTo>
                  <a:pt x="149" y="58"/>
                  <a:pt x="150" y="59"/>
                  <a:pt x="151" y="59"/>
                </a:cubicBezTo>
                <a:cubicBezTo>
                  <a:pt x="152" y="59"/>
                  <a:pt x="152" y="60"/>
                  <a:pt x="153" y="60"/>
                </a:cubicBezTo>
                <a:cubicBezTo>
                  <a:pt x="154" y="61"/>
                  <a:pt x="155" y="61"/>
                  <a:pt x="155" y="61"/>
                </a:cubicBezTo>
                <a:cubicBezTo>
                  <a:pt x="155" y="61"/>
                  <a:pt x="156" y="62"/>
                  <a:pt x="157" y="63"/>
                </a:cubicBezTo>
                <a:cubicBezTo>
                  <a:pt x="158" y="63"/>
                  <a:pt x="158" y="64"/>
                  <a:pt x="159" y="64"/>
                </a:cubicBezTo>
                <a:cubicBezTo>
                  <a:pt x="160" y="65"/>
                  <a:pt x="161" y="65"/>
                  <a:pt x="162" y="66"/>
                </a:cubicBezTo>
                <a:cubicBezTo>
                  <a:pt x="164" y="68"/>
                  <a:pt x="166" y="69"/>
                  <a:pt x="168" y="72"/>
                </a:cubicBezTo>
                <a:cubicBezTo>
                  <a:pt x="169" y="72"/>
                  <a:pt x="170" y="73"/>
                  <a:pt x="170" y="73"/>
                </a:cubicBezTo>
                <a:cubicBezTo>
                  <a:pt x="171" y="74"/>
                  <a:pt x="171" y="74"/>
                  <a:pt x="171" y="74"/>
                </a:cubicBezTo>
                <a:cubicBezTo>
                  <a:pt x="172" y="75"/>
                  <a:pt x="172" y="75"/>
                  <a:pt x="172" y="75"/>
                </a:cubicBezTo>
                <a:cubicBezTo>
                  <a:pt x="173" y="77"/>
                  <a:pt x="174" y="78"/>
                  <a:pt x="175" y="79"/>
                </a:cubicBezTo>
                <a:cubicBezTo>
                  <a:pt x="176" y="80"/>
                  <a:pt x="177" y="82"/>
                  <a:pt x="178" y="83"/>
                </a:cubicBezTo>
                <a:cubicBezTo>
                  <a:pt x="178" y="84"/>
                  <a:pt x="179" y="85"/>
                  <a:pt x="179" y="85"/>
                </a:cubicBezTo>
                <a:cubicBezTo>
                  <a:pt x="179" y="86"/>
                  <a:pt x="180" y="87"/>
                  <a:pt x="180" y="87"/>
                </a:cubicBezTo>
                <a:cubicBezTo>
                  <a:pt x="181" y="89"/>
                  <a:pt x="182" y="90"/>
                  <a:pt x="182" y="92"/>
                </a:cubicBezTo>
                <a:cubicBezTo>
                  <a:pt x="183" y="93"/>
                  <a:pt x="183" y="94"/>
                  <a:pt x="184" y="95"/>
                </a:cubicBezTo>
                <a:cubicBezTo>
                  <a:pt x="184" y="96"/>
                  <a:pt x="184" y="96"/>
                  <a:pt x="185" y="97"/>
                </a:cubicBezTo>
                <a:cubicBezTo>
                  <a:pt x="185" y="97"/>
                  <a:pt x="185" y="98"/>
                  <a:pt x="185" y="99"/>
                </a:cubicBezTo>
                <a:cubicBezTo>
                  <a:pt x="185" y="99"/>
                  <a:pt x="186" y="100"/>
                  <a:pt x="186" y="101"/>
                </a:cubicBezTo>
                <a:cubicBezTo>
                  <a:pt x="186" y="102"/>
                  <a:pt x="186" y="103"/>
                  <a:pt x="186" y="103"/>
                </a:cubicBezTo>
                <a:cubicBezTo>
                  <a:pt x="186" y="103"/>
                  <a:pt x="187" y="104"/>
                  <a:pt x="187" y="106"/>
                </a:cubicBezTo>
                <a:cubicBezTo>
                  <a:pt x="187" y="106"/>
                  <a:pt x="187" y="107"/>
                  <a:pt x="187" y="108"/>
                </a:cubicBezTo>
                <a:cubicBezTo>
                  <a:pt x="188" y="109"/>
                  <a:pt x="188" y="109"/>
                  <a:pt x="188" y="110"/>
                </a:cubicBezTo>
                <a:cubicBezTo>
                  <a:pt x="188" y="110"/>
                  <a:pt x="188" y="111"/>
                  <a:pt x="188" y="112"/>
                </a:cubicBezTo>
                <a:cubicBezTo>
                  <a:pt x="188" y="113"/>
                  <a:pt x="188" y="114"/>
                  <a:pt x="188" y="116"/>
                </a:cubicBezTo>
                <a:cubicBezTo>
                  <a:pt x="189" y="117"/>
                  <a:pt x="188" y="119"/>
                  <a:pt x="188" y="120"/>
                </a:cubicBezTo>
                <a:cubicBezTo>
                  <a:pt x="188" y="121"/>
                  <a:pt x="189" y="122"/>
                  <a:pt x="189" y="123"/>
                </a:cubicBezTo>
                <a:cubicBezTo>
                  <a:pt x="189" y="123"/>
                  <a:pt x="188" y="124"/>
                  <a:pt x="188" y="125"/>
                </a:cubicBezTo>
                <a:cubicBezTo>
                  <a:pt x="188" y="127"/>
                  <a:pt x="188" y="128"/>
                  <a:pt x="188" y="130"/>
                </a:cubicBezTo>
                <a:cubicBezTo>
                  <a:pt x="188" y="132"/>
                  <a:pt x="187" y="133"/>
                  <a:pt x="187" y="135"/>
                </a:cubicBezTo>
                <a:cubicBezTo>
                  <a:pt x="187" y="136"/>
                  <a:pt x="187" y="136"/>
                  <a:pt x="187" y="136"/>
                </a:cubicBezTo>
                <a:cubicBezTo>
                  <a:pt x="186" y="137"/>
                  <a:pt x="186" y="137"/>
                  <a:pt x="186" y="137"/>
                </a:cubicBezTo>
                <a:cubicBezTo>
                  <a:pt x="186" y="138"/>
                  <a:pt x="186" y="139"/>
                  <a:pt x="186" y="140"/>
                </a:cubicBezTo>
                <a:cubicBezTo>
                  <a:pt x="185" y="143"/>
                  <a:pt x="184" y="145"/>
                  <a:pt x="183" y="148"/>
                </a:cubicBezTo>
                <a:cubicBezTo>
                  <a:pt x="182" y="149"/>
                  <a:pt x="182" y="150"/>
                  <a:pt x="181" y="151"/>
                </a:cubicBezTo>
                <a:cubicBezTo>
                  <a:pt x="181" y="152"/>
                  <a:pt x="180" y="152"/>
                  <a:pt x="180" y="153"/>
                </a:cubicBezTo>
                <a:cubicBezTo>
                  <a:pt x="179" y="154"/>
                  <a:pt x="179" y="155"/>
                  <a:pt x="179" y="155"/>
                </a:cubicBezTo>
                <a:cubicBezTo>
                  <a:pt x="179" y="155"/>
                  <a:pt x="179" y="156"/>
                  <a:pt x="178" y="157"/>
                </a:cubicBezTo>
                <a:cubicBezTo>
                  <a:pt x="177" y="158"/>
                  <a:pt x="177" y="158"/>
                  <a:pt x="176" y="159"/>
                </a:cubicBezTo>
                <a:cubicBezTo>
                  <a:pt x="176" y="160"/>
                  <a:pt x="175" y="161"/>
                  <a:pt x="174" y="162"/>
                </a:cubicBezTo>
                <a:cubicBezTo>
                  <a:pt x="173" y="164"/>
                  <a:pt x="171" y="166"/>
                  <a:pt x="168" y="169"/>
                </a:cubicBezTo>
                <a:cubicBezTo>
                  <a:pt x="168" y="169"/>
                  <a:pt x="167" y="170"/>
                  <a:pt x="167" y="170"/>
                </a:cubicBezTo>
                <a:cubicBezTo>
                  <a:pt x="166" y="171"/>
                  <a:pt x="166" y="171"/>
                  <a:pt x="166" y="171"/>
                </a:cubicBezTo>
                <a:cubicBezTo>
                  <a:pt x="165" y="172"/>
                  <a:pt x="165" y="172"/>
                  <a:pt x="165" y="172"/>
                </a:cubicBezTo>
                <a:cubicBezTo>
                  <a:pt x="164" y="173"/>
                  <a:pt x="162" y="174"/>
                  <a:pt x="161" y="175"/>
                </a:cubicBezTo>
                <a:cubicBezTo>
                  <a:pt x="160" y="176"/>
                  <a:pt x="158" y="177"/>
                  <a:pt x="157" y="178"/>
                </a:cubicBezTo>
                <a:cubicBezTo>
                  <a:pt x="156" y="178"/>
                  <a:pt x="156" y="179"/>
                  <a:pt x="155" y="179"/>
                </a:cubicBezTo>
                <a:cubicBezTo>
                  <a:pt x="154" y="180"/>
                  <a:pt x="153" y="180"/>
                  <a:pt x="153" y="180"/>
                </a:cubicBezTo>
                <a:cubicBezTo>
                  <a:pt x="151" y="181"/>
                  <a:pt x="150" y="182"/>
                  <a:pt x="149" y="182"/>
                </a:cubicBezTo>
                <a:cubicBezTo>
                  <a:pt x="147" y="183"/>
                  <a:pt x="146" y="183"/>
                  <a:pt x="145" y="184"/>
                </a:cubicBezTo>
                <a:cubicBezTo>
                  <a:pt x="144" y="184"/>
                  <a:pt x="144" y="184"/>
                  <a:pt x="143" y="185"/>
                </a:cubicBezTo>
                <a:cubicBezTo>
                  <a:pt x="143" y="185"/>
                  <a:pt x="142" y="185"/>
                  <a:pt x="142" y="185"/>
                </a:cubicBezTo>
                <a:cubicBezTo>
                  <a:pt x="141" y="185"/>
                  <a:pt x="140" y="186"/>
                  <a:pt x="139" y="186"/>
                </a:cubicBezTo>
                <a:cubicBezTo>
                  <a:pt x="138" y="186"/>
                  <a:pt x="137" y="187"/>
                  <a:pt x="137" y="187"/>
                </a:cubicBezTo>
                <a:cubicBezTo>
                  <a:pt x="137" y="187"/>
                  <a:pt x="136" y="187"/>
                  <a:pt x="135" y="187"/>
                </a:cubicBezTo>
                <a:cubicBezTo>
                  <a:pt x="134" y="187"/>
                  <a:pt x="133" y="187"/>
                  <a:pt x="132" y="188"/>
                </a:cubicBezTo>
                <a:cubicBezTo>
                  <a:pt x="132" y="188"/>
                  <a:pt x="131" y="188"/>
                  <a:pt x="131" y="188"/>
                </a:cubicBezTo>
                <a:cubicBezTo>
                  <a:pt x="130" y="188"/>
                  <a:pt x="129" y="188"/>
                  <a:pt x="129" y="188"/>
                </a:cubicBezTo>
                <a:cubicBezTo>
                  <a:pt x="127" y="188"/>
                  <a:pt x="126" y="188"/>
                  <a:pt x="125" y="189"/>
                </a:cubicBezTo>
                <a:cubicBezTo>
                  <a:pt x="123" y="189"/>
                  <a:pt x="122" y="189"/>
                  <a:pt x="120" y="189"/>
                </a:cubicBezTo>
                <a:cubicBezTo>
                  <a:pt x="119" y="189"/>
                  <a:pt x="119" y="189"/>
                  <a:pt x="118" y="189"/>
                </a:cubicBezTo>
                <a:cubicBezTo>
                  <a:pt x="117" y="189"/>
                  <a:pt x="116" y="189"/>
                  <a:pt x="115" y="18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8" name="Freeform 6"/>
          <p:cNvSpPr>
            <a:spLocks noEditPoints="1"/>
          </p:cNvSpPr>
          <p:nvPr/>
        </p:nvSpPr>
        <p:spPr bwMode="auto">
          <a:xfrm>
            <a:off x="4498220" y="4168477"/>
            <a:ext cx="466551" cy="488073"/>
          </a:xfrm>
          <a:custGeom>
            <a:avLst/>
            <a:gdLst>
              <a:gd name="T0" fmla="*/ 169 w 233"/>
              <a:gd name="T1" fmla="*/ 221 h 232"/>
              <a:gd name="T2" fmla="*/ 182 w 233"/>
              <a:gd name="T3" fmla="*/ 189 h 232"/>
              <a:gd name="T4" fmla="*/ 216 w 233"/>
              <a:gd name="T5" fmla="*/ 179 h 232"/>
              <a:gd name="T6" fmla="*/ 229 w 233"/>
              <a:gd name="T7" fmla="*/ 156 h 232"/>
              <a:gd name="T8" fmla="*/ 213 w 233"/>
              <a:gd name="T9" fmla="*/ 134 h 232"/>
              <a:gd name="T10" fmla="*/ 214 w 233"/>
              <a:gd name="T11" fmla="*/ 110 h 232"/>
              <a:gd name="T12" fmla="*/ 231 w 233"/>
              <a:gd name="T13" fmla="*/ 90 h 232"/>
              <a:gd name="T14" fmla="*/ 227 w 233"/>
              <a:gd name="T15" fmla="*/ 68 h 232"/>
              <a:gd name="T16" fmla="*/ 193 w 233"/>
              <a:gd name="T17" fmla="*/ 56 h 232"/>
              <a:gd name="T18" fmla="*/ 179 w 233"/>
              <a:gd name="T19" fmla="*/ 27 h 232"/>
              <a:gd name="T20" fmla="*/ 160 w 233"/>
              <a:gd name="T21" fmla="*/ 4 h 232"/>
              <a:gd name="T22" fmla="*/ 140 w 233"/>
              <a:gd name="T23" fmla="*/ 18 h 232"/>
              <a:gd name="T24" fmla="*/ 115 w 233"/>
              <a:gd name="T25" fmla="*/ 18 h 232"/>
              <a:gd name="T26" fmla="*/ 98 w 233"/>
              <a:gd name="T27" fmla="*/ 9 h 232"/>
              <a:gd name="T28" fmla="*/ 76 w 233"/>
              <a:gd name="T29" fmla="*/ 3 h 232"/>
              <a:gd name="T30" fmla="*/ 61 w 233"/>
              <a:gd name="T31" fmla="*/ 35 h 232"/>
              <a:gd name="T32" fmla="*/ 37 w 233"/>
              <a:gd name="T33" fmla="*/ 55 h 232"/>
              <a:gd name="T34" fmla="*/ 5 w 233"/>
              <a:gd name="T35" fmla="*/ 70 h 232"/>
              <a:gd name="T36" fmla="*/ 16 w 233"/>
              <a:gd name="T37" fmla="*/ 91 h 232"/>
              <a:gd name="T38" fmla="*/ 19 w 233"/>
              <a:gd name="T39" fmla="*/ 111 h 232"/>
              <a:gd name="T40" fmla="*/ 14 w 233"/>
              <a:gd name="T41" fmla="*/ 131 h 232"/>
              <a:gd name="T42" fmla="*/ 1 w 233"/>
              <a:gd name="T43" fmla="*/ 150 h 232"/>
              <a:gd name="T44" fmla="*/ 31 w 233"/>
              <a:gd name="T45" fmla="*/ 169 h 232"/>
              <a:gd name="T46" fmla="*/ 53 w 233"/>
              <a:gd name="T47" fmla="*/ 191 h 232"/>
              <a:gd name="T48" fmla="*/ 65 w 233"/>
              <a:gd name="T49" fmla="*/ 225 h 232"/>
              <a:gd name="T50" fmla="*/ 87 w 233"/>
              <a:gd name="T51" fmla="*/ 221 h 232"/>
              <a:gd name="T52" fmla="*/ 105 w 233"/>
              <a:gd name="T53" fmla="*/ 213 h 232"/>
              <a:gd name="T54" fmla="*/ 129 w 233"/>
              <a:gd name="T55" fmla="*/ 216 h 232"/>
              <a:gd name="T56" fmla="*/ 148 w 233"/>
              <a:gd name="T57" fmla="*/ 232 h 232"/>
              <a:gd name="T58" fmla="*/ 105 w 233"/>
              <a:gd name="T59" fmla="*/ 183 h 232"/>
              <a:gd name="T60" fmla="*/ 87 w 233"/>
              <a:gd name="T61" fmla="*/ 178 h 232"/>
              <a:gd name="T62" fmla="*/ 72 w 233"/>
              <a:gd name="T63" fmla="*/ 168 h 232"/>
              <a:gd name="T64" fmla="*/ 63 w 233"/>
              <a:gd name="T65" fmla="*/ 158 h 232"/>
              <a:gd name="T66" fmla="*/ 54 w 233"/>
              <a:gd name="T67" fmla="*/ 144 h 232"/>
              <a:gd name="T68" fmla="*/ 49 w 233"/>
              <a:gd name="T69" fmla="*/ 125 h 232"/>
              <a:gd name="T70" fmla="*/ 48 w 233"/>
              <a:gd name="T71" fmla="*/ 112 h 232"/>
              <a:gd name="T72" fmla="*/ 50 w 233"/>
              <a:gd name="T73" fmla="*/ 100 h 232"/>
              <a:gd name="T74" fmla="*/ 57 w 233"/>
              <a:gd name="T75" fmla="*/ 82 h 232"/>
              <a:gd name="T76" fmla="*/ 67 w 233"/>
              <a:gd name="T77" fmla="*/ 69 h 232"/>
              <a:gd name="T78" fmla="*/ 77 w 233"/>
              <a:gd name="T79" fmla="*/ 60 h 232"/>
              <a:gd name="T80" fmla="*/ 94 w 233"/>
              <a:gd name="T81" fmla="*/ 51 h 232"/>
              <a:gd name="T82" fmla="*/ 112 w 233"/>
              <a:gd name="T83" fmla="*/ 48 h 232"/>
              <a:gd name="T84" fmla="*/ 122 w 233"/>
              <a:gd name="T85" fmla="*/ 48 h 232"/>
              <a:gd name="T86" fmla="*/ 137 w 233"/>
              <a:gd name="T87" fmla="*/ 51 h 232"/>
              <a:gd name="T88" fmla="*/ 152 w 233"/>
              <a:gd name="T89" fmla="*/ 57 h 232"/>
              <a:gd name="T90" fmla="*/ 166 w 233"/>
              <a:gd name="T91" fmla="*/ 69 h 232"/>
              <a:gd name="T92" fmla="*/ 177 w 233"/>
              <a:gd name="T93" fmla="*/ 84 h 232"/>
              <a:gd name="T94" fmla="*/ 183 w 233"/>
              <a:gd name="T95" fmla="*/ 98 h 232"/>
              <a:gd name="T96" fmla="*/ 185 w 233"/>
              <a:gd name="T97" fmla="*/ 113 h 232"/>
              <a:gd name="T98" fmla="*/ 184 w 233"/>
              <a:gd name="T99" fmla="*/ 125 h 232"/>
              <a:gd name="T100" fmla="*/ 181 w 233"/>
              <a:gd name="T101" fmla="*/ 139 h 232"/>
              <a:gd name="T102" fmla="*/ 175 w 233"/>
              <a:gd name="T103" fmla="*/ 152 h 232"/>
              <a:gd name="T104" fmla="*/ 162 w 233"/>
              <a:gd name="T105" fmla="*/ 167 h 232"/>
              <a:gd name="T106" fmla="*/ 146 w 233"/>
              <a:gd name="T107" fmla="*/ 178 h 232"/>
              <a:gd name="T108" fmla="*/ 132 w 233"/>
              <a:gd name="T109" fmla="*/ 183 h 232"/>
              <a:gd name="T110" fmla="*/ 118 w 233"/>
              <a:gd name="T111" fmla="*/ 18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 h="232">
                <a:moveTo>
                  <a:pt x="148" y="232"/>
                </a:moveTo>
                <a:cubicBezTo>
                  <a:pt x="148" y="232"/>
                  <a:pt x="149" y="232"/>
                  <a:pt x="151" y="231"/>
                </a:cubicBezTo>
                <a:cubicBezTo>
                  <a:pt x="153" y="231"/>
                  <a:pt x="155" y="230"/>
                  <a:pt x="157" y="229"/>
                </a:cubicBezTo>
                <a:cubicBezTo>
                  <a:pt x="161" y="228"/>
                  <a:pt x="165" y="226"/>
                  <a:pt x="165" y="226"/>
                </a:cubicBezTo>
                <a:cubicBezTo>
                  <a:pt x="167" y="225"/>
                  <a:pt x="169" y="223"/>
                  <a:pt x="169" y="221"/>
                </a:cubicBezTo>
                <a:cubicBezTo>
                  <a:pt x="169" y="221"/>
                  <a:pt x="169" y="216"/>
                  <a:pt x="169" y="211"/>
                </a:cubicBezTo>
                <a:cubicBezTo>
                  <a:pt x="170" y="206"/>
                  <a:pt x="169" y="201"/>
                  <a:pt x="169" y="201"/>
                </a:cubicBezTo>
                <a:cubicBezTo>
                  <a:pt x="169" y="200"/>
                  <a:pt x="170" y="198"/>
                  <a:pt x="172" y="197"/>
                </a:cubicBezTo>
                <a:cubicBezTo>
                  <a:pt x="172" y="197"/>
                  <a:pt x="174" y="195"/>
                  <a:pt x="177" y="193"/>
                </a:cubicBezTo>
                <a:cubicBezTo>
                  <a:pt x="179" y="191"/>
                  <a:pt x="182" y="189"/>
                  <a:pt x="182" y="189"/>
                </a:cubicBezTo>
                <a:cubicBezTo>
                  <a:pt x="182" y="189"/>
                  <a:pt x="184" y="186"/>
                  <a:pt x="187" y="184"/>
                </a:cubicBezTo>
                <a:cubicBezTo>
                  <a:pt x="189" y="182"/>
                  <a:pt x="191" y="179"/>
                  <a:pt x="191" y="179"/>
                </a:cubicBezTo>
                <a:cubicBezTo>
                  <a:pt x="192" y="178"/>
                  <a:pt x="194" y="177"/>
                  <a:pt x="196" y="177"/>
                </a:cubicBezTo>
                <a:cubicBezTo>
                  <a:pt x="196" y="177"/>
                  <a:pt x="201" y="178"/>
                  <a:pt x="206" y="179"/>
                </a:cubicBezTo>
                <a:cubicBezTo>
                  <a:pt x="211" y="179"/>
                  <a:pt x="216" y="179"/>
                  <a:pt x="216" y="179"/>
                </a:cubicBezTo>
                <a:cubicBezTo>
                  <a:pt x="218" y="179"/>
                  <a:pt x="220" y="178"/>
                  <a:pt x="221" y="176"/>
                </a:cubicBezTo>
                <a:cubicBezTo>
                  <a:pt x="221" y="176"/>
                  <a:pt x="223" y="172"/>
                  <a:pt x="225" y="168"/>
                </a:cubicBezTo>
                <a:cubicBezTo>
                  <a:pt x="226" y="166"/>
                  <a:pt x="227" y="164"/>
                  <a:pt x="228" y="162"/>
                </a:cubicBezTo>
                <a:cubicBezTo>
                  <a:pt x="228" y="161"/>
                  <a:pt x="229" y="160"/>
                  <a:pt x="229" y="160"/>
                </a:cubicBezTo>
                <a:cubicBezTo>
                  <a:pt x="229" y="158"/>
                  <a:pt x="229" y="157"/>
                  <a:pt x="229" y="156"/>
                </a:cubicBezTo>
                <a:cubicBezTo>
                  <a:pt x="229" y="155"/>
                  <a:pt x="229" y="154"/>
                  <a:pt x="228" y="153"/>
                </a:cubicBezTo>
                <a:cubicBezTo>
                  <a:pt x="228" y="153"/>
                  <a:pt x="225" y="149"/>
                  <a:pt x="221" y="146"/>
                </a:cubicBezTo>
                <a:cubicBezTo>
                  <a:pt x="220" y="144"/>
                  <a:pt x="218" y="142"/>
                  <a:pt x="217" y="141"/>
                </a:cubicBezTo>
                <a:cubicBezTo>
                  <a:pt x="215" y="140"/>
                  <a:pt x="214" y="139"/>
                  <a:pt x="214" y="139"/>
                </a:cubicBezTo>
                <a:cubicBezTo>
                  <a:pt x="213" y="138"/>
                  <a:pt x="212" y="136"/>
                  <a:pt x="213" y="134"/>
                </a:cubicBezTo>
                <a:cubicBezTo>
                  <a:pt x="213" y="134"/>
                  <a:pt x="213" y="133"/>
                  <a:pt x="213" y="132"/>
                </a:cubicBezTo>
                <a:cubicBezTo>
                  <a:pt x="213" y="131"/>
                  <a:pt x="213" y="129"/>
                  <a:pt x="214" y="128"/>
                </a:cubicBezTo>
                <a:cubicBezTo>
                  <a:pt x="214" y="124"/>
                  <a:pt x="214" y="121"/>
                  <a:pt x="214" y="121"/>
                </a:cubicBezTo>
                <a:cubicBezTo>
                  <a:pt x="214" y="121"/>
                  <a:pt x="214" y="118"/>
                  <a:pt x="214" y="115"/>
                </a:cubicBezTo>
                <a:cubicBezTo>
                  <a:pt x="214" y="113"/>
                  <a:pt x="214" y="111"/>
                  <a:pt x="214" y="110"/>
                </a:cubicBezTo>
                <a:cubicBezTo>
                  <a:pt x="214" y="109"/>
                  <a:pt x="214" y="108"/>
                  <a:pt x="214" y="108"/>
                </a:cubicBezTo>
                <a:cubicBezTo>
                  <a:pt x="214" y="106"/>
                  <a:pt x="215" y="104"/>
                  <a:pt x="216" y="103"/>
                </a:cubicBezTo>
                <a:cubicBezTo>
                  <a:pt x="216" y="103"/>
                  <a:pt x="217" y="102"/>
                  <a:pt x="219" y="101"/>
                </a:cubicBezTo>
                <a:cubicBezTo>
                  <a:pt x="220" y="100"/>
                  <a:pt x="222" y="99"/>
                  <a:pt x="224" y="97"/>
                </a:cubicBezTo>
                <a:cubicBezTo>
                  <a:pt x="228" y="94"/>
                  <a:pt x="231" y="90"/>
                  <a:pt x="231" y="90"/>
                </a:cubicBezTo>
                <a:cubicBezTo>
                  <a:pt x="232" y="90"/>
                  <a:pt x="233" y="89"/>
                  <a:pt x="233" y="88"/>
                </a:cubicBezTo>
                <a:cubicBezTo>
                  <a:pt x="233" y="87"/>
                  <a:pt x="233" y="85"/>
                  <a:pt x="233" y="84"/>
                </a:cubicBezTo>
                <a:cubicBezTo>
                  <a:pt x="233" y="84"/>
                  <a:pt x="232" y="83"/>
                  <a:pt x="232" y="82"/>
                </a:cubicBezTo>
                <a:cubicBezTo>
                  <a:pt x="231" y="80"/>
                  <a:pt x="231" y="78"/>
                  <a:pt x="230" y="76"/>
                </a:cubicBezTo>
                <a:cubicBezTo>
                  <a:pt x="228" y="72"/>
                  <a:pt x="227" y="68"/>
                  <a:pt x="227" y="68"/>
                </a:cubicBezTo>
                <a:cubicBezTo>
                  <a:pt x="226" y="65"/>
                  <a:pt x="224" y="64"/>
                  <a:pt x="222" y="64"/>
                </a:cubicBezTo>
                <a:cubicBezTo>
                  <a:pt x="222" y="64"/>
                  <a:pt x="217" y="63"/>
                  <a:pt x="212" y="63"/>
                </a:cubicBezTo>
                <a:cubicBezTo>
                  <a:pt x="207" y="63"/>
                  <a:pt x="202" y="63"/>
                  <a:pt x="202" y="63"/>
                </a:cubicBezTo>
                <a:cubicBezTo>
                  <a:pt x="200" y="63"/>
                  <a:pt x="198" y="62"/>
                  <a:pt x="197" y="61"/>
                </a:cubicBezTo>
                <a:cubicBezTo>
                  <a:pt x="197" y="61"/>
                  <a:pt x="195" y="58"/>
                  <a:pt x="193" y="56"/>
                </a:cubicBezTo>
                <a:cubicBezTo>
                  <a:pt x="191" y="53"/>
                  <a:pt x="189" y="51"/>
                  <a:pt x="189" y="51"/>
                </a:cubicBezTo>
                <a:cubicBezTo>
                  <a:pt x="189" y="51"/>
                  <a:pt x="187" y="48"/>
                  <a:pt x="185" y="46"/>
                </a:cubicBezTo>
                <a:cubicBezTo>
                  <a:pt x="182" y="44"/>
                  <a:pt x="180" y="42"/>
                  <a:pt x="180" y="42"/>
                </a:cubicBezTo>
                <a:cubicBezTo>
                  <a:pt x="178" y="40"/>
                  <a:pt x="178" y="38"/>
                  <a:pt x="178" y="36"/>
                </a:cubicBezTo>
                <a:cubicBezTo>
                  <a:pt x="178" y="36"/>
                  <a:pt x="179" y="32"/>
                  <a:pt x="179" y="27"/>
                </a:cubicBezTo>
                <a:cubicBezTo>
                  <a:pt x="179" y="22"/>
                  <a:pt x="180" y="17"/>
                  <a:pt x="180" y="17"/>
                </a:cubicBezTo>
                <a:cubicBezTo>
                  <a:pt x="180" y="15"/>
                  <a:pt x="178" y="13"/>
                  <a:pt x="176" y="11"/>
                </a:cubicBezTo>
                <a:cubicBezTo>
                  <a:pt x="176" y="11"/>
                  <a:pt x="172" y="9"/>
                  <a:pt x="168" y="7"/>
                </a:cubicBezTo>
                <a:cubicBezTo>
                  <a:pt x="166" y="6"/>
                  <a:pt x="164" y="6"/>
                  <a:pt x="163" y="5"/>
                </a:cubicBezTo>
                <a:cubicBezTo>
                  <a:pt x="161" y="4"/>
                  <a:pt x="160" y="4"/>
                  <a:pt x="160" y="4"/>
                </a:cubicBezTo>
                <a:cubicBezTo>
                  <a:pt x="159" y="3"/>
                  <a:pt x="158" y="3"/>
                  <a:pt x="157" y="3"/>
                </a:cubicBezTo>
                <a:cubicBezTo>
                  <a:pt x="156" y="3"/>
                  <a:pt x="155" y="4"/>
                  <a:pt x="154" y="5"/>
                </a:cubicBezTo>
                <a:cubicBezTo>
                  <a:pt x="154" y="5"/>
                  <a:pt x="150" y="8"/>
                  <a:pt x="146" y="11"/>
                </a:cubicBezTo>
                <a:cubicBezTo>
                  <a:pt x="145" y="13"/>
                  <a:pt x="143" y="15"/>
                  <a:pt x="142" y="16"/>
                </a:cubicBezTo>
                <a:cubicBezTo>
                  <a:pt x="140" y="17"/>
                  <a:pt x="140" y="18"/>
                  <a:pt x="140" y="18"/>
                </a:cubicBezTo>
                <a:cubicBezTo>
                  <a:pt x="138" y="20"/>
                  <a:pt x="136" y="20"/>
                  <a:pt x="135" y="20"/>
                </a:cubicBezTo>
                <a:cubicBezTo>
                  <a:pt x="135" y="20"/>
                  <a:pt x="134" y="20"/>
                  <a:pt x="133" y="20"/>
                </a:cubicBezTo>
                <a:cubicBezTo>
                  <a:pt x="131" y="19"/>
                  <a:pt x="130" y="19"/>
                  <a:pt x="128" y="19"/>
                </a:cubicBezTo>
                <a:cubicBezTo>
                  <a:pt x="125" y="19"/>
                  <a:pt x="122" y="18"/>
                  <a:pt x="122" y="18"/>
                </a:cubicBezTo>
                <a:cubicBezTo>
                  <a:pt x="122" y="18"/>
                  <a:pt x="118" y="18"/>
                  <a:pt x="115" y="18"/>
                </a:cubicBezTo>
                <a:cubicBezTo>
                  <a:pt x="113" y="18"/>
                  <a:pt x="112" y="18"/>
                  <a:pt x="111" y="18"/>
                </a:cubicBezTo>
                <a:cubicBezTo>
                  <a:pt x="109" y="19"/>
                  <a:pt x="109" y="19"/>
                  <a:pt x="109" y="19"/>
                </a:cubicBezTo>
                <a:cubicBezTo>
                  <a:pt x="107" y="19"/>
                  <a:pt x="105" y="18"/>
                  <a:pt x="104" y="16"/>
                </a:cubicBezTo>
                <a:cubicBezTo>
                  <a:pt x="104" y="16"/>
                  <a:pt x="103" y="15"/>
                  <a:pt x="102" y="14"/>
                </a:cubicBezTo>
                <a:cubicBezTo>
                  <a:pt x="101" y="12"/>
                  <a:pt x="99" y="11"/>
                  <a:pt x="98" y="9"/>
                </a:cubicBezTo>
                <a:cubicBezTo>
                  <a:pt x="94" y="5"/>
                  <a:pt x="91" y="1"/>
                  <a:pt x="91" y="1"/>
                </a:cubicBezTo>
                <a:cubicBezTo>
                  <a:pt x="90" y="1"/>
                  <a:pt x="89" y="0"/>
                  <a:pt x="88" y="0"/>
                </a:cubicBezTo>
                <a:cubicBezTo>
                  <a:pt x="87" y="0"/>
                  <a:pt x="86" y="0"/>
                  <a:pt x="85" y="0"/>
                </a:cubicBezTo>
                <a:cubicBezTo>
                  <a:pt x="85" y="0"/>
                  <a:pt x="84" y="0"/>
                  <a:pt x="82" y="1"/>
                </a:cubicBezTo>
                <a:cubicBezTo>
                  <a:pt x="81" y="1"/>
                  <a:pt x="78" y="2"/>
                  <a:pt x="76" y="3"/>
                </a:cubicBezTo>
                <a:cubicBezTo>
                  <a:pt x="72" y="4"/>
                  <a:pt x="68" y="6"/>
                  <a:pt x="68" y="6"/>
                </a:cubicBezTo>
                <a:cubicBezTo>
                  <a:pt x="66" y="7"/>
                  <a:pt x="64" y="9"/>
                  <a:pt x="64" y="11"/>
                </a:cubicBezTo>
                <a:cubicBezTo>
                  <a:pt x="64" y="11"/>
                  <a:pt x="64" y="16"/>
                  <a:pt x="64" y="21"/>
                </a:cubicBezTo>
                <a:cubicBezTo>
                  <a:pt x="63" y="26"/>
                  <a:pt x="64" y="31"/>
                  <a:pt x="64" y="31"/>
                </a:cubicBezTo>
                <a:cubicBezTo>
                  <a:pt x="64" y="32"/>
                  <a:pt x="63" y="34"/>
                  <a:pt x="61" y="35"/>
                </a:cubicBezTo>
                <a:cubicBezTo>
                  <a:pt x="61" y="35"/>
                  <a:pt x="59" y="37"/>
                  <a:pt x="56" y="39"/>
                </a:cubicBezTo>
                <a:cubicBezTo>
                  <a:pt x="54" y="41"/>
                  <a:pt x="51" y="43"/>
                  <a:pt x="51" y="43"/>
                </a:cubicBezTo>
                <a:cubicBezTo>
                  <a:pt x="51" y="43"/>
                  <a:pt x="49" y="46"/>
                  <a:pt x="46" y="48"/>
                </a:cubicBezTo>
                <a:cubicBezTo>
                  <a:pt x="44" y="50"/>
                  <a:pt x="42" y="53"/>
                  <a:pt x="42" y="53"/>
                </a:cubicBezTo>
                <a:cubicBezTo>
                  <a:pt x="41" y="54"/>
                  <a:pt x="39" y="55"/>
                  <a:pt x="37" y="55"/>
                </a:cubicBezTo>
                <a:cubicBezTo>
                  <a:pt x="37" y="55"/>
                  <a:pt x="32" y="54"/>
                  <a:pt x="27" y="53"/>
                </a:cubicBezTo>
                <a:cubicBezTo>
                  <a:pt x="22" y="53"/>
                  <a:pt x="17" y="53"/>
                  <a:pt x="17" y="53"/>
                </a:cubicBezTo>
                <a:cubicBezTo>
                  <a:pt x="15" y="53"/>
                  <a:pt x="13" y="54"/>
                  <a:pt x="12" y="56"/>
                </a:cubicBezTo>
                <a:cubicBezTo>
                  <a:pt x="12" y="56"/>
                  <a:pt x="10" y="60"/>
                  <a:pt x="8" y="64"/>
                </a:cubicBezTo>
                <a:cubicBezTo>
                  <a:pt x="7" y="66"/>
                  <a:pt x="6" y="68"/>
                  <a:pt x="5" y="70"/>
                </a:cubicBezTo>
                <a:cubicBezTo>
                  <a:pt x="5" y="71"/>
                  <a:pt x="4" y="72"/>
                  <a:pt x="4" y="72"/>
                </a:cubicBezTo>
                <a:cubicBezTo>
                  <a:pt x="4" y="74"/>
                  <a:pt x="4" y="75"/>
                  <a:pt x="4" y="76"/>
                </a:cubicBezTo>
                <a:cubicBezTo>
                  <a:pt x="4" y="77"/>
                  <a:pt x="4" y="78"/>
                  <a:pt x="5" y="79"/>
                </a:cubicBezTo>
                <a:cubicBezTo>
                  <a:pt x="5" y="79"/>
                  <a:pt x="8" y="83"/>
                  <a:pt x="12" y="86"/>
                </a:cubicBezTo>
                <a:cubicBezTo>
                  <a:pt x="13" y="88"/>
                  <a:pt x="15" y="90"/>
                  <a:pt x="16" y="91"/>
                </a:cubicBezTo>
                <a:cubicBezTo>
                  <a:pt x="18" y="92"/>
                  <a:pt x="19" y="93"/>
                  <a:pt x="19" y="93"/>
                </a:cubicBezTo>
                <a:cubicBezTo>
                  <a:pt x="20" y="94"/>
                  <a:pt x="21" y="96"/>
                  <a:pt x="20" y="98"/>
                </a:cubicBezTo>
                <a:cubicBezTo>
                  <a:pt x="20" y="98"/>
                  <a:pt x="20" y="99"/>
                  <a:pt x="20" y="100"/>
                </a:cubicBezTo>
                <a:cubicBezTo>
                  <a:pt x="20" y="101"/>
                  <a:pt x="20" y="103"/>
                  <a:pt x="20" y="104"/>
                </a:cubicBezTo>
                <a:cubicBezTo>
                  <a:pt x="19" y="108"/>
                  <a:pt x="19" y="111"/>
                  <a:pt x="19" y="111"/>
                </a:cubicBezTo>
                <a:cubicBezTo>
                  <a:pt x="19" y="111"/>
                  <a:pt x="19" y="114"/>
                  <a:pt x="19" y="117"/>
                </a:cubicBezTo>
                <a:cubicBezTo>
                  <a:pt x="19" y="119"/>
                  <a:pt x="19" y="121"/>
                  <a:pt x="19" y="122"/>
                </a:cubicBezTo>
                <a:cubicBezTo>
                  <a:pt x="19" y="123"/>
                  <a:pt x="19" y="124"/>
                  <a:pt x="19" y="124"/>
                </a:cubicBezTo>
                <a:cubicBezTo>
                  <a:pt x="19" y="126"/>
                  <a:pt x="18" y="128"/>
                  <a:pt x="17" y="129"/>
                </a:cubicBezTo>
                <a:cubicBezTo>
                  <a:pt x="17" y="129"/>
                  <a:pt x="16" y="130"/>
                  <a:pt x="14" y="131"/>
                </a:cubicBezTo>
                <a:cubicBezTo>
                  <a:pt x="13" y="132"/>
                  <a:pt x="11" y="133"/>
                  <a:pt x="9" y="135"/>
                </a:cubicBezTo>
                <a:cubicBezTo>
                  <a:pt x="5" y="138"/>
                  <a:pt x="2" y="142"/>
                  <a:pt x="2" y="142"/>
                </a:cubicBezTo>
                <a:cubicBezTo>
                  <a:pt x="1" y="142"/>
                  <a:pt x="1" y="143"/>
                  <a:pt x="0" y="144"/>
                </a:cubicBezTo>
                <a:cubicBezTo>
                  <a:pt x="0" y="145"/>
                  <a:pt x="0" y="147"/>
                  <a:pt x="1" y="148"/>
                </a:cubicBezTo>
                <a:cubicBezTo>
                  <a:pt x="1" y="148"/>
                  <a:pt x="1" y="149"/>
                  <a:pt x="1" y="150"/>
                </a:cubicBezTo>
                <a:cubicBezTo>
                  <a:pt x="2" y="152"/>
                  <a:pt x="2" y="154"/>
                  <a:pt x="3" y="156"/>
                </a:cubicBezTo>
                <a:cubicBezTo>
                  <a:pt x="5" y="160"/>
                  <a:pt x="6" y="164"/>
                  <a:pt x="6" y="164"/>
                </a:cubicBezTo>
                <a:cubicBezTo>
                  <a:pt x="7" y="167"/>
                  <a:pt x="9" y="168"/>
                  <a:pt x="11" y="168"/>
                </a:cubicBezTo>
                <a:cubicBezTo>
                  <a:pt x="11" y="168"/>
                  <a:pt x="16" y="169"/>
                  <a:pt x="21" y="169"/>
                </a:cubicBezTo>
                <a:cubicBezTo>
                  <a:pt x="26" y="169"/>
                  <a:pt x="31" y="169"/>
                  <a:pt x="31" y="169"/>
                </a:cubicBezTo>
                <a:cubicBezTo>
                  <a:pt x="33" y="169"/>
                  <a:pt x="35" y="170"/>
                  <a:pt x="36" y="171"/>
                </a:cubicBezTo>
                <a:cubicBezTo>
                  <a:pt x="36" y="171"/>
                  <a:pt x="38" y="174"/>
                  <a:pt x="40" y="176"/>
                </a:cubicBezTo>
                <a:cubicBezTo>
                  <a:pt x="42" y="179"/>
                  <a:pt x="44" y="181"/>
                  <a:pt x="44" y="181"/>
                </a:cubicBezTo>
                <a:cubicBezTo>
                  <a:pt x="44" y="181"/>
                  <a:pt x="46" y="184"/>
                  <a:pt x="48" y="186"/>
                </a:cubicBezTo>
                <a:cubicBezTo>
                  <a:pt x="51" y="189"/>
                  <a:pt x="53" y="191"/>
                  <a:pt x="53" y="191"/>
                </a:cubicBezTo>
                <a:cubicBezTo>
                  <a:pt x="55" y="192"/>
                  <a:pt x="56" y="194"/>
                  <a:pt x="55" y="196"/>
                </a:cubicBezTo>
                <a:cubicBezTo>
                  <a:pt x="55" y="196"/>
                  <a:pt x="54" y="200"/>
                  <a:pt x="54" y="205"/>
                </a:cubicBezTo>
                <a:cubicBezTo>
                  <a:pt x="54" y="210"/>
                  <a:pt x="54" y="215"/>
                  <a:pt x="54" y="215"/>
                </a:cubicBezTo>
                <a:cubicBezTo>
                  <a:pt x="54" y="217"/>
                  <a:pt x="55" y="219"/>
                  <a:pt x="57" y="221"/>
                </a:cubicBezTo>
                <a:cubicBezTo>
                  <a:pt x="57" y="221"/>
                  <a:pt x="61" y="223"/>
                  <a:pt x="65" y="225"/>
                </a:cubicBezTo>
                <a:cubicBezTo>
                  <a:pt x="67" y="226"/>
                  <a:pt x="69" y="226"/>
                  <a:pt x="70" y="227"/>
                </a:cubicBezTo>
                <a:cubicBezTo>
                  <a:pt x="72" y="228"/>
                  <a:pt x="73" y="228"/>
                  <a:pt x="73" y="228"/>
                </a:cubicBezTo>
                <a:cubicBezTo>
                  <a:pt x="74" y="229"/>
                  <a:pt x="75" y="229"/>
                  <a:pt x="76" y="229"/>
                </a:cubicBezTo>
                <a:cubicBezTo>
                  <a:pt x="77" y="229"/>
                  <a:pt x="78" y="228"/>
                  <a:pt x="79" y="228"/>
                </a:cubicBezTo>
                <a:cubicBezTo>
                  <a:pt x="79" y="228"/>
                  <a:pt x="83" y="224"/>
                  <a:pt x="87" y="221"/>
                </a:cubicBezTo>
                <a:cubicBezTo>
                  <a:pt x="88" y="219"/>
                  <a:pt x="90" y="217"/>
                  <a:pt x="91" y="216"/>
                </a:cubicBezTo>
                <a:cubicBezTo>
                  <a:pt x="93" y="215"/>
                  <a:pt x="93" y="214"/>
                  <a:pt x="93" y="214"/>
                </a:cubicBezTo>
                <a:cubicBezTo>
                  <a:pt x="95" y="212"/>
                  <a:pt x="97" y="212"/>
                  <a:pt x="99" y="212"/>
                </a:cubicBezTo>
                <a:cubicBezTo>
                  <a:pt x="99" y="212"/>
                  <a:pt x="99" y="212"/>
                  <a:pt x="101" y="212"/>
                </a:cubicBezTo>
                <a:cubicBezTo>
                  <a:pt x="102" y="213"/>
                  <a:pt x="103" y="213"/>
                  <a:pt x="105" y="213"/>
                </a:cubicBezTo>
                <a:cubicBezTo>
                  <a:pt x="108" y="213"/>
                  <a:pt x="111" y="214"/>
                  <a:pt x="111" y="214"/>
                </a:cubicBezTo>
                <a:cubicBezTo>
                  <a:pt x="111" y="214"/>
                  <a:pt x="115" y="214"/>
                  <a:pt x="118" y="214"/>
                </a:cubicBezTo>
                <a:cubicBezTo>
                  <a:pt x="120" y="214"/>
                  <a:pt x="121" y="214"/>
                  <a:pt x="122" y="214"/>
                </a:cubicBezTo>
                <a:cubicBezTo>
                  <a:pt x="124" y="213"/>
                  <a:pt x="124" y="213"/>
                  <a:pt x="124" y="213"/>
                </a:cubicBezTo>
                <a:cubicBezTo>
                  <a:pt x="126" y="213"/>
                  <a:pt x="128" y="214"/>
                  <a:pt x="129" y="216"/>
                </a:cubicBezTo>
                <a:cubicBezTo>
                  <a:pt x="129" y="216"/>
                  <a:pt x="130" y="217"/>
                  <a:pt x="131" y="218"/>
                </a:cubicBezTo>
                <a:cubicBezTo>
                  <a:pt x="132" y="220"/>
                  <a:pt x="134" y="221"/>
                  <a:pt x="135" y="223"/>
                </a:cubicBezTo>
                <a:cubicBezTo>
                  <a:pt x="139" y="227"/>
                  <a:pt x="142" y="231"/>
                  <a:pt x="142" y="231"/>
                </a:cubicBezTo>
                <a:cubicBezTo>
                  <a:pt x="143" y="231"/>
                  <a:pt x="144" y="232"/>
                  <a:pt x="145" y="232"/>
                </a:cubicBezTo>
                <a:cubicBezTo>
                  <a:pt x="146" y="232"/>
                  <a:pt x="147" y="232"/>
                  <a:pt x="148" y="232"/>
                </a:cubicBezTo>
                <a:close/>
                <a:moveTo>
                  <a:pt x="113" y="184"/>
                </a:moveTo>
                <a:cubicBezTo>
                  <a:pt x="113" y="184"/>
                  <a:pt x="112" y="184"/>
                  <a:pt x="111" y="184"/>
                </a:cubicBezTo>
                <a:cubicBezTo>
                  <a:pt x="110" y="184"/>
                  <a:pt x="109" y="184"/>
                  <a:pt x="108" y="184"/>
                </a:cubicBezTo>
                <a:cubicBezTo>
                  <a:pt x="108" y="184"/>
                  <a:pt x="107" y="184"/>
                  <a:pt x="106" y="184"/>
                </a:cubicBezTo>
                <a:cubicBezTo>
                  <a:pt x="106" y="184"/>
                  <a:pt x="105" y="184"/>
                  <a:pt x="105" y="183"/>
                </a:cubicBezTo>
                <a:cubicBezTo>
                  <a:pt x="103" y="183"/>
                  <a:pt x="102" y="183"/>
                  <a:pt x="101" y="183"/>
                </a:cubicBezTo>
                <a:cubicBezTo>
                  <a:pt x="99" y="182"/>
                  <a:pt x="98" y="182"/>
                  <a:pt x="96" y="181"/>
                </a:cubicBezTo>
                <a:cubicBezTo>
                  <a:pt x="96" y="181"/>
                  <a:pt x="95" y="181"/>
                  <a:pt x="94" y="181"/>
                </a:cubicBezTo>
                <a:cubicBezTo>
                  <a:pt x="93" y="180"/>
                  <a:pt x="92" y="180"/>
                  <a:pt x="92" y="180"/>
                </a:cubicBezTo>
                <a:cubicBezTo>
                  <a:pt x="90" y="179"/>
                  <a:pt x="89" y="179"/>
                  <a:pt x="87" y="178"/>
                </a:cubicBezTo>
                <a:cubicBezTo>
                  <a:pt x="86" y="177"/>
                  <a:pt x="84" y="176"/>
                  <a:pt x="83" y="176"/>
                </a:cubicBezTo>
                <a:cubicBezTo>
                  <a:pt x="82" y="175"/>
                  <a:pt x="82" y="175"/>
                  <a:pt x="82" y="175"/>
                </a:cubicBezTo>
                <a:cubicBezTo>
                  <a:pt x="81" y="174"/>
                  <a:pt x="81" y="174"/>
                  <a:pt x="81" y="174"/>
                </a:cubicBezTo>
                <a:cubicBezTo>
                  <a:pt x="80" y="174"/>
                  <a:pt x="79" y="173"/>
                  <a:pt x="79" y="173"/>
                </a:cubicBezTo>
                <a:cubicBezTo>
                  <a:pt x="76" y="171"/>
                  <a:pt x="74" y="169"/>
                  <a:pt x="72" y="168"/>
                </a:cubicBezTo>
                <a:cubicBezTo>
                  <a:pt x="71" y="167"/>
                  <a:pt x="70" y="166"/>
                  <a:pt x="69" y="165"/>
                </a:cubicBezTo>
                <a:cubicBezTo>
                  <a:pt x="68" y="165"/>
                  <a:pt x="68" y="164"/>
                  <a:pt x="67" y="164"/>
                </a:cubicBezTo>
                <a:cubicBezTo>
                  <a:pt x="66" y="162"/>
                  <a:pt x="66" y="162"/>
                  <a:pt x="66" y="162"/>
                </a:cubicBezTo>
                <a:cubicBezTo>
                  <a:pt x="66" y="162"/>
                  <a:pt x="65" y="161"/>
                  <a:pt x="64" y="160"/>
                </a:cubicBezTo>
                <a:cubicBezTo>
                  <a:pt x="64" y="159"/>
                  <a:pt x="63" y="159"/>
                  <a:pt x="63" y="158"/>
                </a:cubicBezTo>
                <a:cubicBezTo>
                  <a:pt x="62" y="157"/>
                  <a:pt x="61" y="156"/>
                  <a:pt x="60" y="155"/>
                </a:cubicBezTo>
                <a:cubicBezTo>
                  <a:pt x="59" y="153"/>
                  <a:pt x="57" y="151"/>
                  <a:pt x="56" y="148"/>
                </a:cubicBezTo>
                <a:cubicBezTo>
                  <a:pt x="56" y="147"/>
                  <a:pt x="55" y="146"/>
                  <a:pt x="55" y="146"/>
                </a:cubicBezTo>
                <a:cubicBezTo>
                  <a:pt x="54" y="145"/>
                  <a:pt x="54" y="145"/>
                  <a:pt x="54" y="145"/>
                </a:cubicBezTo>
                <a:cubicBezTo>
                  <a:pt x="54" y="144"/>
                  <a:pt x="54" y="144"/>
                  <a:pt x="54" y="144"/>
                </a:cubicBezTo>
                <a:cubicBezTo>
                  <a:pt x="53" y="142"/>
                  <a:pt x="53" y="140"/>
                  <a:pt x="52" y="139"/>
                </a:cubicBezTo>
                <a:cubicBezTo>
                  <a:pt x="51" y="137"/>
                  <a:pt x="51" y="136"/>
                  <a:pt x="51" y="134"/>
                </a:cubicBezTo>
                <a:cubicBezTo>
                  <a:pt x="50" y="133"/>
                  <a:pt x="50" y="133"/>
                  <a:pt x="50" y="132"/>
                </a:cubicBezTo>
                <a:cubicBezTo>
                  <a:pt x="50" y="131"/>
                  <a:pt x="50" y="130"/>
                  <a:pt x="49" y="129"/>
                </a:cubicBezTo>
                <a:cubicBezTo>
                  <a:pt x="49" y="128"/>
                  <a:pt x="49" y="126"/>
                  <a:pt x="49" y="125"/>
                </a:cubicBezTo>
                <a:cubicBezTo>
                  <a:pt x="49" y="123"/>
                  <a:pt x="48" y="122"/>
                  <a:pt x="48" y="121"/>
                </a:cubicBezTo>
                <a:cubicBezTo>
                  <a:pt x="48" y="120"/>
                  <a:pt x="48" y="120"/>
                  <a:pt x="48" y="119"/>
                </a:cubicBezTo>
                <a:cubicBezTo>
                  <a:pt x="48" y="118"/>
                  <a:pt x="48" y="118"/>
                  <a:pt x="48" y="117"/>
                </a:cubicBezTo>
                <a:cubicBezTo>
                  <a:pt x="48" y="116"/>
                  <a:pt x="48" y="116"/>
                  <a:pt x="48" y="115"/>
                </a:cubicBezTo>
                <a:cubicBezTo>
                  <a:pt x="48" y="113"/>
                  <a:pt x="48" y="112"/>
                  <a:pt x="48" y="112"/>
                </a:cubicBezTo>
                <a:cubicBezTo>
                  <a:pt x="48" y="112"/>
                  <a:pt x="48" y="112"/>
                  <a:pt x="48" y="110"/>
                </a:cubicBezTo>
                <a:cubicBezTo>
                  <a:pt x="48" y="109"/>
                  <a:pt x="49" y="109"/>
                  <a:pt x="49" y="108"/>
                </a:cubicBezTo>
                <a:cubicBezTo>
                  <a:pt x="49" y="107"/>
                  <a:pt x="49" y="106"/>
                  <a:pt x="49" y="106"/>
                </a:cubicBezTo>
                <a:cubicBezTo>
                  <a:pt x="49" y="105"/>
                  <a:pt x="49" y="105"/>
                  <a:pt x="49" y="104"/>
                </a:cubicBezTo>
                <a:cubicBezTo>
                  <a:pt x="49" y="103"/>
                  <a:pt x="50" y="102"/>
                  <a:pt x="50" y="100"/>
                </a:cubicBezTo>
                <a:cubicBezTo>
                  <a:pt x="50" y="99"/>
                  <a:pt x="51" y="97"/>
                  <a:pt x="51" y="96"/>
                </a:cubicBezTo>
                <a:cubicBezTo>
                  <a:pt x="51" y="95"/>
                  <a:pt x="52" y="94"/>
                  <a:pt x="52" y="93"/>
                </a:cubicBezTo>
                <a:cubicBezTo>
                  <a:pt x="52" y="93"/>
                  <a:pt x="52" y="92"/>
                  <a:pt x="53" y="91"/>
                </a:cubicBezTo>
                <a:cubicBezTo>
                  <a:pt x="53" y="90"/>
                  <a:pt x="54" y="88"/>
                  <a:pt x="55" y="87"/>
                </a:cubicBezTo>
                <a:cubicBezTo>
                  <a:pt x="55" y="85"/>
                  <a:pt x="56" y="84"/>
                  <a:pt x="57" y="82"/>
                </a:cubicBezTo>
                <a:cubicBezTo>
                  <a:pt x="58" y="81"/>
                  <a:pt x="58" y="81"/>
                  <a:pt x="58" y="81"/>
                </a:cubicBezTo>
                <a:cubicBezTo>
                  <a:pt x="58" y="80"/>
                  <a:pt x="58" y="80"/>
                  <a:pt x="58" y="80"/>
                </a:cubicBezTo>
                <a:cubicBezTo>
                  <a:pt x="59" y="79"/>
                  <a:pt x="59" y="79"/>
                  <a:pt x="60" y="78"/>
                </a:cubicBezTo>
                <a:cubicBezTo>
                  <a:pt x="61" y="75"/>
                  <a:pt x="63" y="73"/>
                  <a:pt x="65" y="71"/>
                </a:cubicBezTo>
                <a:cubicBezTo>
                  <a:pt x="66" y="70"/>
                  <a:pt x="66" y="69"/>
                  <a:pt x="67" y="69"/>
                </a:cubicBezTo>
                <a:cubicBezTo>
                  <a:pt x="68" y="68"/>
                  <a:pt x="69" y="67"/>
                  <a:pt x="69" y="67"/>
                </a:cubicBezTo>
                <a:cubicBezTo>
                  <a:pt x="70" y="66"/>
                  <a:pt x="71" y="65"/>
                  <a:pt x="71" y="65"/>
                </a:cubicBezTo>
                <a:cubicBezTo>
                  <a:pt x="71" y="65"/>
                  <a:pt x="71" y="65"/>
                  <a:pt x="72" y="64"/>
                </a:cubicBezTo>
                <a:cubicBezTo>
                  <a:pt x="73" y="63"/>
                  <a:pt x="74" y="63"/>
                  <a:pt x="75" y="62"/>
                </a:cubicBezTo>
                <a:cubicBezTo>
                  <a:pt x="75" y="61"/>
                  <a:pt x="76" y="61"/>
                  <a:pt x="77" y="60"/>
                </a:cubicBezTo>
                <a:cubicBezTo>
                  <a:pt x="79" y="59"/>
                  <a:pt x="82" y="57"/>
                  <a:pt x="85" y="55"/>
                </a:cubicBezTo>
                <a:cubicBezTo>
                  <a:pt x="85" y="55"/>
                  <a:pt x="86" y="55"/>
                  <a:pt x="87" y="54"/>
                </a:cubicBezTo>
                <a:cubicBezTo>
                  <a:pt x="88" y="54"/>
                  <a:pt x="88" y="54"/>
                  <a:pt x="88" y="54"/>
                </a:cubicBezTo>
                <a:cubicBezTo>
                  <a:pt x="89" y="53"/>
                  <a:pt x="89" y="53"/>
                  <a:pt x="89" y="53"/>
                </a:cubicBezTo>
                <a:cubicBezTo>
                  <a:pt x="91" y="53"/>
                  <a:pt x="92" y="52"/>
                  <a:pt x="94" y="51"/>
                </a:cubicBezTo>
                <a:cubicBezTo>
                  <a:pt x="95" y="51"/>
                  <a:pt x="97" y="51"/>
                  <a:pt x="98" y="50"/>
                </a:cubicBezTo>
                <a:cubicBezTo>
                  <a:pt x="99" y="50"/>
                  <a:pt x="100" y="49"/>
                  <a:pt x="101" y="49"/>
                </a:cubicBezTo>
                <a:cubicBezTo>
                  <a:pt x="102" y="49"/>
                  <a:pt x="102" y="49"/>
                  <a:pt x="103" y="49"/>
                </a:cubicBezTo>
                <a:cubicBezTo>
                  <a:pt x="105" y="49"/>
                  <a:pt x="106" y="48"/>
                  <a:pt x="108" y="48"/>
                </a:cubicBezTo>
                <a:cubicBezTo>
                  <a:pt x="109" y="48"/>
                  <a:pt x="110" y="48"/>
                  <a:pt x="112" y="48"/>
                </a:cubicBezTo>
                <a:cubicBezTo>
                  <a:pt x="112" y="48"/>
                  <a:pt x="113" y="48"/>
                  <a:pt x="113" y="48"/>
                </a:cubicBezTo>
                <a:cubicBezTo>
                  <a:pt x="114" y="48"/>
                  <a:pt x="115" y="48"/>
                  <a:pt x="115" y="48"/>
                </a:cubicBezTo>
                <a:cubicBezTo>
                  <a:pt x="116" y="48"/>
                  <a:pt x="117" y="48"/>
                  <a:pt x="118" y="48"/>
                </a:cubicBezTo>
                <a:cubicBezTo>
                  <a:pt x="119" y="48"/>
                  <a:pt x="120" y="48"/>
                  <a:pt x="120" y="48"/>
                </a:cubicBezTo>
                <a:cubicBezTo>
                  <a:pt x="120" y="48"/>
                  <a:pt x="121" y="48"/>
                  <a:pt x="122" y="48"/>
                </a:cubicBezTo>
                <a:cubicBezTo>
                  <a:pt x="123" y="48"/>
                  <a:pt x="124" y="48"/>
                  <a:pt x="125" y="48"/>
                </a:cubicBezTo>
                <a:cubicBezTo>
                  <a:pt x="126" y="48"/>
                  <a:pt x="126" y="48"/>
                  <a:pt x="127" y="48"/>
                </a:cubicBezTo>
                <a:cubicBezTo>
                  <a:pt x="127" y="48"/>
                  <a:pt x="128" y="49"/>
                  <a:pt x="128" y="49"/>
                </a:cubicBezTo>
                <a:cubicBezTo>
                  <a:pt x="130" y="49"/>
                  <a:pt x="131" y="49"/>
                  <a:pt x="132" y="49"/>
                </a:cubicBezTo>
                <a:cubicBezTo>
                  <a:pt x="134" y="50"/>
                  <a:pt x="135" y="50"/>
                  <a:pt x="137" y="51"/>
                </a:cubicBezTo>
                <a:cubicBezTo>
                  <a:pt x="138" y="51"/>
                  <a:pt x="138" y="51"/>
                  <a:pt x="139" y="51"/>
                </a:cubicBezTo>
                <a:cubicBezTo>
                  <a:pt x="140" y="52"/>
                  <a:pt x="141" y="52"/>
                  <a:pt x="141" y="52"/>
                </a:cubicBezTo>
                <a:cubicBezTo>
                  <a:pt x="143" y="53"/>
                  <a:pt x="144" y="53"/>
                  <a:pt x="146" y="54"/>
                </a:cubicBezTo>
                <a:cubicBezTo>
                  <a:pt x="147" y="55"/>
                  <a:pt x="149" y="56"/>
                  <a:pt x="150" y="57"/>
                </a:cubicBezTo>
                <a:cubicBezTo>
                  <a:pt x="152" y="57"/>
                  <a:pt x="152" y="57"/>
                  <a:pt x="152" y="57"/>
                </a:cubicBezTo>
                <a:cubicBezTo>
                  <a:pt x="153" y="58"/>
                  <a:pt x="153" y="58"/>
                  <a:pt x="153" y="58"/>
                </a:cubicBezTo>
                <a:cubicBezTo>
                  <a:pt x="153" y="58"/>
                  <a:pt x="154" y="59"/>
                  <a:pt x="155" y="59"/>
                </a:cubicBezTo>
                <a:cubicBezTo>
                  <a:pt x="157" y="61"/>
                  <a:pt x="159" y="63"/>
                  <a:pt x="161" y="64"/>
                </a:cubicBezTo>
                <a:cubicBezTo>
                  <a:pt x="162" y="65"/>
                  <a:pt x="163" y="66"/>
                  <a:pt x="164" y="67"/>
                </a:cubicBezTo>
                <a:cubicBezTo>
                  <a:pt x="165" y="67"/>
                  <a:pt x="165" y="68"/>
                  <a:pt x="166" y="69"/>
                </a:cubicBezTo>
                <a:cubicBezTo>
                  <a:pt x="167" y="70"/>
                  <a:pt x="167" y="70"/>
                  <a:pt x="167" y="70"/>
                </a:cubicBezTo>
                <a:cubicBezTo>
                  <a:pt x="167" y="70"/>
                  <a:pt x="168" y="71"/>
                  <a:pt x="169" y="72"/>
                </a:cubicBezTo>
                <a:cubicBezTo>
                  <a:pt x="169" y="73"/>
                  <a:pt x="170" y="73"/>
                  <a:pt x="171" y="74"/>
                </a:cubicBezTo>
                <a:cubicBezTo>
                  <a:pt x="171" y="75"/>
                  <a:pt x="172" y="76"/>
                  <a:pt x="173" y="77"/>
                </a:cubicBezTo>
                <a:cubicBezTo>
                  <a:pt x="174" y="79"/>
                  <a:pt x="176" y="81"/>
                  <a:pt x="177" y="84"/>
                </a:cubicBezTo>
                <a:cubicBezTo>
                  <a:pt x="177" y="85"/>
                  <a:pt x="178" y="86"/>
                  <a:pt x="178" y="86"/>
                </a:cubicBezTo>
                <a:cubicBezTo>
                  <a:pt x="179" y="87"/>
                  <a:pt x="179" y="87"/>
                  <a:pt x="179" y="87"/>
                </a:cubicBezTo>
                <a:cubicBezTo>
                  <a:pt x="179" y="88"/>
                  <a:pt x="179" y="88"/>
                  <a:pt x="179" y="88"/>
                </a:cubicBezTo>
                <a:cubicBezTo>
                  <a:pt x="180" y="90"/>
                  <a:pt x="180" y="92"/>
                  <a:pt x="181" y="93"/>
                </a:cubicBezTo>
                <a:cubicBezTo>
                  <a:pt x="182" y="95"/>
                  <a:pt x="182" y="96"/>
                  <a:pt x="183" y="98"/>
                </a:cubicBezTo>
                <a:cubicBezTo>
                  <a:pt x="183" y="99"/>
                  <a:pt x="183" y="99"/>
                  <a:pt x="183" y="100"/>
                </a:cubicBezTo>
                <a:cubicBezTo>
                  <a:pt x="183" y="101"/>
                  <a:pt x="183" y="102"/>
                  <a:pt x="184" y="103"/>
                </a:cubicBezTo>
                <a:cubicBezTo>
                  <a:pt x="184" y="104"/>
                  <a:pt x="184" y="106"/>
                  <a:pt x="184" y="107"/>
                </a:cubicBezTo>
                <a:cubicBezTo>
                  <a:pt x="185" y="109"/>
                  <a:pt x="185" y="110"/>
                  <a:pt x="185" y="111"/>
                </a:cubicBezTo>
                <a:cubicBezTo>
                  <a:pt x="185" y="112"/>
                  <a:pt x="185" y="112"/>
                  <a:pt x="185" y="113"/>
                </a:cubicBezTo>
                <a:cubicBezTo>
                  <a:pt x="185" y="114"/>
                  <a:pt x="185" y="114"/>
                  <a:pt x="185" y="115"/>
                </a:cubicBezTo>
                <a:cubicBezTo>
                  <a:pt x="185" y="116"/>
                  <a:pt x="185" y="117"/>
                  <a:pt x="185" y="117"/>
                </a:cubicBezTo>
                <a:cubicBezTo>
                  <a:pt x="185" y="119"/>
                  <a:pt x="185" y="120"/>
                  <a:pt x="185" y="120"/>
                </a:cubicBezTo>
                <a:cubicBezTo>
                  <a:pt x="185" y="120"/>
                  <a:pt x="185" y="120"/>
                  <a:pt x="185" y="122"/>
                </a:cubicBezTo>
                <a:cubicBezTo>
                  <a:pt x="185" y="123"/>
                  <a:pt x="185" y="123"/>
                  <a:pt x="184" y="125"/>
                </a:cubicBezTo>
                <a:cubicBezTo>
                  <a:pt x="184" y="125"/>
                  <a:pt x="184" y="126"/>
                  <a:pt x="184" y="126"/>
                </a:cubicBezTo>
                <a:cubicBezTo>
                  <a:pt x="184" y="127"/>
                  <a:pt x="184" y="127"/>
                  <a:pt x="184" y="128"/>
                </a:cubicBezTo>
                <a:cubicBezTo>
                  <a:pt x="184" y="129"/>
                  <a:pt x="183" y="130"/>
                  <a:pt x="183" y="132"/>
                </a:cubicBezTo>
                <a:cubicBezTo>
                  <a:pt x="183" y="133"/>
                  <a:pt x="182" y="135"/>
                  <a:pt x="182" y="136"/>
                </a:cubicBezTo>
                <a:cubicBezTo>
                  <a:pt x="182" y="137"/>
                  <a:pt x="181" y="138"/>
                  <a:pt x="181" y="139"/>
                </a:cubicBezTo>
                <a:cubicBezTo>
                  <a:pt x="181" y="139"/>
                  <a:pt x="181" y="140"/>
                  <a:pt x="180" y="141"/>
                </a:cubicBezTo>
                <a:cubicBezTo>
                  <a:pt x="180" y="142"/>
                  <a:pt x="179" y="144"/>
                  <a:pt x="178" y="145"/>
                </a:cubicBezTo>
                <a:cubicBezTo>
                  <a:pt x="178" y="147"/>
                  <a:pt x="177" y="148"/>
                  <a:pt x="176" y="150"/>
                </a:cubicBezTo>
                <a:cubicBezTo>
                  <a:pt x="175" y="151"/>
                  <a:pt x="175" y="151"/>
                  <a:pt x="175" y="151"/>
                </a:cubicBezTo>
                <a:cubicBezTo>
                  <a:pt x="175" y="152"/>
                  <a:pt x="175" y="152"/>
                  <a:pt x="175" y="152"/>
                </a:cubicBezTo>
                <a:cubicBezTo>
                  <a:pt x="174" y="153"/>
                  <a:pt x="174" y="153"/>
                  <a:pt x="173" y="154"/>
                </a:cubicBezTo>
                <a:cubicBezTo>
                  <a:pt x="172" y="157"/>
                  <a:pt x="170" y="159"/>
                  <a:pt x="168" y="161"/>
                </a:cubicBezTo>
                <a:cubicBezTo>
                  <a:pt x="168" y="162"/>
                  <a:pt x="167" y="163"/>
                  <a:pt x="166" y="163"/>
                </a:cubicBezTo>
                <a:cubicBezTo>
                  <a:pt x="165" y="164"/>
                  <a:pt x="165" y="165"/>
                  <a:pt x="164" y="165"/>
                </a:cubicBezTo>
                <a:cubicBezTo>
                  <a:pt x="163" y="166"/>
                  <a:pt x="162" y="167"/>
                  <a:pt x="162" y="167"/>
                </a:cubicBezTo>
                <a:cubicBezTo>
                  <a:pt x="162" y="167"/>
                  <a:pt x="162" y="167"/>
                  <a:pt x="161" y="168"/>
                </a:cubicBezTo>
                <a:cubicBezTo>
                  <a:pt x="160" y="169"/>
                  <a:pt x="159" y="169"/>
                  <a:pt x="159" y="170"/>
                </a:cubicBezTo>
                <a:cubicBezTo>
                  <a:pt x="158" y="171"/>
                  <a:pt x="157" y="171"/>
                  <a:pt x="156" y="172"/>
                </a:cubicBezTo>
                <a:cubicBezTo>
                  <a:pt x="154" y="173"/>
                  <a:pt x="151" y="175"/>
                  <a:pt x="148" y="177"/>
                </a:cubicBezTo>
                <a:cubicBezTo>
                  <a:pt x="148" y="177"/>
                  <a:pt x="147" y="177"/>
                  <a:pt x="146" y="178"/>
                </a:cubicBezTo>
                <a:cubicBezTo>
                  <a:pt x="145" y="178"/>
                  <a:pt x="145" y="178"/>
                  <a:pt x="145" y="178"/>
                </a:cubicBezTo>
                <a:cubicBezTo>
                  <a:pt x="144" y="179"/>
                  <a:pt x="144" y="179"/>
                  <a:pt x="144" y="179"/>
                </a:cubicBezTo>
                <a:cubicBezTo>
                  <a:pt x="143" y="179"/>
                  <a:pt x="141" y="180"/>
                  <a:pt x="139" y="181"/>
                </a:cubicBezTo>
                <a:cubicBezTo>
                  <a:pt x="138" y="181"/>
                  <a:pt x="136" y="182"/>
                  <a:pt x="135" y="182"/>
                </a:cubicBezTo>
                <a:cubicBezTo>
                  <a:pt x="134" y="182"/>
                  <a:pt x="133" y="183"/>
                  <a:pt x="132" y="183"/>
                </a:cubicBezTo>
                <a:cubicBezTo>
                  <a:pt x="131" y="183"/>
                  <a:pt x="131" y="183"/>
                  <a:pt x="130" y="183"/>
                </a:cubicBezTo>
                <a:cubicBezTo>
                  <a:pt x="128" y="183"/>
                  <a:pt x="127" y="184"/>
                  <a:pt x="125" y="184"/>
                </a:cubicBezTo>
                <a:cubicBezTo>
                  <a:pt x="124" y="184"/>
                  <a:pt x="123" y="184"/>
                  <a:pt x="121" y="184"/>
                </a:cubicBezTo>
                <a:cubicBezTo>
                  <a:pt x="121" y="184"/>
                  <a:pt x="120" y="184"/>
                  <a:pt x="120" y="184"/>
                </a:cubicBezTo>
                <a:cubicBezTo>
                  <a:pt x="119" y="184"/>
                  <a:pt x="118" y="184"/>
                  <a:pt x="118" y="184"/>
                </a:cubicBezTo>
                <a:cubicBezTo>
                  <a:pt x="117" y="184"/>
                  <a:pt x="116" y="184"/>
                  <a:pt x="115" y="184"/>
                </a:cubicBezTo>
                <a:cubicBezTo>
                  <a:pt x="114" y="184"/>
                  <a:pt x="113" y="184"/>
                  <a:pt x="113" y="18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9" name="Freeform 7"/>
          <p:cNvSpPr>
            <a:spLocks noEditPoints="1"/>
          </p:cNvSpPr>
          <p:nvPr/>
        </p:nvSpPr>
        <p:spPr bwMode="auto">
          <a:xfrm>
            <a:off x="7307871" y="3632090"/>
            <a:ext cx="469373" cy="597520"/>
          </a:xfrm>
          <a:custGeom>
            <a:avLst/>
            <a:gdLst>
              <a:gd name="T0" fmla="*/ 113 w 234"/>
              <a:gd name="T1" fmla="*/ 18 h 284"/>
              <a:gd name="T2" fmla="*/ 107 w 234"/>
              <a:gd name="T3" fmla="*/ 11 h 284"/>
              <a:gd name="T4" fmla="*/ 89 w 234"/>
              <a:gd name="T5" fmla="*/ 0 h 284"/>
              <a:gd name="T6" fmla="*/ 78 w 234"/>
              <a:gd name="T7" fmla="*/ 11 h 284"/>
              <a:gd name="T8" fmla="*/ 66 w 234"/>
              <a:gd name="T9" fmla="*/ 18 h 284"/>
              <a:gd name="T10" fmla="*/ 54 w 234"/>
              <a:gd name="T11" fmla="*/ 30 h 284"/>
              <a:gd name="T12" fmla="*/ 119 w 234"/>
              <a:gd name="T13" fmla="*/ 42 h 284"/>
              <a:gd name="T14" fmla="*/ 132 w 234"/>
              <a:gd name="T15" fmla="*/ 30 h 284"/>
              <a:gd name="T16" fmla="*/ 93 w 234"/>
              <a:gd name="T17" fmla="*/ 18 h 284"/>
              <a:gd name="T18" fmla="*/ 93 w 234"/>
              <a:gd name="T19" fmla="*/ 5 h 284"/>
              <a:gd name="T20" fmla="*/ 93 w 234"/>
              <a:gd name="T21" fmla="*/ 18 h 284"/>
              <a:gd name="T22" fmla="*/ 17 w 234"/>
              <a:gd name="T23" fmla="*/ 256 h 284"/>
              <a:gd name="T24" fmla="*/ 0 w 234"/>
              <a:gd name="T25" fmla="*/ 42 h 284"/>
              <a:gd name="T26" fmla="*/ 46 w 234"/>
              <a:gd name="T27" fmla="*/ 26 h 284"/>
              <a:gd name="T28" fmla="*/ 66 w 234"/>
              <a:gd name="T29" fmla="*/ 50 h 284"/>
              <a:gd name="T30" fmla="*/ 140 w 234"/>
              <a:gd name="T31" fmla="*/ 30 h 284"/>
              <a:gd name="T32" fmla="*/ 164 w 234"/>
              <a:gd name="T33" fmla="*/ 26 h 284"/>
              <a:gd name="T34" fmla="*/ 185 w 234"/>
              <a:gd name="T35" fmla="*/ 166 h 284"/>
              <a:gd name="T36" fmla="*/ 164 w 234"/>
              <a:gd name="T37" fmla="*/ 167 h 284"/>
              <a:gd name="T38" fmla="*/ 21 w 234"/>
              <a:gd name="T39" fmla="*/ 71 h 284"/>
              <a:gd name="T40" fmla="*/ 115 w 234"/>
              <a:gd name="T41" fmla="*/ 235 h 284"/>
              <a:gd name="T42" fmla="*/ 181 w 234"/>
              <a:gd name="T43" fmla="*/ 178 h 284"/>
              <a:gd name="T44" fmla="*/ 181 w 234"/>
              <a:gd name="T45" fmla="*/ 284 h 284"/>
              <a:gd name="T46" fmla="*/ 181 w 234"/>
              <a:gd name="T47" fmla="*/ 178 h 284"/>
              <a:gd name="T48" fmla="*/ 183 w 234"/>
              <a:gd name="T49" fmla="*/ 257 h 284"/>
              <a:gd name="T50" fmla="*/ 172 w 234"/>
              <a:gd name="T51" fmla="*/ 258 h 284"/>
              <a:gd name="T52" fmla="*/ 150 w 234"/>
              <a:gd name="T53" fmla="*/ 230 h 284"/>
              <a:gd name="T54" fmla="*/ 176 w 234"/>
              <a:gd name="T55" fmla="*/ 240 h 284"/>
              <a:gd name="T56" fmla="*/ 215 w 234"/>
              <a:gd name="T57" fmla="*/ 208 h 284"/>
              <a:gd name="T58" fmla="*/ 144 w 234"/>
              <a:gd name="T59" fmla="*/ 159 h 284"/>
              <a:gd name="T60" fmla="*/ 74 w 234"/>
              <a:gd name="T61" fmla="*/ 155 h 284"/>
              <a:gd name="T62" fmla="*/ 78 w 234"/>
              <a:gd name="T63" fmla="*/ 146 h 284"/>
              <a:gd name="T64" fmla="*/ 148 w 234"/>
              <a:gd name="T65" fmla="*/ 150 h 284"/>
              <a:gd name="T66" fmla="*/ 144 w 234"/>
              <a:gd name="T67" fmla="*/ 159 h 284"/>
              <a:gd name="T68" fmla="*/ 78 w 234"/>
              <a:gd name="T69" fmla="*/ 122 h 284"/>
              <a:gd name="T70" fmla="*/ 74 w 234"/>
              <a:gd name="T71" fmla="*/ 114 h 284"/>
              <a:gd name="T72" fmla="*/ 144 w 234"/>
              <a:gd name="T73" fmla="*/ 109 h 284"/>
              <a:gd name="T74" fmla="*/ 148 w 234"/>
              <a:gd name="T75" fmla="*/ 118 h 284"/>
              <a:gd name="T76" fmla="*/ 115 w 234"/>
              <a:gd name="T77" fmla="*/ 196 h 284"/>
              <a:gd name="T78" fmla="*/ 74 w 234"/>
              <a:gd name="T79" fmla="*/ 192 h 284"/>
              <a:gd name="T80" fmla="*/ 78 w 234"/>
              <a:gd name="T81" fmla="*/ 184 h 284"/>
              <a:gd name="T82" fmla="*/ 119 w 234"/>
              <a:gd name="T83" fmla="*/ 188 h 284"/>
              <a:gd name="T84" fmla="*/ 115 w 234"/>
              <a:gd name="T85" fmla="*/ 196 h 284"/>
              <a:gd name="T86" fmla="*/ 51 w 234"/>
              <a:gd name="T87" fmla="*/ 124 h 284"/>
              <a:gd name="T88" fmla="*/ 46 w 234"/>
              <a:gd name="T89" fmla="*/ 124 h 284"/>
              <a:gd name="T90" fmla="*/ 36 w 234"/>
              <a:gd name="T91" fmla="*/ 111 h 284"/>
              <a:gd name="T92" fmla="*/ 48 w 234"/>
              <a:gd name="T93" fmla="*/ 116 h 284"/>
              <a:gd name="T94" fmla="*/ 66 w 234"/>
              <a:gd name="T95" fmla="*/ 101 h 284"/>
              <a:gd name="T96" fmla="*/ 66 w 234"/>
              <a:gd name="T97" fmla="*/ 143 h 284"/>
              <a:gd name="T98" fmla="*/ 48 w 234"/>
              <a:gd name="T99" fmla="*/ 161 h 284"/>
              <a:gd name="T100" fmla="*/ 36 w 234"/>
              <a:gd name="T101" fmla="*/ 153 h 284"/>
              <a:gd name="T102" fmla="*/ 41 w 234"/>
              <a:gd name="T103" fmla="*/ 147 h 284"/>
              <a:gd name="T104" fmla="*/ 61 w 234"/>
              <a:gd name="T105" fmla="*/ 138 h 284"/>
              <a:gd name="T106" fmla="*/ 66 w 234"/>
              <a:gd name="T107" fmla="*/ 143 h 284"/>
              <a:gd name="T108" fmla="*/ 51 w 234"/>
              <a:gd name="T109" fmla="*/ 198 h 284"/>
              <a:gd name="T110" fmla="*/ 46 w 234"/>
              <a:gd name="T111" fmla="*/ 198 h 284"/>
              <a:gd name="T112" fmla="*/ 36 w 234"/>
              <a:gd name="T113" fmla="*/ 185 h 284"/>
              <a:gd name="T114" fmla="*/ 48 w 234"/>
              <a:gd name="T115" fmla="*/ 190 h 284"/>
              <a:gd name="T116" fmla="*/ 66 w 234"/>
              <a:gd name="T117" fmla="*/ 175 h 284"/>
              <a:gd name="T118" fmla="*/ 66 w 234"/>
              <a:gd name="T119" fmla="*/ 18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284">
                <a:moveTo>
                  <a:pt x="119" y="18"/>
                </a:moveTo>
                <a:cubicBezTo>
                  <a:pt x="113" y="18"/>
                  <a:pt x="113" y="18"/>
                  <a:pt x="113" y="18"/>
                </a:cubicBezTo>
                <a:cubicBezTo>
                  <a:pt x="110" y="18"/>
                  <a:pt x="107" y="15"/>
                  <a:pt x="107" y="11"/>
                </a:cubicBezTo>
                <a:cubicBezTo>
                  <a:pt x="107" y="11"/>
                  <a:pt x="107" y="11"/>
                  <a:pt x="107" y="11"/>
                </a:cubicBezTo>
                <a:cubicBezTo>
                  <a:pt x="107" y="3"/>
                  <a:pt x="97" y="0"/>
                  <a:pt x="89" y="0"/>
                </a:cubicBezTo>
                <a:cubicBezTo>
                  <a:pt x="89" y="0"/>
                  <a:pt x="89" y="0"/>
                  <a:pt x="89" y="0"/>
                </a:cubicBezTo>
                <a:cubicBezTo>
                  <a:pt x="81" y="0"/>
                  <a:pt x="78" y="3"/>
                  <a:pt x="78" y="11"/>
                </a:cubicBezTo>
                <a:cubicBezTo>
                  <a:pt x="78" y="11"/>
                  <a:pt x="78" y="11"/>
                  <a:pt x="78" y="11"/>
                </a:cubicBezTo>
                <a:cubicBezTo>
                  <a:pt x="78" y="15"/>
                  <a:pt x="75" y="18"/>
                  <a:pt x="72" y="18"/>
                </a:cubicBezTo>
                <a:cubicBezTo>
                  <a:pt x="66" y="18"/>
                  <a:pt x="66" y="18"/>
                  <a:pt x="66" y="18"/>
                </a:cubicBezTo>
                <a:cubicBezTo>
                  <a:pt x="59" y="18"/>
                  <a:pt x="54" y="23"/>
                  <a:pt x="54" y="30"/>
                </a:cubicBezTo>
                <a:cubicBezTo>
                  <a:pt x="54" y="30"/>
                  <a:pt x="54" y="30"/>
                  <a:pt x="54" y="30"/>
                </a:cubicBezTo>
                <a:cubicBezTo>
                  <a:pt x="54" y="37"/>
                  <a:pt x="59" y="42"/>
                  <a:pt x="66" y="42"/>
                </a:cubicBezTo>
                <a:cubicBezTo>
                  <a:pt x="119" y="42"/>
                  <a:pt x="119" y="42"/>
                  <a:pt x="119" y="42"/>
                </a:cubicBezTo>
                <a:cubicBezTo>
                  <a:pt x="126" y="42"/>
                  <a:pt x="132" y="37"/>
                  <a:pt x="132" y="30"/>
                </a:cubicBezTo>
                <a:cubicBezTo>
                  <a:pt x="132" y="30"/>
                  <a:pt x="132" y="30"/>
                  <a:pt x="132" y="30"/>
                </a:cubicBezTo>
                <a:cubicBezTo>
                  <a:pt x="132" y="23"/>
                  <a:pt x="126" y="18"/>
                  <a:pt x="119" y="18"/>
                </a:cubicBezTo>
                <a:close/>
                <a:moveTo>
                  <a:pt x="93" y="18"/>
                </a:moveTo>
                <a:cubicBezTo>
                  <a:pt x="89" y="18"/>
                  <a:pt x="86" y="15"/>
                  <a:pt x="86" y="11"/>
                </a:cubicBezTo>
                <a:cubicBezTo>
                  <a:pt x="86" y="8"/>
                  <a:pt x="89" y="5"/>
                  <a:pt x="93" y="5"/>
                </a:cubicBezTo>
                <a:cubicBezTo>
                  <a:pt x="96" y="5"/>
                  <a:pt x="99" y="8"/>
                  <a:pt x="99" y="11"/>
                </a:cubicBezTo>
                <a:cubicBezTo>
                  <a:pt x="99" y="15"/>
                  <a:pt x="96" y="18"/>
                  <a:pt x="93" y="18"/>
                </a:cubicBezTo>
                <a:close/>
                <a:moveTo>
                  <a:pt x="120" y="256"/>
                </a:moveTo>
                <a:cubicBezTo>
                  <a:pt x="17" y="256"/>
                  <a:pt x="17" y="256"/>
                  <a:pt x="17" y="256"/>
                </a:cubicBezTo>
                <a:cubicBezTo>
                  <a:pt x="8" y="256"/>
                  <a:pt x="0" y="248"/>
                  <a:pt x="0" y="239"/>
                </a:cubicBezTo>
                <a:cubicBezTo>
                  <a:pt x="0" y="42"/>
                  <a:pt x="0" y="42"/>
                  <a:pt x="0" y="42"/>
                </a:cubicBezTo>
                <a:cubicBezTo>
                  <a:pt x="0" y="33"/>
                  <a:pt x="8" y="26"/>
                  <a:pt x="13" y="26"/>
                </a:cubicBezTo>
                <a:cubicBezTo>
                  <a:pt x="46" y="26"/>
                  <a:pt x="46" y="26"/>
                  <a:pt x="46" y="26"/>
                </a:cubicBezTo>
                <a:cubicBezTo>
                  <a:pt x="46" y="27"/>
                  <a:pt x="45" y="29"/>
                  <a:pt x="45" y="30"/>
                </a:cubicBezTo>
                <a:cubicBezTo>
                  <a:pt x="45" y="41"/>
                  <a:pt x="55" y="50"/>
                  <a:pt x="66" y="50"/>
                </a:cubicBezTo>
                <a:cubicBezTo>
                  <a:pt x="119" y="50"/>
                  <a:pt x="119" y="50"/>
                  <a:pt x="119" y="50"/>
                </a:cubicBezTo>
                <a:cubicBezTo>
                  <a:pt x="131" y="50"/>
                  <a:pt x="140" y="41"/>
                  <a:pt x="140" y="30"/>
                </a:cubicBezTo>
                <a:cubicBezTo>
                  <a:pt x="140" y="28"/>
                  <a:pt x="140" y="27"/>
                  <a:pt x="139" y="26"/>
                </a:cubicBezTo>
                <a:cubicBezTo>
                  <a:pt x="164" y="26"/>
                  <a:pt x="164" y="26"/>
                  <a:pt x="164" y="26"/>
                </a:cubicBezTo>
                <a:cubicBezTo>
                  <a:pt x="178" y="26"/>
                  <a:pt x="185" y="33"/>
                  <a:pt x="185" y="42"/>
                </a:cubicBezTo>
                <a:cubicBezTo>
                  <a:pt x="185" y="166"/>
                  <a:pt x="185" y="166"/>
                  <a:pt x="185" y="166"/>
                </a:cubicBezTo>
                <a:cubicBezTo>
                  <a:pt x="184" y="165"/>
                  <a:pt x="182" y="165"/>
                  <a:pt x="181" y="165"/>
                </a:cubicBezTo>
                <a:cubicBezTo>
                  <a:pt x="175" y="165"/>
                  <a:pt x="170" y="166"/>
                  <a:pt x="164" y="167"/>
                </a:cubicBezTo>
                <a:cubicBezTo>
                  <a:pt x="164" y="71"/>
                  <a:pt x="164" y="71"/>
                  <a:pt x="164" y="71"/>
                </a:cubicBezTo>
                <a:cubicBezTo>
                  <a:pt x="21" y="71"/>
                  <a:pt x="21" y="71"/>
                  <a:pt x="21" y="71"/>
                </a:cubicBezTo>
                <a:cubicBezTo>
                  <a:pt x="21" y="235"/>
                  <a:pt x="21" y="235"/>
                  <a:pt x="21" y="235"/>
                </a:cubicBezTo>
                <a:cubicBezTo>
                  <a:pt x="115" y="235"/>
                  <a:pt x="115" y="235"/>
                  <a:pt x="115" y="235"/>
                </a:cubicBezTo>
                <a:cubicBezTo>
                  <a:pt x="116" y="242"/>
                  <a:pt x="117" y="249"/>
                  <a:pt x="120" y="256"/>
                </a:cubicBezTo>
                <a:close/>
                <a:moveTo>
                  <a:pt x="181" y="178"/>
                </a:moveTo>
                <a:cubicBezTo>
                  <a:pt x="151" y="178"/>
                  <a:pt x="127" y="202"/>
                  <a:pt x="127" y="231"/>
                </a:cubicBezTo>
                <a:cubicBezTo>
                  <a:pt x="127" y="260"/>
                  <a:pt x="151" y="284"/>
                  <a:pt x="181" y="284"/>
                </a:cubicBezTo>
                <a:cubicBezTo>
                  <a:pt x="210" y="284"/>
                  <a:pt x="234" y="260"/>
                  <a:pt x="234" y="231"/>
                </a:cubicBezTo>
                <a:cubicBezTo>
                  <a:pt x="234" y="202"/>
                  <a:pt x="210" y="178"/>
                  <a:pt x="181" y="178"/>
                </a:cubicBezTo>
                <a:close/>
                <a:moveTo>
                  <a:pt x="216" y="220"/>
                </a:moveTo>
                <a:cubicBezTo>
                  <a:pt x="183" y="257"/>
                  <a:pt x="183" y="257"/>
                  <a:pt x="183" y="257"/>
                </a:cubicBezTo>
                <a:cubicBezTo>
                  <a:pt x="181" y="259"/>
                  <a:pt x="179" y="260"/>
                  <a:pt x="177" y="260"/>
                </a:cubicBezTo>
                <a:cubicBezTo>
                  <a:pt x="175" y="260"/>
                  <a:pt x="173" y="259"/>
                  <a:pt x="172" y="258"/>
                </a:cubicBezTo>
                <a:cubicBezTo>
                  <a:pt x="151" y="241"/>
                  <a:pt x="151" y="241"/>
                  <a:pt x="151" y="241"/>
                </a:cubicBezTo>
                <a:cubicBezTo>
                  <a:pt x="147" y="239"/>
                  <a:pt x="147" y="233"/>
                  <a:pt x="150" y="230"/>
                </a:cubicBezTo>
                <a:cubicBezTo>
                  <a:pt x="153" y="226"/>
                  <a:pt x="158" y="226"/>
                  <a:pt x="161" y="229"/>
                </a:cubicBezTo>
                <a:cubicBezTo>
                  <a:pt x="176" y="240"/>
                  <a:pt x="176" y="240"/>
                  <a:pt x="176" y="240"/>
                </a:cubicBezTo>
                <a:cubicBezTo>
                  <a:pt x="203" y="209"/>
                  <a:pt x="203" y="209"/>
                  <a:pt x="203" y="209"/>
                </a:cubicBezTo>
                <a:cubicBezTo>
                  <a:pt x="206" y="206"/>
                  <a:pt x="212" y="205"/>
                  <a:pt x="215" y="208"/>
                </a:cubicBezTo>
                <a:cubicBezTo>
                  <a:pt x="218" y="211"/>
                  <a:pt x="219" y="217"/>
                  <a:pt x="216" y="220"/>
                </a:cubicBezTo>
                <a:close/>
                <a:moveTo>
                  <a:pt x="144" y="159"/>
                </a:moveTo>
                <a:cubicBezTo>
                  <a:pt x="78" y="159"/>
                  <a:pt x="78" y="159"/>
                  <a:pt x="78" y="159"/>
                </a:cubicBezTo>
                <a:cubicBezTo>
                  <a:pt x="76" y="159"/>
                  <a:pt x="74" y="157"/>
                  <a:pt x="74" y="155"/>
                </a:cubicBezTo>
                <a:cubicBezTo>
                  <a:pt x="74" y="150"/>
                  <a:pt x="74" y="150"/>
                  <a:pt x="74" y="150"/>
                </a:cubicBezTo>
                <a:cubicBezTo>
                  <a:pt x="74" y="148"/>
                  <a:pt x="76" y="146"/>
                  <a:pt x="78" y="146"/>
                </a:cubicBezTo>
                <a:cubicBezTo>
                  <a:pt x="144" y="146"/>
                  <a:pt x="144" y="146"/>
                  <a:pt x="144" y="146"/>
                </a:cubicBezTo>
                <a:cubicBezTo>
                  <a:pt x="146" y="146"/>
                  <a:pt x="148" y="148"/>
                  <a:pt x="148" y="150"/>
                </a:cubicBezTo>
                <a:cubicBezTo>
                  <a:pt x="148" y="155"/>
                  <a:pt x="148" y="155"/>
                  <a:pt x="148" y="155"/>
                </a:cubicBezTo>
                <a:cubicBezTo>
                  <a:pt x="148" y="157"/>
                  <a:pt x="146" y="159"/>
                  <a:pt x="144" y="159"/>
                </a:cubicBezTo>
                <a:close/>
                <a:moveTo>
                  <a:pt x="144" y="122"/>
                </a:moveTo>
                <a:cubicBezTo>
                  <a:pt x="78" y="122"/>
                  <a:pt x="78" y="122"/>
                  <a:pt x="78" y="122"/>
                </a:cubicBezTo>
                <a:cubicBezTo>
                  <a:pt x="76" y="122"/>
                  <a:pt x="74" y="120"/>
                  <a:pt x="74" y="118"/>
                </a:cubicBezTo>
                <a:cubicBezTo>
                  <a:pt x="74" y="114"/>
                  <a:pt x="74" y="114"/>
                  <a:pt x="74" y="114"/>
                </a:cubicBezTo>
                <a:cubicBezTo>
                  <a:pt x="74" y="111"/>
                  <a:pt x="76" y="109"/>
                  <a:pt x="78" y="109"/>
                </a:cubicBezTo>
                <a:cubicBezTo>
                  <a:pt x="144" y="109"/>
                  <a:pt x="144" y="109"/>
                  <a:pt x="144" y="109"/>
                </a:cubicBezTo>
                <a:cubicBezTo>
                  <a:pt x="146" y="109"/>
                  <a:pt x="148" y="111"/>
                  <a:pt x="148" y="114"/>
                </a:cubicBezTo>
                <a:cubicBezTo>
                  <a:pt x="148" y="118"/>
                  <a:pt x="148" y="118"/>
                  <a:pt x="148" y="118"/>
                </a:cubicBezTo>
                <a:cubicBezTo>
                  <a:pt x="148" y="120"/>
                  <a:pt x="146" y="122"/>
                  <a:pt x="144" y="122"/>
                </a:cubicBezTo>
                <a:close/>
                <a:moveTo>
                  <a:pt x="115" y="196"/>
                </a:moveTo>
                <a:cubicBezTo>
                  <a:pt x="78" y="196"/>
                  <a:pt x="78" y="196"/>
                  <a:pt x="78" y="196"/>
                </a:cubicBezTo>
                <a:cubicBezTo>
                  <a:pt x="76" y="196"/>
                  <a:pt x="74" y="194"/>
                  <a:pt x="74" y="192"/>
                </a:cubicBezTo>
                <a:cubicBezTo>
                  <a:pt x="74" y="188"/>
                  <a:pt x="74" y="188"/>
                  <a:pt x="74" y="188"/>
                </a:cubicBezTo>
                <a:cubicBezTo>
                  <a:pt x="74" y="186"/>
                  <a:pt x="76" y="184"/>
                  <a:pt x="78" y="184"/>
                </a:cubicBezTo>
                <a:cubicBezTo>
                  <a:pt x="115" y="184"/>
                  <a:pt x="115" y="184"/>
                  <a:pt x="115" y="184"/>
                </a:cubicBezTo>
                <a:cubicBezTo>
                  <a:pt x="117" y="184"/>
                  <a:pt x="119" y="186"/>
                  <a:pt x="119" y="188"/>
                </a:cubicBezTo>
                <a:cubicBezTo>
                  <a:pt x="119" y="192"/>
                  <a:pt x="119" y="192"/>
                  <a:pt x="119" y="192"/>
                </a:cubicBezTo>
                <a:cubicBezTo>
                  <a:pt x="119" y="194"/>
                  <a:pt x="117" y="196"/>
                  <a:pt x="115" y="196"/>
                </a:cubicBezTo>
                <a:close/>
                <a:moveTo>
                  <a:pt x="66" y="107"/>
                </a:moveTo>
                <a:cubicBezTo>
                  <a:pt x="51" y="124"/>
                  <a:pt x="51" y="124"/>
                  <a:pt x="51" y="124"/>
                </a:cubicBezTo>
                <a:cubicBezTo>
                  <a:pt x="50" y="124"/>
                  <a:pt x="49" y="125"/>
                  <a:pt x="48" y="125"/>
                </a:cubicBezTo>
                <a:cubicBezTo>
                  <a:pt x="47" y="125"/>
                  <a:pt x="47" y="125"/>
                  <a:pt x="46" y="124"/>
                </a:cubicBezTo>
                <a:cubicBezTo>
                  <a:pt x="36" y="116"/>
                  <a:pt x="36" y="116"/>
                  <a:pt x="36" y="116"/>
                </a:cubicBezTo>
                <a:cubicBezTo>
                  <a:pt x="35" y="115"/>
                  <a:pt x="35" y="113"/>
                  <a:pt x="36" y="111"/>
                </a:cubicBezTo>
                <a:cubicBezTo>
                  <a:pt x="37" y="110"/>
                  <a:pt x="40" y="109"/>
                  <a:pt x="41" y="111"/>
                </a:cubicBezTo>
                <a:cubicBezTo>
                  <a:pt x="48" y="116"/>
                  <a:pt x="48" y="116"/>
                  <a:pt x="48" y="116"/>
                </a:cubicBezTo>
                <a:cubicBezTo>
                  <a:pt x="61" y="102"/>
                  <a:pt x="61" y="102"/>
                  <a:pt x="61" y="102"/>
                </a:cubicBezTo>
                <a:cubicBezTo>
                  <a:pt x="62" y="100"/>
                  <a:pt x="64" y="100"/>
                  <a:pt x="66" y="101"/>
                </a:cubicBezTo>
                <a:cubicBezTo>
                  <a:pt x="67" y="103"/>
                  <a:pt x="68" y="105"/>
                  <a:pt x="66" y="107"/>
                </a:cubicBezTo>
                <a:close/>
                <a:moveTo>
                  <a:pt x="66" y="143"/>
                </a:moveTo>
                <a:cubicBezTo>
                  <a:pt x="51" y="160"/>
                  <a:pt x="51" y="160"/>
                  <a:pt x="51" y="160"/>
                </a:cubicBezTo>
                <a:cubicBezTo>
                  <a:pt x="50" y="161"/>
                  <a:pt x="49" y="161"/>
                  <a:pt x="48" y="161"/>
                </a:cubicBezTo>
                <a:cubicBezTo>
                  <a:pt x="47" y="161"/>
                  <a:pt x="47" y="161"/>
                  <a:pt x="46" y="161"/>
                </a:cubicBezTo>
                <a:cubicBezTo>
                  <a:pt x="36" y="153"/>
                  <a:pt x="36" y="153"/>
                  <a:pt x="36" y="153"/>
                </a:cubicBezTo>
                <a:cubicBezTo>
                  <a:pt x="35" y="152"/>
                  <a:pt x="35" y="149"/>
                  <a:pt x="36" y="148"/>
                </a:cubicBezTo>
                <a:cubicBezTo>
                  <a:pt x="37" y="146"/>
                  <a:pt x="40" y="146"/>
                  <a:pt x="41" y="147"/>
                </a:cubicBezTo>
                <a:cubicBezTo>
                  <a:pt x="48" y="152"/>
                  <a:pt x="48" y="152"/>
                  <a:pt x="48" y="152"/>
                </a:cubicBezTo>
                <a:cubicBezTo>
                  <a:pt x="61" y="138"/>
                  <a:pt x="61" y="138"/>
                  <a:pt x="61" y="138"/>
                </a:cubicBezTo>
                <a:cubicBezTo>
                  <a:pt x="62" y="137"/>
                  <a:pt x="64" y="136"/>
                  <a:pt x="66" y="138"/>
                </a:cubicBezTo>
                <a:cubicBezTo>
                  <a:pt x="67" y="139"/>
                  <a:pt x="68" y="142"/>
                  <a:pt x="66" y="143"/>
                </a:cubicBezTo>
                <a:close/>
                <a:moveTo>
                  <a:pt x="66" y="181"/>
                </a:moveTo>
                <a:cubicBezTo>
                  <a:pt x="51" y="198"/>
                  <a:pt x="51" y="198"/>
                  <a:pt x="51" y="198"/>
                </a:cubicBezTo>
                <a:cubicBezTo>
                  <a:pt x="50" y="199"/>
                  <a:pt x="49" y="199"/>
                  <a:pt x="48" y="199"/>
                </a:cubicBezTo>
                <a:cubicBezTo>
                  <a:pt x="47" y="199"/>
                  <a:pt x="47" y="199"/>
                  <a:pt x="46" y="198"/>
                </a:cubicBezTo>
                <a:cubicBezTo>
                  <a:pt x="36" y="191"/>
                  <a:pt x="36" y="191"/>
                  <a:pt x="36" y="191"/>
                </a:cubicBezTo>
                <a:cubicBezTo>
                  <a:pt x="35" y="189"/>
                  <a:pt x="35" y="187"/>
                  <a:pt x="36" y="185"/>
                </a:cubicBezTo>
                <a:cubicBezTo>
                  <a:pt x="37" y="184"/>
                  <a:pt x="40" y="183"/>
                  <a:pt x="41" y="185"/>
                </a:cubicBezTo>
                <a:cubicBezTo>
                  <a:pt x="48" y="190"/>
                  <a:pt x="48" y="190"/>
                  <a:pt x="48" y="190"/>
                </a:cubicBezTo>
                <a:cubicBezTo>
                  <a:pt x="61" y="176"/>
                  <a:pt x="61" y="176"/>
                  <a:pt x="61" y="176"/>
                </a:cubicBezTo>
                <a:cubicBezTo>
                  <a:pt x="62" y="174"/>
                  <a:pt x="64" y="174"/>
                  <a:pt x="66" y="175"/>
                </a:cubicBezTo>
                <a:cubicBezTo>
                  <a:pt x="67" y="177"/>
                  <a:pt x="68" y="179"/>
                  <a:pt x="66" y="181"/>
                </a:cubicBezTo>
                <a:close/>
                <a:moveTo>
                  <a:pt x="66" y="181"/>
                </a:moveTo>
                <a:cubicBezTo>
                  <a:pt x="66" y="181"/>
                  <a:pt x="66" y="181"/>
                  <a:pt x="66" y="181"/>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0" name="Freeform 8"/>
          <p:cNvSpPr>
            <a:spLocks noEditPoints="1"/>
          </p:cNvSpPr>
          <p:nvPr/>
        </p:nvSpPr>
        <p:spPr bwMode="auto">
          <a:xfrm>
            <a:off x="6825330" y="3219939"/>
            <a:ext cx="1366730" cy="1429709"/>
          </a:xfrm>
          <a:custGeom>
            <a:avLst/>
            <a:gdLst>
              <a:gd name="T0" fmla="*/ 385 w 682"/>
              <a:gd name="T1" fmla="*/ 638 h 680"/>
              <a:gd name="T2" fmla="*/ 425 w 682"/>
              <a:gd name="T3" fmla="*/ 634 h 680"/>
              <a:gd name="T4" fmla="*/ 489 w 682"/>
              <a:gd name="T5" fmla="*/ 641 h 680"/>
              <a:gd name="T6" fmla="*/ 512 w 682"/>
              <a:gd name="T7" fmla="*/ 589 h 680"/>
              <a:gd name="T8" fmla="*/ 569 w 682"/>
              <a:gd name="T9" fmla="*/ 586 h 680"/>
              <a:gd name="T10" fmla="*/ 586 w 682"/>
              <a:gd name="T11" fmla="*/ 524 h 680"/>
              <a:gd name="T12" fmla="*/ 604 w 682"/>
              <a:gd name="T13" fmla="*/ 488 h 680"/>
              <a:gd name="T14" fmla="*/ 659 w 682"/>
              <a:gd name="T15" fmla="*/ 461 h 680"/>
              <a:gd name="T16" fmla="*/ 640 w 682"/>
              <a:gd name="T17" fmla="*/ 408 h 680"/>
              <a:gd name="T18" fmla="*/ 643 w 682"/>
              <a:gd name="T19" fmla="*/ 360 h 680"/>
              <a:gd name="T20" fmla="*/ 681 w 682"/>
              <a:gd name="T21" fmla="*/ 312 h 680"/>
              <a:gd name="T22" fmla="*/ 634 w 682"/>
              <a:gd name="T23" fmla="*/ 263 h 680"/>
              <a:gd name="T24" fmla="*/ 629 w 682"/>
              <a:gd name="T25" fmla="*/ 219 h 680"/>
              <a:gd name="T26" fmla="*/ 609 w 682"/>
              <a:gd name="T27" fmla="*/ 160 h 680"/>
              <a:gd name="T28" fmla="*/ 564 w 682"/>
              <a:gd name="T29" fmla="*/ 134 h 680"/>
              <a:gd name="T30" fmla="*/ 559 w 682"/>
              <a:gd name="T31" fmla="*/ 76 h 680"/>
              <a:gd name="T32" fmla="*/ 499 w 682"/>
              <a:gd name="T33" fmla="*/ 75 h 680"/>
              <a:gd name="T34" fmla="*/ 455 w 682"/>
              <a:gd name="T35" fmla="*/ 57 h 680"/>
              <a:gd name="T36" fmla="*/ 412 w 682"/>
              <a:gd name="T37" fmla="*/ 5 h 680"/>
              <a:gd name="T38" fmla="*/ 360 w 682"/>
              <a:gd name="T39" fmla="*/ 36 h 680"/>
              <a:gd name="T40" fmla="*/ 304 w 682"/>
              <a:gd name="T41" fmla="*/ 8 h 680"/>
              <a:gd name="T42" fmla="*/ 257 w 682"/>
              <a:gd name="T43" fmla="*/ 17 h 680"/>
              <a:gd name="T44" fmla="*/ 224 w 682"/>
              <a:gd name="T45" fmla="*/ 58 h 680"/>
              <a:gd name="T46" fmla="*/ 168 w 682"/>
              <a:gd name="T47" fmla="*/ 49 h 680"/>
              <a:gd name="T48" fmla="*/ 136 w 682"/>
              <a:gd name="T49" fmla="*/ 114 h 680"/>
              <a:gd name="T50" fmla="*/ 109 w 682"/>
              <a:gd name="T51" fmla="*/ 143 h 680"/>
              <a:gd name="T52" fmla="*/ 50 w 682"/>
              <a:gd name="T53" fmla="*/ 160 h 680"/>
              <a:gd name="T54" fmla="*/ 63 w 682"/>
              <a:gd name="T55" fmla="*/ 217 h 680"/>
              <a:gd name="T56" fmla="*/ 42 w 682"/>
              <a:gd name="T57" fmla="*/ 264 h 680"/>
              <a:gd name="T58" fmla="*/ 5 w 682"/>
              <a:gd name="T59" fmla="*/ 316 h 680"/>
              <a:gd name="T60" fmla="*/ 38 w 682"/>
              <a:gd name="T61" fmla="*/ 362 h 680"/>
              <a:gd name="T62" fmla="*/ 9 w 682"/>
              <a:gd name="T63" fmla="*/ 422 h 680"/>
              <a:gd name="T64" fmla="*/ 52 w 682"/>
              <a:gd name="T65" fmla="*/ 458 h 680"/>
              <a:gd name="T66" fmla="*/ 79 w 682"/>
              <a:gd name="T67" fmla="*/ 492 h 680"/>
              <a:gd name="T68" fmla="*/ 81 w 682"/>
              <a:gd name="T69" fmla="*/ 560 h 680"/>
              <a:gd name="T70" fmla="*/ 141 w 682"/>
              <a:gd name="T71" fmla="*/ 567 h 680"/>
              <a:gd name="T72" fmla="*/ 176 w 682"/>
              <a:gd name="T73" fmla="*/ 616 h 680"/>
              <a:gd name="T74" fmla="*/ 219 w 682"/>
              <a:gd name="T75" fmla="*/ 648 h 680"/>
              <a:gd name="T76" fmla="*/ 273 w 682"/>
              <a:gd name="T77" fmla="*/ 634 h 680"/>
              <a:gd name="T78" fmla="*/ 310 w 682"/>
              <a:gd name="T79" fmla="*/ 674 h 680"/>
              <a:gd name="T80" fmla="*/ 297 w 682"/>
              <a:gd name="T81" fmla="*/ 588 h 680"/>
              <a:gd name="T82" fmla="*/ 231 w 682"/>
              <a:gd name="T83" fmla="*/ 567 h 680"/>
              <a:gd name="T84" fmla="*/ 182 w 682"/>
              <a:gd name="T85" fmla="*/ 537 h 680"/>
              <a:gd name="T86" fmla="*/ 117 w 682"/>
              <a:gd name="T87" fmla="*/ 459 h 680"/>
              <a:gd name="T88" fmla="*/ 89 w 682"/>
              <a:gd name="T89" fmla="*/ 375 h 680"/>
              <a:gd name="T90" fmla="*/ 101 w 682"/>
              <a:gd name="T91" fmla="*/ 255 h 680"/>
              <a:gd name="T92" fmla="*/ 145 w 682"/>
              <a:gd name="T93" fmla="*/ 176 h 680"/>
              <a:gd name="T94" fmla="*/ 239 w 682"/>
              <a:gd name="T95" fmla="*/ 106 h 680"/>
              <a:gd name="T96" fmla="*/ 338 w 682"/>
              <a:gd name="T97" fmla="*/ 85 h 680"/>
              <a:gd name="T98" fmla="*/ 435 w 682"/>
              <a:gd name="T99" fmla="*/ 103 h 680"/>
              <a:gd name="T100" fmla="*/ 517 w 682"/>
              <a:gd name="T101" fmla="*/ 156 h 680"/>
              <a:gd name="T102" fmla="*/ 544 w 682"/>
              <a:gd name="T103" fmla="*/ 187 h 680"/>
              <a:gd name="T104" fmla="*/ 587 w 682"/>
              <a:gd name="T105" fmla="*/ 276 h 680"/>
              <a:gd name="T106" fmla="*/ 592 w 682"/>
              <a:gd name="T107" fmla="*/ 373 h 680"/>
              <a:gd name="T108" fmla="*/ 557 w 682"/>
              <a:gd name="T109" fmla="*/ 471 h 680"/>
              <a:gd name="T110" fmla="*/ 488 w 682"/>
              <a:gd name="T111" fmla="*/ 545 h 680"/>
              <a:gd name="T112" fmla="*/ 403 w 682"/>
              <a:gd name="T113" fmla="*/ 58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 h="680">
                <a:moveTo>
                  <a:pt x="345" y="680"/>
                </a:moveTo>
                <a:cubicBezTo>
                  <a:pt x="348" y="680"/>
                  <a:pt x="352" y="678"/>
                  <a:pt x="353" y="675"/>
                </a:cubicBezTo>
                <a:cubicBezTo>
                  <a:pt x="353" y="675"/>
                  <a:pt x="354" y="673"/>
                  <a:pt x="355" y="670"/>
                </a:cubicBezTo>
                <a:cubicBezTo>
                  <a:pt x="357" y="668"/>
                  <a:pt x="359" y="664"/>
                  <a:pt x="360" y="660"/>
                </a:cubicBezTo>
                <a:cubicBezTo>
                  <a:pt x="364" y="653"/>
                  <a:pt x="367" y="645"/>
                  <a:pt x="367" y="645"/>
                </a:cubicBezTo>
                <a:cubicBezTo>
                  <a:pt x="368" y="642"/>
                  <a:pt x="371" y="640"/>
                  <a:pt x="374" y="640"/>
                </a:cubicBezTo>
                <a:cubicBezTo>
                  <a:pt x="374" y="640"/>
                  <a:pt x="379" y="639"/>
                  <a:pt x="385" y="638"/>
                </a:cubicBezTo>
                <a:cubicBezTo>
                  <a:pt x="388" y="638"/>
                  <a:pt x="390" y="638"/>
                  <a:pt x="392" y="637"/>
                </a:cubicBezTo>
                <a:cubicBezTo>
                  <a:pt x="394" y="637"/>
                  <a:pt x="395" y="637"/>
                  <a:pt x="395" y="637"/>
                </a:cubicBezTo>
                <a:cubicBezTo>
                  <a:pt x="395" y="637"/>
                  <a:pt x="397" y="636"/>
                  <a:pt x="399" y="636"/>
                </a:cubicBezTo>
                <a:cubicBezTo>
                  <a:pt x="401" y="636"/>
                  <a:pt x="403" y="635"/>
                  <a:pt x="406" y="635"/>
                </a:cubicBezTo>
                <a:cubicBezTo>
                  <a:pt x="409" y="634"/>
                  <a:pt x="411" y="633"/>
                  <a:pt x="413" y="633"/>
                </a:cubicBezTo>
                <a:cubicBezTo>
                  <a:pt x="415" y="632"/>
                  <a:pt x="417" y="632"/>
                  <a:pt x="417" y="632"/>
                </a:cubicBezTo>
                <a:cubicBezTo>
                  <a:pt x="420" y="631"/>
                  <a:pt x="423" y="632"/>
                  <a:pt x="425" y="634"/>
                </a:cubicBezTo>
                <a:cubicBezTo>
                  <a:pt x="425" y="634"/>
                  <a:pt x="431" y="640"/>
                  <a:pt x="437" y="646"/>
                </a:cubicBezTo>
                <a:cubicBezTo>
                  <a:pt x="443" y="652"/>
                  <a:pt x="449" y="657"/>
                  <a:pt x="449" y="657"/>
                </a:cubicBezTo>
                <a:cubicBezTo>
                  <a:pt x="451" y="659"/>
                  <a:pt x="455" y="660"/>
                  <a:pt x="458" y="659"/>
                </a:cubicBezTo>
                <a:cubicBezTo>
                  <a:pt x="458" y="659"/>
                  <a:pt x="465" y="656"/>
                  <a:pt x="471" y="654"/>
                </a:cubicBezTo>
                <a:cubicBezTo>
                  <a:pt x="474" y="653"/>
                  <a:pt x="477" y="651"/>
                  <a:pt x="479" y="650"/>
                </a:cubicBezTo>
                <a:cubicBezTo>
                  <a:pt x="482" y="649"/>
                  <a:pt x="483" y="649"/>
                  <a:pt x="483" y="649"/>
                </a:cubicBezTo>
                <a:cubicBezTo>
                  <a:pt x="486" y="647"/>
                  <a:pt x="489" y="644"/>
                  <a:pt x="489" y="641"/>
                </a:cubicBezTo>
                <a:cubicBezTo>
                  <a:pt x="489" y="641"/>
                  <a:pt x="489" y="632"/>
                  <a:pt x="489" y="624"/>
                </a:cubicBezTo>
                <a:cubicBezTo>
                  <a:pt x="490" y="620"/>
                  <a:pt x="490" y="616"/>
                  <a:pt x="490" y="613"/>
                </a:cubicBezTo>
                <a:cubicBezTo>
                  <a:pt x="489" y="610"/>
                  <a:pt x="489" y="608"/>
                  <a:pt x="489" y="608"/>
                </a:cubicBezTo>
                <a:cubicBezTo>
                  <a:pt x="489" y="605"/>
                  <a:pt x="491" y="602"/>
                  <a:pt x="494" y="600"/>
                </a:cubicBezTo>
                <a:cubicBezTo>
                  <a:pt x="494" y="600"/>
                  <a:pt x="495" y="599"/>
                  <a:pt x="497" y="598"/>
                </a:cubicBezTo>
                <a:cubicBezTo>
                  <a:pt x="498" y="597"/>
                  <a:pt x="501" y="596"/>
                  <a:pt x="503" y="594"/>
                </a:cubicBezTo>
                <a:cubicBezTo>
                  <a:pt x="508" y="591"/>
                  <a:pt x="512" y="589"/>
                  <a:pt x="512" y="589"/>
                </a:cubicBezTo>
                <a:cubicBezTo>
                  <a:pt x="512" y="589"/>
                  <a:pt x="516" y="585"/>
                  <a:pt x="521" y="582"/>
                </a:cubicBezTo>
                <a:cubicBezTo>
                  <a:pt x="523" y="581"/>
                  <a:pt x="525" y="579"/>
                  <a:pt x="527" y="578"/>
                </a:cubicBezTo>
                <a:cubicBezTo>
                  <a:pt x="528" y="576"/>
                  <a:pt x="529" y="576"/>
                  <a:pt x="529" y="576"/>
                </a:cubicBezTo>
                <a:cubicBezTo>
                  <a:pt x="532" y="574"/>
                  <a:pt x="535" y="573"/>
                  <a:pt x="538" y="574"/>
                </a:cubicBezTo>
                <a:cubicBezTo>
                  <a:pt x="538" y="574"/>
                  <a:pt x="540" y="575"/>
                  <a:pt x="543" y="576"/>
                </a:cubicBezTo>
                <a:cubicBezTo>
                  <a:pt x="546" y="577"/>
                  <a:pt x="550" y="579"/>
                  <a:pt x="553" y="580"/>
                </a:cubicBezTo>
                <a:cubicBezTo>
                  <a:pt x="561" y="583"/>
                  <a:pt x="569" y="586"/>
                  <a:pt x="569" y="586"/>
                </a:cubicBezTo>
                <a:cubicBezTo>
                  <a:pt x="572" y="587"/>
                  <a:pt x="576" y="586"/>
                  <a:pt x="578" y="583"/>
                </a:cubicBezTo>
                <a:cubicBezTo>
                  <a:pt x="578" y="583"/>
                  <a:pt x="580" y="582"/>
                  <a:pt x="581" y="580"/>
                </a:cubicBezTo>
                <a:cubicBezTo>
                  <a:pt x="583" y="578"/>
                  <a:pt x="586" y="576"/>
                  <a:pt x="588" y="574"/>
                </a:cubicBezTo>
                <a:cubicBezTo>
                  <a:pt x="592" y="569"/>
                  <a:pt x="597" y="564"/>
                  <a:pt x="597" y="564"/>
                </a:cubicBezTo>
                <a:cubicBezTo>
                  <a:pt x="599" y="561"/>
                  <a:pt x="600" y="557"/>
                  <a:pt x="599" y="554"/>
                </a:cubicBezTo>
                <a:cubicBezTo>
                  <a:pt x="599" y="554"/>
                  <a:pt x="596" y="547"/>
                  <a:pt x="593" y="539"/>
                </a:cubicBezTo>
                <a:cubicBezTo>
                  <a:pt x="590" y="531"/>
                  <a:pt x="586" y="524"/>
                  <a:pt x="586" y="524"/>
                </a:cubicBezTo>
                <a:cubicBezTo>
                  <a:pt x="585" y="521"/>
                  <a:pt x="585" y="518"/>
                  <a:pt x="587" y="515"/>
                </a:cubicBezTo>
                <a:cubicBezTo>
                  <a:pt x="587" y="515"/>
                  <a:pt x="588" y="514"/>
                  <a:pt x="589" y="512"/>
                </a:cubicBezTo>
                <a:cubicBezTo>
                  <a:pt x="590" y="511"/>
                  <a:pt x="592" y="508"/>
                  <a:pt x="593" y="506"/>
                </a:cubicBezTo>
                <a:cubicBezTo>
                  <a:pt x="595" y="504"/>
                  <a:pt x="596" y="502"/>
                  <a:pt x="597" y="500"/>
                </a:cubicBezTo>
                <a:cubicBezTo>
                  <a:pt x="598" y="498"/>
                  <a:pt x="599" y="497"/>
                  <a:pt x="599" y="497"/>
                </a:cubicBezTo>
                <a:cubicBezTo>
                  <a:pt x="599" y="497"/>
                  <a:pt x="600" y="496"/>
                  <a:pt x="601" y="494"/>
                </a:cubicBezTo>
                <a:cubicBezTo>
                  <a:pt x="602" y="493"/>
                  <a:pt x="603" y="490"/>
                  <a:pt x="604" y="488"/>
                </a:cubicBezTo>
                <a:cubicBezTo>
                  <a:pt x="607" y="483"/>
                  <a:pt x="610" y="478"/>
                  <a:pt x="610" y="478"/>
                </a:cubicBezTo>
                <a:cubicBezTo>
                  <a:pt x="611" y="476"/>
                  <a:pt x="614" y="474"/>
                  <a:pt x="617" y="474"/>
                </a:cubicBezTo>
                <a:cubicBezTo>
                  <a:pt x="617" y="474"/>
                  <a:pt x="625" y="473"/>
                  <a:pt x="634" y="473"/>
                </a:cubicBezTo>
                <a:cubicBezTo>
                  <a:pt x="638" y="473"/>
                  <a:pt x="642" y="472"/>
                  <a:pt x="645" y="472"/>
                </a:cubicBezTo>
                <a:cubicBezTo>
                  <a:pt x="648" y="472"/>
                  <a:pt x="650" y="471"/>
                  <a:pt x="650" y="471"/>
                </a:cubicBezTo>
                <a:cubicBezTo>
                  <a:pt x="653" y="471"/>
                  <a:pt x="656" y="469"/>
                  <a:pt x="657" y="465"/>
                </a:cubicBezTo>
                <a:cubicBezTo>
                  <a:pt x="657" y="465"/>
                  <a:pt x="658" y="464"/>
                  <a:pt x="659" y="461"/>
                </a:cubicBezTo>
                <a:cubicBezTo>
                  <a:pt x="660" y="459"/>
                  <a:pt x="661" y="456"/>
                  <a:pt x="662" y="453"/>
                </a:cubicBezTo>
                <a:cubicBezTo>
                  <a:pt x="663" y="450"/>
                  <a:pt x="664" y="446"/>
                  <a:pt x="665" y="444"/>
                </a:cubicBezTo>
                <a:cubicBezTo>
                  <a:pt x="666" y="442"/>
                  <a:pt x="666" y="440"/>
                  <a:pt x="666" y="440"/>
                </a:cubicBezTo>
                <a:cubicBezTo>
                  <a:pt x="667" y="436"/>
                  <a:pt x="667" y="433"/>
                  <a:pt x="664" y="430"/>
                </a:cubicBezTo>
                <a:cubicBezTo>
                  <a:pt x="664" y="430"/>
                  <a:pt x="659" y="425"/>
                  <a:pt x="653" y="419"/>
                </a:cubicBezTo>
                <a:cubicBezTo>
                  <a:pt x="650" y="416"/>
                  <a:pt x="647" y="413"/>
                  <a:pt x="644" y="411"/>
                </a:cubicBezTo>
                <a:cubicBezTo>
                  <a:pt x="642" y="409"/>
                  <a:pt x="640" y="408"/>
                  <a:pt x="640" y="408"/>
                </a:cubicBezTo>
                <a:cubicBezTo>
                  <a:pt x="638" y="406"/>
                  <a:pt x="637" y="403"/>
                  <a:pt x="637" y="400"/>
                </a:cubicBezTo>
                <a:cubicBezTo>
                  <a:pt x="637" y="400"/>
                  <a:pt x="638" y="398"/>
                  <a:pt x="638" y="396"/>
                </a:cubicBezTo>
                <a:cubicBezTo>
                  <a:pt x="639" y="394"/>
                  <a:pt x="639" y="392"/>
                  <a:pt x="639" y="389"/>
                </a:cubicBezTo>
                <a:cubicBezTo>
                  <a:pt x="640" y="386"/>
                  <a:pt x="640" y="384"/>
                  <a:pt x="641" y="382"/>
                </a:cubicBezTo>
                <a:cubicBezTo>
                  <a:pt x="641" y="380"/>
                  <a:pt x="641" y="378"/>
                  <a:pt x="641" y="378"/>
                </a:cubicBezTo>
                <a:cubicBezTo>
                  <a:pt x="641" y="378"/>
                  <a:pt x="642" y="373"/>
                  <a:pt x="642" y="368"/>
                </a:cubicBezTo>
                <a:cubicBezTo>
                  <a:pt x="643" y="365"/>
                  <a:pt x="643" y="362"/>
                  <a:pt x="643" y="360"/>
                </a:cubicBezTo>
                <a:cubicBezTo>
                  <a:pt x="643" y="358"/>
                  <a:pt x="643" y="357"/>
                  <a:pt x="643" y="357"/>
                </a:cubicBezTo>
                <a:cubicBezTo>
                  <a:pt x="643" y="354"/>
                  <a:pt x="645" y="351"/>
                  <a:pt x="648" y="349"/>
                </a:cubicBezTo>
                <a:cubicBezTo>
                  <a:pt x="648" y="349"/>
                  <a:pt x="655" y="346"/>
                  <a:pt x="663" y="342"/>
                </a:cubicBezTo>
                <a:cubicBezTo>
                  <a:pt x="666" y="340"/>
                  <a:pt x="670" y="338"/>
                  <a:pt x="673" y="337"/>
                </a:cubicBezTo>
                <a:cubicBezTo>
                  <a:pt x="675" y="335"/>
                  <a:pt x="677" y="334"/>
                  <a:pt x="677" y="334"/>
                </a:cubicBezTo>
                <a:cubicBezTo>
                  <a:pt x="680" y="332"/>
                  <a:pt x="682" y="329"/>
                  <a:pt x="682" y="325"/>
                </a:cubicBezTo>
                <a:cubicBezTo>
                  <a:pt x="682" y="325"/>
                  <a:pt x="681" y="319"/>
                  <a:pt x="681" y="312"/>
                </a:cubicBezTo>
                <a:cubicBezTo>
                  <a:pt x="681" y="309"/>
                  <a:pt x="680" y="305"/>
                  <a:pt x="680" y="303"/>
                </a:cubicBezTo>
                <a:cubicBezTo>
                  <a:pt x="680" y="300"/>
                  <a:pt x="680" y="299"/>
                  <a:pt x="680" y="299"/>
                </a:cubicBezTo>
                <a:cubicBezTo>
                  <a:pt x="679" y="295"/>
                  <a:pt x="677" y="292"/>
                  <a:pt x="674" y="291"/>
                </a:cubicBezTo>
                <a:cubicBezTo>
                  <a:pt x="674" y="291"/>
                  <a:pt x="666" y="288"/>
                  <a:pt x="658" y="285"/>
                </a:cubicBezTo>
                <a:cubicBezTo>
                  <a:pt x="651" y="282"/>
                  <a:pt x="643" y="280"/>
                  <a:pt x="643" y="280"/>
                </a:cubicBezTo>
                <a:cubicBezTo>
                  <a:pt x="640" y="279"/>
                  <a:pt x="638" y="277"/>
                  <a:pt x="637" y="273"/>
                </a:cubicBezTo>
                <a:cubicBezTo>
                  <a:pt x="637" y="273"/>
                  <a:pt x="636" y="268"/>
                  <a:pt x="634" y="263"/>
                </a:cubicBezTo>
                <a:cubicBezTo>
                  <a:pt x="633" y="258"/>
                  <a:pt x="631" y="253"/>
                  <a:pt x="631" y="253"/>
                </a:cubicBezTo>
                <a:cubicBezTo>
                  <a:pt x="631" y="253"/>
                  <a:pt x="631" y="251"/>
                  <a:pt x="630" y="249"/>
                </a:cubicBezTo>
                <a:cubicBezTo>
                  <a:pt x="630" y="247"/>
                  <a:pt x="629" y="245"/>
                  <a:pt x="628" y="242"/>
                </a:cubicBezTo>
                <a:cubicBezTo>
                  <a:pt x="627" y="240"/>
                  <a:pt x="626" y="237"/>
                  <a:pt x="626" y="235"/>
                </a:cubicBezTo>
                <a:cubicBezTo>
                  <a:pt x="625" y="233"/>
                  <a:pt x="625" y="232"/>
                  <a:pt x="625" y="232"/>
                </a:cubicBezTo>
                <a:cubicBezTo>
                  <a:pt x="623" y="229"/>
                  <a:pt x="624" y="226"/>
                  <a:pt x="626" y="223"/>
                </a:cubicBezTo>
                <a:cubicBezTo>
                  <a:pt x="626" y="223"/>
                  <a:pt x="627" y="222"/>
                  <a:pt x="629" y="219"/>
                </a:cubicBezTo>
                <a:cubicBezTo>
                  <a:pt x="631" y="217"/>
                  <a:pt x="634" y="214"/>
                  <a:pt x="636" y="211"/>
                </a:cubicBezTo>
                <a:cubicBezTo>
                  <a:pt x="641" y="204"/>
                  <a:pt x="646" y="197"/>
                  <a:pt x="646" y="197"/>
                </a:cubicBezTo>
                <a:cubicBezTo>
                  <a:pt x="648" y="195"/>
                  <a:pt x="649" y="191"/>
                  <a:pt x="647" y="188"/>
                </a:cubicBezTo>
                <a:cubicBezTo>
                  <a:pt x="647" y="188"/>
                  <a:pt x="644" y="182"/>
                  <a:pt x="641" y="176"/>
                </a:cubicBezTo>
                <a:cubicBezTo>
                  <a:pt x="637" y="170"/>
                  <a:pt x="634" y="164"/>
                  <a:pt x="634" y="164"/>
                </a:cubicBezTo>
                <a:cubicBezTo>
                  <a:pt x="632" y="161"/>
                  <a:pt x="629" y="159"/>
                  <a:pt x="626" y="159"/>
                </a:cubicBezTo>
                <a:cubicBezTo>
                  <a:pt x="626" y="159"/>
                  <a:pt x="617" y="160"/>
                  <a:pt x="609" y="160"/>
                </a:cubicBezTo>
                <a:cubicBezTo>
                  <a:pt x="605" y="161"/>
                  <a:pt x="601" y="161"/>
                  <a:pt x="598" y="162"/>
                </a:cubicBezTo>
                <a:cubicBezTo>
                  <a:pt x="595" y="162"/>
                  <a:pt x="593" y="162"/>
                  <a:pt x="593" y="162"/>
                </a:cubicBezTo>
                <a:cubicBezTo>
                  <a:pt x="590" y="163"/>
                  <a:pt x="587" y="161"/>
                  <a:pt x="585" y="159"/>
                </a:cubicBezTo>
                <a:cubicBezTo>
                  <a:pt x="585" y="159"/>
                  <a:pt x="582" y="154"/>
                  <a:pt x="578" y="150"/>
                </a:cubicBezTo>
                <a:cubicBezTo>
                  <a:pt x="576" y="148"/>
                  <a:pt x="575" y="146"/>
                  <a:pt x="573" y="144"/>
                </a:cubicBezTo>
                <a:cubicBezTo>
                  <a:pt x="572" y="143"/>
                  <a:pt x="571" y="142"/>
                  <a:pt x="571" y="142"/>
                </a:cubicBezTo>
                <a:cubicBezTo>
                  <a:pt x="571" y="142"/>
                  <a:pt x="568" y="138"/>
                  <a:pt x="564" y="134"/>
                </a:cubicBezTo>
                <a:cubicBezTo>
                  <a:pt x="562" y="132"/>
                  <a:pt x="561" y="130"/>
                  <a:pt x="559" y="128"/>
                </a:cubicBezTo>
                <a:cubicBezTo>
                  <a:pt x="558" y="127"/>
                  <a:pt x="557" y="126"/>
                  <a:pt x="557" y="126"/>
                </a:cubicBezTo>
                <a:cubicBezTo>
                  <a:pt x="554" y="123"/>
                  <a:pt x="554" y="120"/>
                  <a:pt x="555" y="117"/>
                </a:cubicBezTo>
                <a:cubicBezTo>
                  <a:pt x="555" y="117"/>
                  <a:pt x="555" y="115"/>
                  <a:pt x="556" y="112"/>
                </a:cubicBezTo>
                <a:cubicBezTo>
                  <a:pt x="557" y="109"/>
                  <a:pt x="558" y="105"/>
                  <a:pt x="559" y="101"/>
                </a:cubicBezTo>
                <a:cubicBezTo>
                  <a:pt x="561" y="93"/>
                  <a:pt x="563" y="85"/>
                  <a:pt x="563" y="85"/>
                </a:cubicBezTo>
                <a:cubicBezTo>
                  <a:pt x="563" y="82"/>
                  <a:pt x="562" y="79"/>
                  <a:pt x="559" y="76"/>
                </a:cubicBezTo>
                <a:cubicBezTo>
                  <a:pt x="559" y="76"/>
                  <a:pt x="558" y="75"/>
                  <a:pt x="556" y="74"/>
                </a:cubicBezTo>
                <a:cubicBezTo>
                  <a:pt x="554" y="72"/>
                  <a:pt x="551" y="70"/>
                  <a:pt x="549" y="68"/>
                </a:cubicBezTo>
                <a:cubicBezTo>
                  <a:pt x="546" y="66"/>
                  <a:pt x="543" y="64"/>
                  <a:pt x="541" y="62"/>
                </a:cubicBezTo>
                <a:cubicBezTo>
                  <a:pt x="539" y="61"/>
                  <a:pt x="538" y="60"/>
                  <a:pt x="538" y="60"/>
                </a:cubicBezTo>
                <a:cubicBezTo>
                  <a:pt x="535" y="58"/>
                  <a:pt x="531" y="57"/>
                  <a:pt x="528" y="59"/>
                </a:cubicBezTo>
                <a:cubicBezTo>
                  <a:pt x="528" y="59"/>
                  <a:pt x="521" y="62"/>
                  <a:pt x="514" y="66"/>
                </a:cubicBezTo>
                <a:cubicBezTo>
                  <a:pt x="506" y="70"/>
                  <a:pt x="499" y="75"/>
                  <a:pt x="499" y="75"/>
                </a:cubicBezTo>
                <a:cubicBezTo>
                  <a:pt x="497" y="76"/>
                  <a:pt x="493" y="76"/>
                  <a:pt x="490" y="75"/>
                </a:cubicBezTo>
                <a:cubicBezTo>
                  <a:pt x="490" y="75"/>
                  <a:pt x="486" y="72"/>
                  <a:pt x="481" y="70"/>
                </a:cubicBezTo>
                <a:cubicBezTo>
                  <a:pt x="479" y="68"/>
                  <a:pt x="476" y="67"/>
                  <a:pt x="474" y="66"/>
                </a:cubicBezTo>
                <a:cubicBezTo>
                  <a:pt x="473" y="65"/>
                  <a:pt x="471" y="65"/>
                  <a:pt x="471" y="65"/>
                </a:cubicBezTo>
                <a:cubicBezTo>
                  <a:pt x="471" y="65"/>
                  <a:pt x="470" y="64"/>
                  <a:pt x="468" y="63"/>
                </a:cubicBezTo>
                <a:cubicBezTo>
                  <a:pt x="466" y="62"/>
                  <a:pt x="464" y="61"/>
                  <a:pt x="462" y="60"/>
                </a:cubicBezTo>
                <a:cubicBezTo>
                  <a:pt x="459" y="59"/>
                  <a:pt x="457" y="58"/>
                  <a:pt x="455" y="57"/>
                </a:cubicBezTo>
                <a:cubicBezTo>
                  <a:pt x="453" y="57"/>
                  <a:pt x="452" y="56"/>
                  <a:pt x="452" y="56"/>
                </a:cubicBezTo>
                <a:cubicBezTo>
                  <a:pt x="449" y="55"/>
                  <a:pt x="446" y="52"/>
                  <a:pt x="446" y="49"/>
                </a:cubicBezTo>
                <a:cubicBezTo>
                  <a:pt x="446" y="49"/>
                  <a:pt x="445" y="41"/>
                  <a:pt x="444" y="33"/>
                </a:cubicBezTo>
                <a:cubicBezTo>
                  <a:pt x="442" y="25"/>
                  <a:pt x="440" y="17"/>
                  <a:pt x="440" y="17"/>
                </a:cubicBezTo>
                <a:cubicBezTo>
                  <a:pt x="440" y="14"/>
                  <a:pt x="437" y="11"/>
                  <a:pt x="433" y="10"/>
                </a:cubicBezTo>
                <a:cubicBezTo>
                  <a:pt x="433" y="10"/>
                  <a:pt x="427" y="8"/>
                  <a:pt x="421" y="7"/>
                </a:cubicBezTo>
                <a:cubicBezTo>
                  <a:pt x="417" y="6"/>
                  <a:pt x="414" y="5"/>
                  <a:pt x="412" y="5"/>
                </a:cubicBezTo>
                <a:cubicBezTo>
                  <a:pt x="409" y="4"/>
                  <a:pt x="407" y="4"/>
                  <a:pt x="407" y="4"/>
                </a:cubicBezTo>
                <a:cubicBezTo>
                  <a:pt x="404" y="3"/>
                  <a:pt x="400" y="4"/>
                  <a:pt x="398" y="7"/>
                </a:cubicBezTo>
                <a:cubicBezTo>
                  <a:pt x="398" y="7"/>
                  <a:pt x="393" y="13"/>
                  <a:pt x="388" y="20"/>
                </a:cubicBezTo>
                <a:cubicBezTo>
                  <a:pt x="383" y="26"/>
                  <a:pt x="378" y="33"/>
                  <a:pt x="378" y="33"/>
                </a:cubicBezTo>
                <a:cubicBezTo>
                  <a:pt x="377" y="36"/>
                  <a:pt x="374" y="37"/>
                  <a:pt x="370" y="37"/>
                </a:cubicBezTo>
                <a:cubicBezTo>
                  <a:pt x="370" y="37"/>
                  <a:pt x="369" y="36"/>
                  <a:pt x="367" y="36"/>
                </a:cubicBezTo>
                <a:cubicBezTo>
                  <a:pt x="365" y="36"/>
                  <a:pt x="362" y="36"/>
                  <a:pt x="360" y="36"/>
                </a:cubicBezTo>
                <a:cubicBezTo>
                  <a:pt x="357" y="36"/>
                  <a:pt x="354" y="35"/>
                  <a:pt x="352" y="35"/>
                </a:cubicBezTo>
                <a:cubicBezTo>
                  <a:pt x="350" y="35"/>
                  <a:pt x="349" y="35"/>
                  <a:pt x="349" y="35"/>
                </a:cubicBezTo>
                <a:cubicBezTo>
                  <a:pt x="349" y="35"/>
                  <a:pt x="343" y="35"/>
                  <a:pt x="338" y="35"/>
                </a:cubicBezTo>
                <a:cubicBezTo>
                  <a:pt x="333" y="35"/>
                  <a:pt x="327" y="35"/>
                  <a:pt x="327" y="35"/>
                </a:cubicBezTo>
                <a:cubicBezTo>
                  <a:pt x="324" y="35"/>
                  <a:pt x="321" y="34"/>
                  <a:pt x="319" y="31"/>
                </a:cubicBezTo>
                <a:cubicBezTo>
                  <a:pt x="319" y="31"/>
                  <a:pt x="315" y="24"/>
                  <a:pt x="310" y="17"/>
                </a:cubicBezTo>
                <a:cubicBezTo>
                  <a:pt x="308" y="14"/>
                  <a:pt x="306" y="11"/>
                  <a:pt x="304" y="8"/>
                </a:cubicBezTo>
                <a:cubicBezTo>
                  <a:pt x="302" y="6"/>
                  <a:pt x="301" y="4"/>
                  <a:pt x="301" y="4"/>
                </a:cubicBezTo>
                <a:cubicBezTo>
                  <a:pt x="299" y="1"/>
                  <a:pt x="295" y="0"/>
                  <a:pt x="292" y="1"/>
                </a:cubicBezTo>
                <a:cubicBezTo>
                  <a:pt x="292" y="1"/>
                  <a:pt x="290" y="1"/>
                  <a:pt x="288" y="1"/>
                </a:cubicBezTo>
                <a:cubicBezTo>
                  <a:pt x="285" y="2"/>
                  <a:pt x="282" y="2"/>
                  <a:pt x="279" y="3"/>
                </a:cubicBezTo>
                <a:cubicBezTo>
                  <a:pt x="272" y="4"/>
                  <a:pt x="266" y="5"/>
                  <a:pt x="266" y="5"/>
                </a:cubicBezTo>
                <a:cubicBezTo>
                  <a:pt x="262" y="6"/>
                  <a:pt x="259" y="9"/>
                  <a:pt x="258" y="12"/>
                </a:cubicBezTo>
                <a:cubicBezTo>
                  <a:pt x="258" y="12"/>
                  <a:pt x="258" y="14"/>
                  <a:pt x="257" y="17"/>
                </a:cubicBezTo>
                <a:cubicBezTo>
                  <a:pt x="256" y="20"/>
                  <a:pt x="255" y="24"/>
                  <a:pt x="254" y="28"/>
                </a:cubicBezTo>
                <a:cubicBezTo>
                  <a:pt x="252" y="36"/>
                  <a:pt x="251" y="44"/>
                  <a:pt x="251" y="44"/>
                </a:cubicBezTo>
                <a:cubicBezTo>
                  <a:pt x="250" y="47"/>
                  <a:pt x="248" y="50"/>
                  <a:pt x="245" y="51"/>
                </a:cubicBezTo>
                <a:cubicBezTo>
                  <a:pt x="245" y="51"/>
                  <a:pt x="244" y="51"/>
                  <a:pt x="242" y="52"/>
                </a:cubicBezTo>
                <a:cubicBezTo>
                  <a:pt x="240" y="52"/>
                  <a:pt x="237" y="53"/>
                  <a:pt x="235" y="54"/>
                </a:cubicBezTo>
                <a:cubicBezTo>
                  <a:pt x="230" y="56"/>
                  <a:pt x="225" y="58"/>
                  <a:pt x="225" y="58"/>
                </a:cubicBezTo>
                <a:cubicBezTo>
                  <a:pt x="225" y="58"/>
                  <a:pt x="224" y="58"/>
                  <a:pt x="224" y="58"/>
                </a:cubicBezTo>
                <a:cubicBezTo>
                  <a:pt x="223" y="59"/>
                  <a:pt x="223" y="59"/>
                  <a:pt x="222" y="59"/>
                </a:cubicBezTo>
                <a:cubicBezTo>
                  <a:pt x="220" y="60"/>
                  <a:pt x="217" y="61"/>
                  <a:pt x="215" y="62"/>
                </a:cubicBezTo>
                <a:cubicBezTo>
                  <a:pt x="212" y="64"/>
                  <a:pt x="210" y="65"/>
                  <a:pt x="208" y="66"/>
                </a:cubicBezTo>
                <a:cubicBezTo>
                  <a:pt x="206" y="66"/>
                  <a:pt x="205" y="67"/>
                  <a:pt x="205" y="67"/>
                </a:cubicBezTo>
                <a:cubicBezTo>
                  <a:pt x="202" y="69"/>
                  <a:pt x="199" y="68"/>
                  <a:pt x="196" y="67"/>
                </a:cubicBezTo>
                <a:cubicBezTo>
                  <a:pt x="196" y="67"/>
                  <a:pt x="189" y="62"/>
                  <a:pt x="182" y="58"/>
                </a:cubicBezTo>
                <a:cubicBezTo>
                  <a:pt x="176" y="53"/>
                  <a:pt x="168" y="49"/>
                  <a:pt x="168" y="49"/>
                </a:cubicBezTo>
                <a:cubicBezTo>
                  <a:pt x="165" y="47"/>
                  <a:pt x="162" y="48"/>
                  <a:pt x="159" y="50"/>
                </a:cubicBezTo>
                <a:cubicBezTo>
                  <a:pt x="159" y="50"/>
                  <a:pt x="153" y="53"/>
                  <a:pt x="147" y="57"/>
                </a:cubicBezTo>
                <a:cubicBezTo>
                  <a:pt x="142" y="61"/>
                  <a:pt x="137" y="65"/>
                  <a:pt x="137" y="65"/>
                </a:cubicBezTo>
                <a:cubicBezTo>
                  <a:pt x="134" y="67"/>
                  <a:pt x="132" y="70"/>
                  <a:pt x="133" y="74"/>
                </a:cubicBezTo>
                <a:cubicBezTo>
                  <a:pt x="133" y="74"/>
                  <a:pt x="134" y="82"/>
                  <a:pt x="135" y="90"/>
                </a:cubicBezTo>
                <a:cubicBezTo>
                  <a:pt x="137" y="98"/>
                  <a:pt x="139" y="106"/>
                  <a:pt x="139" y="106"/>
                </a:cubicBezTo>
                <a:cubicBezTo>
                  <a:pt x="140" y="109"/>
                  <a:pt x="139" y="112"/>
                  <a:pt x="136" y="114"/>
                </a:cubicBezTo>
                <a:cubicBezTo>
                  <a:pt x="136" y="114"/>
                  <a:pt x="135" y="115"/>
                  <a:pt x="134" y="117"/>
                </a:cubicBezTo>
                <a:cubicBezTo>
                  <a:pt x="132" y="118"/>
                  <a:pt x="130" y="120"/>
                  <a:pt x="128" y="122"/>
                </a:cubicBezTo>
                <a:cubicBezTo>
                  <a:pt x="126" y="124"/>
                  <a:pt x="124" y="126"/>
                  <a:pt x="123" y="127"/>
                </a:cubicBezTo>
                <a:cubicBezTo>
                  <a:pt x="122" y="128"/>
                  <a:pt x="122" y="128"/>
                  <a:pt x="121" y="129"/>
                </a:cubicBezTo>
                <a:cubicBezTo>
                  <a:pt x="121" y="129"/>
                  <a:pt x="121" y="129"/>
                  <a:pt x="121" y="129"/>
                </a:cubicBezTo>
                <a:cubicBezTo>
                  <a:pt x="121" y="129"/>
                  <a:pt x="117" y="133"/>
                  <a:pt x="113" y="137"/>
                </a:cubicBezTo>
                <a:cubicBezTo>
                  <a:pt x="112" y="139"/>
                  <a:pt x="110" y="141"/>
                  <a:pt x="109" y="143"/>
                </a:cubicBezTo>
                <a:cubicBezTo>
                  <a:pt x="107" y="145"/>
                  <a:pt x="106" y="146"/>
                  <a:pt x="106" y="146"/>
                </a:cubicBezTo>
                <a:cubicBezTo>
                  <a:pt x="104" y="148"/>
                  <a:pt x="101" y="149"/>
                  <a:pt x="98" y="149"/>
                </a:cubicBezTo>
                <a:cubicBezTo>
                  <a:pt x="98" y="149"/>
                  <a:pt x="90" y="147"/>
                  <a:pt x="82" y="146"/>
                </a:cubicBezTo>
                <a:cubicBezTo>
                  <a:pt x="78" y="145"/>
                  <a:pt x="74" y="145"/>
                  <a:pt x="71" y="145"/>
                </a:cubicBezTo>
                <a:cubicBezTo>
                  <a:pt x="67" y="144"/>
                  <a:pt x="65" y="144"/>
                  <a:pt x="65" y="144"/>
                </a:cubicBezTo>
                <a:cubicBezTo>
                  <a:pt x="62" y="144"/>
                  <a:pt x="59" y="145"/>
                  <a:pt x="57" y="149"/>
                </a:cubicBezTo>
                <a:cubicBezTo>
                  <a:pt x="57" y="149"/>
                  <a:pt x="53" y="154"/>
                  <a:pt x="50" y="160"/>
                </a:cubicBezTo>
                <a:cubicBezTo>
                  <a:pt x="48" y="163"/>
                  <a:pt x="46" y="166"/>
                  <a:pt x="45" y="168"/>
                </a:cubicBezTo>
                <a:cubicBezTo>
                  <a:pt x="44" y="170"/>
                  <a:pt x="43" y="171"/>
                  <a:pt x="43" y="171"/>
                </a:cubicBezTo>
                <a:cubicBezTo>
                  <a:pt x="41" y="175"/>
                  <a:pt x="41" y="178"/>
                  <a:pt x="43" y="181"/>
                </a:cubicBezTo>
                <a:cubicBezTo>
                  <a:pt x="43" y="181"/>
                  <a:pt x="44" y="183"/>
                  <a:pt x="46" y="185"/>
                </a:cubicBezTo>
                <a:cubicBezTo>
                  <a:pt x="47" y="188"/>
                  <a:pt x="50" y="191"/>
                  <a:pt x="52" y="195"/>
                </a:cubicBezTo>
                <a:cubicBezTo>
                  <a:pt x="57" y="202"/>
                  <a:pt x="62" y="208"/>
                  <a:pt x="62" y="208"/>
                </a:cubicBezTo>
                <a:cubicBezTo>
                  <a:pt x="64" y="210"/>
                  <a:pt x="64" y="214"/>
                  <a:pt x="63" y="217"/>
                </a:cubicBezTo>
                <a:cubicBezTo>
                  <a:pt x="63" y="217"/>
                  <a:pt x="61" y="222"/>
                  <a:pt x="58" y="227"/>
                </a:cubicBezTo>
                <a:cubicBezTo>
                  <a:pt x="57" y="232"/>
                  <a:pt x="55" y="237"/>
                  <a:pt x="55" y="237"/>
                </a:cubicBezTo>
                <a:cubicBezTo>
                  <a:pt x="55" y="237"/>
                  <a:pt x="54" y="238"/>
                  <a:pt x="54" y="240"/>
                </a:cubicBezTo>
                <a:cubicBezTo>
                  <a:pt x="53" y="242"/>
                  <a:pt x="52" y="245"/>
                  <a:pt x="51" y="247"/>
                </a:cubicBezTo>
                <a:cubicBezTo>
                  <a:pt x="51" y="250"/>
                  <a:pt x="50" y="252"/>
                  <a:pt x="49" y="254"/>
                </a:cubicBezTo>
                <a:cubicBezTo>
                  <a:pt x="49" y="256"/>
                  <a:pt x="48" y="257"/>
                  <a:pt x="48" y="257"/>
                </a:cubicBezTo>
                <a:cubicBezTo>
                  <a:pt x="47" y="261"/>
                  <a:pt x="45" y="263"/>
                  <a:pt x="42" y="264"/>
                </a:cubicBezTo>
                <a:cubicBezTo>
                  <a:pt x="42" y="264"/>
                  <a:pt x="34" y="266"/>
                  <a:pt x="26" y="268"/>
                </a:cubicBezTo>
                <a:cubicBezTo>
                  <a:pt x="18" y="270"/>
                  <a:pt x="10" y="273"/>
                  <a:pt x="10" y="273"/>
                </a:cubicBezTo>
                <a:cubicBezTo>
                  <a:pt x="7" y="274"/>
                  <a:pt x="5" y="277"/>
                  <a:pt x="4" y="280"/>
                </a:cubicBezTo>
                <a:cubicBezTo>
                  <a:pt x="4" y="280"/>
                  <a:pt x="4" y="282"/>
                  <a:pt x="4" y="284"/>
                </a:cubicBezTo>
                <a:cubicBezTo>
                  <a:pt x="3" y="287"/>
                  <a:pt x="3" y="290"/>
                  <a:pt x="2" y="294"/>
                </a:cubicBezTo>
                <a:cubicBezTo>
                  <a:pt x="1" y="300"/>
                  <a:pt x="1" y="307"/>
                  <a:pt x="1" y="307"/>
                </a:cubicBezTo>
                <a:cubicBezTo>
                  <a:pt x="0" y="310"/>
                  <a:pt x="2" y="314"/>
                  <a:pt x="5" y="316"/>
                </a:cubicBezTo>
                <a:cubicBezTo>
                  <a:pt x="5" y="316"/>
                  <a:pt x="11" y="320"/>
                  <a:pt x="18" y="324"/>
                </a:cubicBezTo>
                <a:cubicBezTo>
                  <a:pt x="26" y="329"/>
                  <a:pt x="33" y="333"/>
                  <a:pt x="33" y="333"/>
                </a:cubicBezTo>
                <a:cubicBezTo>
                  <a:pt x="36" y="334"/>
                  <a:pt x="37" y="337"/>
                  <a:pt x="37" y="340"/>
                </a:cubicBezTo>
                <a:cubicBezTo>
                  <a:pt x="37" y="340"/>
                  <a:pt x="37" y="342"/>
                  <a:pt x="37" y="344"/>
                </a:cubicBezTo>
                <a:cubicBezTo>
                  <a:pt x="37" y="346"/>
                  <a:pt x="37" y="348"/>
                  <a:pt x="37" y="351"/>
                </a:cubicBezTo>
                <a:cubicBezTo>
                  <a:pt x="38" y="354"/>
                  <a:pt x="38" y="357"/>
                  <a:pt x="38" y="359"/>
                </a:cubicBezTo>
                <a:cubicBezTo>
                  <a:pt x="38" y="361"/>
                  <a:pt x="38" y="362"/>
                  <a:pt x="38" y="362"/>
                </a:cubicBezTo>
                <a:cubicBezTo>
                  <a:pt x="38" y="362"/>
                  <a:pt x="38" y="363"/>
                  <a:pt x="38" y="365"/>
                </a:cubicBezTo>
                <a:cubicBezTo>
                  <a:pt x="39" y="367"/>
                  <a:pt x="39" y="370"/>
                  <a:pt x="39" y="373"/>
                </a:cubicBezTo>
                <a:cubicBezTo>
                  <a:pt x="40" y="378"/>
                  <a:pt x="41" y="383"/>
                  <a:pt x="41" y="383"/>
                </a:cubicBezTo>
                <a:cubicBezTo>
                  <a:pt x="41" y="387"/>
                  <a:pt x="40" y="390"/>
                  <a:pt x="37" y="392"/>
                </a:cubicBezTo>
                <a:cubicBezTo>
                  <a:pt x="37" y="392"/>
                  <a:pt x="31" y="397"/>
                  <a:pt x="24" y="402"/>
                </a:cubicBezTo>
                <a:cubicBezTo>
                  <a:pt x="18" y="407"/>
                  <a:pt x="12" y="413"/>
                  <a:pt x="12" y="413"/>
                </a:cubicBezTo>
                <a:cubicBezTo>
                  <a:pt x="10" y="415"/>
                  <a:pt x="9" y="419"/>
                  <a:pt x="9" y="422"/>
                </a:cubicBezTo>
                <a:cubicBezTo>
                  <a:pt x="9" y="422"/>
                  <a:pt x="10" y="424"/>
                  <a:pt x="11" y="426"/>
                </a:cubicBezTo>
                <a:cubicBezTo>
                  <a:pt x="11" y="429"/>
                  <a:pt x="12" y="432"/>
                  <a:pt x="13" y="435"/>
                </a:cubicBezTo>
                <a:cubicBezTo>
                  <a:pt x="14" y="438"/>
                  <a:pt x="15" y="441"/>
                  <a:pt x="16" y="444"/>
                </a:cubicBezTo>
                <a:cubicBezTo>
                  <a:pt x="17" y="446"/>
                  <a:pt x="17" y="448"/>
                  <a:pt x="17" y="448"/>
                </a:cubicBezTo>
                <a:cubicBezTo>
                  <a:pt x="18" y="451"/>
                  <a:pt x="21" y="454"/>
                  <a:pt x="24" y="454"/>
                </a:cubicBezTo>
                <a:cubicBezTo>
                  <a:pt x="24" y="454"/>
                  <a:pt x="33" y="456"/>
                  <a:pt x="41" y="457"/>
                </a:cubicBezTo>
                <a:cubicBezTo>
                  <a:pt x="45" y="457"/>
                  <a:pt x="49" y="458"/>
                  <a:pt x="52" y="458"/>
                </a:cubicBezTo>
                <a:cubicBezTo>
                  <a:pt x="55" y="458"/>
                  <a:pt x="57" y="458"/>
                  <a:pt x="57" y="458"/>
                </a:cubicBezTo>
                <a:cubicBezTo>
                  <a:pt x="60" y="459"/>
                  <a:pt x="63" y="461"/>
                  <a:pt x="64" y="464"/>
                </a:cubicBezTo>
                <a:cubicBezTo>
                  <a:pt x="64" y="464"/>
                  <a:pt x="65" y="465"/>
                  <a:pt x="66" y="467"/>
                </a:cubicBezTo>
                <a:cubicBezTo>
                  <a:pt x="66" y="468"/>
                  <a:pt x="68" y="471"/>
                  <a:pt x="69" y="473"/>
                </a:cubicBezTo>
                <a:cubicBezTo>
                  <a:pt x="71" y="478"/>
                  <a:pt x="74" y="483"/>
                  <a:pt x="74" y="483"/>
                </a:cubicBezTo>
                <a:cubicBezTo>
                  <a:pt x="74" y="483"/>
                  <a:pt x="74" y="484"/>
                  <a:pt x="75" y="486"/>
                </a:cubicBezTo>
                <a:cubicBezTo>
                  <a:pt x="76" y="488"/>
                  <a:pt x="78" y="490"/>
                  <a:pt x="79" y="492"/>
                </a:cubicBezTo>
                <a:cubicBezTo>
                  <a:pt x="82" y="497"/>
                  <a:pt x="85" y="501"/>
                  <a:pt x="85" y="501"/>
                </a:cubicBezTo>
                <a:cubicBezTo>
                  <a:pt x="87" y="504"/>
                  <a:pt x="87" y="508"/>
                  <a:pt x="85" y="510"/>
                </a:cubicBezTo>
                <a:cubicBezTo>
                  <a:pt x="85" y="510"/>
                  <a:pt x="84" y="512"/>
                  <a:pt x="83" y="515"/>
                </a:cubicBezTo>
                <a:cubicBezTo>
                  <a:pt x="81" y="518"/>
                  <a:pt x="79" y="521"/>
                  <a:pt x="78" y="525"/>
                </a:cubicBezTo>
                <a:cubicBezTo>
                  <a:pt x="74" y="532"/>
                  <a:pt x="71" y="540"/>
                  <a:pt x="71" y="540"/>
                </a:cubicBezTo>
                <a:cubicBezTo>
                  <a:pt x="69" y="543"/>
                  <a:pt x="70" y="547"/>
                  <a:pt x="72" y="549"/>
                </a:cubicBezTo>
                <a:cubicBezTo>
                  <a:pt x="72" y="549"/>
                  <a:pt x="76" y="555"/>
                  <a:pt x="81" y="560"/>
                </a:cubicBezTo>
                <a:cubicBezTo>
                  <a:pt x="85" y="565"/>
                  <a:pt x="90" y="570"/>
                  <a:pt x="90" y="570"/>
                </a:cubicBezTo>
                <a:cubicBezTo>
                  <a:pt x="92" y="573"/>
                  <a:pt x="96" y="574"/>
                  <a:pt x="99" y="573"/>
                </a:cubicBezTo>
                <a:cubicBezTo>
                  <a:pt x="99" y="573"/>
                  <a:pt x="107" y="571"/>
                  <a:pt x="115" y="568"/>
                </a:cubicBezTo>
                <a:cubicBezTo>
                  <a:pt x="119" y="567"/>
                  <a:pt x="122" y="566"/>
                  <a:pt x="125" y="565"/>
                </a:cubicBezTo>
                <a:cubicBezTo>
                  <a:pt x="128" y="564"/>
                  <a:pt x="130" y="563"/>
                  <a:pt x="130" y="563"/>
                </a:cubicBezTo>
                <a:cubicBezTo>
                  <a:pt x="133" y="562"/>
                  <a:pt x="137" y="563"/>
                  <a:pt x="139" y="565"/>
                </a:cubicBezTo>
                <a:cubicBezTo>
                  <a:pt x="139" y="565"/>
                  <a:pt x="140" y="566"/>
                  <a:pt x="141" y="567"/>
                </a:cubicBezTo>
                <a:cubicBezTo>
                  <a:pt x="143" y="569"/>
                  <a:pt x="145" y="570"/>
                  <a:pt x="147" y="572"/>
                </a:cubicBezTo>
                <a:cubicBezTo>
                  <a:pt x="149" y="574"/>
                  <a:pt x="151" y="576"/>
                  <a:pt x="153" y="577"/>
                </a:cubicBezTo>
                <a:cubicBezTo>
                  <a:pt x="155" y="578"/>
                  <a:pt x="156" y="579"/>
                  <a:pt x="156" y="579"/>
                </a:cubicBezTo>
                <a:cubicBezTo>
                  <a:pt x="156" y="579"/>
                  <a:pt x="160" y="582"/>
                  <a:pt x="164" y="585"/>
                </a:cubicBezTo>
                <a:cubicBezTo>
                  <a:pt x="169" y="588"/>
                  <a:pt x="173" y="591"/>
                  <a:pt x="173" y="591"/>
                </a:cubicBezTo>
                <a:cubicBezTo>
                  <a:pt x="176" y="593"/>
                  <a:pt x="177" y="596"/>
                  <a:pt x="177" y="599"/>
                </a:cubicBezTo>
                <a:cubicBezTo>
                  <a:pt x="177" y="599"/>
                  <a:pt x="177" y="607"/>
                  <a:pt x="176" y="616"/>
                </a:cubicBezTo>
                <a:cubicBezTo>
                  <a:pt x="176" y="624"/>
                  <a:pt x="176" y="632"/>
                  <a:pt x="176" y="632"/>
                </a:cubicBezTo>
                <a:cubicBezTo>
                  <a:pt x="176" y="635"/>
                  <a:pt x="178" y="639"/>
                  <a:pt x="181" y="640"/>
                </a:cubicBezTo>
                <a:cubicBezTo>
                  <a:pt x="181" y="640"/>
                  <a:pt x="183" y="641"/>
                  <a:pt x="185" y="642"/>
                </a:cubicBezTo>
                <a:cubicBezTo>
                  <a:pt x="187" y="643"/>
                  <a:pt x="190" y="645"/>
                  <a:pt x="193" y="646"/>
                </a:cubicBezTo>
                <a:cubicBezTo>
                  <a:pt x="199" y="649"/>
                  <a:pt x="205" y="652"/>
                  <a:pt x="205" y="652"/>
                </a:cubicBezTo>
                <a:cubicBezTo>
                  <a:pt x="209" y="653"/>
                  <a:pt x="213" y="653"/>
                  <a:pt x="215" y="651"/>
                </a:cubicBezTo>
                <a:cubicBezTo>
                  <a:pt x="215" y="651"/>
                  <a:pt x="217" y="650"/>
                  <a:pt x="219" y="648"/>
                </a:cubicBezTo>
                <a:cubicBezTo>
                  <a:pt x="222" y="646"/>
                  <a:pt x="225" y="643"/>
                  <a:pt x="228" y="640"/>
                </a:cubicBezTo>
                <a:cubicBezTo>
                  <a:pt x="234" y="635"/>
                  <a:pt x="240" y="629"/>
                  <a:pt x="240" y="629"/>
                </a:cubicBezTo>
                <a:cubicBezTo>
                  <a:pt x="242" y="627"/>
                  <a:pt x="246" y="626"/>
                  <a:pt x="249" y="627"/>
                </a:cubicBezTo>
                <a:cubicBezTo>
                  <a:pt x="249" y="627"/>
                  <a:pt x="250" y="628"/>
                  <a:pt x="252" y="628"/>
                </a:cubicBezTo>
                <a:cubicBezTo>
                  <a:pt x="254" y="629"/>
                  <a:pt x="256" y="630"/>
                  <a:pt x="259" y="631"/>
                </a:cubicBezTo>
                <a:cubicBezTo>
                  <a:pt x="264" y="632"/>
                  <a:pt x="269" y="633"/>
                  <a:pt x="269" y="633"/>
                </a:cubicBezTo>
                <a:cubicBezTo>
                  <a:pt x="269" y="633"/>
                  <a:pt x="271" y="634"/>
                  <a:pt x="273" y="634"/>
                </a:cubicBezTo>
                <a:cubicBezTo>
                  <a:pt x="275" y="634"/>
                  <a:pt x="277" y="635"/>
                  <a:pt x="280" y="636"/>
                </a:cubicBezTo>
                <a:cubicBezTo>
                  <a:pt x="283" y="636"/>
                  <a:pt x="285" y="637"/>
                  <a:pt x="287" y="637"/>
                </a:cubicBezTo>
                <a:cubicBezTo>
                  <a:pt x="289" y="637"/>
                  <a:pt x="291" y="637"/>
                  <a:pt x="291" y="637"/>
                </a:cubicBezTo>
                <a:cubicBezTo>
                  <a:pt x="294" y="638"/>
                  <a:pt x="296" y="640"/>
                  <a:pt x="297" y="643"/>
                </a:cubicBezTo>
                <a:cubicBezTo>
                  <a:pt x="297" y="643"/>
                  <a:pt x="298" y="645"/>
                  <a:pt x="299" y="648"/>
                </a:cubicBezTo>
                <a:cubicBezTo>
                  <a:pt x="300" y="651"/>
                  <a:pt x="302" y="655"/>
                  <a:pt x="303" y="659"/>
                </a:cubicBezTo>
                <a:cubicBezTo>
                  <a:pt x="306" y="666"/>
                  <a:pt x="310" y="674"/>
                  <a:pt x="310" y="674"/>
                </a:cubicBezTo>
                <a:cubicBezTo>
                  <a:pt x="311" y="677"/>
                  <a:pt x="314" y="679"/>
                  <a:pt x="318" y="679"/>
                </a:cubicBezTo>
                <a:cubicBezTo>
                  <a:pt x="318" y="679"/>
                  <a:pt x="320" y="679"/>
                  <a:pt x="322" y="679"/>
                </a:cubicBezTo>
                <a:cubicBezTo>
                  <a:pt x="325" y="679"/>
                  <a:pt x="328" y="680"/>
                  <a:pt x="331" y="680"/>
                </a:cubicBezTo>
                <a:cubicBezTo>
                  <a:pt x="335" y="680"/>
                  <a:pt x="338" y="680"/>
                  <a:pt x="340" y="680"/>
                </a:cubicBezTo>
                <a:cubicBezTo>
                  <a:pt x="343" y="680"/>
                  <a:pt x="345" y="680"/>
                  <a:pt x="345" y="680"/>
                </a:cubicBezTo>
                <a:close/>
                <a:moveTo>
                  <a:pt x="334" y="592"/>
                </a:moveTo>
                <a:cubicBezTo>
                  <a:pt x="320" y="592"/>
                  <a:pt x="307" y="590"/>
                  <a:pt x="297" y="588"/>
                </a:cubicBezTo>
                <a:cubicBezTo>
                  <a:pt x="295" y="588"/>
                  <a:pt x="293" y="588"/>
                  <a:pt x="291" y="587"/>
                </a:cubicBezTo>
                <a:cubicBezTo>
                  <a:pt x="289" y="587"/>
                  <a:pt x="287" y="586"/>
                  <a:pt x="285" y="586"/>
                </a:cubicBezTo>
                <a:cubicBezTo>
                  <a:pt x="284" y="586"/>
                  <a:pt x="283" y="586"/>
                  <a:pt x="282" y="585"/>
                </a:cubicBezTo>
                <a:cubicBezTo>
                  <a:pt x="281" y="585"/>
                  <a:pt x="281" y="585"/>
                  <a:pt x="281" y="585"/>
                </a:cubicBezTo>
                <a:cubicBezTo>
                  <a:pt x="281" y="585"/>
                  <a:pt x="279" y="585"/>
                  <a:pt x="277" y="584"/>
                </a:cubicBezTo>
                <a:cubicBezTo>
                  <a:pt x="274" y="583"/>
                  <a:pt x="270" y="582"/>
                  <a:pt x="265" y="581"/>
                </a:cubicBezTo>
                <a:cubicBezTo>
                  <a:pt x="255" y="578"/>
                  <a:pt x="243" y="573"/>
                  <a:pt x="231" y="567"/>
                </a:cubicBezTo>
                <a:cubicBezTo>
                  <a:pt x="225" y="565"/>
                  <a:pt x="219" y="561"/>
                  <a:pt x="214" y="558"/>
                </a:cubicBezTo>
                <a:cubicBezTo>
                  <a:pt x="208" y="555"/>
                  <a:pt x="203" y="552"/>
                  <a:pt x="199" y="549"/>
                </a:cubicBezTo>
                <a:cubicBezTo>
                  <a:pt x="197" y="548"/>
                  <a:pt x="195" y="547"/>
                  <a:pt x="194" y="546"/>
                </a:cubicBezTo>
                <a:cubicBezTo>
                  <a:pt x="192" y="544"/>
                  <a:pt x="191" y="543"/>
                  <a:pt x="189" y="542"/>
                </a:cubicBezTo>
                <a:cubicBezTo>
                  <a:pt x="187" y="541"/>
                  <a:pt x="186" y="540"/>
                  <a:pt x="186" y="540"/>
                </a:cubicBezTo>
                <a:cubicBezTo>
                  <a:pt x="186" y="540"/>
                  <a:pt x="185" y="539"/>
                  <a:pt x="185" y="539"/>
                </a:cubicBezTo>
                <a:cubicBezTo>
                  <a:pt x="184" y="538"/>
                  <a:pt x="183" y="538"/>
                  <a:pt x="182" y="537"/>
                </a:cubicBezTo>
                <a:cubicBezTo>
                  <a:pt x="180" y="535"/>
                  <a:pt x="177" y="532"/>
                  <a:pt x="173" y="529"/>
                </a:cubicBezTo>
                <a:cubicBezTo>
                  <a:pt x="166" y="523"/>
                  <a:pt x="156" y="513"/>
                  <a:pt x="147" y="503"/>
                </a:cubicBezTo>
                <a:cubicBezTo>
                  <a:pt x="139" y="493"/>
                  <a:pt x="131" y="482"/>
                  <a:pt x="126" y="474"/>
                </a:cubicBezTo>
                <a:cubicBezTo>
                  <a:pt x="124" y="472"/>
                  <a:pt x="123" y="470"/>
                  <a:pt x="122" y="468"/>
                </a:cubicBezTo>
                <a:cubicBezTo>
                  <a:pt x="121" y="466"/>
                  <a:pt x="120" y="464"/>
                  <a:pt x="120" y="463"/>
                </a:cubicBezTo>
                <a:cubicBezTo>
                  <a:pt x="119" y="462"/>
                  <a:pt x="118" y="461"/>
                  <a:pt x="118" y="460"/>
                </a:cubicBezTo>
                <a:cubicBezTo>
                  <a:pt x="117" y="460"/>
                  <a:pt x="117" y="459"/>
                  <a:pt x="117" y="459"/>
                </a:cubicBezTo>
                <a:cubicBezTo>
                  <a:pt x="117" y="459"/>
                  <a:pt x="117" y="458"/>
                  <a:pt x="115" y="455"/>
                </a:cubicBezTo>
                <a:cubicBezTo>
                  <a:pt x="114" y="453"/>
                  <a:pt x="112" y="449"/>
                  <a:pt x="110" y="444"/>
                </a:cubicBezTo>
                <a:cubicBezTo>
                  <a:pt x="109" y="442"/>
                  <a:pt x="108" y="440"/>
                  <a:pt x="107" y="437"/>
                </a:cubicBezTo>
                <a:cubicBezTo>
                  <a:pt x="106" y="434"/>
                  <a:pt x="104" y="432"/>
                  <a:pt x="103" y="429"/>
                </a:cubicBezTo>
                <a:cubicBezTo>
                  <a:pt x="102" y="426"/>
                  <a:pt x="101" y="423"/>
                  <a:pt x="100" y="420"/>
                </a:cubicBezTo>
                <a:cubicBezTo>
                  <a:pt x="99" y="417"/>
                  <a:pt x="98" y="413"/>
                  <a:pt x="97" y="410"/>
                </a:cubicBezTo>
                <a:cubicBezTo>
                  <a:pt x="93" y="398"/>
                  <a:pt x="91" y="384"/>
                  <a:pt x="89" y="375"/>
                </a:cubicBezTo>
                <a:cubicBezTo>
                  <a:pt x="88" y="365"/>
                  <a:pt x="87" y="358"/>
                  <a:pt x="87" y="358"/>
                </a:cubicBezTo>
                <a:cubicBezTo>
                  <a:pt x="87" y="358"/>
                  <a:pt x="87" y="356"/>
                  <a:pt x="87" y="354"/>
                </a:cubicBezTo>
                <a:cubicBezTo>
                  <a:pt x="87" y="351"/>
                  <a:pt x="87" y="347"/>
                  <a:pt x="87" y="342"/>
                </a:cubicBezTo>
                <a:cubicBezTo>
                  <a:pt x="87" y="332"/>
                  <a:pt x="87" y="318"/>
                  <a:pt x="89" y="305"/>
                </a:cubicBezTo>
                <a:cubicBezTo>
                  <a:pt x="91" y="292"/>
                  <a:pt x="94" y="279"/>
                  <a:pt x="96" y="269"/>
                </a:cubicBezTo>
                <a:cubicBezTo>
                  <a:pt x="98" y="264"/>
                  <a:pt x="99" y="261"/>
                  <a:pt x="100" y="258"/>
                </a:cubicBezTo>
                <a:cubicBezTo>
                  <a:pt x="100" y="256"/>
                  <a:pt x="101" y="255"/>
                  <a:pt x="101" y="255"/>
                </a:cubicBezTo>
                <a:cubicBezTo>
                  <a:pt x="101" y="254"/>
                  <a:pt x="101" y="253"/>
                  <a:pt x="101" y="253"/>
                </a:cubicBezTo>
                <a:cubicBezTo>
                  <a:pt x="101" y="253"/>
                  <a:pt x="102" y="252"/>
                  <a:pt x="103" y="249"/>
                </a:cubicBezTo>
                <a:cubicBezTo>
                  <a:pt x="103" y="248"/>
                  <a:pt x="104" y="246"/>
                  <a:pt x="105" y="244"/>
                </a:cubicBezTo>
                <a:cubicBezTo>
                  <a:pt x="106" y="242"/>
                  <a:pt x="106" y="240"/>
                  <a:pt x="107" y="238"/>
                </a:cubicBezTo>
                <a:cubicBezTo>
                  <a:pt x="109" y="233"/>
                  <a:pt x="112" y="228"/>
                  <a:pt x="115" y="223"/>
                </a:cubicBezTo>
                <a:cubicBezTo>
                  <a:pt x="118" y="217"/>
                  <a:pt x="121" y="211"/>
                  <a:pt x="124" y="206"/>
                </a:cubicBezTo>
                <a:cubicBezTo>
                  <a:pt x="131" y="194"/>
                  <a:pt x="139" y="183"/>
                  <a:pt x="145" y="176"/>
                </a:cubicBezTo>
                <a:cubicBezTo>
                  <a:pt x="149" y="172"/>
                  <a:pt x="151" y="169"/>
                  <a:pt x="153" y="167"/>
                </a:cubicBezTo>
                <a:cubicBezTo>
                  <a:pt x="155" y="165"/>
                  <a:pt x="156" y="164"/>
                  <a:pt x="156" y="164"/>
                </a:cubicBezTo>
                <a:cubicBezTo>
                  <a:pt x="156" y="164"/>
                  <a:pt x="158" y="162"/>
                  <a:pt x="160" y="160"/>
                </a:cubicBezTo>
                <a:cubicBezTo>
                  <a:pt x="162" y="158"/>
                  <a:pt x="165" y="155"/>
                  <a:pt x="168" y="152"/>
                </a:cubicBezTo>
                <a:cubicBezTo>
                  <a:pt x="176" y="145"/>
                  <a:pt x="186" y="137"/>
                  <a:pt x="197" y="129"/>
                </a:cubicBezTo>
                <a:cubicBezTo>
                  <a:pt x="208" y="122"/>
                  <a:pt x="220" y="115"/>
                  <a:pt x="229" y="111"/>
                </a:cubicBezTo>
                <a:cubicBezTo>
                  <a:pt x="233" y="108"/>
                  <a:pt x="237" y="107"/>
                  <a:pt x="239" y="106"/>
                </a:cubicBezTo>
                <a:cubicBezTo>
                  <a:pt x="242" y="104"/>
                  <a:pt x="244" y="104"/>
                  <a:pt x="244" y="104"/>
                </a:cubicBezTo>
                <a:cubicBezTo>
                  <a:pt x="244" y="104"/>
                  <a:pt x="245" y="103"/>
                  <a:pt x="248" y="102"/>
                </a:cubicBezTo>
                <a:cubicBezTo>
                  <a:pt x="251" y="101"/>
                  <a:pt x="254" y="99"/>
                  <a:pt x="259" y="98"/>
                </a:cubicBezTo>
                <a:cubicBezTo>
                  <a:pt x="269" y="95"/>
                  <a:pt x="281" y="91"/>
                  <a:pt x="294" y="89"/>
                </a:cubicBezTo>
                <a:cubicBezTo>
                  <a:pt x="301" y="87"/>
                  <a:pt x="308" y="87"/>
                  <a:pt x="314" y="86"/>
                </a:cubicBezTo>
                <a:cubicBezTo>
                  <a:pt x="320" y="85"/>
                  <a:pt x="326" y="85"/>
                  <a:pt x="331" y="85"/>
                </a:cubicBezTo>
                <a:cubicBezTo>
                  <a:pt x="333" y="85"/>
                  <a:pt x="336" y="85"/>
                  <a:pt x="338" y="85"/>
                </a:cubicBezTo>
                <a:cubicBezTo>
                  <a:pt x="340" y="85"/>
                  <a:pt x="341" y="85"/>
                  <a:pt x="343" y="85"/>
                </a:cubicBezTo>
                <a:cubicBezTo>
                  <a:pt x="346" y="85"/>
                  <a:pt x="347" y="85"/>
                  <a:pt x="347" y="85"/>
                </a:cubicBezTo>
                <a:cubicBezTo>
                  <a:pt x="347" y="85"/>
                  <a:pt x="348" y="85"/>
                  <a:pt x="349" y="85"/>
                </a:cubicBezTo>
                <a:cubicBezTo>
                  <a:pt x="349" y="85"/>
                  <a:pt x="350" y="85"/>
                  <a:pt x="352" y="85"/>
                </a:cubicBezTo>
                <a:cubicBezTo>
                  <a:pt x="355" y="85"/>
                  <a:pt x="359" y="85"/>
                  <a:pt x="364" y="86"/>
                </a:cubicBezTo>
                <a:cubicBezTo>
                  <a:pt x="374" y="87"/>
                  <a:pt x="387" y="89"/>
                  <a:pt x="400" y="92"/>
                </a:cubicBezTo>
                <a:cubicBezTo>
                  <a:pt x="413" y="95"/>
                  <a:pt x="426" y="99"/>
                  <a:pt x="435" y="103"/>
                </a:cubicBezTo>
                <a:cubicBezTo>
                  <a:pt x="439" y="105"/>
                  <a:pt x="443" y="106"/>
                  <a:pt x="446" y="107"/>
                </a:cubicBezTo>
                <a:cubicBezTo>
                  <a:pt x="449" y="109"/>
                  <a:pt x="450" y="109"/>
                  <a:pt x="450" y="109"/>
                </a:cubicBezTo>
                <a:cubicBezTo>
                  <a:pt x="450" y="109"/>
                  <a:pt x="456" y="112"/>
                  <a:pt x="465" y="117"/>
                </a:cubicBezTo>
                <a:cubicBezTo>
                  <a:pt x="473" y="122"/>
                  <a:pt x="485" y="129"/>
                  <a:pt x="495" y="137"/>
                </a:cubicBezTo>
                <a:cubicBezTo>
                  <a:pt x="498" y="139"/>
                  <a:pt x="500" y="141"/>
                  <a:pt x="503" y="143"/>
                </a:cubicBezTo>
                <a:cubicBezTo>
                  <a:pt x="505" y="145"/>
                  <a:pt x="508" y="147"/>
                  <a:pt x="510" y="150"/>
                </a:cubicBezTo>
                <a:cubicBezTo>
                  <a:pt x="512" y="152"/>
                  <a:pt x="515" y="154"/>
                  <a:pt x="517" y="156"/>
                </a:cubicBezTo>
                <a:cubicBezTo>
                  <a:pt x="519" y="158"/>
                  <a:pt x="521" y="160"/>
                  <a:pt x="522" y="161"/>
                </a:cubicBezTo>
                <a:cubicBezTo>
                  <a:pt x="526" y="165"/>
                  <a:pt x="529" y="168"/>
                  <a:pt x="531" y="170"/>
                </a:cubicBezTo>
                <a:cubicBezTo>
                  <a:pt x="533" y="172"/>
                  <a:pt x="534" y="174"/>
                  <a:pt x="534" y="174"/>
                </a:cubicBezTo>
                <a:cubicBezTo>
                  <a:pt x="534" y="174"/>
                  <a:pt x="534" y="174"/>
                  <a:pt x="534" y="175"/>
                </a:cubicBezTo>
                <a:cubicBezTo>
                  <a:pt x="535" y="175"/>
                  <a:pt x="536" y="176"/>
                  <a:pt x="537" y="177"/>
                </a:cubicBezTo>
                <a:cubicBezTo>
                  <a:pt x="537" y="178"/>
                  <a:pt x="539" y="180"/>
                  <a:pt x="540" y="181"/>
                </a:cubicBezTo>
                <a:cubicBezTo>
                  <a:pt x="541" y="183"/>
                  <a:pt x="543" y="185"/>
                  <a:pt x="544" y="187"/>
                </a:cubicBezTo>
                <a:cubicBezTo>
                  <a:pt x="550" y="195"/>
                  <a:pt x="557" y="206"/>
                  <a:pt x="564" y="218"/>
                </a:cubicBezTo>
                <a:cubicBezTo>
                  <a:pt x="570" y="229"/>
                  <a:pt x="575" y="241"/>
                  <a:pt x="579" y="251"/>
                </a:cubicBezTo>
                <a:cubicBezTo>
                  <a:pt x="580" y="255"/>
                  <a:pt x="582" y="259"/>
                  <a:pt x="583" y="262"/>
                </a:cubicBezTo>
                <a:cubicBezTo>
                  <a:pt x="583" y="264"/>
                  <a:pt x="583" y="265"/>
                  <a:pt x="584" y="265"/>
                </a:cubicBezTo>
                <a:cubicBezTo>
                  <a:pt x="584" y="266"/>
                  <a:pt x="584" y="267"/>
                  <a:pt x="584" y="267"/>
                </a:cubicBezTo>
                <a:cubicBezTo>
                  <a:pt x="584" y="267"/>
                  <a:pt x="584" y="268"/>
                  <a:pt x="585" y="271"/>
                </a:cubicBezTo>
                <a:cubicBezTo>
                  <a:pt x="586" y="272"/>
                  <a:pt x="586" y="274"/>
                  <a:pt x="587" y="276"/>
                </a:cubicBezTo>
                <a:cubicBezTo>
                  <a:pt x="587" y="278"/>
                  <a:pt x="588" y="280"/>
                  <a:pt x="588" y="283"/>
                </a:cubicBezTo>
                <a:cubicBezTo>
                  <a:pt x="589" y="287"/>
                  <a:pt x="590" y="293"/>
                  <a:pt x="591" y="299"/>
                </a:cubicBezTo>
                <a:cubicBezTo>
                  <a:pt x="592" y="305"/>
                  <a:pt x="593" y="312"/>
                  <a:pt x="594" y="319"/>
                </a:cubicBezTo>
                <a:cubicBezTo>
                  <a:pt x="595" y="332"/>
                  <a:pt x="595" y="345"/>
                  <a:pt x="594" y="355"/>
                </a:cubicBezTo>
                <a:cubicBezTo>
                  <a:pt x="593" y="360"/>
                  <a:pt x="593" y="364"/>
                  <a:pt x="593" y="367"/>
                </a:cubicBezTo>
                <a:cubicBezTo>
                  <a:pt x="592" y="370"/>
                  <a:pt x="592" y="372"/>
                  <a:pt x="592" y="372"/>
                </a:cubicBezTo>
                <a:cubicBezTo>
                  <a:pt x="592" y="372"/>
                  <a:pt x="592" y="372"/>
                  <a:pt x="592" y="373"/>
                </a:cubicBezTo>
                <a:cubicBezTo>
                  <a:pt x="592" y="374"/>
                  <a:pt x="592" y="375"/>
                  <a:pt x="591" y="376"/>
                </a:cubicBezTo>
                <a:cubicBezTo>
                  <a:pt x="591" y="378"/>
                  <a:pt x="591" y="379"/>
                  <a:pt x="591" y="381"/>
                </a:cubicBezTo>
                <a:cubicBezTo>
                  <a:pt x="590" y="383"/>
                  <a:pt x="590" y="386"/>
                  <a:pt x="589" y="388"/>
                </a:cubicBezTo>
                <a:cubicBezTo>
                  <a:pt x="588" y="398"/>
                  <a:pt x="584" y="411"/>
                  <a:pt x="580" y="423"/>
                </a:cubicBezTo>
                <a:cubicBezTo>
                  <a:pt x="575" y="436"/>
                  <a:pt x="570" y="448"/>
                  <a:pt x="565" y="457"/>
                </a:cubicBezTo>
                <a:cubicBezTo>
                  <a:pt x="563" y="461"/>
                  <a:pt x="561" y="465"/>
                  <a:pt x="559" y="467"/>
                </a:cubicBezTo>
                <a:cubicBezTo>
                  <a:pt x="558" y="470"/>
                  <a:pt x="557" y="471"/>
                  <a:pt x="557" y="471"/>
                </a:cubicBezTo>
                <a:cubicBezTo>
                  <a:pt x="557" y="471"/>
                  <a:pt x="556" y="473"/>
                  <a:pt x="554" y="475"/>
                </a:cubicBezTo>
                <a:cubicBezTo>
                  <a:pt x="553" y="478"/>
                  <a:pt x="550" y="481"/>
                  <a:pt x="548" y="485"/>
                </a:cubicBezTo>
                <a:cubicBezTo>
                  <a:pt x="542" y="493"/>
                  <a:pt x="534" y="504"/>
                  <a:pt x="525" y="513"/>
                </a:cubicBezTo>
                <a:cubicBezTo>
                  <a:pt x="515" y="523"/>
                  <a:pt x="505" y="532"/>
                  <a:pt x="497" y="538"/>
                </a:cubicBezTo>
                <a:cubicBezTo>
                  <a:pt x="496" y="539"/>
                  <a:pt x="496" y="539"/>
                  <a:pt x="495" y="540"/>
                </a:cubicBezTo>
                <a:cubicBezTo>
                  <a:pt x="494" y="541"/>
                  <a:pt x="493" y="541"/>
                  <a:pt x="492" y="542"/>
                </a:cubicBezTo>
                <a:cubicBezTo>
                  <a:pt x="490" y="543"/>
                  <a:pt x="489" y="544"/>
                  <a:pt x="488" y="545"/>
                </a:cubicBezTo>
                <a:cubicBezTo>
                  <a:pt x="485" y="547"/>
                  <a:pt x="484" y="548"/>
                  <a:pt x="484" y="548"/>
                </a:cubicBezTo>
                <a:cubicBezTo>
                  <a:pt x="484" y="548"/>
                  <a:pt x="483" y="549"/>
                  <a:pt x="480" y="550"/>
                </a:cubicBezTo>
                <a:cubicBezTo>
                  <a:pt x="479" y="551"/>
                  <a:pt x="478" y="552"/>
                  <a:pt x="476" y="553"/>
                </a:cubicBezTo>
                <a:cubicBezTo>
                  <a:pt x="475" y="554"/>
                  <a:pt x="474" y="554"/>
                  <a:pt x="473" y="555"/>
                </a:cubicBezTo>
                <a:cubicBezTo>
                  <a:pt x="472" y="555"/>
                  <a:pt x="471" y="556"/>
                  <a:pt x="470" y="557"/>
                </a:cubicBezTo>
                <a:cubicBezTo>
                  <a:pt x="461" y="562"/>
                  <a:pt x="450" y="568"/>
                  <a:pt x="437" y="573"/>
                </a:cubicBezTo>
                <a:cubicBezTo>
                  <a:pt x="425" y="578"/>
                  <a:pt x="412" y="582"/>
                  <a:pt x="403" y="585"/>
                </a:cubicBezTo>
                <a:cubicBezTo>
                  <a:pt x="398" y="586"/>
                  <a:pt x="394" y="587"/>
                  <a:pt x="391" y="587"/>
                </a:cubicBezTo>
                <a:cubicBezTo>
                  <a:pt x="388" y="588"/>
                  <a:pt x="387" y="588"/>
                  <a:pt x="387" y="588"/>
                </a:cubicBezTo>
                <a:cubicBezTo>
                  <a:pt x="387" y="588"/>
                  <a:pt x="385" y="588"/>
                  <a:pt x="382" y="589"/>
                </a:cubicBezTo>
                <a:cubicBezTo>
                  <a:pt x="379" y="589"/>
                  <a:pt x="375" y="590"/>
                  <a:pt x="370" y="591"/>
                </a:cubicBezTo>
                <a:cubicBezTo>
                  <a:pt x="360" y="592"/>
                  <a:pt x="347" y="593"/>
                  <a:pt x="334" y="59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1" name="Freeform 9"/>
          <p:cNvSpPr>
            <a:spLocks noEditPoints="1"/>
          </p:cNvSpPr>
          <p:nvPr/>
        </p:nvSpPr>
        <p:spPr bwMode="auto">
          <a:xfrm>
            <a:off x="4199101" y="1845446"/>
            <a:ext cx="1364849" cy="1429709"/>
          </a:xfrm>
          <a:custGeom>
            <a:avLst/>
            <a:gdLst>
              <a:gd name="T0" fmla="*/ 387 w 681"/>
              <a:gd name="T1" fmla="*/ 643 h 680"/>
              <a:gd name="T2" fmla="*/ 436 w 681"/>
              <a:gd name="T3" fmla="*/ 626 h 680"/>
              <a:gd name="T4" fmla="*/ 492 w 681"/>
              <a:gd name="T5" fmla="*/ 645 h 680"/>
              <a:gd name="T6" fmla="*/ 520 w 681"/>
              <a:gd name="T7" fmla="*/ 583 h 680"/>
              <a:gd name="T8" fmla="*/ 569 w 681"/>
              <a:gd name="T9" fmla="*/ 566 h 680"/>
              <a:gd name="T10" fmla="*/ 612 w 681"/>
              <a:gd name="T11" fmla="*/ 546 h 680"/>
              <a:gd name="T12" fmla="*/ 604 w 681"/>
              <a:gd name="T13" fmla="*/ 489 h 680"/>
              <a:gd name="T14" fmla="*/ 642 w 681"/>
              <a:gd name="T15" fmla="*/ 453 h 680"/>
              <a:gd name="T16" fmla="*/ 670 w 681"/>
              <a:gd name="T17" fmla="*/ 409 h 680"/>
              <a:gd name="T18" fmla="*/ 644 w 681"/>
              <a:gd name="T19" fmla="*/ 348 h 680"/>
              <a:gd name="T20" fmla="*/ 680 w 681"/>
              <a:gd name="T21" fmla="*/ 303 h 680"/>
              <a:gd name="T22" fmla="*/ 632 w 681"/>
              <a:gd name="T23" fmla="*/ 254 h 680"/>
              <a:gd name="T24" fmla="*/ 618 w 681"/>
              <a:gd name="T25" fmla="*/ 205 h 680"/>
              <a:gd name="T26" fmla="*/ 625 w 681"/>
              <a:gd name="T27" fmla="*/ 149 h 680"/>
              <a:gd name="T28" fmla="*/ 561 w 681"/>
              <a:gd name="T29" fmla="*/ 129 h 680"/>
              <a:gd name="T30" fmla="*/ 543 w 681"/>
              <a:gd name="T31" fmla="*/ 88 h 680"/>
              <a:gd name="T32" fmla="*/ 496 w 681"/>
              <a:gd name="T33" fmla="*/ 56 h 680"/>
              <a:gd name="T34" fmla="*/ 443 w 681"/>
              <a:gd name="T35" fmla="*/ 53 h 680"/>
              <a:gd name="T36" fmla="*/ 408 w 681"/>
              <a:gd name="T37" fmla="*/ 4 h 680"/>
              <a:gd name="T38" fmla="*/ 351 w 681"/>
              <a:gd name="T39" fmla="*/ 35 h 680"/>
              <a:gd name="T40" fmla="*/ 311 w 681"/>
              <a:gd name="T41" fmla="*/ 37 h 680"/>
              <a:gd name="T42" fmla="*/ 244 w 681"/>
              <a:gd name="T43" fmla="*/ 11 h 680"/>
              <a:gd name="T44" fmla="*/ 210 w 681"/>
              <a:gd name="T45" fmla="*/ 65 h 680"/>
              <a:gd name="T46" fmla="*/ 165 w 681"/>
              <a:gd name="T47" fmla="*/ 69 h 680"/>
              <a:gd name="T48" fmla="*/ 116 w 681"/>
              <a:gd name="T49" fmla="*/ 88 h 680"/>
              <a:gd name="T50" fmla="*/ 106 w 681"/>
              <a:gd name="T51" fmla="*/ 147 h 680"/>
              <a:gd name="T52" fmla="*/ 45 w 681"/>
              <a:gd name="T53" fmla="*/ 168 h 680"/>
              <a:gd name="T54" fmla="*/ 56 w 681"/>
              <a:gd name="T55" fmla="*/ 235 h 680"/>
              <a:gd name="T56" fmla="*/ 44 w 681"/>
              <a:gd name="T57" fmla="*/ 277 h 680"/>
              <a:gd name="T58" fmla="*/ 0 w 681"/>
              <a:gd name="T59" fmla="*/ 325 h 680"/>
              <a:gd name="T60" fmla="*/ 39 w 681"/>
              <a:gd name="T61" fmla="*/ 364 h 680"/>
              <a:gd name="T62" fmla="*/ 38 w 681"/>
              <a:gd name="T63" fmla="*/ 415 h 680"/>
              <a:gd name="T64" fmla="*/ 49 w 681"/>
              <a:gd name="T65" fmla="*/ 476 h 680"/>
              <a:gd name="T66" fmla="*/ 84 w 681"/>
              <a:gd name="T67" fmla="*/ 500 h 680"/>
              <a:gd name="T68" fmla="*/ 90 w 681"/>
              <a:gd name="T69" fmla="*/ 570 h 680"/>
              <a:gd name="T70" fmla="*/ 155 w 681"/>
              <a:gd name="T71" fmla="*/ 578 h 680"/>
              <a:gd name="T72" fmla="*/ 191 w 681"/>
              <a:gd name="T73" fmla="*/ 602 h 680"/>
              <a:gd name="T74" fmla="*/ 214 w 681"/>
              <a:gd name="T75" fmla="*/ 655 h 680"/>
              <a:gd name="T76" fmla="*/ 268 w 681"/>
              <a:gd name="T77" fmla="*/ 633 h 680"/>
              <a:gd name="T78" fmla="*/ 311 w 681"/>
              <a:gd name="T79" fmla="*/ 640 h 680"/>
              <a:gd name="T80" fmla="*/ 302 w 681"/>
              <a:gd name="T81" fmla="*/ 589 h 680"/>
              <a:gd name="T82" fmla="*/ 204 w 681"/>
              <a:gd name="T83" fmla="*/ 552 h 680"/>
              <a:gd name="T84" fmla="*/ 135 w 681"/>
              <a:gd name="T85" fmla="*/ 488 h 680"/>
              <a:gd name="T86" fmla="*/ 103 w 681"/>
              <a:gd name="T87" fmla="*/ 426 h 680"/>
              <a:gd name="T88" fmla="*/ 88 w 681"/>
              <a:gd name="T89" fmla="*/ 358 h 680"/>
              <a:gd name="T90" fmla="*/ 98 w 681"/>
              <a:gd name="T91" fmla="*/ 265 h 680"/>
              <a:gd name="T92" fmla="*/ 149 w 681"/>
              <a:gd name="T93" fmla="*/ 173 h 680"/>
              <a:gd name="T94" fmla="*/ 229 w 681"/>
              <a:gd name="T95" fmla="*/ 111 h 680"/>
              <a:gd name="T96" fmla="*/ 336 w 681"/>
              <a:gd name="T97" fmla="*/ 85 h 680"/>
              <a:gd name="T98" fmla="*/ 435 w 681"/>
              <a:gd name="T99" fmla="*/ 103 h 680"/>
              <a:gd name="T100" fmla="*/ 523 w 681"/>
              <a:gd name="T101" fmla="*/ 162 h 680"/>
              <a:gd name="T102" fmla="*/ 577 w 681"/>
              <a:gd name="T103" fmla="*/ 246 h 680"/>
              <a:gd name="T104" fmla="*/ 595 w 681"/>
              <a:gd name="T105" fmla="*/ 339 h 680"/>
              <a:gd name="T106" fmla="*/ 590 w 681"/>
              <a:gd name="T107" fmla="*/ 389 h 680"/>
              <a:gd name="T108" fmla="*/ 561 w 681"/>
              <a:gd name="T109" fmla="*/ 465 h 680"/>
              <a:gd name="T110" fmla="*/ 485 w 681"/>
              <a:gd name="T111" fmla="*/ 548 h 680"/>
              <a:gd name="T112" fmla="*/ 399 w 681"/>
              <a:gd name="T113" fmla="*/ 586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1" h="680">
                <a:moveTo>
                  <a:pt x="354" y="680"/>
                </a:moveTo>
                <a:cubicBezTo>
                  <a:pt x="357" y="680"/>
                  <a:pt x="361" y="679"/>
                  <a:pt x="363" y="679"/>
                </a:cubicBezTo>
                <a:cubicBezTo>
                  <a:pt x="366" y="679"/>
                  <a:pt x="367" y="679"/>
                  <a:pt x="367" y="679"/>
                </a:cubicBezTo>
                <a:cubicBezTo>
                  <a:pt x="371" y="679"/>
                  <a:pt x="374" y="677"/>
                  <a:pt x="376" y="674"/>
                </a:cubicBezTo>
                <a:cubicBezTo>
                  <a:pt x="376" y="674"/>
                  <a:pt x="379" y="666"/>
                  <a:pt x="382" y="658"/>
                </a:cubicBezTo>
                <a:cubicBezTo>
                  <a:pt x="383" y="654"/>
                  <a:pt x="385" y="651"/>
                  <a:pt x="386" y="648"/>
                </a:cubicBezTo>
                <a:cubicBezTo>
                  <a:pt x="387" y="645"/>
                  <a:pt x="387" y="643"/>
                  <a:pt x="387" y="643"/>
                </a:cubicBezTo>
                <a:cubicBezTo>
                  <a:pt x="388" y="640"/>
                  <a:pt x="391" y="638"/>
                  <a:pt x="394" y="637"/>
                </a:cubicBezTo>
                <a:cubicBezTo>
                  <a:pt x="394" y="637"/>
                  <a:pt x="396" y="637"/>
                  <a:pt x="398" y="636"/>
                </a:cubicBezTo>
                <a:cubicBezTo>
                  <a:pt x="400" y="636"/>
                  <a:pt x="402" y="636"/>
                  <a:pt x="405" y="635"/>
                </a:cubicBezTo>
                <a:cubicBezTo>
                  <a:pt x="410" y="634"/>
                  <a:pt x="415" y="633"/>
                  <a:pt x="415" y="633"/>
                </a:cubicBezTo>
                <a:cubicBezTo>
                  <a:pt x="415" y="633"/>
                  <a:pt x="421" y="631"/>
                  <a:pt x="426" y="630"/>
                </a:cubicBezTo>
                <a:cubicBezTo>
                  <a:pt x="428" y="629"/>
                  <a:pt x="431" y="628"/>
                  <a:pt x="433" y="627"/>
                </a:cubicBezTo>
                <a:cubicBezTo>
                  <a:pt x="435" y="627"/>
                  <a:pt x="436" y="626"/>
                  <a:pt x="436" y="626"/>
                </a:cubicBezTo>
                <a:cubicBezTo>
                  <a:pt x="439" y="625"/>
                  <a:pt x="443" y="626"/>
                  <a:pt x="445" y="628"/>
                </a:cubicBezTo>
                <a:cubicBezTo>
                  <a:pt x="445" y="628"/>
                  <a:pt x="446" y="630"/>
                  <a:pt x="449" y="632"/>
                </a:cubicBezTo>
                <a:cubicBezTo>
                  <a:pt x="451" y="634"/>
                  <a:pt x="454" y="636"/>
                  <a:pt x="457" y="639"/>
                </a:cubicBezTo>
                <a:cubicBezTo>
                  <a:pt x="463" y="644"/>
                  <a:pt x="470" y="650"/>
                  <a:pt x="470" y="650"/>
                </a:cubicBezTo>
                <a:cubicBezTo>
                  <a:pt x="472" y="652"/>
                  <a:pt x="476" y="652"/>
                  <a:pt x="480" y="650"/>
                </a:cubicBezTo>
                <a:cubicBezTo>
                  <a:pt x="480" y="650"/>
                  <a:pt x="481" y="650"/>
                  <a:pt x="483" y="649"/>
                </a:cubicBezTo>
                <a:cubicBezTo>
                  <a:pt x="486" y="648"/>
                  <a:pt x="489" y="646"/>
                  <a:pt x="492" y="645"/>
                </a:cubicBezTo>
                <a:cubicBezTo>
                  <a:pt x="498" y="642"/>
                  <a:pt x="504" y="639"/>
                  <a:pt x="504" y="639"/>
                </a:cubicBezTo>
                <a:cubicBezTo>
                  <a:pt x="507" y="637"/>
                  <a:pt x="509" y="634"/>
                  <a:pt x="509" y="630"/>
                </a:cubicBezTo>
                <a:cubicBezTo>
                  <a:pt x="509" y="630"/>
                  <a:pt x="509" y="622"/>
                  <a:pt x="508" y="614"/>
                </a:cubicBezTo>
                <a:cubicBezTo>
                  <a:pt x="508" y="606"/>
                  <a:pt x="507" y="598"/>
                  <a:pt x="507" y="598"/>
                </a:cubicBezTo>
                <a:cubicBezTo>
                  <a:pt x="507" y="594"/>
                  <a:pt x="508" y="591"/>
                  <a:pt x="511" y="590"/>
                </a:cubicBezTo>
                <a:cubicBezTo>
                  <a:pt x="511" y="590"/>
                  <a:pt x="512" y="589"/>
                  <a:pt x="514" y="588"/>
                </a:cubicBezTo>
                <a:cubicBezTo>
                  <a:pt x="516" y="586"/>
                  <a:pt x="518" y="585"/>
                  <a:pt x="520" y="583"/>
                </a:cubicBezTo>
                <a:cubicBezTo>
                  <a:pt x="522" y="582"/>
                  <a:pt x="524" y="580"/>
                  <a:pt x="526" y="579"/>
                </a:cubicBezTo>
                <a:cubicBezTo>
                  <a:pt x="527" y="578"/>
                  <a:pt x="529" y="577"/>
                  <a:pt x="529" y="577"/>
                </a:cubicBezTo>
                <a:cubicBezTo>
                  <a:pt x="529" y="577"/>
                  <a:pt x="530" y="576"/>
                  <a:pt x="531" y="575"/>
                </a:cubicBezTo>
                <a:cubicBezTo>
                  <a:pt x="533" y="573"/>
                  <a:pt x="535" y="572"/>
                  <a:pt x="537" y="570"/>
                </a:cubicBezTo>
                <a:cubicBezTo>
                  <a:pt x="541" y="566"/>
                  <a:pt x="545" y="563"/>
                  <a:pt x="545" y="563"/>
                </a:cubicBezTo>
                <a:cubicBezTo>
                  <a:pt x="547" y="561"/>
                  <a:pt x="551" y="560"/>
                  <a:pt x="554" y="561"/>
                </a:cubicBezTo>
                <a:cubicBezTo>
                  <a:pt x="554" y="561"/>
                  <a:pt x="561" y="564"/>
                  <a:pt x="569" y="566"/>
                </a:cubicBezTo>
                <a:cubicBezTo>
                  <a:pt x="573" y="567"/>
                  <a:pt x="577" y="568"/>
                  <a:pt x="580" y="569"/>
                </a:cubicBezTo>
                <a:cubicBezTo>
                  <a:pt x="583" y="570"/>
                  <a:pt x="585" y="570"/>
                  <a:pt x="585" y="570"/>
                </a:cubicBezTo>
                <a:cubicBezTo>
                  <a:pt x="588" y="571"/>
                  <a:pt x="592" y="570"/>
                  <a:pt x="594" y="567"/>
                </a:cubicBezTo>
                <a:cubicBezTo>
                  <a:pt x="594" y="567"/>
                  <a:pt x="596" y="566"/>
                  <a:pt x="597" y="564"/>
                </a:cubicBezTo>
                <a:cubicBezTo>
                  <a:pt x="599" y="562"/>
                  <a:pt x="601" y="559"/>
                  <a:pt x="603" y="557"/>
                </a:cubicBezTo>
                <a:cubicBezTo>
                  <a:pt x="605" y="554"/>
                  <a:pt x="607" y="552"/>
                  <a:pt x="609" y="550"/>
                </a:cubicBezTo>
                <a:cubicBezTo>
                  <a:pt x="611" y="548"/>
                  <a:pt x="612" y="546"/>
                  <a:pt x="612" y="546"/>
                </a:cubicBezTo>
                <a:cubicBezTo>
                  <a:pt x="614" y="544"/>
                  <a:pt x="614" y="540"/>
                  <a:pt x="613" y="537"/>
                </a:cubicBezTo>
                <a:cubicBezTo>
                  <a:pt x="613" y="537"/>
                  <a:pt x="610" y="529"/>
                  <a:pt x="606" y="522"/>
                </a:cubicBezTo>
                <a:cubicBezTo>
                  <a:pt x="604" y="518"/>
                  <a:pt x="602" y="515"/>
                  <a:pt x="601" y="512"/>
                </a:cubicBezTo>
                <a:cubicBezTo>
                  <a:pt x="599" y="509"/>
                  <a:pt x="598" y="508"/>
                  <a:pt x="598" y="508"/>
                </a:cubicBezTo>
                <a:cubicBezTo>
                  <a:pt x="597" y="505"/>
                  <a:pt x="597" y="501"/>
                  <a:pt x="598" y="499"/>
                </a:cubicBezTo>
                <a:cubicBezTo>
                  <a:pt x="598" y="499"/>
                  <a:pt x="599" y="497"/>
                  <a:pt x="600" y="496"/>
                </a:cubicBezTo>
                <a:cubicBezTo>
                  <a:pt x="601" y="494"/>
                  <a:pt x="603" y="492"/>
                  <a:pt x="604" y="489"/>
                </a:cubicBezTo>
                <a:cubicBezTo>
                  <a:pt x="605" y="487"/>
                  <a:pt x="607" y="485"/>
                  <a:pt x="608" y="483"/>
                </a:cubicBezTo>
                <a:cubicBezTo>
                  <a:pt x="609" y="481"/>
                  <a:pt x="609" y="480"/>
                  <a:pt x="609" y="480"/>
                </a:cubicBezTo>
                <a:cubicBezTo>
                  <a:pt x="609" y="480"/>
                  <a:pt x="612" y="475"/>
                  <a:pt x="614" y="470"/>
                </a:cubicBezTo>
                <a:cubicBezTo>
                  <a:pt x="615" y="468"/>
                  <a:pt x="616" y="465"/>
                  <a:pt x="617" y="464"/>
                </a:cubicBezTo>
                <a:cubicBezTo>
                  <a:pt x="618" y="462"/>
                  <a:pt x="619" y="460"/>
                  <a:pt x="619" y="460"/>
                </a:cubicBezTo>
                <a:cubicBezTo>
                  <a:pt x="620" y="457"/>
                  <a:pt x="623" y="455"/>
                  <a:pt x="626" y="455"/>
                </a:cubicBezTo>
                <a:cubicBezTo>
                  <a:pt x="626" y="455"/>
                  <a:pt x="634" y="454"/>
                  <a:pt x="642" y="453"/>
                </a:cubicBezTo>
                <a:cubicBezTo>
                  <a:pt x="646" y="453"/>
                  <a:pt x="650" y="452"/>
                  <a:pt x="653" y="452"/>
                </a:cubicBezTo>
                <a:cubicBezTo>
                  <a:pt x="656" y="451"/>
                  <a:pt x="658" y="451"/>
                  <a:pt x="658" y="451"/>
                </a:cubicBezTo>
                <a:cubicBezTo>
                  <a:pt x="662" y="450"/>
                  <a:pt x="664" y="448"/>
                  <a:pt x="665" y="444"/>
                </a:cubicBezTo>
                <a:cubicBezTo>
                  <a:pt x="665" y="444"/>
                  <a:pt x="668" y="438"/>
                  <a:pt x="669" y="431"/>
                </a:cubicBezTo>
                <a:cubicBezTo>
                  <a:pt x="670" y="428"/>
                  <a:pt x="671" y="425"/>
                  <a:pt x="672" y="423"/>
                </a:cubicBezTo>
                <a:cubicBezTo>
                  <a:pt x="672" y="420"/>
                  <a:pt x="673" y="418"/>
                  <a:pt x="673" y="418"/>
                </a:cubicBezTo>
                <a:cubicBezTo>
                  <a:pt x="674" y="415"/>
                  <a:pt x="673" y="411"/>
                  <a:pt x="670" y="409"/>
                </a:cubicBezTo>
                <a:cubicBezTo>
                  <a:pt x="670" y="409"/>
                  <a:pt x="664" y="404"/>
                  <a:pt x="658" y="398"/>
                </a:cubicBezTo>
                <a:cubicBezTo>
                  <a:pt x="651" y="393"/>
                  <a:pt x="645" y="388"/>
                  <a:pt x="645" y="388"/>
                </a:cubicBezTo>
                <a:cubicBezTo>
                  <a:pt x="642" y="386"/>
                  <a:pt x="641" y="383"/>
                  <a:pt x="641" y="380"/>
                </a:cubicBezTo>
                <a:cubicBezTo>
                  <a:pt x="641" y="380"/>
                  <a:pt x="642" y="375"/>
                  <a:pt x="643" y="369"/>
                </a:cubicBezTo>
                <a:cubicBezTo>
                  <a:pt x="643" y="364"/>
                  <a:pt x="644" y="359"/>
                  <a:pt x="644" y="359"/>
                </a:cubicBezTo>
                <a:cubicBezTo>
                  <a:pt x="644" y="359"/>
                  <a:pt x="644" y="357"/>
                  <a:pt x="644" y="355"/>
                </a:cubicBezTo>
                <a:cubicBezTo>
                  <a:pt x="644" y="353"/>
                  <a:pt x="644" y="350"/>
                  <a:pt x="644" y="348"/>
                </a:cubicBezTo>
                <a:cubicBezTo>
                  <a:pt x="644" y="345"/>
                  <a:pt x="644" y="342"/>
                  <a:pt x="644" y="340"/>
                </a:cubicBezTo>
                <a:cubicBezTo>
                  <a:pt x="644" y="338"/>
                  <a:pt x="644" y="337"/>
                  <a:pt x="644" y="337"/>
                </a:cubicBezTo>
                <a:cubicBezTo>
                  <a:pt x="644" y="334"/>
                  <a:pt x="646" y="331"/>
                  <a:pt x="649" y="329"/>
                </a:cubicBezTo>
                <a:cubicBezTo>
                  <a:pt x="649" y="329"/>
                  <a:pt x="650" y="328"/>
                  <a:pt x="653" y="327"/>
                </a:cubicBezTo>
                <a:cubicBezTo>
                  <a:pt x="656" y="325"/>
                  <a:pt x="659" y="323"/>
                  <a:pt x="663" y="321"/>
                </a:cubicBezTo>
                <a:cubicBezTo>
                  <a:pt x="670" y="317"/>
                  <a:pt x="677" y="312"/>
                  <a:pt x="677" y="312"/>
                </a:cubicBezTo>
                <a:cubicBezTo>
                  <a:pt x="679" y="310"/>
                  <a:pt x="681" y="307"/>
                  <a:pt x="680" y="303"/>
                </a:cubicBezTo>
                <a:cubicBezTo>
                  <a:pt x="680" y="303"/>
                  <a:pt x="680" y="296"/>
                  <a:pt x="679" y="290"/>
                </a:cubicBezTo>
                <a:cubicBezTo>
                  <a:pt x="678" y="283"/>
                  <a:pt x="677" y="277"/>
                  <a:pt x="677" y="277"/>
                </a:cubicBezTo>
                <a:cubicBezTo>
                  <a:pt x="676" y="273"/>
                  <a:pt x="674" y="270"/>
                  <a:pt x="670" y="269"/>
                </a:cubicBezTo>
                <a:cubicBezTo>
                  <a:pt x="670" y="269"/>
                  <a:pt x="662" y="267"/>
                  <a:pt x="655" y="264"/>
                </a:cubicBezTo>
                <a:cubicBezTo>
                  <a:pt x="651" y="263"/>
                  <a:pt x="647" y="262"/>
                  <a:pt x="644" y="262"/>
                </a:cubicBezTo>
                <a:cubicBezTo>
                  <a:pt x="641" y="261"/>
                  <a:pt x="639" y="260"/>
                  <a:pt x="639" y="260"/>
                </a:cubicBezTo>
                <a:cubicBezTo>
                  <a:pt x="636" y="260"/>
                  <a:pt x="633" y="257"/>
                  <a:pt x="632" y="254"/>
                </a:cubicBezTo>
                <a:cubicBezTo>
                  <a:pt x="632" y="254"/>
                  <a:pt x="631" y="249"/>
                  <a:pt x="629" y="244"/>
                </a:cubicBezTo>
                <a:cubicBezTo>
                  <a:pt x="628" y="241"/>
                  <a:pt x="627" y="239"/>
                  <a:pt x="627" y="237"/>
                </a:cubicBezTo>
                <a:cubicBezTo>
                  <a:pt x="626" y="235"/>
                  <a:pt x="626" y="234"/>
                  <a:pt x="626" y="234"/>
                </a:cubicBezTo>
                <a:cubicBezTo>
                  <a:pt x="626" y="234"/>
                  <a:pt x="624" y="229"/>
                  <a:pt x="622" y="224"/>
                </a:cubicBezTo>
                <a:cubicBezTo>
                  <a:pt x="621" y="221"/>
                  <a:pt x="620" y="219"/>
                  <a:pt x="619" y="217"/>
                </a:cubicBezTo>
                <a:cubicBezTo>
                  <a:pt x="618" y="215"/>
                  <a:pt x="617" y="214"/>
                  <a:pt x="617" y="214"/>
                </a:cubicBezTo>
                <a:cubicBezTo>
                  <a:pt x="616" y="211"/>
                  <a:pt x="616" y="207"/>
                  <a:pt x="618" y="205"/>
                </a:cubicBezTo>
                <a:cubicBezTo>
                  <a:pt x="618" y="205"/>
                  <a:pt x="619" y="203"/>
                  <a:pt x="621" y="201"/>
                </a:cubicBezTo>
                <a:cubicBezTo>
                  <a:pt x="623" y="198"/>
                  <a:pt x="625" y="195"/>
                  <a:pt x="628" y="192"/>
                </a:cubicBezTo>
                <a:cubicBezTo>
                  <a:pt x="632" y="185"/>
                  <a:pt x="637" y="178"/>
                  <a:pt x="637" y="178"/>
                </a:cubicBezTo>
                <a:cubicBezTo>
                  <a:pt x="639" y="175"/>
                  <a:pt x="638" y="171"/>
                  <a:pt x="637" y="168"/>
                </a:cubicBezTo>
                <a:cubicBezTo>
                  <a:pt x="637" y="168"/>
                  <a:pt x="636" y="167"/>
                  <a:pt x="635" y="164"/>
                </a:cubicBezTo>
                <a:cubicBezTo>
                  <a:pt x="633" y="162"/>
                  <a:pt x="632" y="159"/>
                  <a:pt x="630" y="157"/>
                </a:cubicBezTo>
                <a:cubicBezTo>
                  <a:pt x="628" y="154"/>
                  <a:pt x="626" y="151"/>
                  <a:pt x="625" y="149"/>
                </a:cubicBezTo>
                <a:cubicBezTo>
                  <a:pt x="623" y="147"/>
                  <a:pt x="622" y="145"/>
                  <a:pt x="622" y="145"/>
                </a:cubicBezTo>
                <a:cubicBezTo>
                  <a:pt x="620" y="142"/>
                  <a:pt x="617" y="141"/>
                  <a:pt x="614" y="141"/>
                </a:cubicBezTo>
                <a:cubicBezTo>
                  <a:pt x="614" y="141"/>
                  <a:pt x="605" y="142"/>
                  <a:pt x="597" y="143"/>
                </a:cubicBezTo>
                <a:cubicBezTo>
                  <a:pt x="589" y="144"/>
                  <a:pt x="581" y="146"/>
                  <a:pt x="581" y="146"/>
                </a:cubicBezTo>
                <a:cubicBezTo>
                  <a:pt x="578" y="147"/>
                  <a:pt x="575" y="145"/>
                  <a:pt x="573" y="143"/>
                </a:cubicBezTo>
                <a:cubicBezTo>
                  <a:pt x="573" y="143"/>
                  <a:pt x="569" y="139"/>
                  <a:pt x="566" y="135"/>
                </a:cubicBezTo>
                <a:cubicBezTo>
                  <a:pt x="564" y="133"/>
                  <a:pt x="562" y="131"/>
                  <a:pt x="561" y="129"/>
                </a:cubicBezTo>
                <a:cubicBezTo>
                  <a:pt x="559" y="128"/>
                  <a:pt x="558" y="127"/>
                  <a:pt x="558" y="127"/>
                </a:cubicBezTo>
                <a:cubicBezTo>
                  <a:pt x="558" y="127"/>
                  <a:pt x="557" y="126"/>
                  <a:pt x="556" y="125"/>
                </a:cubicBezTo>
                <a:cubicBezTo>
                  <a:pt x="555" y="123"/>
                  <a:pt x="553" y="121"/>
                  <a:pt x="551" y="119"/>
                </a:cubicBezTo>
                <a:cubicBezTo>
                  <a:pt x="549" y="118"/>
                  <a:pt x="547" y="116"/>
                  <a:pt x="545" y="114"/>
                </a:cubicBezTo>
                <a:cubicBezTo>
                  <a:pt x="544" y="113"/>
                  <a:pt x="543" y="112"/>
                  <a:pt x="543" y="112"/>
                </a:cubicBezTo>
                <a:cubicBezTo>
                  <a:pt x="540" y="110"/>
                  <a:pt x="539" y="107"/>
                  <a:pt x="540" y="104"/>
                </a:cubicBezTo>
                <a:cubicBezTo>
                  <a:pt x="540" y="104"/>
                  <a:pt x="542" y="96"/>
                  <a:pt x="543" y="88"/>
                </a:cubicBezTo>
                <a:cubicBezTo>
                  <a:pt x="545" y="80"/>
                  <a:pt x="546" y="71"/>
                  <a:pt x="546" y="71"/>
                </a:cubicBezTo>
                <a:cubicBezTo>
                  <a:pt x="546" y="68"/>
                  <a:pt x="545" y="65"/>
                  <a:pt x="542" y="62"/>
                </a:cubicBezTo>
                <a:cubicBezTo>
                  <a:pt x="542" y="62"/>
                  <a:pt x="536" y="59"/>
                  <a:pt x="531" y="55"/>
                </a:cubicBezTo>
                <a:cubicBezTo>
                  <a:pt x="528" y="53"/>
                  <a:pt x="525" y="51"/>
                  <a:pt x="523" y="50"/>
                </a:cubicBezTo>
                <a:cubicBezTo>
                  <a:pt x="521" y="49"/>
                  <a:pt x="519" y="48"/>
                  <a:pt x="519" y="48"/>
                </a:cubicBezTo>
                <a:cubicBezTo>
                  <a:pt x="516" y="46"/>
                  <a:pt x="513" y="46"/>
                  <a:pt x="510" y="47"/>
                </a:cubicBezTo>
                <a:cubicBezTo>
                  <a:pt x="510" y="47"/>
                  <a:pt x="503" y="51"/>
                  <a:pt x="496" y="56"/>
                </a:cubicBezTo>
                <a:cubicBezTo>
                  <a:pt x="489" y="60"/>
                  <a:pt x="482" y="65"/>
                  <a:pt x="482" y="65"/>
                </a:cubicBezTo>
                <a:cubicBezTo>
                  <a:pt x="480" y="67"/>
                  <a:pt x="476" y="67"/>
                  <a:pt x="473" y="66"/>
                </a:cubicBezTo>
                <a:cubicBezTo>
                  <a:pt x="473" y="66"/>
                  <a:pt x="472" y="65"/>
                  <a:pt x="470" y="64"/>
                </a:cubicBezTo>
                <a:cubicBezTo>
                  <a:pt x="468" y="63"/>
                  <a:pt x="466" y="62"/>
                  <a:pt x="463" y="61"/>
                </a:cubicBezTo>
                <a:cubicBezTo>
                  <a:pt x="461" y="60"/>
                  <a:pt x="458" y="59"/>
                  <a:pt x="457" y="58"/>
                </a:cubicBezTo>
                <a:cubicBezTo>
                  <a:pt x="455" y="57"/>
                  <a:pt x="453" y="57"/>
                  <a:pt x="453" y="57"/>
                </a:cubicBezTo>
                <a:cubicBezTo>
                  <a:pt x="453" y="57"/>
                  <a:pt x="448" y="55"/>
                  <a:pt x="443" y="53"/>
                </a:cubicBezTo>
                <a:cubicBezTo>
                  <a:pt x="438" y="51"/>
                  <a:pt x="433" y="50"/>
                  <a:pt x="433" y="50"/>
                </a:cubicBezTo>
                <a:cubicBezTo>
                  <a:pt x="430" y="49"/>
                  <a:pt x="428" y="46"/>
                  <a:pt x="427" y="43"/>
                </a:cubicBezTo>
                <a:cubicBezTo>
                  <a:pt x="427" y="43"/>
                  <a:pt x="426" y="35"/>
                  <a:pt x="424" y="27"/>
                </a:cubicBezTo>
                <a:cubicBezTo>
                  <a:pt x="423" y="23"/>
                  <a:pt x="422" y="19"/>
                  <a:pt x="421" y="16"/>
                </a:cubicBezTo>
                <a:cubicBezTo>
                  <a:pt x="420" y="13"/>
                  <a:pt x="419" y="11"/>
                  <a:pt x="419" y="11"/>
                </a:cubicBezTo>
                <a:cubicBezTo>
                  <a:pt x="419" y="8"/>
                  <a:pt x="416" y="5"/>
                  <a:pt x="412" y="5"/>
                </a:cubicBezTo>
                <a:cubicBezTo>
                  <a:pt x="412" y="5"/>
                  <a:pt x="410" y="4"/>
                  <a:pt x="408" y="4"/>
                </a:cubicBezTo>
                <a:cubicBezTo>
                  <a:pt x="406" y="3"/>
                  <a:pt x="402" y="3"/>
                  <a:pt x="399" y="2"/>
                </a:cubicBezTo>
                <a:cubicBezTo>
                  <a:pt x="392" y="1"/>
                  <a:pt x="386" y="0"/>
                  <a:pt x="386" y="0"/>
                </a:cubicBezTo>
                <a:cubicBezTo>
                  <a:pt x="382" y="0"/>
                  <a:pt x="379" y="1"/>
                  <a:pt x="377" y="4"/>
                </a:cubicBezTo>
                <a:cubicBezTo>
                  <a:pt x="377" y="4"/>
                  <a:pt x="375" y="5"/>
                  <a:pt x="374" y="8"/>
                </a:cubicBezTo>
                <a:cubicBezTo>
                  <a:pt x="372" y="10"/>
                  <a:pt x="370" y="14"/>
                  <a:pt x="367" y="17"/>
                </a:cubicBezTo>
                <a:cubicBezTo>
                  <a:pt x="363" y="24"/>
                  <a:pt x="359" y="31"/>
                  <a:pt x="359" y="31"/>
                </a:cubicBezTo>
                <a:cubicBezTo>
                  <a:pt x="357" y="34"/>
                  <a:pt x="354" y="35"/>
                  <a:pt x="351" y="35"/>
                </a:cubicBezTo>
                <a:cubicBezTo>
                  <a:pt x="351" y="35"/>
                  <a:pt x="349" y="35"/>
                  <a:pt x="347" y="35"/>
                </a:cubicBezTo>
                <a:cubicBezTo>
                  <a:pt x="345" y="35"/>
                  <a:pt x="343" y="35"/>
                  <a:pt x="340" y="35"/>
                </a:cubicBezTo>
                <a:cubicBezTo>
                  <a:pt x="335" y="35"/>
                  <a:pt x="329" y="35"/>
                  <a:pt x="329" y="35"/>
                </a:cubicBezTo>
                <a:cubicBezTo>
                  <a:pt x="329" y="35"/>
                  <a:pt x="329" y="35"/>
                  <a:pt x="328" y="35"/>
                </a:cubicBezTo>
                <a:cubicBezTo>
                  <a:pt x="328" y="35"/>
                  <a:pt x="327" y="35"/>
                  <a:pt x="326" y="36"/>
                </a:cubicBezTo>
                <a:cubicBezTo>
                  <a:pt x="324" y="36"/>
                  <a:pt x="321" y="36"/>
                  <a:pt x="318" y="36"/>
                </a:cubicBezTo>
                <a:cubicBezTo>
                  <a:pt x="316" y="36"/>
                  <a:pt x="313" y="36"/>
                  <a:pt x="311" y="37"/>
                </a:cubicBezTo>
                <a:cubicBezTo>
                  <a:pt x="309" y="37"/>
                  <a:pt x="308" y="37"/>
                  <a:pt x="308" y="37"/>
                </a:cubicBezTo>
                <a:cubicBezTo>
                  <a:pt x="304" y="37"/>
                  <a:pt x="301" y="36"/>
                  <a:pt x="299" y="33"/>
                </a:cubicBezTo>
                <a:cubicBezTo>
                  <a:pt x="299" y="33"/>
                  <a:pt x="295" y="27"/>
                  <a:pt x="290" y="20"/>
                </a:cubicBezTo>
                <a:cubicBezTo>
                  <a:pt x="285" y="14"/>
                  <a:pt x="279" y="7"/>
                  <a:pt x="279" y="7"/>
                </a:cubicBezTo>
                <a:cubicBezTo>
                  <a:pt x="277" y="5"/>
                  <a:pt x="274" y="4"/>
                  <a:pt x="270" y="5"/>
                </a:cubicBezTo>
                <a:cubicBezTo>
                  <a:pt x="270" y="5"/>
                  <a:pt x="264" y="6"/>
                  <a:pt x="257" y="8"/>
                </a:cubicBezTo>
                <a:cubicBezTo>
                  <a:pt x="251" y="9"/>
                  <a:pt x="244" y="11"/>
                  <a:pt x="244" y="11"/>
                </a:cubicBezTo>
                <a:cubicBezTo>
                  <a:pt x="241" y="12"/>
                  <a:pt x="238" y="15"/>
                  <a:pt x="237" y="18"/>
                </a:cubicBezTo>
                <a:cubicBezTo>
                  <a:pt x="237" y="18"/>
                  <a:pt x="236" y="26"/>
                  <a:pt x="234" y="34"/>
                </a:cubicBezTo>
                <a:cubicBezTo>
                  <a:pt x="233" y="42"/>
                  <a:pt x="232" y="51"/>
                  <a:pt x="232" y="51"/>
                </a:cubicBezTo>
                <a:cubicBezTo>
                  <a:pt x="232" y="54"/>
                  <a:pt x="230" y="56"/>
                  <a:pt x="227" y="58"/>
                </a:cubicBezTo>
                <a:cubicBezTo>
                  <a:pt x="227" y="58"/>
                  <a:pt x="225" y="58"/>
                  <a:pt x="223" y="59"/>
                </a:cubicBezTo>
                <a:cubicBezTo>
                  <a:pt x="222" y="60"/>
                  <a:pt x="219" y="61"/>
                  <a:pt x="217" y="62"/>
                </a:cubicBezTo>
                <a:cubicBezTo>
                  <a:pt x="214" y="63"/>
                  <a:pt x="212" y="64"/>
                  <a:pt x="210" y="65"/>
                </a:cubicBezTo>
                <a:cubicBezTo>
                  <a:pt x="209" y="65"/>
                  <a:pt x="208" y="66"/>
                  <a:pt x="208" y="66"/>
                </a:cubicBezTo>
                <a:cubicBezTo>
                  <a:pt x="207" y="66"/>
                  <a:pt x="207" y="66"/>
                  <a:pt x="207" y="66"/>
                </a:cubicBezTo>
                <a:cubicBezTo>
                  <a:pt x="207" y="66"/>
                  <a:pt x="202" y="69"/>
                  <a:pt x="197" y="71"/>
                </a:cubicBezTo>
                <a:cubicBezTo>
                  <a:pt x="195" y="73"/>
                  <a:pt x="193" y="74"/>
                  <a:pt x="191" y="75"/>
                </a:cubicBezTo>
                <a:cubicBezTo>
                  <a:pt x="189" y="76"/>
                  <a:pt x="188" y="77"/>
                  <a:pt x="188" y="77"/>
                </a:cubicBezTo>
                <a:cubicBezTo>
                  <a:pt x="185" y="78"/>
                  <a:pt x="182" y="78"/>
                  <a:pt x="179" y="77"/>
                </a:cubicBezTo>
                <a:cubicBezTo>
                  <a:pt x="179" y="77"/>
                  <a:pt x="172" y="72"/>
                  <a:pt x="165" y="69"/>
                </a:cubicBezTo>
                <a:cubicBezTo>
                  <a:pt x="161" y="67"/>
                  <a:pt x="157" y="65"/>
                  <a:pt x="155" y="63"/>
                </a:cubicBezTo>
                <a:cubicBezTo>
                  <a:pt x="152" y="62"/>
                  <a:pt x="150" y="61"/>
                  <a:pt x="150" y="61"/>
                </a:cubicBezTo>
                <a:cubicBezTo>
                  <a:pt x="147" y="60"/>
                  <a:pt x="143" y="60"/>
                  <a:pt x="140" y="62"/>
                </a:cubicBezTo>
                <a:cubicBezTo>
                  <a:pt x="140" y="62"/>
                  <a:pt x="135" y="66"/>
                  <a:pt x="130" y="70"/>
                </a:cubicBezTo>
                <a:cubicBezTo>
                  <a:pt x="127" y="72"/>
                  <a:pt x="124" y="74"/>
                  <a:pt x="123" y="76"/>
                </a:cubicBezTo>
                <a:cubicBezTo>
                  <a:pt x="121" y="78"/>
                  <a:pt x="119" y="79"/>
                  <a:pt x="119" y="79"/>
                </a:cubicBezTo>
                <a:cubicBezTo>
                  <a:pt x="117" y="81"/>
                  <a:pt x="115" y="85"/>
                  <a:pt x="116" y="88"/>
                </a:cubicBezTo>
                <a:cubicBezTo>
                  <a:pt x="116" y="88"/>
                  <a:pt x="116" y="90"/>
                  <a:pt x="117" y="93"/>
                </a:cubicBezTo>
                <a:cubicBezTo>
                  <a:pt x="118" y="96"/>
                  <a:pt x="119" y="100"/>
                  <a:pt x="120" y="104"/>
                </a:cubicBezTo>
                <a:cubicBezTo>
                  <a:pt x="122" y="112"/>
                  <a:pt x="124" y="120"/>
                  <a:pt x="124" y="120"/>
                </a:cubicBezTo>
                <a:cubicBezTo>
                  <a:pt x="125" y="123"/>
                  <a:pt x="124" y="126"/>
                  <a:pt x="122" y="128"/>
                </a:cubicBezTo>
                <a:cubicBezTo>
                  <a:pt x="122" y="128"/>
                  <a:pt x="119" y="132"/>
                  <a:pt x="115" y="136"/>
                </a:cubicBezTo>
                <a:cubicBezTo>
                  <a:pt x="111" y="140"/>
                  <a:pt x="108" y="144"/>
                  <a:pt x="108" y="144"/>
                </a:cubicBezTo>
                <a:cubicBezTo>
                  <a:pt x="108" y="144"/>
                  <a:pt x="107" y="145"/>
                  <a:pt x="106" y="147"/>
                </a:cubicBezTo>
                <a:cubicBezTo>
                  <a:pt x="104" y="149"/>
                  <a:pt x="103" y="151"/>
                  <a:pt x="101" y="153"/>
                </a:cubicBezTo>
                <a:cubicBezTo>
                  <a:pt x="99" y="155"/>
                  <a:pt x="98" y="157"/>
                  <a:pt x="97" y="159"/>
                </a:cubicBezTo>
                <a:cubicBezTo>
                  <a:pt x="95" y="160"/>
                  <a:pt x="95" y="162"/>
                  <a:pt x="95" y="162"/>
                </a:cubicBezTo>
                <a:cubicBezTo>
                  <a:pt x="93" y="164"/>
                  <a:pt x="90" y="166"/>
                  <a:pt x="86" y="165"/>
                </a:cubicBezTo>
                <a:cubicBezTo>
                  <a:pt x="86" y="165"/>
                  <a:pt x="78" y="164"/>
                  <a:pt x="70" y="164"/>
                </a:cubicBezTo>
                <a:cubicBezTo>
                  <a:pt x="62" y="163"/>
                  <a:pt x="54" y="163"/>
                  <a:pt x="54" y="163"/>
                </a:cubicBezTo>
                <a:cubicBezTo>
                  <a:pt x="50" y="163"/>
                  <a:pt x="47" y="164"/>
                  <a:pt x="45" y="168"/>
                </a:cubicBezTo>
                <a:cubicBezTo>
                  <a:pt x="45" y="168"/>
                  <a:pt x="45" y="169"/>
                  <a:pt x="43" y="171"/>
                </a:cubicBezTo>
                <a:cubicBezTo>
                  <a:pt x="42" y="174"/>
                  <a:pt x="40" y="176"/>
                  <a:pt x="39" y="179"/>
                </a:cubicBezTo>
                <a:cubicBezTo>
                  <a:pt x="36" y="185"/>
                  <a:pt x="33" y="191"/>
                  <a:pt x="33" y="191"/>
                </a:cubicBezTo>
                <a:cubicBezTo>
                  <a:pt x="31" y="195"/>
                  <a:pt x="32" y="198"/>
                  <a:pt x="34" y="201"/>
                </a:cubicBezTo>
                <a:cubicBezTo>
                  <a:pt x="34" y="201"/>
                  <a:pt x="38" y="208"/>
                  <a:pt x="44" y="214"/>
                </a:cubicBezTo>
                <a:cubicBezTo>
                  <a:pt x="49" y="221"/>
                  <a:pt x="54" y="227"/>
                  <a:pt x="54" y="227"/>
                </a:cubicBezTo>
                <a:cubicBezTo>
                  <a:pt x="56" y="229"/>
                  <a:pt x="57" y="232"/>
                  <a:pt x="56" y="235"/>
                </a:cubicBezTo>
                <a:cubicBezTo>
                  <a:pt x="56" y="235"/>
                  <a:pt x="55" y="237"/>
                  <a:pt x="55" y="239"/>
                </a:cubicBezTo>
                <a:cubicBezTo>
                  <a:pt x="54" y="241"/>
                  <a:pt x="53" y="243"/>
                  <a:pt x="52" y="246"/>
                </a:cubicBezTo>
                <a:cubicBezTo>
                  <a:pt x="51" y="248"/>
                  <a:pt x="50" y="251"/>
                  <a:pt x="50" y="253"/>
                </a:cubicBezTo>
                <a:cubicBezTo>
                  <a:pt x="49" y="255"/>
                  <a:pt x="49" y="256"/>
                  <a:pt x="49" y="256"/>
                </a:cubicBezTo>
                <a:cubicBezTo>
                  <a:pt x="49" y="256"/>
                  <a:pt x="49" y="257"/>
                  <a:pt x="48" y="259"/>
                </a:cubicBezTo>
                <a:cubicBezTo>
                  <a:pt x="48" y="261"/>
                  <a:pt x="47" y="264"/>
                  <a:pt x="46" y="266"/>
                </a:cubicBezTo>
                <a:cubicBezTo>
                  <a:pt x="45" y="272"/>
                  <a:pt x="44" y="277"/>
                  <a:pt x="44" y="277"/>
                </a:cubicBezTo>
                <a:cubicBezTo>
                  <a:pt x="43" y="280"/>
                  <a:pt x="41" y="283"/>
                  <a:pt x="38" y="284"/>
                </a:cubicBezTo>
                <a:cubicBezTo>
                  <a:pt x="38" y="284"/>
                  <a:pt x="30" y="286"/>
                  <a:pt x="22" y="289"/>
                </a:cubicBezTo>
                <a:cubicBezTo>
                  <a:pt x="15" y="292"/>
                  <a:pt x="7" y="295"/>
                  <a:pt x="7" y="295"/>
                </a:cubicBezTo>
                <a:cubicBezTo>
                  <a:pt x="4" y="296"/>
                  <a:pt x="2" y="299"/>
                  <a:pt x="1" y="303"/>
                </a:cubicBezTo>
                <a:cubicBezTo>
                  <a:pt x="1" y="303"/>
                  <a:pt x="1" y="304"/>
                  <a:pt x="1" y="307"/>
                </a:cubicBezTo>
                <a:cubicBezTo>
                  <a:pt x="1" y="309"/>
                  <a:pt x="1" y="313"/>
                  <a:pt x="0" y="316"/>
                </a:cubicBezTo>
                <a:cubicBezTo>
                  <a:pt x="0" y="319"/>
                  <a:pt x="0" y="323"/>
                  <a:pt x="0" y="325"/>
                </a:cubicBezTo>
                <a:cubicBezTo>
                  <a:pt x="0" y="328"/>
                  <a:pt x="0" y="329"/>
                  <a:pt x="0" y="329"/>
                </a:cubicBezTo>
                <a:cubicBezTo>
                  <a:pt x="0" y="333"/>
                  <a:pt x="1" y="336"/>
                  <a:pt x="4" y="338"/>
                </a:cubicBezTo>
                <a:cubicBezTo>
                  <a:pt x="4" y="338"/>
                  <a:pt x="11" y="342"/>
                  <a:pt x="19" y="346"/>
                </a:cubicBezTo>
                <a:cubicBezTo>
                  <a:pt x="22" y="348"/>
                  <a:pt x="26" y="350"/>
                  <a:pt x="29" y="351"/>
                </a:cubicBezTo>
                <a:cubicBezTo>
                  <a:pt x="31" y="352"/>
                  <a:pt x="33" y="353"/>
                  <a:pt x="33" y="353"/>
                </a:cubicBezTo>
                <a:cubicBezTo>
                  <a:pt x="36" y="354"/>
                  <a:pt x="38" y="357"/>
                  <a:pt x="38" y="360"/>
                </a:cubicBezTo>
                <a:cubicBezTo>
                  <a:pt x="38" y="360"/>
                  <a:pt x="39" y="362"/>
                  <a:pt x="39" y="364"/>
                </a:cubicBezTo>
                <a:cubicBezTo>
                  <a:pt x="39" y="366"/>
                  <a:pt x="39" y="368"/>
                  <a:pt x="39" y="371"/>
                </a:cubicBezTo>
                <a:cubicBezTo>
                  <a:pt x="40" y="376"/>
                  <a:pt x="41" y="382"/>
                  <a:pt x="41" y="382"/>
                </a:cubicBezTo>
                <a:cubicBezTo>
                  <a:pt x="41" y="382"/>
                  <a:pt x="41" y="383"/>
                  <a:pt x="41" y="385"/>
                </a:cubicBezTo>
                <a:cubicBezTo>
                  <a:pt x="42" y="387"/>
                  <a:pt x="42" y="390"/>
                  <a:pt x="43" y="392"/>
                </a:cubicBezTo>
                <a:cubicBezTo>
                  <a:pt x="43" y="398"/>
                  <a:pt x="45" y="403"/>
                  <a:pt x="45" y="403"/>
                </a:cubicBezTo>
                <a:cubicBezTo>
                  <a:pt x="45" y="406"/>
                  <a:pt x="44" y="410"/>
                  <a:pt x="42" y="412"/>
                </a:cubicBezTo>
                <a:cubicBezTo>
                  <a:pt x="42" y="412"/>
                  <a:pt x="40" y="413"/>
                  <a:pt x="38" y="415"/>
                </a:cubicBezTo>
                <a:cubicBezTo>
                  <a:pt x="36" y="417"/>
                  <a:pt x="33" y="420"/>
                  <a:pt x="30" y="423"/>
                </a:cubicBezTo>
                <a:cubicBezTo>
                  <a:pt x="24" y="428"/>
                  <a:pt x="18" y="434"/>
                  <a:pt x="18" y="434"/>
                </a:cubicBezTo>
                <a:cubicBezTo>
                  <a:pt x="16" y="437"/>
                  <a:pt x="15" y="440"/>
                  <a:pt x="16" y="444"/>
                </a:cubicBezTo>
                <a:cubicBezTo>
                  <a:pt x="16" y="444"/>
                  <a:pt x="18" y="450"/>
                  <a:pt x="21" y="456"/>
                </a:cubicBezTo>
                <a:cubicBezTo>
                  <a:pt x="23" y="463"/>
                  <a:pt x="25" y="469"/>
                  <a:pt x="25" y="469"/>
                </a:cubicBezTo>
                <a:cubicBezTo>
                  <a:pt x="27" y="472"/>
                  <a:pt x="30" y="475"/>
                  <a:pt x="33" y="475"/>
                </a:cubicBezTo>
                <a:cubicBezTo>
                  <a:pt x="33" y="475"/>
                  <a:pt x="41" y="476"/>
                  <a:pt x="49" y="476"/>
                </a:cubicBezTo>
                <a:cubicBezTo>
                  <a:pt x="54" y="476"/>
                  <a:pt x="58" y="477"/>
                  <a:pt x="61" y="477"/>
                </a:cubicBezTo>
                <a:cubicBezTo>
                  <a:pt x="64" y="477"/>
                  <a:pt x="66" y="477"/>
                  <a:pt x="66" y="477"/>
                </a:cubicBezTo>
                <a:cubicBezTo>
                  <a:pt x="69" y="477"/>
                  <a:pt x="72" y="479"/>
                  <a:pt x="73" y="482"/>
                </a:cubicBezTo>
                <a:cubicBezTo>
                  <a:pt x="73" y="482"/>
                  <a:pt x="74" y="483"/>
                  <a:pt x="75" y="485"/>
                </a:cubicBezTo>
                <a:cubicBezTo>
                  <a:pt x="76" y="486"/>
                  <a:pt x="77" y="489"/>
                  <a:pt x="79" y="491"/>
                </a:cubicBezTo>
                <a:cubicBezTo>
                  <a:pt x="80" y="493"/>
                  <a:pt x="81" y="496"/>
                  <a:pt x="82" y="497"/>
                </a:cubicBezTo>
                <a:cubicBezTo>
                  <a:pt x="84" y="499"/>
                  <a:pt x="84" y="500"/>
                  <a:pt x="84" y="500"/>
                </a:cubicBezTo>
                <a:cubicBezTo>
                  <a:pt x="84" y="500"/>
                  <a:pt x="87" y="505"/>
                  <a:pt x="90" y="509"/>
                </a:cubicBezTo>
                <a:cubicBezTo>
                  <a:pt x="93" y="514"/>
                  <a:pt x="96" y="518"/>
                  <a:pt x="96" y="518"/>
                </a:cubicBezTo>
                <a:cubicBezTo>
                  <a:pt x="98" y="521"/>
                  <a:pt x="99" y="524"/>
                  <a:pt x="97" y="527"/>
                </a:cubicBezTo>
                <a:cubicBezTo>
                  <a:pt x="97" y="527"/>
                  <a:pt x="94" y="534"/>
                  <a:pt x="91" y="542"/>
                </a:cubicBezTo>
                <a:cubicBezTo>
                  <a:pt x="88" y="550"/>
                  <a:pt x="85" y="557"/>
                  <a:pt x="85" y="557"/>
                </a:cubicBezTo>
                <a:cubicBezTo>
                  <a:pt x="84" y="560"/>
                  <a:pt x="85" y="564"/>
                  <a:pt x="87" y="567"/>
                </a:cubicBezTo>
                <a:cubicBezTo>
                  <a:pt x="87" y="567"/>
                  <a:pt x="88" y="568"/>
                  <a:pt x="90" y="570"/>
                </a:cubicBezTo>
                <a:cubicBezTo>
                  <a:pt x="92" y="572"/>
                  <a:pt x="94" y="574"/>
                  <a:pt x="96" y="577"/>
                </a:cubicBezTo>
                <a:cubicBezTo>
                  <a:pt x="101" y="581"/>
                  <a:pt x="106" y="586"/>
                  <a:pt x="106" y="586"/>
                </a:cubicBezTo>
                <a:cubicBezTo>
                  <a:pt x="108" y="588"/>
                  <a:pt x="112" y="589"/>
                  <a:pt x="115" y="588"/>
                </a:cubicBezTo>
                <a:cubicBezTo>
                  <a:pt x="115" y="588"/>
                  <a:pt x="117" y="588"/>
                  <a:pt x="120" y="587"/>
                </a:cubicBezTo>
                <a:cubicBezTo>
                  <a:pt x="123" y="586"/>
                  <a:pt x="127" y="584"/>
                  <a:pt x="131" y="583"/>
                </a:cubicBezTo>
                <a:cubicBezTo>
                  <a:pt x="138" y="580"/>
                  <a:pt x="146" y="577"/>
                  <a:pt x="146" y="577"/>
                </a:cubicBezTo>
                <a:cubicBezTo>
                  <a:pt x="149" y="576"/>
                  <a:pt x="152" y="576"/>
                  <a:pt x="155" y="578"/>
                </a:cubicBezTo>
                <a:cubicBezTo>
                  <a:pt x="155" y="578"/>
                  <a:pt x="156" y="579"/>
                  <a:pt x="157" y="580"/>
                </a:cubicBezTo>
                <a:cubicBezTo>
                  <a:pt x="159" y="581"/>
                  <a:pt x="161" y="583"/>
                  <a:pt x="163" y="584"/>
                </a:cubicBezTo>
                <a:cubicBezTo>
                  <a:pt x="168" y="587"/>
                  <a:pt x="172" y="591"/>
                  <a:pt x="172" y="591"/>
                </a:cubicBezTo>
                <a:cubicBezTo>
                  <a:pt x="172" y="591"/>
                  <a:pt x="173" y="591"/>
                  <a:pt x="175" y="592"/>
                </a:cubicBezTo>
                <a:cubicBezTo>
                  <a:pt x="177" y="593"/>
                  <a:pt x="179" y="595"/>
                  <a:pt x="181" y="596"/>
                </a:cubicBezTo>
                <a:cubicBezTo>
                  <a:pt x="184" y="598"/>
                  <a:pt x="186" y="599"/>
                  <a:pt x="188" y="600"/>
                </a:cubicBezTo>
                <a:cubicBezTo>
                  <a:pt x="189" y="601"/>
                  <a:pt x="191" y="602"/>
                  <a:pt x="191" y="602"/>
                </a:cubicBezTo>
                <a:cubicBezTo>
                  <a:pt x="193" y="603"/>
                  <a:pt x="195" y="606"/>
                  <a:pt x="195" y="610"/>
                </a:cubicBezTo>
                <a:cubicBezTo>
                  <a:pt x="195" y="610"/>
                  <a:pt x="195" y="612"/>
                  <a:pt x="195" y="615"/>
                </a:cubicBezTo>
                <a:cubicBezTo>
                  <a:pt x="195" y="618"/>
                  <a:pt x="195" y="622"/>
                  <a:pt x="195" y="626"/>
                </a:cubicBezTo>
                <a:cubicBezTo>
                  <a:pt x="195" y="634"/>
                  <a:pt x="196" y="643"/>
                  <a:pt x="196" y="643"/>
                </a:cubicBezTo>
                <a:cubicBezTo>
                  <a:pt x="196" y="646"/>
                  <a:pt x="199" y="649"/>
                  <a:pt x="202" y="650"/>
                </a:cubicBezTo>
                <a:cubicBezTo>
                  <a:pt x="202" y="650"/>
                  <a:pt x="203" y="651"/>
                  <a:pt x="206" y="652"/>
                </a:cubicBezTo>
                <a:cubicBezTo>
                  <a:pt x="208" y="653"/>
                  <a:pt x="211" y="654"/>
                  <a:pt x="214" y="655"/>
                </a:cubicBezTo>
                <a:cubicBezTo>
                  <a:pt x="217" y="657"/>
                  <a:pt x="220" y="658"/>
                  <a:pt x="223" y="659"/>
                </a:cubicBezTo>
                <a:cubicBezTo>
                  <a:pt x="225" y="660"/>
                  <a:pt x="227" y="660"/>
                  <a:pt x="227" y="660"/>
                </a:cubicBezTo>
                <a:cubicBezTo>
                  <a:pt x="230" y="661"/>
                  <a:pt x="234" y="661"/>
                  <a:pt x="236" y="659"/>
                </a:cubicBezTo>
                <a:cubicBezTo>
                  <a:pt x="236" y="659"/>
                  <a:pt x="238" y="657"/>
                  <a:pt x="240" y="655"/>
                </a:cubicBezTo>
                <a:cubicBezTo>
                  <a:pt x="242" y="653"/>
                  <a:pt x="245" y="650"/>
                  <a:pt x="248" y="647"/>
                </a:cubicBezTo>
                <a:cubicBezTo>
                  <a:pt x="254" y="641"/>
                  <a:pt x="260" y="635"/>
                  <a:pt x="260" y="635"/>
                </a:cubicBezTo>
                <a:cubicBezTo>
                  <a:pt x="262" y="633"/>
                  <a:pt x="265" y="632"/>
                  <a:pt x="268" y="633"/>
                </a:cubicBezTo>
                <a:cubicBezTo>
                  <a:pt x="268" y="633"/>
                  <a:pt x="273" y="634"/>
                  <a:pt x="279" y="635"/>
                </a:cubicBezTo>
                <a:cubicBezTo>
                  <a:pt x="281" y="636"/>
                  <a:pt x="284" y="636"/>
                  <a:pt x="286" y="637"/>
                </a:cubicBezTo>
                <a:cubicBezTo>
                  <a:pt x="288" y="637"/>
                  <a:pt x="289" y="637"/>
                  <a:pt x="289" y="637"/>
                </a:cubicBezTo>
                <a:cubicBezTo>
                  <a:pt x="289" y="637"/>
                  <a:pt x="291" y="638"/>
                  <a:pt x="293" y="638"/>
                </a:cubicBezTo>
                <a:cubicBezTo>
                  <a:pt x="295" y="638"/>
                  <a:pt x="297" y="639"/>
                  <a:pt x="300" y="639"/>
                </a:cubicBezTo>
                <a:cubicBezTo>
                  <a:pt x="303" y="639"/>
                  <a:pt x="305" y="640"/>
                  <a:pt x="307" y="640"/>
                </a:cubicBezTo>
                <a:cubicBezTo>
                  <a:pt x="309" y="640"/>
                  <a:pt x="311" y="640"/>
                  <a:pt x="311" y="640"/>
                </a:cubicBezTo>
                <a:cubicBezTo>
                  <a:pt x="314" y="641"/>
                  <a:pt x="317" y="643"/>
                  <a:pt x="318" y="646"/>
                </a:cubicBezTo>
                <a:cubicBezTo>
                  <a:pt x="318" y="646"/>
                  <a:pt x="321" y="653"/>
                  <a:pt x="325" y="660"/>
                </a:cubicBezTo>
                <a:cubicBezTo>
                  <a:pt x="328" y="668"/>
                  <a:pt x="332" y="675"/>
                  <a:pt x="332" y="675"/>
                </a:cubicBezTo>
                <a:cubicBezTo>
                  <a:pt x="334" y="678"/>
                  <a:pt x="337" y="680"/>
                  <a:pt x="341" y="680"/>
                </a:cubicBezTo>
                <a:cubicBezTo>
                  <a:pt x="341" y="680"/>
                  <a:pt x="347" y="680"/>
                  <a:pt x="354" y="680"/>
                </a:cubicBezTo>
                <a:close/>
                <a:moveTo>
                  <a:pt x="314" y="591"/>
                </a:moveTo>
                <a:cubicBezTo>
                  <a:pt x="309" y="590"/>
                  <a:pt x="305" y="590"/>
                  <a:pt x="302" y="589"/>
                </a:cubicBezTo>
                <a:cubicBezTo>
                  <a:pt x="299" y="589"/>
                  <a:pt x="298" y="589"/>
                  <a:pt x="298" y="589"/>
                </a:cubicBezTo>
                <a:cubicBezTo>
                  <a:pt x="298" y="589"/>
                  <a:pt x="296" y="588"/>
                  <a:pt x="293" y="588"/>
                </a:cubicBezTo>
                <a:cubicBezTo>
                  <a:pt x="290" y="587"/>
                  <a:pt x="286" y="586"/>
                  <a:pt x="282" y="585"/>
                </a:cubicBezTo>
                <a:cubicBezTo>
                  <a:pt x="272" y="583"/>
                  <a:pt x="259" y="579"/>
                  <a:pt x="247" y="574"/>
                </a:cubicBezTo>
                <a:cubicBezTo>
                  <a:pt x="234" y="569"/>
                  <a:pt x="222" y="563"/>
                  <a:pt x="214" y="558"/>
                </a:cubicBezTo>
                <a:cubicBezTo>
                  <a:pt x="212" y="557"/>
                  <a:pt x="210" y="556"/>
                  <a:pt x="208" y="555"/>
                </a:cubicBezTo>
                <a:cubicBezTo>
                  <a:pt x="206" y="554"/>
                  <a:pt x="205" y="553"/>
                  <a:pt x="204" y="552"/>
                </a:cubicBezTo>
                <a:cubicBezTo>
                  <a:pt x="202" y="551"/>
                  <a:pt x="201" y="551"/>
                  <a:pt x="201" y="550"/>
                </a:cubicBezTo>
                <a:cubicBezTo>
                  <a:pt x="200" y="550"/>
                  <a:pt x="200" y="549"/>
                  <a:pt x="200" y="549"/>
                </a:cubicBezTo>
                <a:cubicBezTo>
                  <a:pt x="200" y="549"/>
                  <a:pt x="198" y="549"/>
                  <a:pt x="196" y="547"/>
                </a:cubicBezTo>
                <a:cubicBezTo>
                  <a:pt x="194" y="545"/>
                  <a:pt x="190" y="543"/>
                  <a:pt x="186" y="540"/>
                </a:cubicBezTo>
                <a:cubicBezTo>
                  <a:pt x="178" y="534"/>
                  <a:pt x="168" y="525"/>
                  <a:pt x="159" y="515"/>
                </a:cubicBezTo>
                <a:cubicBezTo>
                  <a:pt x="154" y="511"/>
                  <a:pt x="150" y="506"/>
                  <a:pt x="146" y="501"/>
                </a:cubicBezTo>
                <a:cubicBezTo>
                  <a:pt x="142" y="496"/>
                  <a:pt x="138" y="492"/>
                  <a:pt x="135" y="488"/>
                </a:cubicBezTo>
                <a:cubicBezTo>
                  <a:pt x="134" y="486"/>
                  <a:pt x="133" y="484"/>
                  <a:pt x="131" y="482"/>
                </a:cubicBezTo>
                <a:cubicBezTo>
                  <a:pt x="130" y="480"/>
                  <a:pt x="129" y="479"/>
                  <a:pt x="129" y="478"/>
                </a:cubicBezTo>
                <a:cubicBezTo>
                  <a:pt x="127" y="475"/>
                  <a:pt x="126" y="474"/>
                  <a:pt x="126" y="474"/>
                </a:cubicBezTo>
                <a:cubicBezTo>
                  <a:pt x="126" y="474"/>
                  <a:pt x="126" y="474"/>
                  <a:pt x="125" y="473"/>
                </a:cubicBezTo>
                <a:cubicBezTo>
                  <a:pt x="125" y="472"/>
                  <a:pt x="124" y="471"/>
                  <a:pt x="124" y="470"/>
                </a:cubicBezTo>
                <a:cubicBezTo>
                  <a:pt x="122" y="467"/>
                  <a:pt x="120" y="464"/>
                  <a:pt x="118" y="460"/>
                </a:cubicBezTo>
                <a:cubicBezTo>
                  <a:pt x="113" y="451"/>
                  <a:pt x="107" y="439"/>
                  <a:pt x="103" y="426"/>
                </a:cubicBezTo>
                <a:cubicBezTo>
                  <a:pt x="98" y="414"/>
                  <a:pt x="95" y="401"/>
                  <a:pt x="93" y="391"/>
                </a:cubicBezTo>
                <a:cubicBezTo>
                  <a:pt x="92" y="389"/>
                  <a:pt x="92" y="386"/>
                  <a:pt x="91" y="384"/>
                </a:cubicBezTo>
                <a:cubicBezTo>
                  <a:pt x="91" y="382"/>
                  <a:pt x="91" y="381"/>
                  <a:pt x="90" y="379"/>
                </a:cubicBezTo>
                <a:cubicBezTo>
                  <a:pt x="90" y="378"/>
                  <a:pt x="90" y="377"/>
                  <a:pt x="90" y="376"/>
                </a:cubicBezTo>
                <a:cubicBezTo>
                  <a:pt x="90" y="375"/>
                  <a:pt x="90" y="375"/>
                  <a:pt x="90" y="375"/>
                </a:cubicBezTo>
                <a:cubicBezTo>
                  <a:pt x="90" y="375"/>
                  <a:pt x="89" y="373"/>
                  <a:pt x="89" y="370"/>
                </a:cubicBezTo>
                <a:cubicBezTo>
                  <a:pt x="89" y="367"/>
                  <a:pt x="88" y="363"/>
                  <a:pt x="88" y="358"/>
                </a:cubicBezTo>
                <a:cubicBezTo>
                  <a:pt x="88" y="356"/>
                  <a:pt x="87" y="353"/>
                  <a:pt x="87" y="350"/>
                </a:cubicBezTo>
                <a:cubicBezTo>
                  <a:pt x="87" y="347"/>
                  <a:pt x="87" y="344"/>
                  <a:pt x="87" y="341"/>
                </a:cubicBezTo>
                <a:cubicBezTo>
                  <a:pt x="87" y="338"/>
                  <a:pt x="87" y="335"/>
                  <a:pt x="87" y="332"/>
                </a:cubicBezTo>
                <a:cubicBezTo>
                  <a:pt x="87" y="328"/>
                  <a:pt x="87" y="325"/>
                  <a:pt x="88" y="322"/>
                </a:cubicBezTo>
                <a:cubicBezTo>
                  <a:pt x="88" y="308"/>
                  <a:pt x="91" y="295"/>
                  <a:pt x="93" y="286"/>
                </a:cubicBezTo>
                <a:cubicBezTo>
                  <a:pt x="95" y="276"/>
                  <a:pt x="97" y="270"/>
                  <a:pt x="97" y="270"/>
                </a:cubicBezTo>
                <a:cubicBezTo>
                  <a:pt x="97" y="270"/>
                  <a:pt x="97" y="268"/>
                  <a:pt x="98" y="265"/>
                </a:cubicBezTo>
                <a:cubicBezTo>
                  <a:pt x="99" y="262"/>
                  <a:pt x="100" y="258"/>
                  <a:pt x="102" y="254"/>
                </a:cubicBezTo>
                <a:cubicBezTo>
                  <a:pt x="105" y="244"/>
                  <a:pt x="110" y="232"/>
                  <a:pt x="116" y="220"/>
                </a:cubicBezTo>
                <a:cubicBezTo>
                  <a:pt x="123" y="208"/>
                  <a:pt x="130" y="197"/>
                  <a:pt x="136" y="189"/>
                </a:cubicBezTo>
                <a:cubicBezTo>
                  <a:pt x="139" y="185"/>
                  <a:pt x="141" y="182"/>
                  <a:pt x="143" y="180"/>
                </a:cubicBezTo>
                <a:cubicBezTo>
                  <a:pt x="144" y="178"/>
                  <a:pt x="145" y="178"/>
                  <a:pt x="145" y="177"/>
                </a:cubicBezTo>
                <a:cubicBezTo>
                  <a:pt x="146" y="176"/>
                  <a:pt x="146" y="176"/>
                  <a:pt x="146" y="176"/>
                </a:cubicBezTo>
                <a:cubicBezTo>
                  <a:pt x="146" y="176"/>
                  <a:pt x="147" y="175"/>
                  <a:pt x="149" y="173"/>
                </a:cubicBezTo>
                <a:cubicBezTo>
                  <a:pt x="150" y="171"/>
                  <a:pt x="151" y="170"/>
                  <a:pt x="152" y="169"/>
                </a:cubicBezTo>
                <a:cubicBezTo>
                  <a:pt x="154" y="167"/>
                  <a:pt x="155" y="165"/>
                  <a:pt x="157" y="164"/>
                </a:cubicBezTo>
                <a:cubicBezTo>
                  <a:pt x="160" y="160"/>
                  <a:pt x="165" y="156"/>
                  <a:pt x="169" y="152"/>
                </a:cubicBezTo>
                <a:cubicBezTo>
                  <a:pt x="174" y="148"/>
                  <a:pt x="179" y="143"/>
                  <a:pt x="184" y="139"/>
                </a:cubicBezTo>
                <a:cubicBezTo>
                  <a:pt x="194" y="131"/>
                  <a:pt x="205" y="123"/>
                  <a:pt x="214" y="119"/>
                </a:cubicBezTo>
                <a:cubicBezTo>
                  <a:pt x="218" y="116"/>
                  <a:pt x="222" y="114"/>
                  <a:pt x="225" y="113"/>
                </a:cubicBezTo>
                <a:cubicBezTo>
                  <a:pt x="227" y="112"/>
                  <a:pt x="229" y="111"/>
                  <a:pt x="229" y="111"/>
                </a:cubicBezTo>
                <a:cubicBezTo>
                  <a:pt x="229" y="111"/>
                  <a:pt x="230" y="110"/>
                  <a:pt x="233" y="109"/>
                </a:cubicBezTo>
                <a:cubicBezTo>
                  <a:pt x="236" y="108"/>
                  <a:pt x="239" y="106"/>
                  <a:pt x="244" y="104"/>
                </a:cubicBezTo>
                <a:cubicBezTo>
                  <a:pt x="253" y="100"/>
                  <a:pt x="266" y="96"/>
                  <a:pt x="279" y="92"/>
                </a:cubicBezTo>
                <a:cubicBezTo>
                  <a:pt x="292" y="89"/>
                  <a:pt x="305" y="87"/>
                  <a:pt x="315" y="86"/>
                </a:cubicBezTo>
                <a:cubicBezTo>
                  <a:pt x="320" y="85"/>
                  <a:pt x="324" y="85"/>
                  <a:pt x="327" y="85"/>
                </a:cubicBezTo>
                <a:cubicBezTo>
                  <a:pt x="329" y="85"/>
                  <a:pt x="331" y="85"/>
                  <a:pt x="331" y="85"/>
                </a:cubicBezTo>
                <a:cubicBezTo>
                  <a:pt x="331" y="85"/>
                  <a:pt x="333" y="85"/>
                  <a:pt x="336" y="85"/>
                </a:cubicBezTo>
                <a:cubicBezTo>
                  <a:pt x="339" y="85"/>
                  <a:pt x="343" y="85"/>
                  <a:pt x="348" y="85"/>
                </a:cubicBezTo>
                <a:cubicBezTo>
                  <a:pt x="358" y="85"/>
                  <a:pt x="371" y="86"/>
                  <a:pt x="384" y="88"/>
                </a:cubicBezTo>
                <a:cubicBezTo>
                  <a:pt x="391" y="89"/>
                  <a:pt x="397" y="91"/>
                  <a:pt x="403" y="92"/>
                </a:cubicBezTo>
                <a:cubicBezTo>
                  <a:pt x="409" y="94"/>
                  <a:pt x="415" y="95"/>
                  <a:pt x="419" y="97"/>
                </a:cubicBezTo>
                <a:cubicBezTo>
                  <a:pt x="422" y="98"/>
                  <a:pt x="424" y="99"/>
                  <a:pt x="426" y="99"/>
                </a:cubicBezTo>
                <a:cubicBezTo>
                  <a:pt x="428" y="100"/>
                  <a:pt x="429" y="101"/>
                  <a:pt x="431" y="101"/>
                </a:cubicBezTo>
                <a:cubicBezTo>
                  <a:pt x="433" y="102"/>
                  <a:pt x="435" y="103"/>
                  <a:pt x="435" y="103"/>
                </a:cubicBezTo>
                <a:cubicBezTo>
                  <a:pt x="435" y="103"/>
                  <a:pt x="435" y="103"/>
                  <a:pt x="436" y="103"/>
                </a:cubicBezTo>
                <a:cubicBezTo>
                  <a:pt x="437" y="104"/>
                  <a:pt x="438" y="104"/>
                  <a:pt x="439" y="105"/>
                </a:cubicBezTo>
                <a:cubicBezTo>
                  <a:pt x="442" y="106"/>
                  <a:pt x="446" y="107"/>
                  <a:pt x="450" y="109"/>
                </a:cubicBezTo>
                <a:cubicBezTo>
                  <a:pt x="459" y="114"/>
                  <a:pt x="471" y="120"/>
                  <a:pt x="482" y="128"/>
                </a:cubicBezTo>
                <a:cubicBezTo>
                  <a:pt x="493" y="135"/>
                  <a:pt x="503" y="143"/>
                  <a:pt x="511" y="150"/>
                </a:cubicBezTo>
                <a:cubicBezTo>
                  <a:pt x="515" y="153"/>
                  <a:pt x="518" y="156"/>
                  <a:pt x="520" y="158"/>
                </a:cubicBezTo>
                <a:cubicBezTo>
                  <a:pt x="522" y="160"/>
                  <a:pt x="523" y="162"/>
                  <a:pt x="523" y="162"/>
                </a:cubicBezTo>
                <a:cubicBezTo>
                  <a:pt x="523" y="162"/>
                  <a:pt x="528" y="166"/>
                  <a:pt x="534" y="174"/>
                </a:cubicBezTo>
                <a:cubicBezTo>
                  <a:pt x="540" y="181"/>
                  <a:pt x="549" y="192"/>
                  <a:pt x="556" y="203"/>
                </a:cubicBezTo>
                <a:cubicBezTo>
                  <a:pt x="558" y="206"/>
                  <a:pt x="559" y="209"/>
                  <a:pt x="561" y="212"/>
                </a:cubicBezTo>
                <a:cubicBezTo>
                  <a:pt x="562" y="214"/>
                  <a:pt x="564" y="217"/>
                  <a:pt x="565" y="220"/>
                </a:cubicBezTo>
                <a:cubicBezTo>
                  <a:pt x="567" y="223"/>
                  <a:pt x="568" y="225"/>
                  <a:pt x="569" y="228"/>
                </a:cubicBezTo>
                <a:cubicBezTo>
                  <a:pt x="571" y="231"/>
                  <a:pt x="572" y="233"/>
                  <a:pt x="573" y="235"/>
                </a:cubicBezTo>
                <a:cubicBezTo>
                  <a:pt x="575" y="240"/>
                  <a:pt x="576" y="244"/>
                  <a:pt x="577" y="246"/>
                </a:cubicBezTo>
                <a:cubicBezTo>
                  <a:pt x="578" y="249"/>
                  <a:pt x="579" y="251"/>
                  <a:pt x="579" y="251"/>
                </a:cubicBezTo>
                <a:cubicBezTo>
                  <a:pt x="579" y="251"/>
                  <a:pt x="579" y="251"/>
                  <a:pt x="580" y="252"/>
                </a:cubicBezTo>
                <a:cubicBezTo>
                  <a:pt x="580" y="253"/>
                  <a:pt x="580" y="254"/>
                  <a:pt x="581" y="255"/>
                </a:cubicBezTo>
                <a:cubicBezTo>
                  <a:pt x="581" y="256"/>
                  <a:pt x="582" y="258"/>
                  <a:pt x="582" y="260"/>
                </a:cubicBezTo>
                <a:cubicBezTo>
                  <a:pt x="583" y="262"/>
                  <a:pt x="584" y="264"/>
                  <a:pt x="584" y="267"/>
                </a:cubicBezTo>
                <a:cubicBezTo>
                  <a:pt x="587" y="276"/>
                  <a:pt x="590" y="289"/>
                  <a:pt x="592" y="302"/>
                </a:cubicBezTo>
                <a:cubicBezTo>
                  <a:pt x="594" y="315"/>
                  <a:pt x="595" y="329"/>
                  <a:pt x="595" y="339"/>
                </a:cubicBezTo>
                <a:cubicBezTo>
                  <a:pt x="595" y="344"/>
                  <a:pt x="595" y="348"/>
                  <a:pt x="594" y="351"/>
                </a:cubicBezTo>
                <a:cubicBezTo>
                  <a:pt x="594" y="352"/>
                  <a:pt x="594" y="353"/>
                  <a:pt x="594" y="354"/>
                </a:cubicBezTo>
                <a:cubicBezTo>
                  <a:pt x="594" y="355"/>
                  <a:pt x="594" y="355"/>
                  <a:pt x="594" y="355"/>
                </a:cubicBezTo>
                <a:cubicBezTo>
                  <a:pt x="594" y="355"/>
                  <a:pt x="594" y="357"/>
                  <a:pt x="594" y="360"/>
                </a:cubicBezTo>
                <a:cubicBezTo>
                  <a:pt x="594" y="361"/>
                  <a:pt x="594" y="363"/>
                  <a:pt x="593" y="365"/>
                </a:cubicBezTo>
                <a:cubicBezTo>
                  <a:pt x="593" y="367"/>
                  <a:pt x="593" y="369"/>
                  <a:pt x="593" y="372"/>
                </a:cubicBezTo>
                <a:cubicBezTo>
                  <a:pt x="592" y="377"/>
                  <a:pt x="591" y="382"/>
                  <a:pt x="590" y="389"/>
                </a:cubicBezTo>
                <a:cubicBezTo>
                  <a:pt x="588" y="395"/>
                  <a:pt x="587" y="401"/>
                  <a:pt x="585" y="408"/>
                </a:cubicBezTo>
                <a:cubicBezTo>
                  <a:pt x="582" y="420"/>
                  <a:pt x="577" y="433"/>
                  <a:pt x="573" y="442"/>
                </a:cubicBezTo>
                <a:cubicBezTo>
                  <a:pt x="571" y="446"/>
                  <a:pt x="569" y="450"/>
                  <a:pt x="568" y="453"/>
                </a:cubicBezTo>
                <a:cubicBezTo>
                  <a:pt x="566" y="455"/>
                  <a:pt x="565" y="457"/>
                  <a:pt x="565" y="457"/>
                </a:cubicBezTo>
                <a:cubicBezTo>
                  <a:pt x="565" y="457"/>
                  <a:pt x="565" y="457"/>
                  <a:pt x="565" y="458"/>
                </a:cubicBezTo>
                <a:cubicBezTo>
                  <a:pt x="565" y="459"/>
                  <a:pt x="564" y="460"/>
                  <a:pt x="563" y="461"/>
                </a:cubicBezTo>
                <a:cubicBezTo>
                  <a:pt x="563" y="462"/>
                  <a:pt x="562" y="464"/>
                  <a:pt x="561" y="465"/>
                </a:cubicBezTo>
                <a:cubicBezTo>
                  <a:pt x="560" y="467"/>
                  <a:pt x="559" y="469"/>
                  <a:pt x="557" y="471"/>
                </a:cubicBezTo>
                <a:cubicBezTo>
                  <a:pt x="552" y="480"/>
                  <a:pt x="544" y="491"/>
                  <a:pt x="536" y="501"/>
                </a:cubicBezTo>
                <a:cubicBezTo>
                  <a:pt x="528" y="511"/>
                  <a:pt x="518" y="521"/>
                  <a:pt x="511" y="527"/>
                </a:cubicBezTo>
                <a:cubicBezTo>
                  <a:pt x="507" y="531"/>
                  <a:pt x="504" y="533"/>
                  <a:pt x="501" y="535"/>
                </a:cubicBezTo>
                <a:cubicBezTo>
                  <a:pt x="499" y="537"/>
                  <a:pt x="498" y="538"/>
                  <a:pt x="498" y="538"/>
                </a:cubicBezTo>
                <a:cubicBezTo>
                  <a:pt x="498" y="538"/>
                  <a:pt x="497" y="539"/>
                  <a:pt x="494" y="541"/>
                </a:cubicBezTo>
                <a:cubicBezTo>
                  <a:pt x="492" y="543"/>
                  <a:pt x="489" y="545"/>
                  <a:pt x="485" y="548"/>
                </a:cubicBezTo>
                <a:cubicBezTo>
                  <a:pt x="476" y="553"/>
                  <a:pt x="465" y="560"/>
                  <a:pt x="453" y="566"/>
                </a:cubicBezTo>
                <a:cubicBezTo>
                  <a:pt x="441" y="572"/>
                  <a:pt x="429" y="577"/>
                  <a:pt x="419" y="580"/>
                </a:cubicBezTo>
                <a:cubicBezTo>
                  <a:pt x="418" y="580"/>
                  <a:pt x="417" y="581"/>
                  <a:pt x="416" y="581"/>
                </a:cubicBezTo>
                <a:cubicBezTo>
                  <a:pt x="415" y="581"/>
                  <a:pt x="414" y="582"/>
                  <a:pt x="413" y="582"/>
                </a:cubicBezTo>
                <a:cubicBezTo>
                  <a:pt x="411" y="582"/>
                  <a:pt x="409" y="583"/>
                  <a:pt x="408" y="583"/>
                </a:cubicBezTo>
                <a:cubicBezTo>
                  <a:pt x="405" y="584"/>
                  <a:pt x="403" y="585"/>
                  <a:pt x="403" y="585"/>
                </a:cubicBezTo>
                <a:cubicBezTo>
                  <a:pt x="403" y="585"/>
                  <a:pt x="402" y="585"/>
                  <a:pt x="399" y="586"/>
                </a:cubicBezTo>
                <a:cubicBezTo>
                  <a:pt x="397" y="586"/>
                  <a:pt x="396" y="586"/>
                  <a:pt x="394" y="587"/>
                </a:cubicBezTo>
                <a:cubicBezTo>
                  <a:pt x="393" y="587"/>
                  <a:pt x="392" y="587"/>
                  <a:pt x="390" y="587"/>
                </a:cubicBezTo>
                <a:cubicBezTo>
                  <a:pt x="389" y="588"/>
                  <a:pt x="388" y="588"/>
                  <a:pt x="387" y="588"/>
                </a:cubicBezTo>
                <a:cubicBezTo>
                  <a:pt x="377" y="590"/>
                  <a:pt x="364" y="592"/>
                  <a:pt x="351" y="592"/>
                </a:cubicBezTo>
                <a:cubicBezTo>
                  <a:pt x="337" y="593"/>
                  <a:pt x="324" y="592"/>
                  <a:pt x="314" y="59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12" name="Group 11"/>
          <p:cNvGrpSpPr/>
          <p:nvPr/>
        </p:nvGrpSpPr>
        <p:grpSpPr>
          <a:xfrm>
            <a:off x="4613917" y="2233933"/>
            <a:ext cx="535217" cy="571884"/>
            <a:chOff x="3935413" y="1001713"/>
            <a:chExt cx="903288" cy="920750"/>
          </a:xfrm>
          <a:solidFill>
            <a:schemeClr val="tx1">
              <a:lumMod val="75000"/>
              <a:lumOff val="25000"/>
            </a:schemeClr>
          </a:solidFill>
        </p:grpSpPr>
        <p:sp>
          <p:nvSpPr>
            <p:cNvPr id="13" name="Oval 10"/>
            <p:cNvSpPr>
              <a:spLocks noChangeArrowheads="1"/>
            </p:cNvSpPr>
            <p:nvPr/>
          </p:nvSpPr>
          <p:spPr bwMode="auto">
            <a:xfrm>
              <a:off x="4213226" y="1001713"/>
              <a:ext cx="352425" cy="3524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4" name="Freeform 11"/>
            <p:cNvSpPr/>
            <p:nvPr/>
          </p:nvSpPr>
          <p:spPr bwMode="auto">
            <a:xfrm>
              <a:off x="4078288" y="1311275"/>
              <a:ext cx="619125" cy="358775"/>
            </a:xfrm>
            <a:custGeom>
              <a:avLst/>
              <a:gdLst>
                <a:gd name="T0" fmla="*/ 141 w 183"/>
                <a:gd name="T1" fmla="*/ 0 h 106"/>
                <a:gd name="T2" fmla="*/ 140 w 183"/>
                <a:gd name="T3" fmla="*/ 0 h 106"/>
                <a:gd name="T4" fmla="*/ 92 w 183"/>
                <a:gd name="T5" fmla="*/ 22 h 106"/>
                <a:gd name="T6" fmla="*/ 44 w 183"/>
                <a:gd name="T7" fmla="*/ 0 h 106"/>
                <a:gd name="T8" fmla="*/ 43 w 183"/>
                <a:gd name="T9" fmla="*/ 0 h 106"/>
                <a:gd name="T10" fmla="*/ 0 w 183"/>
                <a:gd name="T11" fmla="*/ 43 h 106"/>
                <a:gd name="T12" fmla="*/ 0 w 183"/>
                <a:gd name="T13" fmla="*/ 106 h 106"/>
                <a:gd name="T14" fmla="*/ 31 w 183"/>
                <a:gd name="T15" fmla="*/ 106 h 106"/>
                <a:gd name="T16" fmla="*/ 31 w 183"/>
                <a:gd name="T17" fmla="*/ 71 h 106"/>
                <a:gd name="T18" fmla="*/ 36 w 183"/>
                <a:gd name="T19" fmla="*/ 66 h 106"/>
                <a:gd name="T20" fmla="*/ 41 w 183"/>
                <a:gd name="T21" fmla="*/ 71 h 106"/>
                <a:gd name="T22" fmla="*/ 41 w 183"/>
                <a:gd name="T23" fmla="*/ 106 h 106"/>
                <a:gd name="T24" fmla="*/ 142 w 183"/>
                <a:gd name="T25" fmla="*/ 106 h 106"/>
                <a:gd name="T26" fmla="*/ 142 w 183"/>
                <a:gd name="T27" fmla="*/ 71 h 106"/>
                <a:gd name="T28" fmla="*/ 147 w 183"/>
                <a:gd name="T29" fmla="*/ 66 h 106"/>
                <a:gd name="T30" fmla="*/ 152 w 183"/>
                <a:gd name="T31" fmla="*/ 71 h 106"/>
                <a:gd name="T32" fmla="*/ 152 w 183"/>
                <a:gd name="T33" fmla="*/ 106 h 106"/>
                <a:gd name="T34" fmla="*/ 183 w 183"/>
                <a:gd name="T35" fmla="*/ 106 h 106"/>
                <a:gd name="T36" fmla="*/ 183 w 183"/>
                <a:gd name="T37" fmla="*/ 43 h 106"/>
                <a:gd name="T38" fmla="*/ 141 w 183"/>
                <a:gd name="T3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3" h="106">
                  <a:moveTo>
                    <a:pt x="141" y="0"/>
                  </a:moveTo>
                  <a:cubicBezTo>
                    <a:pt x="140" y="0"/>
                    <a:pt x="140" y="0"/>
                    <a:pt x="140" y="0"/>
                  </a:cubicBezTo>
                  <a:cubicBezTo>
                    <a:pt x="128" y="14"/>
                    <a:pt x="111" y="22"/>
                    <a:pt x="92" y="22"/>
                  </a:cubicBezTo>
                  <a:cubicBezTo>
                    <a:pt x="72" y="22"/>
                    <a:pt x="55" y="14"/>
                    <a:pt x="44" y="0"/>
                  </a:cubicBezTo>
                  <a:cubicBezTo>
                    <a:pt x="43" y="0"/>
                    <a:pt x="43" y="0"/>
                    <a:pt x="43" y="0"/>
                  </a:cubicBezTo>
                  <a:cubicBezTo>
                    <a:pt x="19" y="0"/>
                    <a:pt x="0" y="19"/>
                    <a:pt x="0" y="43"/>
                  </a:cubicBezTo>
                  <a:cubicBezTo>
                    <a:pt x="0" y="106"/>
                    <a:pt x="0" y="106"/>
                    <a:pt x="0" y="106"/>
                  </a:cubicBezTo>
                  <a:cubicBezTo>
                    <a:pt x="31" y="106"/>
                    <a:pt x="31" y="106"/>
                    <a:pt x="31" y="106"/>
                  </a:cubicBezTo>
                  <a:cubicBezTo>
                    <a:pt x="31" y="71"/>
                    <a:pt x="31" y="71"/>
                    <a:pt x="31" y="71"/>
                  </a:cubicBezTo>
                  <a:cubicBezTo>
                    <a:pt x="31" y="68"/>
                    <a:pt x="34" y="66"/>
                    <a:pt x="36" y="66"/>
                  </a:cubicBezTo>
                  <a:cubicBezTo>
                    <a:pt x="39" y="66"/>
                    <a:pt x="41" y="68"/>
                    <a:pt x="41" y="71"/>
                  </a:cubicBezTo>
                  <a:cubicBezTo>
                    <a:pt x="41" y="106"/>
                    <a:pt x="41" y="106"/>
                    <a:pt x="41" y="106"/>
                  </a:cubicBezTo>
                  <a:cubicBezTo>
                    <a:pt x="142" y="106"/>
                    <a:pt x="142" y="106"/>
                    <a:pt x="142" y="106"/>
                  </a:cubicBezTo>
                  <a:cubicBezTo>
                    <a:pt x="142" y="71"/>
                    <a:pt x="142" y="71"/>
                    <a:pt x="142" y="71"/>
                  </a:cubicBezTo>
                  <a:cubicBezTo>
                    <a:pt x="142" y="68"/>
                    <a:pt x="145" y="66"/>
                    <a:pt x="147" y="66"/>
                  </a:cubicBezTo>
                  <a:cubicBezTo>
                    <a:pt x="150" y="66"/>
                    <a:pt x="152" y="68"/>
                    <a:pt x="152" y="71"/>
                  </a:cubicBezTo>
                  <a:cubicBezTo>
                    <a:pt x="152" y="106"/>
                    <a:pt x="152" y="106"/>
                    <a:pt x="152" y="106"/>
                  </a:cubicBezTo>
                  <a:cubicBezTo>
                    <a:pt x="183" y="106"/>
                    <a:pt x="183" y="106"/>
                    <a:pt x="183" y="106"/>
                  </a:cubicBezTo>
                  <a:cubicBezTo>
                    <a:pt x="183" y="43"/>
                    <a:pt x="183" y="43"/>
                    <a:pt x="183" y="43"/>
                  </a:cubicBezTo>
                  <a:cubicBezTo>
                    <a:pt x="183" y="19"/>
                    <a:pt x="164" y="0"/>
                    <a:pt x="1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5" name="Oval 12"/>
            <p:cNvSpPr>
              <a:spLocks noChangeArrowheads="1"/>
            </p:cNvSpPr>
            <p:nvPr/>
          </p:nvSpPr>
          <p:spPr bwMode="auto">
            <a:xfrm>
              <a:off x="4533901" y="1512888"/>
              <a:ext cx="220663" cy="220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6" name="Oval 13"/>
            <p:cNvSpPr>
              <a:spLocks noChangeArrowheads="1"/>
            </p:cNvSpPr>
            <p:nvPr/>
          </p:nvSpPr>
          <p:spPr bwMode="auto">
            <a:xfrm>
              <a:off x="4533901" y="1512888"/>
              <a:ext cx="220663" cy="220662"/>
            </a:xfrm>
            <a:prstGeom prst="ellipse">
              <a:avLst/>
            </a:prstGeom>
            <a:grpFill/>
            <a:ln w="28575" cap="flat">
              <a:solidFill>
                <a:srgbClr val="FFFFFF"/>
              </a:solidFill>
              <a:prstDash val="solid"/>
              <a:miter lim="800000"/>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7" name="Freeform 14"/>
            <p:cNvSpPr/>
            <p:nvPr/>
          </p:nvSpPr>
          <p:spPr bwMode="auto">
            <a:xfrm>
              <a:off x="4452938" y="1700213"/>
              <a:ext cx="385763" cy="222250"/>
            </a:xfrm>
            <a:custGeom>
              <a:avLst/>
              <a:gdLst>
                <a:gd name="T0" fmla="*/ 87 w 114"/>
                <a:gd name="T1" fmla="*/ 0 h 66"/>
                <a:gd name="T2" fmla="*/ 87 w 114"/>
                <a:gd name="T3" fmla="*/ 0 h 66"/>
                <a:gd name="T4" fmla="*/ 57 w 114"/>
                <a:gd name="T5" fmla="*/ 14 h 66"/>
                <a:gd name="T6" fmla="*/ 27 w 114"/>
                <a:gd name="T7" fmla="*/ 0 h 66"/>
                <a:gd name="T8" fmla="*/ 26 w 114"/>
                <a:gd name="T9" fmla="*/ 0 h 66"/>
                <a:gd name="T10" fmla="*/ 0 w 114"/>
                <a:gd name="T11" fmla="*/ 27 h 66"/>
                <a:gd name="T12" fmla="*/ 0 w 114"/>
                <a:gd name="T13" fmla="*/ 63 h 66"/>
                <a:gd name="T14" fmla="*/ 3 w 114"/>
                <a:gd name="T15" fmla="*/ 66 h 66"/>
                <a:gd name="T16" fmla="*/ 19 w 114"/>
                <a:gd name="T17" fmla="*/ 66 h 66"/>
                <a:gd name="T18" fmla="*/ 19 w 114"/>
                <a:gd name="T19" fmla="*/ 44 h 66"/>
                <a:gd name="T20" fmla="*/ 22 w 114"/>
                <a:gd name="T21" fmla="*/ 41 h 66"/>
                <a:gd name="T22" fmla="*/ 25 w 114"/>
                <a:gd name="T23" fmla="*/ 44 h 66"/>
                <a:gd name="T24" fmla="*/ 25 w 114"/>
                <a:gd name="T25" fmla="*/ 66 h 66"/>
                <a:gd name="T26" fmla="*/ 89 w 114"/>
                <a:gd name="T27" fmla="*/ 66 h 66"/>
                <a:gd name="T28" fmla="*/ 89 w 114"/>
                <a:gd name="T29" fmla="*/ 44 h 66"/>
                <a:gd name="T30" fmla="*/ 91 w 114"/>
                <a:gd name="T31" fmla="*/ 41 h 66"/>
                <a:gd name="T32" fmla="*/ 94 w 114"/>
                <a:gd name="T33" fmla="*/ 44 h 66"/>
                <a:gd name="T34" fmla="*/ 94 w 114"/>
                <a:gd name="T35" fmla="*/ 66 h 66"/>
                <a:gd name="T36" fmla="*/ 111 w 114"/>
                <a:gd name="T37" fmla="*/ 66 h 66"/>
                <a:gd name="T38" fmla="*/ 114 w 114"/>
                <a:gd name="T39" fmla="*/ 63 h 66"/>
                <a:gd name="T40" fmla="*/ 114 w 114"/>
                <a:gd name="T41" fmla="*/ 27 h 66"/>
                <a:gd name="T42" fmla="*/ 87 w 114"/>
                <a:gd name="T4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66">
                  <a:moveTo>
                    <a:pt x="87" y="0"/>
                  </a:moveTo>
                  <a:cubicBezTo>
                    <a:pt x="87" y="0"/>
                    <a:pt x="87" y="0"/>
                    <a:pt x="87" y="0"/>
                  </a:cubicBezTo>
                  <a:cubicBezTo>
                    <a:pt x="80" y="9"/>
                    <a:pt x="69" y="14"/>
                    <a:pt x="57" y="14"/>
                  </a:cubicBezTo>
                  <a:cubicBezTo>
                    <a:pt x="45" y="14"/>
                    <a:pt x="34" y="9"/>
                    <a:pt x="27" y="0"/>
                  </a:cubicBezTo>
                  <a:cubicBezTo>
                    <a:pt x="26" y="0"/>
                    <a:pt x="26" y="0"/>
                    <a:pt x="26" y="0"/>
                  </a:cubicBezTo>
                  <a:cubicBezTo>
                    <a:pt x="12" y="0"/>
                    <a:pt x="0" y="12"/>
                    <a:pt x="0" y="27"/>
                  </a:cubicBezTo>
                  <a:cubicBezTo>
                    <a:pt x="0" y="63"/>
                    <a:pt x="0" y="63"/>
                    <a:pt x="0" y="63"/>
                  </a:cubicBezTo>
                  <a:cubicBezTo>
                    <a:pt x="0" y="65"/>
                    <a:pt x="1" y="66"/>
                    <a:pt x="3" y="66"/>
                  </a:cubicBezTo>
                  <a:cubicBezTo>
                    <a:pt x="19" y="66"/>
                    <a:pt x="19" y="66"/>
                    <a:pt x="19" y="66"/>
                  </a:cubicBezTo>
                  <a:cubicBezTo>
                    <a:pt x="19" y="44"/>
                    <a:pt x="19" y="44"/>
                    <a:pt x="19" y="44"/>
                  </a:cubicBezTo>
                  <a:cubicBezTo>
                    <a:pt x="19" y="43"/>
                    <a:pt x="21" y="41"/>
                    <a:pt x="22" y="41"/>
                  </a:cubicBezTo>
                  <a:cubicBezTo>
                    <a:pt x="24" y="41"/>
                    <a:pt x="25" y="43"/>
                    <a:pt x="25" y="44"/>
                  </a:cubicBezTo>
                  <a:cubicBezTo>
                    <a:pt x="25" y="66"/>
                    <a:pt x="25" y="66"/>
                    <a:pt x="25" y="66"/>
                  </a:cubicBezTo>
                  <a:cubicBezTo>
                    <a:pt x="89" y="66"/>
                    <a:pt x="89" y="66"/>
                    <a:pt x="89" y="66"/>
                  </a:cubicBezTo>
                  <a:cubicBezTo>
                    <a:pt x="89" y="44"/>
                    <a:pt x="89" y="44"/>
                    <a:pt x="89" y="44"/>
                  </a:cubicBezTo>
                  <a:cubicBezTo>
                    <a:pt x="89" y="43"/>
                    <a:pt x="90" y="41"/>
                    <a:pt x="91" y="41"/>
                  </a:cubicBezTo>
                  <a:cubicBezTo>
                    <a:pt x="93" y="41"/>
                    <a:pt x="94" y="43"/>
                    <a:pt x="94" y="44"/>
                  </a:cubicBezTo>
                  <a:cubicBezTo>
                    <a:pt x="94" y="66"/>
                    <a:pt x="94" y="66"/>
                    <a:pt x="94" y="66"/>
                  </a:cubicBezTo>
                  <a:cubicBezTo>
                    <a:pt x="111" y="66"/>
                    <a:pt x="111" y="66"/>
                    <a:pt x="111" y="66"/>
                  </a:cubicBezTo>
                  <a:cubicBezTo>
                    <a:pt x="113" y="66"/>
                    <a:pt x="114" y="65"/>
                    <a:pt x="114" y="63"/>
                  </a:cubicBezTo>
                  <a:cubicBezTo>
                    <a:pt x="114" y="27"/>
                    <a:pt x="114" y="27"/>
                    <a:pt x="114" y="27"/>
                  </a:cubicBezTo>
                  <a:cubicBezTo>
                    <a:pt x="114" y="12"/>
                    <a:pt x="102" y="0"/>
                    <a:pt x="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8" name="Oval 15"/>
            <p:cNvSpPr>
              <a:spLocks noChangeArrowheads="1"/>
            </p:cNvSpPr>
            <p:nvPr/>
          </p:nvSpPr>
          <p:spPr bwMode="auto">
            <a:xfrm>
              <a:off x="4019551" y="1512888"/>
              <a:ext cx="220663" cy="220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9" name="Oval 16"/>
            <p:cNvSpPr>
              <a:spLocks noChangeArrowheads="1"/>
            </p:cNvSpPr>
            <p:nvPr/>
          </p:nvSpPr>
          <p:spPr bwMode="auto">
            <a:xfrm>
              <a:off x="4019551" y="1512888"/>
              <a:ext cx="220663" cy="220662"/>
            </a:xfrm>
            <a:prstGeom prst="ellipse">
              <a:avLst/>
            </a:prstGeom>
            <a:grpFill/>
            <a:ln w="28575" cap="flat">
              <a:solidFill>
                <a:srgbClr val="FFFFFF"/>
              </a:solidFill>
              <a:prstDash val="solid"/>
              <a:miter lim="800000"/>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0" name="Freeform 17"/>
            <p:cNvSpPr/>
            <p:nvPr/>
          </p:nvSpPr>
          <p:spPr bwMode="auto">
            <a:xfrm>
              <a:off x="3935413" y="1700213"/>
              <a:ext cx="388938" cy="222250"/>
            </a:xfrm>
            <a:custGeom>
              <a:avLst/>
              <a:gdLst>
                <a:gd name="T0" fmla="*/ 88 w 115"/>
                <a:gd name="T1" fmla="*/ 0 h 66"/>
                <a:gd name="T2" fmla="*/ 87 w 115"/>
                <a:gd name="T3" fmla="*/ 0 h 66"/>
                <a:gd name="T4" fmla="*/ 57 w 115"/>
                <a:gd name="T5" fmla="*/ 14 h 66"/>
                <a:gd name="T6" fmla="*/ 27 w 115"/>
                <a:gd name="T7" fmla="*/ 0 h 66"/>
                <a:gd name="T8" fmla="*/ 27 w 115"/>
                <a:gd name="T9" fmla="*/ 0 h 66"/>
                <a:gd name="T10" fmla="*/ 0 w 115"/>
                <a:gd name="T11" fmla="*/ 27 h 66"/>
                <a:gd name="T12" fmla="*/ 0 w 115"/>
                <a:gd name="T13" fmla="*/ 63 h 66"/>
                <a:gd name="T14" fmla="*/ 4 w 115"/>
                <a:gd name="T15" fmla="*/ 66 h 66"/>
                <a:gd name="T16" fmla="*/ 20 w 115"/>
                <a:gd name="T17" fmla="*/ 66 h 66"/>
                <a:gd name="T18" fmla="*/ 20 w 115"/>
                <a:gd name="T19" fmla="*/ 44 h 66"/>
                <a:gd name="T20" fmla="*/ 23 w 115"/>
                <a:gd name="T21" fmla="*/ 41 h 66"/>
                <a:gd name="T22" fmla="*/ 26 w 115"/>
                <a:gd name="T23" fmla="*/ 44 h 66"/>
                <a:gd name="T24" fmla="*/ 26 w 115"/>
                <a:gd name="T25" fmla="*/ 66 h 66"/>
                <a:gd name="T26" fmla="*/ 89 w 115"/>
                <a:gd name="T27" fmla="*/ 66 h 66"/>
                <a:gd name="T28" fmla="*/ 89 w 115"/>
                <a:gd name="T29" fmla="*/ 44 h 66"/>
                <a:gd name="T30" fmla="*/ 92 w 115"/>
                <a:gd name="T31" fmla="*/ 41 h 66"/>
                <a:gd name="T32" fmla="*/ 95 w 115"/>
                <a:gd name="T33" fmla="*/ 44 h 66"/>
                <a:gd name="T34" fmla="*/ 95 w 115"/>
                <a:gd name="T35" fmla="*/ 66 h 66"/>
                <a:gd name="T36" fmla="*/ 111 w 115"/>
                <a:gd name="T37" fmla="*/ 66 h 66"/>
                <a:gd name="T38" fmla="*/ 115 w 115"/>
                <a:gd name="T39" fmla="*/ 63 h 66"/>
                <a:gd name="T40" fmla="*/ 115 w 115"/>
                <a:gd name="T41" fmla="*/ 27 h 66"/>
                <a:gd name="T42" fmla="*/ 88 w 115"/>
                <a:gd name="T4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66">
                  <a:moveTo>
                    <a:pt x="88" y="0"/>
                  </a:moveTo>
                  <a:cubicBezTo>
                    <a:pt x="87" y="0"/>
                    <a:pt x="87" y="0"/>
                    <a:pt x="87" y="0"/>
                  </a:cubicBezTo>
                  <a:cubicBezTo>
                    <a:pt x="80" y="9"/>
                    <a:pt x="69" y="14"/>
                    <a:pt x="57" y="14"/>
                  </a:cubicBezTo>
                  <a:cubicBezTo>
                    <a:pt x="45" y="14"/>
                    <a:pt x="35" y="9"/>
                    <a:pt x="27" y="0"/>
                  </a:cubicBezTo>
                  <a:cubicBezTo>
                    <a:pt x="27" y="0"/>
                    <a:pt x="27" y="0"/>
                    <a:pt x="27" y="0"/>
                  </a:cubicBezTo>
                  <a:cubicBezTo>
                    <a:pt x="12" y="0"/>
                    <a:pt x="0" y="12"/>
                    <a:pt x="0" y="27"/>
                  </a:cubicBezTo>
                  <a:cubicBezTo>
                    <a:pt x="0" y="63"/>
                    <a:pt x="0" y="63"/>
                    <a:pt x="0" y="63"/>
                  </a:cubicBezTo>
                  <a:cubicBezTo>
                    <a:pt x="0" y="65"/>
                    <a:pt x="2" y="66"/>
                    <a:pt x="4" y="66"/>
                  </a:cubicBezTo>
                  <a:cubicBezTo>
                    <a:pt x="20" y="66"/>
                    <a:pt x="20" y="66"/>
                    <a:pt x="20" y="66"/>
                  </a:cubicBezTo>
                  <a:cubicBezTo>
                    <a:pt x="20" y="44"/>
                    <a:pt x="20" y="44"/>
                    <a:pt x="20" y="44"/>
                  </a:cubicBezTo>
                  <a:cubicBezTo>
                    <a:pt x="20" y="43"/>
                    <a:pt x="21" y="41"/>
                    <a:pt x="23" y="41"/>
                  </a:cubicBezTo>
                  <a:cubicBezTo>
                    <a:pt x="24" y="41"/>
                    <a:pt x="26" y="43"/>
                    <a:pt x="26" y="44"/>
                  </a:cubicBezTo>
                  <a:cubicBezTo>
                    <a:pt x="26" y="66"/>
                    <a:pt x="26" y="66"/>
                    <a:pt x="26" y="66"/>
                  </a:cubicBezTo>
                  <a:cubicBezTo>
                    <a:pt x="89" y="66"/>
                    <a:pt x="89" y="66"/>
                    <a:pt x="89" y="66"/>
                  </a:cubicBezTo>
                  <a:cubicBezTo>
                    <a:pt x="89" y="44"/>
                    <a:pt x="89" y="44"/>
                    <a:pt x="89" y="44"/>
                  </a:cubicBezTo>
                  <a:cubicBezTo>
                    <a:pt x="89" y="43"/>
                    <a:pt x="90" y="41"/>
                    <a:pt x="92" y="41"/>
                  </a:cubicBezTo>
                  <a:cubicBezTo>
                    <a:pt x="94" y="41"/>
                    <a:pt x="95" y="43"/>
                    <a:pt x="95" y="44"/>
                  </a:cubicBezTo>
                  <a:cubicBezTo>
                    <a:pt x="95" y="66"/>
                    <a:pt x="95" y="66"/>
                    <a:pt x="95" y="66"/>
                  </a:cubicBezTo>
                  <a:cubicBezTo>
                    <a:pt x="111" y="66"/>
                    <a:pt x="111" y="66"/>
                    <a:pt x="111" y="66"/>
                  </a:cubicBezTo>
                  <a:cubicBezTo>
                    <a:pt x="113" y="66"/>
                    <a:pt x="115" y="65"/>
                    <a:pt x="115" y="63"/>
                  </a:cubicBezTo>
                  <a:cubicBezTo>
                    <a:pt x="115" y="27"/>
                    <a:pt x="115" y="27"/>
                    <a:pt x="115" y="27"/>
                  </a:cubicBezTo>
                  <a:cubicBezTo>
                    <a:pt x="115" y="12"/>
                    <a:pt x="103" y="0"/>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21" name="Freeform 18"/>
          <p:cNvSpPr>
            <a:spLocks noEditPoints="1"/>
          </p:cNvSpPr>
          <p:nvPr/>
        </p:nvSpPr>
        <p:spPr bwMode="auto">
          <a:xfrm>
            <a:off x="3882110" y="4008744"/>
            <a:ext cx="607645" cy="634988"/>
          </a:xfrm>
          <a:custGeom>
            <a:avLst/>
            <a:gdLst>
              <a:gd name="T0" fmla="*/ 190 w 303"/>
              <a:gd name="T1" fmla="*/ 295 h 302"/>
              <a:gd name="T2" fmla="*/ 198 w 303"/>
              <a:gd name="T3" fmla="*/ 270 h 302"/>
              <a:gd name="T4" fmla="*/ 220 w 303"/>
              <a:gd name="T5" fmla="*/ 259 h 302"/>
              <a:gd name="T6" fmla="*/ 244 w 303"/>
              <a:gd name="T7" fmla="*/ 264 h 302"/>
              <a:gd name="T8" fmla="*/ 264 w 303"/>
              <a:gd name="T9" fmla="*/ 254 h 302"/>
              <a:gd name="T10" fmla="*/ 258 w 303"/>
              <a:gd name="T11" fmla="*/ 220 h 302"/>
              <a:gd name="T12" fmla="*/ 268 w 303"/>
              <a:gd name="T13" fmla="*/ 202 h 302"/>
              <a:gd name="T14" fmla="*/ 285 w 303"/>
              <a:gd name="T15" fmla="*/ 190 h 302"/>
              <a:gd name="T16" fmla="*/ 301 w 303"/>
              <a:gd name="T17" fmla="*/ 174 h 302"/>
              <a:gd name="T18" fmla="*/ 282 w 303"/>
              <a:gd name="T19" fmla="*/ 149 h 302"/>
              <a:gd name="T20" fmla="*/ 277 w 303"/>
              <a:gd name="T21" fmla="*/ 131 h 302"/>
              <a:gd name="T22" fmla="*/ 276 w 303"/>
              <a:gd name="T23" fmla="*/ 112 h 302"/>
              <a:gd name="T24" fmla="*/ 289 w 303"/>
              <a:gd name="T25" fmla="*/ 87 h 302"/>
              <a:gd name="T26" fmla="*/ 273 w 303"/>
              <a:gd name="T27" fmla="*/ 71 h 302"/>
              <a:gd name="T28" fmla="*/ 246 w 303"/>
              <a:gd name="T29" fmla="*/ 66 h 302"/>
              <a:gd name="T30" fmla="*/ 233 w 303"/>
              <a:gd name="T31" fmla="*/ 53 h 302"/>
              <a:gd name="T32" fmla="*/ 227 w 303"/>
              <a:gd name="T33" fmla="*/ 20 h 302"/>
              <a:gd name="T34" fmla="*/ 205 w 303"/>
              <a:gd name="T35" fmla="*/ 13 h 302"/>
              <a:gd name="T36" fmla="*/ 184 w 303"/>
              <a:gd name="T37" fmla="*/ 28 h 302"/>
              <a:gd name="T38" fmla="*/ 169 w 303"/>
              <a:gd name="T39" fmla="*/ 25 h 302"/>
              <a:gd name="T40" fmla="*/ 142 w 303"/>
              <a:gd name="T41" fmla="*/ 3 h 302"/>
              <a:gd name="T42" fmla="*/ 118 w 303"/>
              <a:gd name="T43" fmla="*/ 3 h 302"/>
              <a:gd name="T44" fmla="*/ 109 w 303"/>
              <a:gd name="T45" fmla="*/ 28 h 302"/>
              <a:gd name="T46" fmla="*/ 87 w 303"/>
              <a:gd name="T47" fmla="*/ 42 h 302"/>
              <a:gd name="T48" fmla="*/ 66 w 303"/>
              <a:gd name="T49" fmla="*/ 41 h 302"/>
              <a:gd name="T50" fmla="*/ 44 w 303"/>
              <a:gd name="T51" fmla="*/ 45 h 302"/>
              <a:gd name="T52" fmla="*/ 45 w 303"/>
              <a:gd name="T53" fmla="*/ 77 h 302"/>
              <a:gd name="T54" fmla="*/ 37 w 303"/>
              <a:gd name="T55" fmla="*/ 96 h 302"/>
              <a:gd name="T56" fmla="*/ 25 w 303"/>
              <a:gd name="T57" fmla="*/ 111 h 302"/>
              <a:gd name="T58" fmla="*/ 3 w 303"/>
              <a:gd name="T59" fmla="*/ 122 h 302"/>
              <a:gd name="T60" fmla="*/ 12 w 303"/>
              <a:gd name="T61" fmla="*/ 149 h 302"/>
              <a:gd name="T62" fmla="*/ 26 w 303"/>
              <a:gd name="T63" fmla="*/ 170 h 302"/>
              <a:gd name="T64" fmla="*/ 29 w 303"/>
              <a:gd name="T65" fmla="*/ 185 h 302"/>
              <a:gd name="T66" fmla="*/ 13 w 303"/>
              <a:gd name="T67" fmla="*/ 213 h 302"/>
              <a:gd name="T68" fmla="*/ 27 w 303"/>
              <a:gd name="T69" fmla="*/ 232 h 302"/>
              <a:gd name="T70" fmla="*/ 54 w 303"/>
              <a:gd name="T71" fmla="*/ 233 h 302"/>
              <a:gd name="T72" fmla="*/ 67 w 303"/>
              <a:gd name="T73" fmla="*/ 246 h 302"/>
              <a:gd name="T74" fmla="*/ 72 w 303"/>
              <a:gd name="T75" fmla="*/ 277 h 302"/>
              <a:gd name="T76" fmla="*/ 92 w 303"/>
              <a:gd name="T77" fmla="*/ 291 h 302"/>
              <a:gd name="T78" fmla="*/ 114 w 303"/>
              <a:gd name="T79" fmla="*/ 276 h 302"/>
              <a:gd name="T80" fmla="*/ 132 w 303"/>
              <a:gd name="T81" fmla="*/ 277 h 302"/>
              <a:gd name="T82" fmla="*/ 156 w 303"/>
              <a:gd name="T83" fmla="*/ 291 h 302"/>
              <a:gd name="T84" fmla="*/ 143 w 303"/>
              <a:gd name="T85" fmla="*/ 246 h 302"/>
              <a:gd name="T86" fmla="*/ 128 w 303"/>
              <a:gd name="T87" fmla="*/ 244 h 302"/>
              <a:gd name="T88" fmla="*/ 85 w 303"/>
              <a:gd name="T89" fmla="*/ 219 h 302"/>
              <a:gd name="T90" fmla="*/ 59 w 303"/>
              <a:gd name="T91" fmla="*/ 176 h 302"/>
              <a:gd name="T92" fmla="*/ 57 w 303"/>
              <a:gd name="T93" fmla="*/ 161 h 302"/>
              <a:gd name="T94" fmla="*/ 65 w 303"/>
              <a:gd name="T95" fmla="*/ 111 h 302"/>
              <a:gd name="T96" fmla="*/ 84 w 303"/>
              <a:gd name="T97" fmla="*/ 84 h 302"/>
              <a:gd name="T98" fmla="*/ 116 w 303"/>
              <a:gd name="T99" fmla="*/ 63 h 302"/>
              <a:gd name="T100" fmla="*/ 166 w 303"/>
              <a:gd name="T101" fmla="*/ 57 h 302"/>
              <a:gd name="T102" fmla="*/ 212 w 303"/>
              <a:gd name="T103" fmla="*/ 77 h 302"/>
              <a:gd name="T104" fmla="*/ 222 w 303"/>
              <a:gd name="T105" fmla="*/ 87 h 302"/>
              <a:gd name="T106" fmla="*/ 245 w 303"/>
              <a:gd name="T107" fmla="*/ 133 h 302"/>
              <a:gd name="T108" fmla="*/ 246 w 303"/>
              <a:gd name="T109" fmla="*/ 166 h 302"/>
              <a:gd name="T110" fmla="*/ 236 w 303"/>
              <a:gd name="T111" fmla="*/ 196 h 302"/>
              <a:gd name="T112" fmla="*/ 198 w 303"/>
              <a:gd name="T113" fmla="*/ 235 h 302"/>
              <a:gd name="T114" fmla="*/ 147 w 303"/>
              <a:gd name="T115" fmla="*/ 24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3" h="302">
                <a:moveTo>
                  <a:pt x="170" y="302"/>
                </a:moveTo>
                <a:cubicBezTo>
                  <a:pt x="172" y="302"/>
                  <a:pt x="174" y="301"/>
                  <a:pt x="176" y="301"/>
                </a:cubicBezTo>
                <a:cubicBezTo>
                  <a:pt x="178" y="301"/>
                  <a:pt x="181" y="300"/>
                  <a:pt x="182" y="300"/>
                </a:cubicBezTo>
                <a:cubicBezTo>
                  <a:pt x="184" y="300"/>
                  <a:pt x="185" y="299"/>
                  <a:pt x="185" y="299"/>
                </a:cubicBezTo>
                <a:cubicBezTo>
                  <a:pt x="187" y="299"/>
                  <a:pt x="189" y="297"/>
                  <a:pt x="190" y="295"/>
                </a:cubicBezTo>
                <a:cubicBezTo>
                  <a:pt x="190" y="295"/>
                  <a:pt x="190" y="294"/>
                  <a:pt x="191" y="292"/>
                </a:cubicBezTo>
                <a:cubicBezTo>
                  <a:pt x="191" y="290"/>
                  <a:pt x="192" y="287"/>
                  <a:pt x="192" y="285"/>
                </a:cubicBezTo>
                <a:cubicBezTo>
                  <a:pt x="193" y="282"/>
                  <a:pt x="193" y="279"/>
                  <a:pt x="194" y="278"/>
                </a:cubicBezTo>
                <a:cubicBezTo>
                  <a:pt x="194" y="276"/>
                  <a:pt x="194" y="274"/>
                  <a:pt x="194" y="274"/>
                </a:cubicBezTo>
                <a:cubicBezTo>
                  <a:pt x="194" y="272"/>
                  <a:pt x="196" y="271"/>
                  <a:pt x="198" y="270"/>
                </a:cubicBezTo>
                <a:cubicBezTo>
                  <a:pt x="198" y="270"/>
                  <a:pt x="198" y="270"/>
                  <a:pt x="200" y="269"/>
                </a:cubicBezTo>
                <a:cubicBezTo>
                  <a:pt x="201" y="269"/>
                  <a:pt x="202" y="268"/>
                  <a:pt x="204" y="267"/>
                </a:cubicBezTo>
                <a:cubicBezTo>
                  <a:pt x="207" y="266"/>
                  <a:pt x="210" y="264"/>
                  <a:pt x="210" y="264"/>
                </a:cubicBezTo>
                <a:cubicBezTo>
                  <a:pt x="210" y="264"/>
                  <a:pt x="213" y="263"/>
                  <a:pt x="216" y="261"/>
                </a:cubicBezTo>
                <a:cubicBezTo>
                  <a:pt x="217" y="260"/>
                  <a:pt x="219" y="259"/>
                  <a:pt x="220" y="259"/>
                </a:cubicBezTo>
                <a:cubicBezTo>
                  <a:pt x="221" y="258"/>
                  <a:pt x="222" y="257"/>
                  <a:pt x="222" y="257"/>
                </a:cubicBezTo>
                <a:cubicBezTo>
                  <a:pt x="223" y="256"/>
                  <a:pt x="226" y="256"/>
                  <a:pt x="227" y="257"/>
                </a:cubicBezTo>
                <a:cubicBezTo>
                  <a:pt x="227" y="257"/>
                  <a:pt x="228" y="258"/>
                  <a:pt x="230" y="259"/>
                </a:cubicBezTo>
                <a:cubicBezTo>
                  <a:pt x="232" y="259"/>
                  <a:pt x="234" y="261"/>
                  <a:pt x="237" y="262"/>
                </a:cubicBezTo>
                <a:cubicBezTo>
                  <a:pt x="239" y="263"/>
                  <a:pt x="242" y="264"/>
                  <a:pt x="244" y="264"/>
                </a:cubicBezTo>
                <a:cubicBezTo>
                  <a:pt x="245" y="265"/>
                  <a:pt x="247" y="266"/>
                  <a:pt x="247" y="266"/>
                </a:cubicBezTo>
                <a:cubicBezTo>
                  <a:pt x="249" y="266"/>
                  <a:pt x="251" y="266"/>
                  <a:pt x="253" y="264"/>
                </a:cubicBezTo>
                <a:cubicBezTo>
                  <a:pt x="253" y="264"/>
                  <a:pt x="254" y="263"/>
                  <a:pt x="255" y="262"/>
                </a:cubicBezTo>
                <a:cubicBezTo>
                  <a:pt x="256" y="261"/>
                  <a:pt x="258" y="260"/>
                  <a:pt x="259" y="258"/>
                </a:cubicBezTo>
                <a:cubicBezTo>
                  <a:pt x="261" y="256"/>
                  <a:pt x="263" y="255"/>
                  <a:pt x="264" y="254"/>
                </a:cubicBezTo>
                <a:cubicBezTo>
                  <a:pt x="265" y="252"/>
                  <a:pt x="266" y="251"/>
                  <a:pt x="266" y="251"/>
                </a:cubicBezTo>
                <a:cubicBezTo>
                  <a:pt x="267" y="250"/>
                  <a:pt x="268" y="247"/>
                  <a:pt x="267" y="245"/>
                </a:cubicBezTo>
                <a:cubicBezTo>
                  <a:pt x="267" y="245"/>
                  <a:pt x="265" y="240"/>
                  <a:pt x="263" y="235"/>
                </a:cubicBezTo>
                <a:cubicBezTo>
                  <a:pt x="261" y="230"/>
                  <a:pt x="258" y="226"/>
                  <a:pt x="258" y="226"/>
                </a:cubicBezTo>
                <a:cubicBezTo>
                  <a:pt x="257" y="224"/>
                  <a:pt x="257" y="222"/>
                  <a:pt x="258" y="220"/>
                </a:cubicBezTo>
                <a:cubicBezTo>
                  <a:pt x="258" y="220"/>
                  <a:pt x="260" y="217"/>
                  <a:pt x="262" y="214"/>
                </a:cubicBezTo>
                <a:cubicBezTo>
                  <a:pt x="263" y="213"/>
                  <a:pt x="264" y="211"/>
                  <a:pt x="264" y="210"/>
                </a:cubicBezTo>
                <a:cubicBezTo>
                  <a:pt x="265" y="209"/>
                  <a:pt x="265" y="208"/>
                  <a:pt x="265" y="208"/>
                </a:cubicBezTo>
                <a:cubicBezTo>
                  <a:pt x="265" y="208"/>
                  <a:pt x="266" y="208"/>
                  <a:pt x="266" y="207"/>
                </a:cubicBezTo>
                <a:cubicBezTo>
                  <a:pt x="267" y="205"/>
                  <a:pt x="267" y="204"/>
                  <a:pt x="268" y="202"/>
                </a:cubicBezTo>
                <a:cubicBezTo>
                  <a:pt x="269" y="201"/>
                  <a:pt x="269" y="199"/>
                  <a:pt x="270" y="198"/>
                </a:cubicBezTo>
                <a:cubicBezTo>
                  <a:pt x="270" y="197"/>
                  <a:pt x="271" y="196"/>
                  <a:pt x="271" y="196"/>
                </a:cubicBezTo>
                <a:cubicBezTo>
                  <a:pt x="271" y="194"/>
                  <a:pt x="273" y="193"/>
                  <a:pt x="275" y="192"/>
                </a:cubicBezTo>
                <a:cubicBezTo>
                  <a:pt x="275" y="192"/>
                  <a:pt x="276" y="192"/>
                  <a:pt x="278" y="192"/>
                </a:cubicBezTo>
                <a:cubicBezTo>
                  <a:pt x="280" y="192"/>
                  <a:pt x="283" y="191"/>
                  <a:pt x="285" y="190"/>
                </a:cubicBezTo>
                <a:cubicBezTo>
                  <a:pt x="288" y="190"/>
                  <a:pt x="291" y="189"/>
                  <a:pt x="293" y="189"/>
                </a:cubicBezTo>
                <a:cubicBezTo>
                  <a:pt x="294" y="188"/>
                  <a:pt x="296" y="188"/>
                  <a:pt x="296" y="188"/>
                </a:cubicBezTo>
                <a:cubicBezTo>
                  <a:pt x="298" y="187"/>
                  <a:pt x="299" y="185"/>
                  <a:pt x="300" y="183"/>
                </a:cubicBezTo>
                <a:cubicBezTo>
                  <a:pt x="300" y="183"/>
                  <a:pt x="300" y="182"/>
                  <a:pt x="300" y="180"/>
                </a:cubicBezTo>
                <a:cubicBezTo>
                  <a:pt x="301" y="179"/>
                  <a:pt x="301" y="176"/>
                  <a:pt x="301" y="174"/>
                </a:cubicBezTo>
                <a:cubicBezTo>
                  <a:pt x="302" y="172"/>
                  <a:pt x="302" y="170"/>
                  <a:pt x="302" y="168"/>
                </a:cubicBezTo>
                <a:cubicBezTo>
                  <a:pt x="302" y="166"/>
                  <a:pt x="303" y="165"/>
                  <a:pt x="303" y="165"/>
                </a:cubicBezTo>
                <a:cubicBezTo>
                  <a:pt x="303" y="163"/>
                  <a:pt x="302" y="161"/>
                  <a:pt x="300" y="159"/>
                </a:cubicBezTo>
                <a:cubicBezTo>
                  <a:pt x="300" y="159"/>
                  <a:pt x="296" y="156"/>
                  <a:pt x="291" y="154"/>
                </a:cubicBezTo>
                <a:cubicBezTo>
                  <a:pt x="286" y="151"/>
                  <a:pt x="282" y="149"/>
                  <a:pt x="282" y="149"/>
                </a:cubicBezTo>
                <a:cubicBezTo>
                  <a:pt x="280" y="148"/>
                  <a:pt x="279" y="146"/>
                  <a:pt x="279" y="144"/>
                </a:cubicBezTo>
                <a:cubicBezTo>
                  <a:pt x="279" y="144"/>
                  <a:pt x="279" y="143"/>
                  <a:pt x="278" y="142"/>
                </a:cubicBezTo>
                <a:cubicBezTo>
                  <a:pt x="278" y="141"/>
                  <a:pt x="278" y="139"/>
                  <a:pt x="278" y="137"/>
                </a:cubicBezTo>
                <a:cubicBezTo>
                  <a:pt x="278" y="136"/>
                  <a:pt x="278" y="134"/>
                  <a:pt x="277" y="133"/>
                </a:cubicBezTo>
                <a:cubicBezTo>
                  <a:pt x="277" y="132"/>
                  <a:pt x="277" y="131"/>
                  <a:pt x="277" y="131"/>
                </a:cubicBezTo>
                <a:cubicBezTo>
                  <a:pt x="277" y="131"/>
                  <a:pt x="277" y="130"/>
                  <a:pt x="277" y="129"/>
                </a:cubicBezTo>
                <a:cubicBezTo>
                  <a:pt x="276" y="127"/>
                  <a:pt x="276" y="126"/>
                  <a:pt x="276" y="124"/>
                </a:cubicBezTo>
                <a:cubicBezTo>
                  <a:pt x="275" y="122"/>
                  <a:pt x="275" y="121"/>
                  <a:pt x="275" y="119"/>
                </a:cubicBezTo>
                <a:cubicBezTo>
                  <a:pt x="274" y="118"/>
                  <a:pt x="274" y="117"/>
                  <a:pt x="274" y="117"/>
                </a:cubicBezTo>
                <a:cubicBezTo>
                  <a:pt x="274" y="115"/>
                  <a:pt x="274" y="113"/>
                  <a:pt x="276" y="112"/>
                </a:cubicBezTo>
                <a:cubicBezTo>
                  <a:pt x="276" y="112"/>
                  <a:pt x="279" y="108"/>
                  <a:pt x="283" y="104"/>
                </a:cubicBezTo>
                <a:cubicBezTo>
                  <a:pt x="285" y="102"/>
                  <a:pt x="286" y="100"/>
                  <a:pt x="288" y="99"/>
                </a:cubicBezTo>
                <a:cubicBezTo>
                  <a:pt x="289" y="97"/>
                  <a:pt x="290" y="96"/>
                  <a:pt x="290" y="96"/>
                </a:cubicBezTo>
                <a:cubicBezTo>
                  <a:pt x="291" y="94"/>
                  <a:pt x="291" y="92"/>
                  <a:pt x="290" y="90"/>
                </a:cubicBezTo>
                <a:cubicBezTo>
                  <a:pt x="290" y="90"/>
                  <a:pt x="290" y="89"/>
                  <a:pt x="289" y="87"/>
                </a:cubicBezTo>
                <a:cubicBezTo>
                  <a:pt x="288" y="86"/>
                  <a:pt x="287" y="84"/>
                  <a:pt x="286" y="82"/>
                </a:cubicBezTo>
                <a:cubicBezTo>
                  <a:pt x="285" y="80"/>
                  <a:pt x="284" y="78"/>
                  <a:pt x="283" y="76"/>
                </a:cubicBezTo>
                <a:cubicBezTo>
                  <a:pt x="283" y="75"/>
                  <a:pt x="282" y="74"/>
                  <a:pt x="282" y="74"/>
                </a:cubicBezTo>
                <a:cubicBezTo>
                  <a:pt x="281" y="72"/>
                  <a:pt x="279" y="71"/>
                  <a:pt x="277" y="71"/>
                </a:cubicBezTo>
                <a:cubicBezTo>
                  <a:pt x="277" y="71"/>
                  <a:pt x="275" y="71"/>
                  <a:pt x="273" y="71"/>
                </a:cubicBezTo>
                <a:cubicBezTo>
                  <a:pt x="271" y="71"/>
                  <a:pt x="268" y="71"/>
                  <a:pt x="266" y="71"/>
                </a:cubicBezTo>
                <a:cubicBezTo>
                  <a:pt x="261" y="72"/>
                  <a:pt x="255" y="73"/>
                  <a:pt x="255" y="73"/>
                </a:cubicBezTo>
                <a:cubicBezTo>
                  <a:pt x="253" y="73"/>
                  <a:pt x="251" y="72"/>
                  <a:pt x="250" y="71"/>
                </a:cubicBezTo>
                <a:cubicBezTo>
                  <a:pt x="250" y="71"/>
                  <a:pt x="250" y="70"/>
                  <a:pt x="249" y="69"/>
                </a:cubicBezTo>
                <a:cubicBezTo>
                  <a:pt x="248" y="68"/>
                  <a:pt x="247" y="67"/>
                  <a:pt x="246" y="66"/>
                </a:cubicBezTo>
                <a:cubicBezTo>
                  <a:pt x="245" y="65"/>
                  <a:pt x="243" y="63"/>
                  <a:pt x="243" y="62"/>
                </a:cubicBezTo>
                <a:cubicBezTo>
                  <a:pt x="242" y="61"/>
                  <a:pt x="241" y="61"/>
                  <a:pt x="241" y="61"/>
                </a:cubicBezTo>
                <a:cubicBezTo>
                  <a:pt x="241" y="61"/>
                  <a:pt x="240" y="60"/>
                  <a:pt x="239" y="59"/>
                </a:cubicBezTo>
                <a:cubicBezTo>
                  <a:pt x="239" y="58"/>
                  <a:pt x="237" y="57"/>
                  <a:pt x="236" y="56"/>
                </a:cubicBezTo>
                <a:cubicBezTo>
                  <a:pt x="235" y="55"/>
                  <a:pt x="234" y="54"/>
                  <a:pt x="233" y="53"/>
                </a:cubicBezTo>
                <a:cubicBezTo>
                  <a:pt x="232" y="52"/>
                  <a:pt x="231" y="52"/>
                  <a:pt x="231" y="52"/>
                </a:cubicBezTo>
                <a:cubicBezTo>
                  <a:pt x="229" y="51"/>
                  <a:pt x="228" y="49"/>
                  <a:pt x="229" y="47"/>
                </a:cubicBezTo>
                <a:cubicBezTo>
                  <a:pt x="229" y="47"/>
                  <a:pt x="230" y="41"/>
                  <a:pt x="230" y="36"/>
                </a:cubicBezTo>
                <a:cubicBezTo>
                  <a:pt x="231" y="31"/>
                  <a:pt x="231" y="25"/>
                  <a:pt x="231" y="25"/>
                </a:cubicBezTo>
                <a:cubicBezTo>
                  <a:pt x="231" y="23"/>
                  <a:pt x="230" y="21"/>
                  <a:pt x="227" y="20"/>
                </a:cubicBezTo>
                <a:cubicBezTo>
                  <a:pt x="227" y="20"/>
                  <a:pt x="227" y="19"/>
                  <a:pt x="225" y="19"/>
                </a:cubicBezTo>
                <a:cubicBezTo>
                  <a:pt x="224" y="18"/>
                  <a:pt x="222" y="17"/>
                  <a:pt x="220" y="16"/>
                </a:cubicBezTo>
                <a:cubicBezTo>
                  <a:pt x="218" y="15"/>
                  <a:pt x="216" y="14"/>
                  <a:pt x="214" y="13"/>
                </a:cubicBezTo>
                <a:cubicBezTo>
                  <a:pt x="213" y="12"/>
                  <a:pt x="212" y="12"/>
                  <a:pt x="212" y="12"/>
                </a:cubicBezTo>
                <a:cubicBezTo>
                  <a:pt x="209" y="11"/>
                  <a:pt x="207" y="11"/>
                  <a:pt x="205" y="13"/>
                </a:cubicBezTo>
                <a:cubicBezTo>
                  <a:pt x="205" y="13"/>
                  <a:pt x="204" y="13"/>
                  <a:pt x="203" y="15"/>
                </a:cubicBezTo>
                <a:cubicBezTo>
                  <a:pt x="201" y="16"/>
                  <a:pt x="199" y="18"/>
                  <a:pt x="197" y="20"/>
                </a:cubicBezTo>
                <a:cubicBezTo>
                  <a:pt x="195" y="21"/>
                  <a:pt x="193" y="23"/>
                  <a:pt x="192" y="24"/>
                </a:cubicBezTo>
                <a:cubicBezTo>
                  <a:pt x="190" y="26"/>
                  <a:pt x="190" y="27"/>
                  <a:pt x="190" y="27"/>
                </a:cubicBezTo>
                <a:cubicBezTo>
                  <a:pt x="188" y="28"/>
                  <a:pt x="186" y="29"/>
                  <a:pt x="184" y="28"/>
                </a:cubicBezTo>
                <a:cubicBezTo>
                  <a:pt x="184" y="28"/>
                  <a:pt x="183" y="28"/>
                  <a:pt x="182" y="28"/>
                </a:cubicBezTo>
                <a:cubicBezTo>
                  <a:pt x="181" y="28"/>
                  <a:pt x="179" y="27"/>
                  <a:pt x="177" y="27"/>
                </a:cubicBezTo>
                <a:cubicBezTo>
                  <a:pt x="176" y="26"/>
                  <a:pt x="174" y="26"/>
                  <a:pt x="173" y="26"/>
                </a:cubicBezTo>
                <a:cubicBezTo>
                  <a:pt x="172" y="26"/>
                  <a:pt x="171" y="26"/>
                  <a:pt x="171" y="26"/>
                </a:cubicBezTo>
                <a:cubicBezTo>
                  <a:pt x="171" y="26"/>
                  <a:pt x="170" y="25"/>
                  <a:pt x="169" y="25"/>
                </a:cubicBezTo>
                <a:cubicBezTo>
                  <a:pt x="167" y="25"/>
                  <a:pt x="166" y="25"/>
                  <a:pt x="164" y="25"/>
                </a:cubicBezTo>
                <a:cubicBezTo>
                  <a:pt x="161" y="24"/>
                  <a:pt x="157" y="24"/>
                  <a:pt x="157" y="24"/>
                </a:cubicBezTo>
                <a:cubicBezTo>
                  <a:pt x="155" y="24"/>
                  <a:pt x="153" y="23"/>
                  <a:pt x="152" y="21"/>
                </a:cubicBezTo>
                <a:cubicBezTo>
                  <a:pt x="152" y="21"/>
                  <a:pt x="150" y="17"/>
                  <a:pt x="147" y="12"/>
                </a:cubicBezTo>
                <a:cubicBezTo>
                  <a:pt x="145" y="7"/>
                  <a:pt x="142" y="3"/>
                  <a:pt x="142" y="3"/>
                </a:cubicBezTo>
                <a:cubicBezTo>
                  <a:pt x="141" y="1"/>
                  <a:pt x="138" y="0"/>
                  <a:pt x="136" y="0"/>
                </a:cubicBezTo>
                <a:cubicBezTo>
                  <a:pt x="136" y="0"/>
                  <a:pt x="135" y="1"/>
                  <a:pt x="133" y="1"/>
                </a:cubicBezTo>
                <a:cubicBezTo>
                  <a:pt x="131" y="1"/>
                  <a:pt x="129" y="1"/>
                  <a:pt x="127" y="2"/>
                </a:cubicBezTo>
                <a:cubicBezTo>
                  <a:pt x="125" y="2"/>
                  <a:pt x="123" y="2"/>
                  <a:pt x="121" y="3"/>
                </a:cubicBezTo>
                <a:cubicBezTo>
                  <a:pt x="119" y="3"/>
                  <a:pt x="118" y="3"/>
                  <a:pt x="118" y="3"/>
                </a:cubicBezTo>
                <a:cubicBezTo>
                  <a:pt x="116" y="4"/>
                  <a:pt x="114" y="6"/>
                  <a:pt x="113" y="8"/>
                </a:cubicBezTo>
                <a:cubicBezTo>
                  <a:pt x="113" y="8"/>
                  <a:pt x="113" y="9"/>
                  <a:pt x="113" y="11"/>
                </a:cubicBezTo>
                <a:cubicBezTo>
                  <a:pt x="112" y="13"/>
                  <a:pt x="111" y="15"/>
                  <a:pt x="111" y="18"/>
                </a:cubicBezTo>
                <a:cubicBezTo>
                  <a:pt x="110" y="21"/>
                  <a:pt x="110" y="23"/>
                  <a:pt x="110" y="25"/>
                </a:cubicBezTo>
                <a:cubicBezTo>
                  <a:pt x="109" y="27"/>
                  <a:pt x="109" y="28"/>
                  <a:pt x="109" y="28"/>
                </a:cubicBezTo>
                <a:cubicBezTo>
                  <a:pt x="109" y="30"/>
                  <a:pt x="107" y="32"/>
                  <a:pt x="106" y="33"/>
                </a:cubicBezTo>
                <a:cubicBezTo>
                  <a:pt x="106" y="33"/>
                  <a:pt x="105" y="33"/>
                  <a:pt x="104" y="34"/>
                </a:cubicBezTo>
                <a:cubicBezTo>
                  <a:pt x="102" y="34"/>
                  <a:pt x="101" y="35"/>
                  <a:pt x="99" y="35"/>
                </a:cubicBezTo>
                <a:cubicBezTo>
                  <a:pt x="96" y="37"/>
                  <a:pt x="93" y="38"/>
                  <a:pt x="93" y="38"/>
                </a:cubicBezTo>
                <a:cubicBezTo>
                  <a:pt x="93" y="38"/>
                  <a:pt x="90" y="40"/>
                  <a:pt x="87" y="42"/>
                </a:cubicBezTo>
                <a:cubicBezTo>
                  <a:pt x="86" y="42"/>
                  <a:pt x="84" y="43"/>
                  <a:pt x="83" y="44"/>
                </a:cubicBezTo>
                <a:cubicBezTo>
                  <a:pt x="82" y="45"/>
                  <a:pt x="81" y="45"/>
                  <a:pt x="81" y="45"/>
                </a:cubicBezTo>
                <a:cubicBezTo>
                  <a:pt x="80" y="46"/>
                  <a:pt x="78" y="46"/>
                  <a:pt x="76" y="45"/>
                </a:cubicBezTo>
                <a:cubicBezTo>
                  <a:pt x="76" y="45"/>
                  <a:pt x="75" y="45"/>
                  <a:pt x="73" y="44"/>
                </a:cubicBezTo>
                <a:cubicBezTo>
                  <a:pt x="71" y="43"/>
                  <a:pt x="69" y="42"/>
                  <a:pt x="66" y="41"/>
                </a:cubicBezTo>
                <a:cubicBezTo>
                  <a:pt x="64" y="40"/>
                  <a:pt x="61" y="39"/>
                  <a:pt x="60" y="38"/>
                </a:cubicBezTo>
                <a:cubicBezTo>
                  <a:pt x="58" y="37"/>
                  <a:pt x="56" y="37"/>
                  <a:pt x="56" y="37"/>
                </a:cubicBezTo>
                <a:cubicBezTo>
                  <a:pt x="54" y="36"/>
                  <a:pt x="52" y="37"/>
                  <a:pt x="50" y="38"/>
                </a:cubicBezTo>
                <a:cubicBezTo>
                  <a:pt x="50" y="38"/>
                  <a:pt x="49" y="39"/>
                  <a:pt x="48" y="40"/>
                </a:cubicBezTo>
                <a:cubicBezTo>
                  <a:pt x="47" y="42"/>
                  <a:pt x="45" y="43"/>
                  <a:pt x="44" y="45"/>
                </a:cubicBezTo>
                <a:cubicBezTo>
                  <a:pt x="42" y="46"/>
                  <a:pt x="41" y="48"/>
                  <a:pt x="39" y="49"/>
                </a:cubicBezTo>
                <a:cubicBezTo>
                  <a:pt x="38" y="50"/>
                  <a:pt x="38" y="51"/>
                  <a:pt x="38" y="51"/>
                </a:cubicBezTo>
                <a:cubicBezTo>
                  <a:pt x="36" y="53"/>
                  <a:pt x="35" y="55"/>
                  <a:pt x="36" y="57"/>
                </a:cubicBezTo>
                <a:cubicBezTo>
                  <a:pt x="36" y="57"/>
                  <a:pt x="38" y="62"/>
                  <a:pt x="40" y="67"/>
                </a:cubicBezTo>
                <a:cubicBezTo>
                  <a:pt x="42" y="72"/>
                  <a:pt x="45" y="77"/>
                  <a:pt x="45" y="77"/>
                </a:cubicBezTo>
                <a:cubicBezTo>
                  <a:pt x="46" y="78"/>
                  <a:pt x="46" y="81"/>
                  <a:pt x="45" y="82"/>
                </a:cubicBezTo>
                <a:cubicBezTo>
                  <a:pt x="45" y="82"/>
                  <a:pt x="43" y="85"/>
                  <a:pt x="41" y="88"/>
                </a:cubicBezTo>
                <a:cubicBezTo>
                  <a:pt x="40" y="90"/>
                  <a:pt x="39" y="91"/>
                  <a:pt x="39" y="92"/>
                </a:cubicBezTo>
                <a:cubicBezTo>
                  <a:pt x="38" y="93"/>
                  <a:pt x="38" y="94"/>
                  <a:pt x="38" y="94"/>
                </a:cubicBezTo>
                <a:cubicBezTo>
                  <a:pt x="38" y="94"/>
                  <a:pt x="38" y="95"/>
                  <a:pt x="37" y="96"/>
                </a:cubicBezTo>
                <a:cubicBezTo>
                  <a:pt x="36" y="97"/>
                  <a:pt x="36" y="99"/>
                  <a:pt x="35" y="100"/>
                </a:cubicBezTo>
                <a:cubicBezTo>
                  <a:pt x="34" y="102"/>
                  <a:pt x="34" y="103"/>
                  <a:pt x="33" y="105"/>
                </a:cubicBezTo>
                <a:cubicBezTo>
                  <a:pt x="33" y="106"/>
                  <a:pt x="32" y="107"/>
                  <a:pt x="32" y="107"/>
                </a:cubicBezTo>
                <a:cubicBezTo>
                  <a:pt x="32" y="109"/>
                  <a:pt x="30" y="110"/>
                  <a:pt x="28" y="110"/>
                </a:cubicBezTo>
                <a:cubicBezTo>
                  <a:pt x="28" y="110"/>
                  <a:pt x="27" y="110"/>
                  <a:pt x="25" y="111"/>
                </a:cubicBezTo>
                <a:cubicBezTo>
                  <a:pt x="23" y="111"/>
                  <a:pt x="20" y="112"/>
                  <a:pt x="18" y="112"/>
                </a:cubicBezTo>
                <a:cubicBezTo>
                  <a:pt x="15" y="113"/>
                  <a:pt x="13" y="113"/>
                  <a:pt x="11" y="114"/>
                </a:cubicBezTo>
                <a:cubicBezTo>
                  <a:pt x="9" y="114"/>
                  <a:pt x="7" y="115"/>
                  <a:pt x="7" y="115"/>
                </a:cubicBezTo>
                <a:cubicBezTo>
                  <a:pt x="5" y="115"/>
                  <a:pt x="4" y="117"/>
                  <a:pt x="3" y="120"/>
                </a:cubicBezTo>
                <a:cubicBezTo>
                  <a:pt x="3" y="120"/>
                  <a:pt x="3" y="121"/>
                  <a:pt x="3" y="122"/>
                </a:cubicBezTo>
                <a:cubicBezTo>
                  <a:pt x="2" y="124"/>
                  <a:pt x="2" y="126"/>
                  <a:pt x="2" y="128"/>
                </a:cubicBezTo>
                <a:cubicBezTo>
                  <a:pt x="1" y="131"/>
                  <a:pt x="1" y="133"/>
                  <a:pt x="1" y="134"/>
                </a:cubicBezTo>
                <a:cubicBezTo>
                  <a:pt x="1" y="136"/>
                  <a:pt x="1" y="137"/>
                  <a:pt x="1" y="137"/>
                </a:cubicBezTo>
                <a:cubicBezTo>
                  <a:pt x="0" y="140"/>
                  <a:pt x="1" y="142"/>
                  <a:pt x="3" y="143"/>
                </a:cubicBezTo>
                <a:cubicBezTo>
                  <a:pt x="3" y="143"/>
                  <a:pt x="8" y="146"/>
                  <a:pt x="12" y="149"/>
                </a:cubicBezTo>
                <a:cubicBezTo>
                  <a:pt x="17" y="151"/>
                  <a:pt x="21" y="154"/>
                  <a:pt x="21" y="154"/>
                </a:cubicBezTo>
                <a:cubicBezTo>
                  <a:pt x="23" y="155"/>
                  <a:pt x="24" y="156"/>
                  <a:pt x="25" y="158"/>
                </a:cubicBezTo>
                <a:cubicBezTo>
                  <a:pt x="25" y="158"/>
                  <a:pt x="25" y="159"/>
                  <a:pt x="25" y="161"/>
                </a:cubicBezTo>
                <a:cubicBezTo>
                  <a:pt x="25" y="162"/>
                  <a:pt x="25" y="163"/>
                  <a:pt x="25" y="165"/>
                </a:cubicBezTo>
                <a:cubicBezTo>
                  <a:pt x="25" y="167"/>
                  <a:pt x="26" y="169"/>
                  <a:pt x="26" y="170"/>
                </a:cubicBezTo>
                <a:cubicBezTo>
                  <a:pt x="26" y="171"/>
                  <a:pt x="26" y="172"/>
                  <a:pt x="26" y="172"/>
                </a:cubicBezTo>
                <a:cubicBezTo>
                  <a:pt x="26" y="172"/>
                  <a:pt x="26" y="173"/>
                  <a:pt x="26" y="174"/>
                </a:cubicBezTo>
                <a:cubicBezTo>
                  <a:pt x="27" y="175"/>
                  <a:pt x="27" y="177"/>
                  <a:pt x="27" y="179"/>
                </a:cubicBezTo>
                <a:cubicBezTo>
                  <a:pt x="28" y="180"/>
                  <a:pt x="28" y="182"/>
                  <a:pt x="28" y="183"/>
                </a:cubicBezTo>
                <a:cubicBezTo>
                  <a:pt x="29" y="184"/>
                  <a:pt x="29" y="185"/>
                  <a:pt x="29" y="185"/>
                </a:cubicBezTo>
                <a:cubicBezTo>
                  <a:pt x="29" y="187"/>
                  <a:pt x="29" y="189"/>
                  <a:pt x="28" y="191"/>
                </a:cubicBezTo>
                <a:cubicBezTo>
                  <a:pt x="28" y="191"/>
                  <a:pt x="24" y="194"/>
                  <a:pt x="20" y="198"/>
                </a:cubicBezTo>
                <a:cubicBezTo>
                  <a:pt x="19" y="200"/>
                  <a:pt x="17" y="202"/>
                  <a:pt x="16" y="204"/>
                </a:cubicBezTo>
                <a:cubicBezTo>
                  <a:pt x="14" y="205"/>
                  <a:pt x="13" y="207"/>
                  <a:pt x="13" y="207"/>
                </a:cubicBezTo>
                <a:cubicBezTo>
                  <a:pt x="12" y="208"/>
                  <a:pt x="12" y="211"/>
                  <a:pt x="13" y="213"/>
                </a:cubicBezTo>
                <a:cubicBezTo>
                  <a:pt x="13" y="213"/>
                  <a:pt x="13" y="214"/>
                  <a:pt x="14" y="215"/>
                </a:cubicBezTo>
                <a:cubicBezTo>
                  <a:pt x="15" y="217"/>
                  <a:pt x="16" y="219"/>
                  <a:pt x="17" y="221"/>
                </a:cubicBezTo>
                <a:cubicBezTo>
                  <a:pt x="18" y="223"/>
                  <a:pt x="19" y="225"/>
                  <a:pt x="20" y="226"/>
                </a:cubicBezTo>
                <a:cubicBezTo>
                  <a:pt x="21" y="228"/>
                  <a:pt x="21" y="229"/>
                  <a:pt x="21" y="229"/>
                </a:cubicBezTo>
                <a:cubicBezTo>
                  <a:pt x="22" y="231"/>
                  <a:pt x="25" y="232"/>
                  <a:pt x="27" y="232"/>
                </a:cubicBezTo>
                <a:cubicBezTo>
                  <a:pt x="27" y="232"/>
                  <a:pt x="28" y="232"/>
                  <a:pt x="30" y="232"/>
                </a:cubicBezTo>
                <a:cubicBezTo>
                  <a:pt x="32" y="232"/>
                  <a:pt x="35" y="231"/>
                  <a:pt x="37" y="231"/>
                </a:cubicBezTo>
                <a:cubicBezTo>
                  <a:pt x="43" y="231"/>
                  <a:pt x="48" y="230"/>
                  <a:pt x="48" y="230"/>
                </a:cubicBezTo>
                <a:cubicBezTo>
                  <a:pt x="50" y="229"/>
                  <a:pt x="52" y="230"/>
                  <a:pt x="53" y="232"/>
                </a:cubicBezTo>
                <a:cubicBezTo>
                  <a:pt x="53" y="232"/>
                  <a:pt x="54" y="232"/>
                  <a:pt x="54" y="233"/>
                </a:cubicBezTo>
                <a:cubicBezTo>
                  <a:pt x="55" y="234"/>
                  <a:pt x="56" y="236"/>
                  <a:pt x="57" y="237"/>
                </a:cubicBezTo>
                <a:cubicBezTo>
                  <a:pt x="59" y="238"/>
                  <a:pt x="60" y="239"/>
                  <a:pt x="61" y="240"/>
                </a:cubicBezTo>
                <a:cubicBezTo>
                  <a:pt x="61" y="241"/>
                  <a:pt x="62" y="242"/>
                  <a:pt x="62" y="242"/>
                </a:cubicBezTo>
                <a:cubicBezTo>
                  <a:pt x="62" y="242"/>
                  <a:pt x="63" y="242"/>
                  <a:pt x="64" y="243"/>
                </a:cubicBezTo>
                <a:cubicBezTo>
                  <a:pt x="65" y="244"/>
                  <a:pt x="66" y="245"/>
                  <a:pt x="67" y="246"/>
                </a:cubicBezTo>
                <a:cubicBezTo>
                  <a:pt x="68" y="247"/>
                  <a:pt x="70" y="249"/>
                  <a:pt x="71" y="249"/>
                </a:cubicBezTo>
                <a:cubicBezTo>
                  <a:pt x="72" y="250"/>
                  <a:pt x="72" y="251"/>
                  <a:pt x="72" y="251"/>
                </a:cubicBezTo>
                <a:cubicBezTo>
                  <a:pt x="74" y="252"/>
                  <a:pt x="75" y="254"/>
                  <a:pt x="74" y="256"/>
                </a:cubicBezTo>
                <a:cubicBezTo>
                  <a:pt x="74" y="256"/>
                  <a:pt x="74" y="261"/>
                  <a:pt x="73" y="267"/>
                </a:cubicBezTo>
                <a:cubicBezTo>
                  <a:pt x="72" y="272"/>
                  <a:pt x="72" y="277"/>
                  <a:pt x="72" y="277"/>
                </a:cubicBezTo>
                <a:cubicBezTo>
                  <a:pt x="72" y="279"/>
                  <a:pt x="74" y="281"/>
                  <a:pt x="76" y="283"/>
                </a:cubicBezTo>
                <a:cubicBezTo>
                  <a:pt x="76" y="283"/>
                  <a:pt x="77" y="283"/>
                  <a:pt x="78" y="284"/>
                </a:cubicBezTo>
                <a:cubicBezTo>
                  <a:pt x="80" y="285"/>
                  <a:pt x="82" y="286"/>
                  <a:pt x="83" y="287"/>
                </a:cubicBezTo>
                <a:cubicBezTo>
                  <a:pt x="85" y="288"/>
                  <a:pt x="87" y="289"/>
                  <a:pt x="89" y="289"/>
                </a:cubicBezTo>
                <a:cubicBezTo>
                  <a:pt x="91" y="290"/>
                  <a:pt x="92" y="291"/>
                  <a:pt x="92" y="291"/>
                </a:cubicBezTo>
                <a:cubicBezTo>
                  <a:pt x="94" y="292"/>
                  <a:pt x="96" y="291"/>
                  <a:pt x="98" y="290"/>
                </a:cubicBezTo>
                <a:cubicBezTo>
                  <a:pt x="98" y="290"/>
                  <a:pt x="99" y="289"/>
                  <a:pt x="101" y="288"/>
                </a:cubicBezTo>
                <a:cubicBezTo>
                  <a:pt x="102" y="287"/>
                  <a:pt x="104" y="285"/>
                  <a:pt x="106" y="283"/>
                </a:cubicBezTo>
                <a:cubicBezTo>
                  <a:pt x="108" y="281"/>
                  <a:pt x="110" y="279"/>
                  <a:pt x="111" y="278"/>
                </a:cubicBezTo>
                <a:cubicBezTo>
                  <a:pt x="113" y="277"/>
                  <a:pt x="114" y="276"/>
                  <a:pt x="114" y="276"/>
                </a:cubicBezTo>
                <a:cubicBezTo>
                  <a:pt x="115" y="274"/>
                  <a:pt x="117" y="274"/>
                  <a:pt x="119" y="274"/>
                </a:cubicBezTo>
                <a:cubicBezTo>
                  <a:pt x="119" y="274"/>
                  <a:pt x="120" y="274"/>
                  <a:pt x="121" y="275"/>
                </a:cubicBezTo>
                <a:cubicBezTo>
                  <a:pt x="122" y="275"/>
                  <a:pt x="124" y="276"/>
                  <a:pt x="126" y="276"/>
                </a:cubicBezTo>
                <a:cubicBezTo>
                  <a:pt x="127" y="276"/>
                  <a:pt x="129" y="276"/>
                  <a:pt x="130" y="277"/>
                </a:cubicBezTo>
                <a:cubicBezTo>
                  <a:pt x="132" y="277"/>
                  <a:pt x="132" y="277"/>
                  <a:pt x="132" y="277"/>
                </a:cubicBezTo>
                <a:cubicBezTo>
                  <a:pt x="132" y="277"/>
                  <a:pt x="133" y="277"/>
                  <a:pt x="134" y="277"/>
                </a:cubicBezTo>
                <a:cubicBezTo>
                  <a:pt x="136" y="278"/>
                  <a:pt x="137" y="278"/>
                  <a:pt x="139" y="278"/>
                </a:cubicBezTo>
                <a:cubicBezTo>
                  <a:pt x="142" y="278"/>
                  <a:pt x="146" y="278"/>
                  <a:pt x="146" y="278"/>
                </a:cubicBezTo>
                <a:cubicBezTo>
                  <a:pt x="148" y="278"/>
                  <a:pt x="150" y="280"/>
                  <a:pt x="151" y="281"/>
                </a:cubicBezTo>
                <a:cubicBezTo>
                  <a:pt x="151" y="281"/>
                  <a:pt x="153" y="286"/>
                  <a:pt x="156" y="291"/>
                </a:cubicBezTo>
                <a:cubicBezTo>
                  <a:pt x="158" y="295"/>
                  <a:pt x="161" y="300"/>
                  <a:pt x="161" y="300"/>
                </a:cubicBezTo>
                <a:cubicBezTo>
                  <a:pt x="163" y="301"/>
                  <a:pt x="165" y="302"/>
                  <a:pt x="167" y="302"/>
                </a:cubicBezTo>
                <a:cubicBezTo>
                  <a:pt x="167" y="302"/>
                  <a:pt x="168" y="302"/>
                  <a:pt x="170" y="302"/>
                </a:cubicBezTo>
                <a:close/>
                <a:moveTo>
                  <a:pt x="147" y="247"/>
                </a:moveTo>
                <a:cubicBezTo>
                  <a:pt x="145" y="246"/>
                  <a:pt x="144" y="246"/>
                  <a:pt x="143" y="246"/>
                </a:cubicBezTo>
                <a:cubicBezTo>
                  <a:pt x="142" y="246"/>
                  <a:pt x="141" y="246"/>
                  <a:pt x="140" y="246"/>
                </a:cubicBezTo>
                <a:cubicBezTo>
                  <a:pt x="138" y="246"/>
                  <a:pt x="137" y="246"/>
                  <a:pt x="137" y="246"/>
                </a:cubicBezTo>
                <a:cubicBezTo>
                  <a:pt x="137" y="246"/>
                  <a:pt x="136" y="245"/>
                  <a:pt x="135" y="245"/>
                </a:cubicBezTo>
                <a:cubicBezTo>
                  <a:pt x="134" y="245"/>
                  <a:pt x="133" y="245"/>
                  <a:pt x="132" y="245"/>
                </a:cubicBezTo>
                <a:cubicBezTo>
                  <a:pt x="131" y="244"/>
                  <a:pt x="129" y="244"/>
                  <a:pt x="128" y="244"/>
                </a:cubicBezTo>
                <a:cubicBezTo>
                  <a:pt x="123" y="242"/>
                  <a:pt x="115" y="240"/>
                  <a:pt x="109" y="236"/>
                </a:cubicBezTo>
                <a:cubicBezTo>
                  <a:pt x="102" y="233"/>
                  <a:pt x="96" y="229"/>
                  <a:pt x="91" y="225"/>
                </a:cubicBezTo>
                <a:cubicBezTo>
                  <a:pt x="90" y="225"/>
                  <a:pt x="89" y="224"/>
                  <a:pt x="89" y="223"/>
                </a:cubicBezTo>
                <a:cubicBezTo>
                  <a:pt x="88" y="222"/>
                  <a:pt x="87" y="221"/>
                  <a:pt x="86" y="221"/>
                </a:cubicBezTo>
                <a:cubicBezTo>
                  <a:pt x="85" y="220"/>
                  <a:pt x="85" y="219"/>
                  <a:pt x="85" y="219"/>
                </a:cubicBezTo>
                <a:cubicBezTo>
                  <a:pt x="85" y="219"/>
                  <a:pt x="84" y="219"/>
                  <a:pt x="83" y="217"/>
                </a:cubicBezTo>
                <a:cubicBezTo>
                  <a:pt x="82" y="217"/>
                  <a:pt x="81" y="216"/>
                  <a:pt x="81" y="215"/>
                </a:cubicBezTo>
                <a:cubicBezTo>
                  <a:pt x="80" y="214"/>
                  <a:pt x="79" y="213"/>
                  <a:pt x="78" y="212"/>
                </a:cubicBezTo>
                <a:cubicBezTo>
                  <a:pt x="75" y="208"/>
                  <a:pt x="70" y="202"/>
                  <a:pt x="67" y="195"/>
                </a:cubicBezTo>
                <a:cubicBezTo>
                  <a:pt x="63" y="188"/>
                  <a:pt x="61" y="181"/>
                  <a:pt x="59" y="176"/>
                </a:cubicBezTo>
                <a:cubicBezTo>
                  <a:pt x="59" y="175"/>
                  <a:pt x="59" y="173"/>
                  <a:pt x="58" y="172"/>
                </a:cubicBezTo>
                <a:cubicBezTo>
                  <a:pt x="58" y="171"/>
                  <a:pt x="58" y="170"/>
                  <a:pt x="58" y="169"/>
                </a:cubicBezTo>
                <a:cubicBezTo>
                  <a:pt x="58" y="168"/>
                  <a:pt x="57" y="167"/>
                  <a:pt x="57" y="167"/>
                </a:cubicBezTo>
                <a:cubicBezTo>
                  <a:pt x="57" y="167"/>
                  <a:pt x="57" y="166"/>
                  <a:pt x="57" y="164"/>
                </a:cubicBezTo>
                <a:cubicBezTo>
                  <a:pt x="57" y="163"/>
                  <a:pt x="57" y="162"/>
                  <a:pt x="57" y="161"/>
                </a:cubicBezTo>
                <a:cubicBezTo>
                  <a:pt x="57" y="160"/>
                  <a:pt x="56" y="159"/>
                  <a:pt x="56" y="157"/>
                </a:cubicBezTo>
                <a:cubicBezTo>
                  <a:pt x="56" y="152"/>
                  <a:pt x="56" y="144"/>
                  <a:pt x="57" y="137"/>
                </a:cubicBezTo>
                <a:cubicBezTo>
                  <a:pt x="58" y="129"/>
                  <a:pt x="61" y="122"/>
                  <a:pt x="63" y="117"/>
                </a:cubicBezTo>
                <a:cubicBezTo>
                  <a:pt x="63" y="116"/>
                  <a:pt x="64" y="115"/>
                  <a:pt x="64" y="113"/>
                </a:cubicBezTo>
                <a:cubicBezTo>
                  <a:pt x="64" y="112"/>
                  <a:pt x="65" y="112"/>
                  <a:pt x="65" y="111"/>
                </a:cubicBezTo>
                <a:cubicBezTo>
                  <a:pt x="66" y="109"/>
                  <a:pt x="66" y="108"/>
                  <a:pt x="66" y="108"/>
                </a:cubicBezTo>
                <a:cubicBezTo>
                  <a:pt x="66" y="108"/>
                  <a:pt x="67" y="108"/>
                  <a:pt x="68" y="106"/>
                </a:cubicBezTo>
                <a:cubicBezTo>
                  <a:pt x="68" y="105"/>
                  <a:pt x="68" y="105"/>
                  <a:pt x="69" y="104"/>
                </a:cubicBezTo>
                <a:cubicBezTo>
                  <a:pt x="70" y="103"/>
                  <a:pt x="70" y="101"/>
                  <a:pt x="71" y="100"/>
                </a:cubicBezTo>
                <a:cubicBezTo>
                  <a:pt x="74" y="96"/>
                  <a:pt x="78" y="90"/>
                  <a:pt x="84" y="84"/>
                </a:cubicBezTo>
                <a:cubicBezTo>
                  <a:pt x="89" y="79"/>
                  <a:pt x="95" y="74"/>
                  <a:pt x="100" y="71"/>
                </a:cubicBezTo>
                <a:cubicBezTo>
                  <a:pt x="102" y="70"/>
                  <a:pt x="104" y="69"/>
                  <a:pt x="106" y="68"/>
                </a:cubicBezTo>
                <a:cubicBezTo>
                  <a:pt x="107" y="67"/>
                  <a:pt x="108" y="67"/>
                  <a:pt x="108" y="67"/>
                </a:cubicBezTo>
                <a:cubicBezTo>
                  <a:pt x="108" y="67"/>
                  <a:pt x="109" y="66"/>
                  <a:pt x="110" y="65"/>
                </a:cubicBezTo>
                <a:cubicBezTo>
                  <a:pt x="112" y="65"/>
                  <a:pt x="114" y="64"/>
                  <a:pt x="116" y="63"/>
                </a:cubicBezTo>
                <a:cubicBezTo>
                  <a:pt x="122" y="61"/>
                  <a:pt x="129" y="58"/>
                  <a:pt x="136" y="57"/>
                </a:cubicBezTo>
                <a:cubicBezTo>
                  <a:pt x="143" y="56"/>
                  <a:pt x="151" y="56"/>
                  <a:pt x="157" y="56"/>
                </a:cubicBezTo>
                <a:cubicBezTo>
                  <a:pt x="158" y="56"/>
                  <a:pt x="159" y="56"/>
                  <a:pt x="160" y="56"/>
                </a:cubicBezTo>
                <a:cubicBezTo>
                  <a:pt x="162" y="56"/>
                  <a:pt x="163" y="57"/>
                  <a:pt x="163" y="57"/>
                </a:cubicBezTo>
                <a:cubicBezTo>
                  <a:pt x="165" y="57"/>
                  <a:pt x="166" y="57"/>
                  <a:pt x="166" y="57"/>
                </a:cubicBezTo>
                <a:cubicBezTo>
                  <a:pt x="166" y="57"/>
                  <a:pt x="167" y="57"/>
                  <a:pt x="168" y="57"/>
                </a:cubicBezTo>
                <a:cubicBezTo>
                  <a:pt x="169" y="58"/>
                  <a:pt x="170" y="58"/>
                  <a:pt x="171" y="58"/>
                </a:cubicBezTo>
                <a:cubicBezTo>
                  <a:pt x="172" y="58"/>
                  <a:pt x="174" y="59"/>
                  <a:pt x="175" y="59"/>
                </a:cubicBezTo>
                <a:cubicBezTo>
                  <a:pt x="181" y="60"/>
                  <a:pt x="188" y="63"/>
                  <a:pt x="194" y="66"/>
                </a:cubicBezTo>
                <a:cubicBezTo>
                  <a:pt x="201" y="69"/>
                  <a:pt x="207" y="74"/>
                  <a:pt x="212" y="77"/>
                </a:cubicBezTo>
                <a:cubicBezTo>
                  <a:pt x="213" y="78"/>
                  <a:pt x="214" y="79"/>
                  <a:pt x="215" y="80"/>
                </a:cubicBezTo>
                <a:cubicBezTo>
                  <a:pt x="215" y="80"/>
                  <a:pt x="216" y="81"/>
                  <a:pt x="217" y="82"/>
                </a:cubicBezTo>
                <a:cubicBezTo>
                  <a:pt x="218" y="83"/>
                  <a:pt x="219" y="83"/>
                  <a:pt x="219" y="83"/>
                </a:cubicBezTo>
                <a:cubicBezTo>
                  <a:pt x="219" y="83"/>
                  <a:pt x="219" y="84"/>
                  <a:pt x="220" y="85"/>
                </a:cubicBezTo>
                <a:cubicBezTo>
                  <a:pt x="221" y="86"/>
                  <a:pt x="222" y="87"/>
                  <a:pt x="222" y="87"/>
                </a:cubicBezTo>
                <a:cubicBezTo>
                  <a:pt x="223" y="88"/>
                  <a:pt x="224" y="89"/>
                  <a:pt x="225" y="90"/>
                </a:cubicBezTo>
                <a:cubicBezTo>
                  <a:pt x="229" y="95"/>
                  <a:pt x="233" y="101"/>
                  <a:pt x="236" y="108"/>
                </a:cubicBezTo>
                <a:cubicBezTo>
                  <a:pt x="240" y="114"/>
                  <a:pt x="242" y="121"/>
                  <a:pt x="244" y="127"/>
                </a:cubicBezTo>
                <a:cubicBezTo>
                  <a:pt x="244" y="128"/>
                  <a:pt x="244" y="129"/>
                  <a:pt x="245" y="130"/>
                </a:cubicBezTo>
                <a:cubicBezTo>
                  <a:pt x="245" y="132"/>
                  <a:pt x="245" y="133"/>
                  <a:pt x="245" y="133"/>
                </a:cubicBezTo>
                <a:cubicBezTo>
                  <a:pt x="246" y="135"/>
                  <a:pt x="246" y="136"/>
                  <a:pt x="246" y="136"/>
                </a:cubicBezTo>
                <a:cubicBezTo>
                  <a:pt x="246" y="136"/>
                  <a:pt x="246" y="137"/>
                  <a:pt x="246" y="138"/>
                </a:cubicBezTo>
                <a:cubicBezTo>
                  <a:pt x="246" y="139"/>
                  <a:pt x="246" y="140"/>
                  <a:pt x="246" y="141"/>
                </a:cubicBezTo>
                <a:cubicBezTo>
                  <a:pt x="247" y="142"/>
                  <a:pt x="247" y="144"/>
                  <a:pt x="247" y="145"/>
                </a:cubicBezTo>
                <a:cubicBezTo>
                  <a:pt x="247" y="151"/>
                  <a:pt x="247" y="158"/>
                  <a:pt x="246" y="166"/>
                </a:cubicBezTo>
                <a:cubicBezTo>
                  <a:pt x="245" y="173"/>
                  <a:pt x="243" y="180"/>
                  <a:pt x="241" y="186"/>
                </a:cubicBezTo>
                <a:cubicBezTo>
                  <a:pt x="240" y="187"/>
                  <a:pt x="240" y="188"/>
                  <a:pt x="239" y="189"/>
                </a:cubicBezTo>
                <a:cubicBezTo>
                  <a:pt x="239" y="190"/>
                  <a:pt x="238" y="191"/>
                  <a:pt x="238" y="192"/>
                </a:cubicBezTo>
                <a:cubicBezTo>
                  <a:pt x="237" y="193"/>
                  <a:pt x="237" y="194"/>
                  <a:pt x="237" y="194"/>
                </a:cubicBezTo>
                <a:cubicBezTo>
                  <a:pt x="237" y="194"/>
                  <a:pt x="236" y="195"/>
                  <a:pt x="236" y="196"/>
                </a:cubicBezTo>
                <a:cubicBezTo>
                  <a:pt x="235" y="197"/>
                  <a:pt x="235" y="198"/>
                  <a:pt x="234" y="199"/>
                </a:cubicBezTo>
                <a:cubicBezTo>
                  <a:pt x="234" y="200"/>
                  <a:pt x="233" y="201"/>
                  <a:pt x="232" y="202"/>
                </a:cubicBezTo>
                <a:cubicBezTo>
                  <a:pt x="229" y="207"/>
                  <a:pt x="225" y="213"/>
                  <a:pt x="219" y="218"/>
                </a:cubicBezTo>
                <a:cubicBezTo>
                  <a:pt x="214" y="224"/>
                  <a:pt x="208" y="228"/>
                  <a:pt x="203" y="231"/>
                </a:cubicBezTo>
                <a:cubicBezTo>
                  <a:pt x="201" y="233"/>
                  <a:pt x="199" y="234"/>
                  <a:pt x="198" y="235"/>
                </a:cubicBezTo>
                <a:cubicBezTo>
                  <a:pt x="196" y="236"/>
                  <a:pt x="195" y="236"/>
                  <a:pt x="195" y="236"/>
                </a:cubicBezTo>
                <a:cubicBezTo>
                  <a:pt x="195" y="236"/>
                  <a:pt x="194" y="236"/>
                  <a:pt x="193" y="237"/>
                </a:cubicBezTo>
                <a:cubicBezTo>
                  <a:pt x="192" y="238"/>
                  <a:pt x="189" y="239"/>
                  <a:pt x="187" y="240"/>
                </a:cubicBezTo>
                <a:cubicBezTo>
                  <a:pt x="182" y="242"/>
                  <a:pt x="174" y="244"/>
                  <a:pt x="167" y="245"/>
                </a:cubicBezTo>
                <a:cubicBezTo>
                  <a:pt x="160" y="247"/>
                  <a:pt x="152" y="247"/>
                  <a:pt x="147" y="24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22" name="Group 21"/>
          <p:cNvGrpSpPr/>
          <p:nvPr/>
        </p:nvGrpSpPr>
        <p:grpSpPr>
          <a:xfrm>
            <a:off x="4078701" y="4218763"/>
            <a:ext cx="214463" cy="214949"/>
            <a:chOff x="3032126" y="4197350"/>
            <a:chExt cx="361950" cy="346075"/>
          </a:xfrm>
          <a:solidFill>
            <a:schemeClr val="tx1">
              <a:lumMod val="75000"/>
              <a:lumOff val="25000"/>
            </a:schemeClr>
          </a:solidFill>
        </p:grpSpPr>
        <p:sp>
          <p:nvSpPr>
            <p:cNvPr id="23" name="Freeform 19"/>
            <p:cNvSpPr>
              <a:spLocks noEditPoints="1"/>
            </p:cNvSpPr>
            <p:nvPr/>
          </p:nvSpPr>
          <p:spPr bwMode="auto">
            <a:xfrm>
              <a:off x="3032126" y="4197350"/>
              <a:ext cx="361950" cy="346075"/>
            </a:xfrm>
            <a:custGeom>
              <a:avLst/>
              <a:gdLst>
                <a:gd name="T0" fmla="*/ 107 w 107"/>
                <a:gd name="T1" fmla="*/ 98 h 102"/>
                <a:gd name="T2" fmla="*/ 104 w 107"/>
                <a:gd name="T3" fmla="*/ 102 h 102"/>
                <a:gd name="T4" fmla="*/ 5 w 107"/>
                <a:gd name="T5" fmla="*/ 102 h 102"/>
                <a:gd name="T6" fmla="*/ 0 w 107"/>
                <a:gd name="T7" fmla="*/ 97 h 102"/>
                <a:gd name="T8" fmla="*/ 0 w 107"/>
                <a:gd name="T9" fmla="*/ 4 h 102"/>
                <a:gd name="T10" fmla="*/ 4 w 107"/>
                <a:gd name="T11" fmla="*/ 0 h 102"/>
                <a:gd name="T12" fmla="*/ 8 w 107"/>
                <a:gd name="T13" fmla="*/ 4 h 102"/>
                <a:gd name="T14" fmla="*/ 8 w 107"/>
                <a:gd name="T15" fmla="*/ 89 h 102"/>
                <a:gd name="T16" fmla="*/ 13 w 107"/>
                <a:gd name="T17" fmla="*/ 94 h 102"/>
                <a:gd name="T18" fmla="*/ 104 w 107"/>
                <a:gd name="T19" fmla="*/ 94 h 102"/>
                <a:gd name="T20" fmla="*/ 107 w 107"/>
                <a:gd name="T21" fmla="*/ 98 h 102"/>
                <a:gd name="T22" fmla="*/ 107 w 107"/>
                <a:gd name="T23" fmla="*/ 98 h 102"/>
                <a:gd name="T24" fmla="*/ 107 w 107"/>
                <a:gd name="T25" fmla="*/ 9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02">
                  <a:moveTo>
                    <a:pt x="107" y="98"/>
                  </a:moveTo>
                  <a:cubicBezTo>
                    <a:pt x="107" y="100"/>
                    <a:pt x="107" y="102"/>
                    <a:pt x="104" y="102"/>
                  </a:cubicBezTo>
                  <a:cubicBezTo>
                    <a:pt x="5" y="102"/>
                    <a:pt x="5" y="102"/>
                    <a:pt x="5" y="102"/>
                  </a:cubicBezTo>
                  <a:cubicBezTo>
                    <a:pt x="2" y="102"/>
                    <a:pt x="0" y="100"/>
                    <a:pt x="0" y="97"/>
                  </a:cubicBezTo>
                  <a:cubicBezTo>
                    <a:pt x="0" y="4"/>
                    <a:pt x="0" y="4"/>
                    <a:pt x="0" y="4"/>
                  </a:cubicBezTo>
                  <a:cubicBezTo>
                    <a:pt x="0" y="1"/>
                    <a:pt x="2" y="0"/>
                    <a:pt x="4" y="0"/>
                  </a:cubicBezTo>
                  <a:cubicBezTo>
                    <a:pt x="6" y="0"/>
                    <a:pt x="8" y="1"/>
                    <a:pt x="8" y="4"/>
                  </a:cubicBezTo>
                  <a:cubicBezTo>
                    <a:pt x="8" y="89"/>
                    <a:pt x="8" y="89"/>
                    <a:pt x="8" y="89"/>
                  </a:cubicBezTo>
                  <a:cubicBezTo>
                    <a:pt x="8" y="92"/>
                    <a:pt x="10" y="94"/>
                    <a:pt x="13" y="94"/>
                  </a:cubicBezTo>
                  <a:cubicBezTo>
                    <a:pt x="104" y="94"/>
                    <a:pt x="104" y="94"/>
                    <a:pt x="104" y="94"/>
                  </a:cubicBezTo>
                  <a:cubicBezTo>
                    <a:pt x="107" y="94"/>
                    <a:pt x="107" y="96"/>
                    <a:pt x="107" y="98"/>
                  </a:cubicBezTo>
                  <a:close/>
                  <a:moveTo>
                    <a:pt x="107" y="98"/>
                  </a:moveTo>
                  <a:cubicBezTo>
                    <a:pt x="107" y="98"/>
                    <a:pt x="107" y="98"/>
                    <a:pt x="107" y="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4" name="Freeform 20"/>
            <p:cNvSpPr>
              <a:spLocks noEditPoints="1"/>
            </p:cNvSpPr>
            <p:nvPr/>
          </p:nvSpPr>
          <p:spPr bwMode="auto">
            <a:xfrm>
              <a:off x="3086101" y="4232275"/>
              <a:ext cx="284163" cy="242887"/>
            </a:xfrm>
            <a:custGeom>
              <a:avLst/>
              <a:gdLst>
                <a:gd name="T0" fmla="*/ 82 w 84"/>
                <a:gd name="T1" fmla="*/ 25 h 72"/>
                <a:gd name="T2" fmla="*/ 84 w 84"/>
                <a:gd name="T3" fmla="*/ 24 h 72"/>
                <a:gd name="T4" fmla="*/ 82 w 84"/>
                <a:gd name="T5" fmla="*/ 2 h 72"/>
                <a:gd name="T6" fmla="*/ 79 w 84"/>
                <a:gd name="T7" fmla="*/ 1 h 72"/>
                <a:gd name="T8" fmla="*/ 59 w 84"/>
                <a:gd name="T9" fmla="*/ 8 h 72"/>
                <a:gd name="T10" fmla="*/ 59 w 84"/>
                <a:gd name="T11" fmla="*/ 10 h 72"/>
                <a:gd name="T12" fmla="*/ 62 w 84"/>
                <a:gd name="T13" fmla="*/ 13 h 72"/>
                <a:gd name="T14" fmla="*/ 63 w 84"/>
                <a:gd name="T15" fmla="*/ 16 h 72"/>
                <a:gd name="T16" fmla="*/ 48 w 84"/>
                <a:gd name="T17" fmla="*/ 40 h 72"/>
                <a:gd name="T18" fmla="*/ 44 w 84"/>
                <a:gd name="T19" fmla="*/ 41 h 72"/>
                <a:gd name="T20" fmla="*/ 20 w 84"/>
                <a:gd name="T21" fmla="*/ 32 h 72"/>
                <a:gd name="T22" fmla="*/ 16 w 84"/>
                <a:gd name="T23" fmla="*/ 33 h 72"/>
                <a:gd name="T24" fmla="*/ 2 w 84"/>
                <a:gd name="T25" fmla="*/ 51 h 72"/>
                <a:gd name="T26" fmla="*/ 0 w 84"/>
                <a:gd name="T27" fmla="*/ 55 h 72"/>
                <a:gd name="T28" fmla="*/ 0 w 84"/>
                <a:gd name="T29" fmla="*/ 70 h 72"/>
                <a:gd name="T30" fmla="*/ 2 w 84"/>
                <a:gd name="T31" fmla="*/ 71 h 72"/>
                <a:gd name="T32" fmla="*/ 21 w 84"/>
                <a:gd name="T33" fmla="*/ 48 h 72"/>
                <a:gd name="T34" fmla="*/ 25 w 84"/>
                <a:gd name="T35" fmla="*/ 47 h 72"/>
                <a:gd name="T36" fmla="*/ 49 w 84"/>
                <a:gd name="T37" fmla="*/ 56 h 72"/>
                <a:gd name="T38" fmla="*/ 52 w 84"/>
                <a:gd name="T39" fmla="*/ 55 h 72"/>
                <a:gd name="T40" fmla="*/ 74 w 84"/>
                <a:gd name="T41" fmla="*/ 23 h 72"/>
                <a:gd name="T42" fmla="*/ 77 w 84"/>
                <a:gd name="T43" fmla="*/ 22 h 72"/>
                <a:gd name="T44" fmla="*/ 82 w 84"/>
                <a:gd name="T45" fmla="*/ 25 h 72"/>
                <a:gd name="T46" fmla="*/ 82 w 84"/>
                <a:gd name="T47" fmla="*/ 25 h 72"/>
                <a:gd name="T48" fmla="*/ 82 w 84"/>
                <a:gd name="T49" fmla="*/ 2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72">
                  <a:moveTo>
                    <a:pt x="82" y="25"/>
                  </a:moveTo>
                  <a:cubicBezTo>
                    <a:pt x="83" y="26"/>
                    <a:pt x="84" y="25"/>
                    <a:pt x="84" y="24"/>
                  </a:cubicBezTo>
                  <a:cubicBezTo>
                    <a:pt x="82" y="2"/>
                    <a:pt x="82" y="2"/>
                    <a:pt x="82" y="2"/>
                  </a:cubicBezTo>
                  <a:cubicBezTo>
                    <a:pt x="82" y="1"/>
                    <a:pt x="80" y="0"/>
                    <a:pt x="79" y="1"/>
                  </a:cubicBezTo>
                  <a:cubicBezTo>
                    <a:pt x="59" y="8"/>
                    <a:pt x="59" y="8"/>
                    <a:pt x="59" y="8"/>
                  </a:cubicBezTo>
                  <a:cubicBezTo>
                    <a:pt x="58" y="9"/>
                    <a:pt x="58" y="10"/>
                    <a:pt x="59" y="10"/>
                  </a:cubicBezTo>
                  <a:cubicBezTo>
                    <a:pt x="62" y="13"/>
                    <a:pt x="62" y="13"/>
                    <a:pt x="62" y="13"/>
                  </a:cubicBezTo>
                  <a:cubicBezTo>
                    <a:pt x="64" y="14"/>
                    <a:pt x="64" y="15"/>
                    <a:pt x="63" y="16"/>
                  </a:cubicBezTo>
                  <a:cubicBezTo>
                    <a:pt x="48" y="40"/>
                    <a:pt x="48" y="40"/>
                    <a:pt x="48" y="40"/>
                  </a:cubicBezTo>
                  <a:cubicBezTo>
                    <a:pt x="47" y="41"/>
                    <a:pt x="46" y="41"/>
                    <a:pt x="44" y="41"/>
                  </a:cubicBezTo>
                  <a:cubicBezTo>
                    <a:pt x="20" y="32"/>
                    <a:pt x="20" y="32"/>
                    <a:pt x="20" y="32"/>
                  </a:cubicBezTo>
                  <a:cubicBezTo>
                    <a:pt x="19" y="31"/>
                    <a:pt x="17" y="32"/>
                    <a:pt x="16" y="33"/>
                  </a:cubicBezTo>
                  <a:cubicBezTo>
                    <a:pt x="2" y="51"/>
                    <a:pt x="2" y="51"/>
                    <a:pt x="2" y="51"/>
                  </a:cubicBezTo>
                  <a:cubicBezTo>
                    <a:pt x="1" y="52"/>
                    <a:pt x="0" y="54"/>
                    <a:pt x="0" y="55"/>
                  </a:cubicBezTo>
                  <a:cubicBezTo>
                    <a:pt x="0" y="70"/>
                    <a:pt x="0" y="70"/>
                    <a:pt x="0" y="70"/>
                  </a:cubicBezTo>
                  <a:cubicBezTo>
                    <a:pt x="0" y="71"/>
                    <a:pt x="1" y="72"/>
                    <a:pt x="2" y="71"/>
                  </a:cubicBezTo>
                  <a:cubicBezTo>
                    <a:pt x="21" y="48"/>
                    <a:pt x="21" y="48"/>
                    <a:pt x="21" y="48"/>
                  </a:cubicBezTo>
                  <a:cubicBezTo>
                    <a:pt x="22" y="47"/>
                    <a:pt x="23" y="47"/>
                    <a:pt x="25" y="47"/>
                  </a:cubicBezTo>
                  <a:cubicBezTo>
                    <a:pt x="49" y="56"/>
                    <a:pt x="49" y="56"/>
                    <a:pt x="49" y="56"/>
                  </a:cubicBezTo>
                  <a:cubicBezTo>
                    <a:pt x="50" y="57"/>
                    <a:pt x="52" y="56"/>
                    <a:pt x="52" y="55"/>
                  </a:cubicBezTo>
                  <a:cubicBezTo>
                    <a:pt x="74" y="23"/>
                    <a:pt x="74" y="23"/>
                    <a:pt x="74" y="23"/>
                  </a:cubicBezTo>
                  <a:cubicBezTo>
                    <a:pt x="75" y="22"/>
                    <a:pt x="76" y="21"/>
                    <a:pt x="77" y="22"/>
                  </a:cubicBezTo>
                  <a:lnTo>
                    <a:pt x="82" y="25"/>
                  </a:lnTo>
                  <a:close/>
                  <a:moveTo>
                    <a:pt x="82" y="25"/>
                  </a:moveTo>
                  <a:cubicBezTo>
                    <a:pt x="82" y="25"/>
                    <a:pt x="82" y="25"/>
                    <a:pt x="8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25" name="Freeform 24"/>
          <p:cNvSpPr>
            <a:spLocks noEditPoints="1"/>
          </p:cNvSpPr>
          <p:nvPr/>
        </p:nvSpPr>
        <p:spPr bwMode="auto">
          <a:xfrm>
            <a:off x="4804865" y="4214819"/>
            <a:ext cx="1430693" cy="1500702"/>
          </a:xfrm>
          <a:custGeom>
            <a:avLst/>
            <a:gdLst>
              <a:gd name="T0" fmla="*/ 413 w 714"/>
              <a:gd name="T1" fmla="*/ 709 h 714"/>
              <a:gd name="T2" fmla="*/ 455 w 714"/>
              <a:gd name="T3" fmla="*/ 706 h 714"/>
              <a:gd name="T4" fmla="*/ 482 w 714"/>
              <a:gd name="T5" fmla="*/ 644 h 714"/>
              <a:gd name="T6" fmla="*/ 528 w 714"/>
              <a:gd name="T7" fmla="*/ 619 h 714"/>
              <a:gd name="T8" fmla="*/ 594 w 714"/>
              <a:gd name="T9" fmla="*/ 631 h 714"/>
              <a:gd name="T10" fmla="*/ 620 w 714"/>
              <a:gd name="T11" fmla="*/ 606 h 714"/>
              <a:gd name="T12" fmla="*/ 608 w 714"/>
              <a:gd name="T13" fmla="*/ 554 h 714"/>
              <a:gd name="T14" fmla="*/ 625 w 714"/>
              <a:gd name="T15" fmla="*/ 519 h 714"/>
              <a:gd name="T16" fmla="*/ 690 w 714"/>
              <a:gd name="T17" fmla="*/ 484 h 714"/>
              <a:gd name="T18" fmla="*/ 690 w 714"/>
              <a:gd name="T19" fmla="*/ 415 h 714"/>
              <a:gd name="T20" fmla="*/ 670 w 714"/>
              <a:gd name="T21" fmla="*/ 360 h 714"/>
              <a:gd name="T22" fmla="*/ 680 w 714"/>
              <a:gd name="T23" fmla="*/ 322 h 714"/>
              <a:gd name="T24" fmla="*/ 713 w 714"/>
              <a:gd name="T25" fmla="*/ 287 h 714"/>
              <a:gd name="T26" fmla="*/ 696 w 714"/>
              <a:gd name="T27" fmla="*/ 245 h 714"/>
              <a:gd name="T28" fmla="*/ 638 w 714"/>
              <a:gd name="T29" fmla="*/ 219 h 714"/>
              <a:gd name="T30" fmla="*/ 617 w 714"/>
              <a:gd name="T31" fmla="*/ 171 h 714"/>
              <a:gd name="T32" fmla="*/ 619 w 714"/>
              <a:gd name="T33" fmla="*/ 106 h 714"/>
              <a:gd name="T34" fmla="*/ 588 w 714"/>
              <a:gd name="T35" fmla="*/ 92 h 714"/>
              <a:gd name="T36" fmla="*/ 540 w 714"/>
              <a:gd name="T37" fmla="*/ 102 h 714"/>
              <a:gd name="T38" fmla="*/ 495 w 714"/>
              <a:gd name="T39" fmla="*/ 76 h 714"/>
              <a:gd name="T40" fmla="*/ 459 w 714"/>
              <a:gd name="T41" fmla="*/ 9 h 714"/>
              <a:gd name="T42" fmla="*/ 392 w 714"/>
              <a:gd name="T43" fmla="*/ 45 h 714"/>
              <a:gd name="T44" fmla="*/ 341 w 714"/>
              <a:gd name="T45" fmla="*/ 44 h 714"/>
              <a:gd name="T46" fmla="*/ 305 w 714"/>
              <a:gd name="T47" fmla="*/ 10 h 714"/>
              <a:gd name="T48" fmla="*/ 271 w 714"/>
              <a:gd name="T49" fmla="*/ 4 h 714"/>
              <a:gd name="T50" fmla="*/ 239 w 714"/>
              <a:gd name="T51" fmla="*/ 60 h 714"/>
              <a:gd name="T52" fmla="*/ 195 w 714"/>
              <a:gd name="T53" fmla="*/ 89 h 714"/>
              <a:gd name="T54" fmla="*/ 132 w 714"/>
              <a:gd name="T55" fmla="*/ 80 h 714"/>
              <a:gd name="T56" fmla="*/ 95 w 714"/>
              <a:gd name="T57" fmla="*/ 106 h 714"/>
              <a:gd name="T58" fmla="*/ 104 w 714"/>
              <a:gd name="T59" fmla="*/ 153 h 714"/>
              <a:gd name="T60" fmla="*/ 92 w 714"/>
              <a:gd name="T61" fmla="*/ 190 h 714"/>
              <a:gd name="T62" fmla="*/ 45 w 714"/>
              <a:gd name="T63" fmla="*/ 226 h 714"/>
              <a:gd name="T64" fmla="*/ 8 w 714"/>
              <a:gd name="T65" fmla="*/ 284 h 714"/>
              <a:gd name="T66" fmla="*/ 44 w 714"/>
              <a:gd name="T67" fmla="*/ 349 h 714"/>
              <a:gd name="T68" fmla="*/ 39 w 714"/>
              <a:gd name="T69" fmla="*/ 388 h 714"/>
              <a:gd name="T70" fmla="*/ 1 w 714"/>
              <a:gd name="T71" fmla="*/ 425 h 714"/>
              <a:gd name="T72" fmla="*/ 9 w 714"/>
              <a:gd name="T73" fmla="*/ 460 h 714"/>
              <a:gd name="T74" fmla="*/ 72 w 714"/>
              <a:gd name="T75" fmla="*/ 486 h 714"/>
              <a:gd name="T76" fmla="*/ 97 w 714"/>
              <a:gd name="T77" fmla="*/ 531 h 714"/>
              <a:gd name="T78" fmla="*/ 86 w 714"/>
              <a:gd name="T79" fmla="*/ 598 h 714"/>
              <a:gd name="T80" fmla="*/ 120 w 714"/>
              <a:gd name="T81" fmla="*/ 623 h 714"/>
              <a:gd name="T82" fmla="*/ 171 w 714"/>
              <a:gd name="T83" fmla="*/ 609 h 714"/>
              <a:gd name="T84" fmla="*/ 206 w 714"/>
              <a:gd name="T85" fmla="*/ 631 h 714"/>
              <a:gd name="T86" fmla="*/ 238 w 714"/>
              <a:gd name="T87" fmla="*/ 699 h 714"/>
              <a:gd name="T88" fmla="*/ 311 w 714"/>
              <a:gd name="T89" fmla="*/ 673 h 714"/>
              <a:gd name="T90" fmla="*/ 364 w 714"/>
              <a:gd name="T91" fmla="*/ 670 h 714"/>
              <a:gd name="T92" fmla="*/ 346 w 714"/>
              <a:gd name="T93" fmla="*/ 606 h 714"/>
              <a:gd name="T94" fmla="*/ 227 w 714"/>
              <a:gd name="T95" fmla="*/ 569 h 714"/>
              <a:gd name="T96" fmla="*/ 144 w 714"/>
              <a:gd name="T97" fmla="*/ 487 h 714"/>
              <a:gd name="T98" fmla="*/ 129 w 714"/>
              <a:gd name="T99" fmla="*/ 458 h 714"/>
              <a:gd name="T100" fmla="*/ 108 w 714"/>
              <a:gd name="T101" fmla="*/ 345 h 714"/>
              <a:gd name="T102" fmla="*/ 144 w 714"/>
              <a:gd name="T103" fmla="*/ 227 h 714"/>
              <a:gd name="T104" fmla="*/ 227 w 714"/>
              <a:gd name="T105" fmla="*/ 144 h 714"/>
              <a:gd name="T106" fmla="*/ 256 w 714"/>
              <a:gd name="T107" fmla="*/ 129 h 714"/>
              <a:gd name="T108" fmla="*/ 368 w 714"/>
              <a:gd name="T109" fmla="*/ 108 h 714"/>
              <a:gd name="T110" fmla="*/ 487 w 714"/>
              <a:gd name="T111" fmla="*/ 144 h 714"/>
              <a:gd name="T112" fmla="*/ 570 w 714"/>
              <a:gd name="T113" fmla="*/ 227 h 714"/>
              <a:gd name="T114" fmla="*/ 585 w 714"/>
              <a:gd name="T115" fmla="*/ 255 h 714"/>
              <a:gd name="T116" fmla="*/ 606 w 714"/>
              <a:gd name="T117" fmla="*/ 368 h 714"/>
              <a:gd name="T118" fmla="*/ 570 w 714"/>
              <a:gd name="T119" fmla="*/ 486 h 714"/>
              <a:gd name="T120" fmla="*/ 487 w 714"/>
              <a:gd name="T121" fmla="*/ 569 h 714"/>
              <a:gd name="T122" fmla="*/ 458 w 714"/>
              <a:gd name="T123" fmla="*/ 58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714">
                <a:moveTo>
                  <a:pt x="388" y="674"/>
                </a:moveTo>
                <a:cubicBezTo>
                  <a:pt x="388" y="674"/>
                  <a:pt x="390" y="677"/>
                  <a:pt x="392" y="680"/>
                </a:cubicBezTo>
                <a:cubicBezTo>
                  <a:pt x="394" y="683"/>
                  <a:pt x="397" y="687"/>
                  <a:pt x="400" y="692"/>
                </a:cubicBezTo>
                <a:cubicBezTo>
                  <a:pt x="403" y="696"/>
                  <a:pt x="407" y="700"/>
                  <a:pt x="409" y="704"/>
                </a:cubicBezTo>
                <a:cubicBezTo>
                  <a:pt x="412" y="707"/>
                  <a:pt x="413" y="709"/>
                  <a:pt x="413" y="709"/>
                </a:cubicBezTo>
                <a:cubicBezTo>
                  <a:pt x="416" y="712"/>
                  <a:pt x="421" y="714"/>
                  <a:pt x="425" y="713"/>
                </a:cubicBezTo>
                <a:cubicBezTo>
                  <a:pt x="425" y="713"/>
                  <a:pt x="426" y="713"/>
                  <a:pt x="427" y="712"/>
                </a:cubicBezTo>
                <a:cubicBezTo>
                  <a:pt x="428" y="712"/>
                  <a:pt x="429" y="712"/>
                  <a:pt x="431" y="712"/>
                </a:cubicBezTo>
                <a:cubicBezTo>
                  <a:pt x="434" y="711"/>
                  <a:pt x="438" y="710"/>
                  <a:pt x="443" y="709"/>
                </a:cubicBezTo>
                <a:cubicBezTo>
                  <a:pt x="447" y="708"/>
                  <a:pt x="451" y="707"/>
                  <a:pt x="455" y="706"/>
                </a:cubicBezTo>
                <a:cubicBezTo>
                  <a:pt x="458" y="705"/>
                  <a:pt x="460" y="704"/>
                  <a:pt x="460" y="704"/>
                </a:cubicBezTo>
                <a:cubicBezTo>
                  <a:pt x="465" y="703"/>
                  <a:pt x="468" y="699"/>
                  <a:pt x="469" y="695"/>
                </a:cubicBezTo>
                <a:cubicBezTo>
                  <a:pt x="469" y="695"/>
                  <a:pt x="471" y="685"/>
                  <a:pt x="473" y="674"/>
                </a:cubicBezTo>
                <a:cubicBezTo>
                  <a:pt x="474" y="663"/>
                  <a:pt x="475" y="653"/>
                  <a:pt x="475" y="653"/>
                </a:cubicBezTo>
                <a:cubicBezTo>
                  <a:pt x="476" y="649"/>
                  <a:pt x="479" y="646"/>
                  <a:pt x="482" y="644"/>
                </a:cubicBezTo>
                <a:cubicBezTo>
                  <a:pt x="482" y="644"/>
                  <a:pt x="484" y="643"/>
                  <a:pt x="486" y="642"/>
                </a:cubicBezTo>
                <a:cubicBezTo>
                  <a:pt x="489" y="641"/>
                  <a:pt x="492" y="640"/>
                  <a:pt x="495" y="638"/>
                </a:cubicBezTo>
                <a:cubicBezTo>
                  <a:pt x="501" y="635"/>
                  <a:pt x="507" y="632"/>
                  <a:pt x="507" y="632"/>
                </a:cubicBezTo>
                <a:cubicBezTo>
                  <a:pt x="507" y="632"/>
                  <a:pt x="513" y="628"/>
                  <a:pt x="519" y="625"/>
                </a:cubicBezTo>
                <a:cubicBezTo>
                  <a:pt x="522" y="623"/>
                  <a:pt x="525" y="621"/>
                  <a:pt x="528" y="619"/>
                </a:cubicBezTo>
                <a:cubicBezTo>
                  <a:pt x="530" y="618"/>
                  <a:pt x="531" y="617"/>
                  <a:pt x="531" y="617"/>
                </a:cubicBezTo>
                <a:cubicBezTo>
                  <a:pt x="535" y="615"/>
                  <a:pt x="539" y="614"/>
                  <a:pt x="543" y="616"/>
                </a:cubicBezTo>
                <a:cubicBezTo>
                  <a:pt x="543" y="616"/>
                  <a:pt x="552" y="621"/>
                  <a:pt x="562" y="625"/>
                </a:cubicBezTo>
                <a:cubicBezTo>
                  <a:pt x="572" y="630"/>
                  <a:pt x="582" y="634"/>
                  <a:pt x="582" y="634"/>
                </a:cubicBezTo>
                <a:cubicBezTo>
                  <a:pt x="586" y="635"/>
                  <a:pt x="591" y="634"/>
                  <a:pt x="594" y="631"/>
                </a:cubicBezTo>
                <a:cubicBezTo>
                  <a:pt x="594" y="631"/>
                  <a:pt x="596" y="629"/>
                  <a:pt x="598" y="627"/>
                </a:cubicBezTo>
                <a:cubicBezTo>
                  <a:pt x="601" y="625"/>
                  <a:pt x="604" y="622"/>
                  <a:pt x="607" y="619"/>
                </a:cubicBezTo>
                <a:cubicBezTo>
                  <a:pt x="611" y="616"/>
                  <a:pt x="614" y="613"/>
                  <a:pt x="616" y="610"/>
                </a:cubicBezTo>
                <a:cubicBezTo>
                  <a:pt x="617" y="609"/>
                  <a:pt x="618" y="608"/>
                  <a:pt x="619" y="607"/>
                </a:cubicBezTo>
                <a:cubicBezTo>
                  <a:pt x="620" y="607"/>
                  <a:pt x="620" y="606"/>
                  <a:pt x="620" y="606"/>
                </a:cubicBezTo>
                <a:cubicBezTo>
                  <a:pt x="623" y="603"/>
                  <a:pt x="625" y="598"/>
                  <a:pt x="623" y="594"/>
                </a:cubicBezTo>
                <a:cubicBezTo>
                  <a:pt x="623" y="594"/>
                  <a:pt x="623" y="591"/>
                  <a:pt x="621" y="588"/>
                </a:cubicBezTo>
                <a:cubicBezTo>
                  <a:pt x="620" y="584"/>
                  <a:pt x="618" y="579"/>
                  <a:pt x="616" y="574"/>
                </a:cubicBezTo>
                <a:cubicBezTo>
                  <a:pt x="614" y="569"/>
                  <a:pt x="612" y="564"/>
                  <a:pt x="611" y="560"/>
                </a:cubicBezTo>
                <a:cubicBezTo>
                  <a:pt x="609" y="557"/>
                  <a:pt x="608" y="554"/>
                  <a:pt x="608" y="554"/>
                </a:cubicBezTo>
                <a:cubicBezTo>
                  <a:pt x="606" y="550"/>
                  <a:pt x="607" y="546"/>
                  <a:pt x="609" y="543"/>
                </a:cubicBezTo>
                <a:cubicBezTo>
                  <a:pt x="609" y="543"/>
                  <a:pt x="610" y="541"/>
                  <a:pt x="612" y="539"/>
                </a:cubicBezTo>
                <a:cubicBezTo>
                  <a:pt x="613" y="537"/>
                  <a:pt x="615" y="534"/>
                  <a:pt x="617" y="531"/>
                </a:cubicBezTo>
                <a:cubicBezTo>
                  <a:pt x="619" y="528"/>
                  <a:pt x="621" y="525"/>
                  <a:pt x="622" y="523"/>
                </a:cubicBezTo>
                <a:cubicBezTo>
                  <a:pt x="624" y="521"/>
                  <a:pt x="625" y="519"/>
                  <a:pt x="625" y="519"/>
                </a:cubicBezTo>
                <a:cubicBezTo>
                  <a:pt x="625" y="519"/>
                  <a:pt x="628" y="514"/>
                  <a:pt x="632" y="507"/>
                </a:cubicBezTo>
                <a:cubicBezTo>
                  <a:pt x="635" y="501"/>
                  <a:pt x="638" y="495"/>
                  <a:pt x="638" y="495"/>
                </a:cubicBezTo>
                <a:cubicBezTo>
                  <a:pt x="640" y="491"/>
                  <a:pt x="644" y="489"/>
                  <a:pt x="648" y="489"/>
                </a:cubicBezTo>
                <a:cubicBezTo>
                  <a:pt x="648" y="489"/>
                  <a:pt x="658" y="488"/>
                  <a:pt x="669" y="487"/>
                </a:cubicBezTo>
                <a:cubicBezTo>
                  <a:pt x="680" y="486"/>
                  <a:pt x="690" y="484"/>
                  <a:pt x="690" y="484"/>
                </a:cubicBezTo>
                <a:cubicBezTo>
                  <a:pt x="694" y="483"/>
                  <a:pt x="698" y="480"/>
                  <a:pt x="700" y="475"/>
                </a:cubicBezTo>
                <a:cubicBezTo>
                  <a:pt x="700" y="475"/>
                  <a:pt x="702" y="467"/>
                  <a:pt x="705" y="459"/>
                </a:cubicBezTo>
                <a:cubicBezTo>
                  <a:pt x="707" y="450"/>
                  <a:pt x="710" y="441"/>
                  <a:pt x="710" y="441"/>
                </a:cubicBezTo>
                <a:cubicBezTo>
                  <a:pt x="711" y="437"/>
                  <a:pt x="709" y="432"/>
                  <a:pt x="706" y="429"/>
                </a:cubicBezTo>
                <a:cubicBezTo>
                  <a:pt x="706" y="429"/>
                  <a:pt x="698" y="422"/>
                  <a:pt x="690" y="415"/>
                </a:cubicBezTo>
                <a:cubicBezTo>
                  <a:pt x="681" y="408"/>
                  <a:pt x="673" y="402"/>
                  <a:pt x="673" y="402"/>
                </a:cubicBezTo>
                <a:cubicBezTo>
                  <a:pt x="670" y="400"/>
                  <a:pt x="668" y="396"/>
                  <a:pt x="668" y="392"/>
                </a:cubicBezTo>
                <a:cubicBezTo>
                  <a:pt x="668" y="392"/>
                  <a:pt x="669" y="385"/>
                  <a:pt x="670" y="378"/>
                </a:cubicBezTo>
                <a:cubicBezTo>
                  <a:pt x="670" y="371"/>
                  <a:pt x="670" y="364"/>
                  <a:pt x="670" y="364"/>
                </a:cubicBezTo>
                <a:cubicBezTo>
                  <a:pt x="670" y="364"/>
                  <a:pt x="670" y="362"/>
                  <a:pt x="670" y="360"/>
                </a:cubicBezTo>
                <a:cubicBezTo>
                  <a:pt x="670" y="357"/>
                  <a:pt x="670" y="353"/>
                  <a:pt x="670" y="350"/>
                </a:cubicBezTo>
                <a:cubicBezTo>
                  <a:pt x="670" y="346"/>
                  <a:pt x="670" y="343"/>
                  <a:pt x="670" y="340"/>
                </a:cubicBezTo>
                <a:cubicBezTo>
                  <a:pt x="670" y="338"/>
                  <a:pt x="670" y="336"/>
                  <a:pt x="670" y="336"/>
                </a:cubicBezTo>
                <a:cubicBezTo>
                  <a:pt x="669" y="332"/>
                  <a:pt x="671" y="328"/>
                  <a:pt x="675" y="326"/>
                </a:cubicBezTo>
                <a:cubicBezTo>
                  <a:pt x="675" y="326"/>
                  <a:pt x="677" y="324"/>
                  <a:pt x="680" y="322"/>
                </a:cubicBezTo>
                <a:cubicBezTo>
                  <a:pt x="684" y="320"/>
                  <a:pt x="688" y="317"/>
                  <a:pt x="692" y="314"/>
                </a:cubicBezTo>
                <a:cubicBezTo>
                  <a:pt x="697" y="310"/>
                  <a:pt x="701" y="307"/>
                  <a:pt x="704" y="305"/>
                </a:cubicBezTo>
                <a:cubicBezTo>
                  <a:pt x="707" y="302"/>
                  <a:pt x="709" y="300"/>
                  <a:pt x="709" y="300"/>
                </a:cubicBezTo>
                <a:cubicBezTo>
                  <a:pt x="713" y="298"/>
                  <a:pt x="714" y="293"/>
                  <a:pt x="713" y="288"/>
                </a:cubicBezTo>
                <a:cubicBezTo>
                  <a:pt x="713" y="288"/>
                  <a:pt x="713" y="288"/>
                  <a:pt x="713" y="287"/>
                </a:cubicBezTo>
                <a:cubicBezTo>
                  <a:pt x="713" y="286"/>
                  <a:pt x="712" y="284"/>
                  <a:pt x="712" y="283"/>
                </a:cubicBezTo>
                <a:cubicBezTo>
                  <a:pt x="711" y="280"/>
                  <a:pt x="710" y="275"/>
                  <a:pt x="709" y="271"/>
                </a:cubicBezTo>
                <a:cubicBezTo>
                  <a:pt x="708" y="266"/>
                  <a:pt x="707" y="262"/>
                  <a:pt x="706" y="259"/>
                </a:cubicBezTo>
                <a:cubicBezTo>
                  <a:pt x="705" y="256"/>
                  <a:pt x="705" y="254"/>
                  <a:pt x="705" y="254"/>
                </a:cubicBezTo>
                <a:cubicBezTo>
                  <a:pt x="704" y="249"/>
                  <a:pt x="700" y="246"/>
                  <a:pt x="696" y="245"/>
                </a:cubicBezTo>
                <a:cubicBezTo>
                  <a:pt x="696" y="245"/>
                  <a:pt x="685" y="242"/>
                  <a:pt x="675" y="241"/>
                </a:cubicBezTo>
                <a:cubicBezTo>
                  <a:pt x="664" y="239"/>
                  <a:pt x="653" y="238"/>
                  <a:pt x="653" y="238"/>
                </a:cubicBezTo>
                <a:cubicBezTo>
                  <a:pt x="649" y="238"/>
                  <a:pt x="646" y="235"/>
                  <a:pt x="644" y="231"/>
                </a:cubicBezTo>
                <a:cubicBezTo>
                  <a:pt x="644" y="231"/>
                  <a:pt x="643" y="230"/>
                  <a:pt x="642" y="227"/>
                </a:cubicBezTo>
                <a:cubicBezTo>
                  <a:pt x="641" y="225"/>
                  <a:pt x="640" y="222"/>
                  <a:pt x="638" y="219"/>
                </a:cubicBezTo>
                <a:cubicBezTo>
                  <a:pt x="635" y="212"/>
                  <a:pt x="632" y="206"/>
                  <a:pt x="632" y="206"/>
                </a:cubicBezTo>
                <a:cubicBezTo>
                  <a:pt x="632" y="206"/>
                  <a:pt x="628" y="200"/>
                  <a:pt x="625" y="194"/>
                </a:cubicBezTo>
                <a:cubicBezTo>
                  <a:pt x="623" y="191"/>
                  <a:pt x="621" y="188"/>
                  <a:pt x="620" y="186"/>
                </a:cubicBezTo>
                <a:cubicBezTo>
                  <a:pt x="618" y="184"/>
                  <a:pt x="617" y="182"/>
                  <a:pt x="617" y="182"/>
                </a:cubicBezTo>
                <a:cubicBezTo>
                  <a:pt x="615" y="179"/>
                  <a:pt x="615" y="175"/>
                  <a:pt x="617" y="171"/>
                </a:cubicBezTo>
                <a:cubicBezTo>
                  <a:pt x="617" y="171"/>
                  <a:pt x="621" y="162"/>
                  <a:pt x="626" y="152"/>
                </a:cubicBezTo>
                <a:cubicBezTo>
                  <a:pt x="630" y="142"/>
                  <a:pt x="634" y="132"/>
                  <a:pt x="634" y="132"/>
                </a:cubicBezTo>
                <a:cubicBezTo>
                  <a:pt x="635" y="128"/>
                  <a:pt x="635" y="123"/>
                  <a:pt x="631" y="119"/>
                </a:cubicBezTo>
                <a:cubicBezTo>
                  <a:pt x="631" y="119"/>
                  <a:pt x="630" y="118"/>
                  <a:pt x="628" y="115"/>
                </a:cubicBezTo>
                <a:cubicBezTo>
                  <a:pt x="625" y="113"/>
                  <a:pt x="623" y="109"/>
                  <a:pt x="619" y="106"/>
                </a:cubicBezTo>
                <a:cubicBezTo>
                  <a:pt x="616" y="103"/>
                  <a:pt x="613" y="100"/>
                  <a:pt x="611" y="97"/>
                </a:cubicBezTo>
                <a:cubicBezTo>
                  <a:pt x="610" y="96"/>
                  <a:pt x="609" y="95"/>
                  <a:pt x="608" y="95"/>
                </a:cubicBezTo>
                <a:cubicBezTo>
                  <a:pt x="607" y="94"/>
                  <a:pt x="607" y="94"/>
                  <a:pt x="607" y="94"/>
                </a:cubicBezTo>
                <a:cubicBezTo>
                  <a:pt x="603" y="90"/>
                  <a:pt x="598" y="89"/>
                  <a:pt x="594" y="90"/>
                </a:cubicBezTo>
                <a:cubicBezTo>
                  <a:pt x="594" y="90"/>
                  <a:pt x="592" y="91"/>
                  <a:pt x="588" y="92"/>
                </a:cubicBezTo>
                <a:cubicBezTo>
                  <a:pt x="584" y="94"/>
                  <a:pt x="579" y="96"/>
                  <a:pt x="574" y="98"/>
                </a:cubicBezTo>
                <a:cubicBezTo>
                  <a:pt x="569" y="100"/>
                  <a:pt x="564" y="102"/>
                  <a:pt x="561" y="103"/>
                </a:cubicBezTo>
                <a:cubicBezTo>
                  <a:pt x="557" y="105"/>
                  <a:pt x="555" y="106"/>
                  <a:pt x="555" y="106"/>
                </a:cubicBezTo>
                <a:cubicBezTo>
                  <a:pt x="551" y="108"/>
                  <a:pt x="546" y="107"/>
                  <a:pt x="543" y="105"/>
                </a:cubicBezTo>
                <a:cubicBezTo>
                  <a:pt x="543" y="105"/>
                  <a:pt x="542" y="103"/>
                  <a:pt x="540" y="102"/>
                </a:cubicBezTo>
                <a:cubicBezTo>
                  <a:pt x="537" y="100"/>
                  <a:pt x="535" y="98"/>
                  <a:pt x="532" y="96"/>
                </a:cubicBezTo>
                <a:cubicBezTo>
                  <a:pt x="529" y="95"/>
                  <a:pt x="526" y="93"/>
                  <a:pt x="524" y="91"/>
                </a:cubicBezTo>
                <a:cubicBezTo>
                  <a:pt x="521" y="90"/>
                  <a:pt x="520" y="89"/>
                  <a:pt x="520" y="89"/>
                </a:cubicBezTo>
                <a:cubicBezTo>
                  <a:pt x="520" y="89"/>
                  <a:pt x="514" y="85"/>
                  <a:pt x="508" y="82"/>
                </a:cubicBezTo>
                <a:cubicBezTo>
                  <a:pt x="502" y="79"/>
                  <a:pt x="495" y="76"/>
                  <a:pt x="495" y="76"/>
                </a:cubicBezTo>
                <a:cubicBezTo>
                  <a:pt x="492" y="74"/>
                  <a:pt x="489" y="70"/>
                  <a:pt x="489" y="66"/>
                </a:cubicBezTo>
                <a:cubicBezTo>
                  <a:pt x="489" y="66"/>
                  <a:pt x="488" y="56"/>
                  <a:pt x="487" y="45"/>
                </a:cubicBezTo>
                <a:cubicBezTo>
                  <a:pt x="486" y="34"/>
                  <a:pt x="484" y="24"/>
                  <a:pt x="484" y="24"/>
                </a:cubicBezTo>
                <a:cubicBezTo>
                  <a:pt x="484" y="19"/>
                  <a:pt x="480" y="16"/>
                  <a:pt x="476" y="14"/>
                </a:cubicBezTo>
                <a:cubicBezTo>
                  <a:pt x="476" y="14"/>
                  <a:pt x="467" y="11"/>
                  <a:pt x="459" y="9"/>
                </a:cubicBezTo>
                <a:cubicBezTo>
                  <a:pt x="450" y="6"/>
                  <a:pt x="442" y="4"/>
                  <a:pt x="442" y="4"/>
                </a:cubicBezTo>
                <a:cubicBezTo>
                  <a:pt x="437" y="3"/>
                  <a:pt x="432" y="4"/>
                  <a:pt x="429" y="7"/>
                </a:cubicBezTo>
                <a:cubicBezTo>
                  <a:pt x="429" y="7"/>
                  <a:pt x="422" y="15"/>
                  <a:pt x="416" y="24"/>
                </a:cubicBezTo>
                <a:cubicBezTo>
                  <a:pt x="409" y="32"/>
                  <a:pt x="403" y="41"/>
                  <a:pt x="403" y="41"/>
                </a:cubicBezTo>
                <a:cubicBezTo>
                  <a:pt x="400" y="44"/>
                  <a:pt x="396" y="46"/>
                  <a:pt x="392" y="45"/>
                </a:cubicBezTo>
                <a:cubicBezTo>
                  <a:pt x="392" y="45"/>
                  <a:pt x="385" y="44"/>
                  <a:pt x="378" y="44"/>
                </a:cubicBezTo>
                <a:cubicBezTo>
                  <a:pt x="371" y="43"/>
                  <a:pt x="364" y="43"/>
                  <a:pt x="364" y="43"/>
                </a:cubicBezTo>
                <a:cubicBezTo>
                  <a:pt x="364" y="43"/>
                  <a:pt x="363" y="43"/>
                  <a:pt x="360" y="43"/>
                </a:cubicBezTo>
                <a:cubicBezTo>
                  <a:pt x="357" y="43"/>
                  <a:pt x="354" y="43"/>
                  <a:pt x="350" y="43"/>
                </a:cubicBezTo>
                <a:cubicBezTo>
                  <a:pt x="347" y="43"/>
                  <a:pt x="343" y="44"/>
                  <a:pt x="341" y="44"/>
                </a:cubicBezTo>
                <a:cubicBezTo>
                  <a:pt x="338" y="44"/>
                  <a:pt x="336" y="44"/>
                  <a:pt x="336" y="44"/>
                </a:cubicBezTo>
                <a:cubicBezTo>
                  <a:pt x="332" y="44"/>
                  <a:pt x="328" y="42"/>
                  <a:pt x="326" y="39"/>
                </a:cubicBezTo>
                <a:cubicBezTo>
                  <a:pt x="326" y="39"/>
                  <a:pt x="325" y="37"/>
                  <a:pt x="322" y="33"/>
                </a:cubicBezTo>
                <a:cubicBezTo>
                  <a:pt x="320" y="30"/>
                  <a:pt x="317" y="26"/>
                  <a:pt x="314" y="21"/>
                </a:cubicBezTo>
                <a:cubicBezTo>
                  <a:pt x="311" y="17"/>
                  <a:pt x="308" y="13"/>
                  <a:pt x="305" y="10"/>
                </a:cubicBezTo>
                <a:cubicBezTo>
                  <a:pt x="303" y="6"/>
                  <a:pt x="301" y="4"/>
                  <a:pt x="301" y="4"/>
                </a:cubicBezTo>
                <a:cubicBezTo>
                  <a:pt x="298" y="1"/>
                  <a:pt x="293" y="0"/>
                  <a:pt x="289" y="0"/>
                </a:cubicBezTo>
                <a:cubicBezTo>
                  <a:pt x="289" y="0"/>
                  <a:pt x="288" y="1"/>
                  <a:pt x="287" y="1"/>
                </a:cubicBezTo>
                <a:cubicBezTo>
                  <a:pt x="286" y="1"/>
                  <a:pt x="285" y="1"/>
                  <a:pt x="283" y="2"/>
                </a:cubicBezTo>
                <a:cubicBezTo>
                  <a:pt x="280" y="2"/>
                  <a:pt x="276" y="3"/>
                  <a:pt x="271" y="4"/>
                </a:cubicBezTo>
                <a:cubicBezTo>
                  <a:pt x="267" y="5"/>
                  <a:pt x="263" y="7"/>
                  <a:pt x="259" y="7"/>
                </a:cubicBezTo>
                <a:cubicBezTo>
                  <a:pt x="256" y="8"/>
                  <a:pt x="254" y="9"/>
                  <a:pt x="254" y="9"/>
                </a:cubicBezTo>
                <a:cubicBezTo>
                  <a:pt x="249" y="10"/>
                  <a:pt x="246" y="14"/>
                  <a:pt x="245" y="18"/>
                </a:cubicBezTo>
                <a:cubicBezTo>
                  <a:pt x="245" y="18"/>
                  <a:pt x="243" y="29"/>
                  <a:pt x="241" y="39"/>
                </a:cubicBezTo>
                <a:cubicBezTo>
                  <a:pt x="240" y="50"/>
                  <a:pt x="239" y="60"/>
                  <a:pt x="239" y="60"/>
                </a:cubicBezTo>
                <a:cubicBezTo>
                  <a:pt x="238" y="64"/>
                  <a:pt x="236" y="68"/>
                  <a:pt x="232" y="70"/>
                </a:cubicBezTo>
                <a:cubicBezTo>
                  <a:pt x="232" y="70"/>
                  <a:pt x="230" y="70"/>
                  <a:pt x="228" y="71"/>
                </a:cubicBezTo>
                <a:cubicBezTo>
                  <a:pt x="225" y="72"/>
                  <a:pt x="222" y="74"/>
                  <a:pt x="219" y="75"/>
                </a:cubicBezTo>
                <a:cubicBezTo>
                  <a:pt x="213" y="79"/>
                  <a:pt x="207" y="82"/>
                  <a:pt x="207" y="82"/>
                </a:cubicBezTo>
                <a:cubicBezTo>
                  <a:pt x="207" y="82"/>
                  <a:pt x="201" y="85"/>
                  <a:pt x="195" y="89"/>
                </a:cubicBezTo>
                <a:cubicBezTo>
                  <a:pt x="192" y="90"/>
                  <a:pt x="189" y="92"/>
                  <a:pt x="187" y="94"/>
                </a:cubicBezTo>
                <a:cubicBezTo>
                  <a:pt x="184" y="95"/>
                  <a:pt x="183" y="96"/>
                  <a:pt x="183" y="96"/>
                </a:cubicBezTo>
                <a:cubicBezTo>
                  <a:pt x="179" y="98"/>
                  <a:pt x="175" y="99"/>
                  <a:pt x="171" y="97"/>
                </a:cubicBezTo>
                <a:cubicBezTo>
                  <a:pt x="171" y="97"/>
                  <a:pt x="162" y="92"/>
                  <a:pt x="152" y="88"/>
                </a:cubicBezTo>
                <a:cubicBezTo>
                  <a:pt x="142" y="83"/>
                  <a:pt x="132" y="80"/>
                  <a:pt x="132" y="80"/>
                </a:cubicBezTo>
                <a:cubicBezTo>
                  <a:pt x="128" y="78"/>
                  <a:pt x="123" y="79"/>
                  <a:pt x="120" y="82"/>
                </a:cubicBezTo>
                <a:cubicBezTo>
                  <a:pt x="120" y="82"/>
                  <a:pt x="118" y="84"/>
                  <a:pt x="116" y="86"/>
                </a:cubicBezTo>
                <a:cubicBezTo>
                  <a:pt x="113" y="88"/>
                  <a:pt x="110" y="91"/>
                  <a:pt x="107" y="94"/>
                </a:cubicBezTo>
                <a:cubicBezTo>
                  <a:pt x="103" y="97"/>
                  <a:pt x="100" y="101"/>
                  <a:pt x="98" y="103"/>
                </a:cubicBezTo>
                <a:cubicBezTo>
                  <a:pt x="97" y="104"/>
                  <a:pt x="96" y="105"/>
                  <a:pt x="95" y="106"/>
                </a:cubicBezTo>
                <a:cubicBezTo>
                  <a:pt x="94" y="106"/>
                  <a:pt x="94" y="107"/>
                  <a:pt x="94" y="107"/>
                </a:cubicBezTo>
                <a:cubicBezTo>
                  <a:pt x="91" y="110"/>
                  <a:pt x="89" y="115"/>
                  <a:pt x="91" y="119"/>
                </a:cubicBezTo>
                <a:cubicBezTo>
                  <a:pt x="91" y="119"/>
                  <a:pt x="92" y="122"/>
                  <a:pt x="93" y="126"/>
                </a:cubicBezTo>
                <a:cubicBezTo>
                  <a:pt x="94" y="129"/>
                  <a:pt x="96" y="135"/>
                  <a:pt x="98" y="140"/>
                </a:cubicBezTo>
                <a:cubicBezTo>
                  <a:pt x="100" y="145"/>
                  <a:pt x="102" y="149"/>
                  <a:pt x="104" y="153"/>
                </a:cubicBezTo>
                <a:cubicBezTo>
                  <a:pt x="105" y="157"/>
                  <a:pt x="106" y="159"/>
                  <a:pt x="106" y="159"/>
                </a:cubicBezTo>
                <a:cubicBezTo>
                  <a:pt x="108" y="163"/>
                  <a:pt x="107" y="167"/>
                  <a:pt x="105" y="171"/>
                </a:cubicBezTo>
                <a:cubicBezTo>
                  <a:pt x="105" y="171"/>
                  <a:pt x="104" y="172"/>
                  <a:pt x="102" y="174"/>
                </a:cubicBezTo>
                <a:cubicBezTo>
                  <a:pt x="101" y="176"/>
                  <a:pt x="99" y="179"/>
                  <a:pt x="97" y="182"/>
                </a:cubicBezTo>
                <a:cubicBezTo>
                  <a:pt x="95" y="185"/>
                  <a:pt x="93" y="188"/>
                  <a:pt x="92" y="190"/>
                </a:cubicBezTo>
                <a:cubicBezTo>
                  <a:pt x="90" y="192"/>
                  <a:pt x="89" y="194"/>
                  <a:pt x="89" y="194"/>
                </a:cubicBezTo>
                <a:cubicBezTo>
                  <a:pt x="89" y="194"/>
                  <a:pt x="86" y="200"/>
                  <a:pt x="82" y="206"/>
                </a:cubicBezTo>
                <a:cubicBezTo>
                  <a:pt x="79" y="212"/>
                  <a:pt x="76" y="218"/>
                  <a:pt x="76" y="218"/>
                </a:cubicBezTo>
                <a:cubicBezTo>
                  <a:pt x="74" y="222"/>
                  <a:pt x="70" y="224"/>
                  <a:pt x="66" y="225"/>
                </a:cubicBezTo>
                <a:cubicBezTo>
                  <a:pt x="66" y="225"/>
                  <a:pt x="56" y="225"/>
                  <a:pt x="45" y="226"/>
                </a:cubicBezTo>
                <a:cubicBezTo>
                  <a:pt x="35" y="227"/>
                  <a:pt x="24" y="229"/>
                  <a:pt x="24" y="229"/>
                </a:cubicBezTo>
                <a:cubicBezTo>
                  <a:pt x="20" y="230"/>
                  <a:pt x="16" y="233"/>
                  <a:pt x="14" y="238"/>
                </a:cubicBezTo>
                <a:cubicBezTo>
                  <a:pt x="14" y="238"/>
                  <a:pt x="12" y="246"/>
                  <a:pt x="9" y="255"/>
                </a:cubicBezTo>
                <a:cubicBezTo>
                  <a:pt x="7" y="263"/>
                  <a:pt x="4" y="272"/>
                  <a:pt x="4" y="272"/>
                </a:cubicBezTo>
                <a:cubicBezTo>
                  <a:pt x="3" y="277"/>
                  <a:pt x="5" y="281"/>
                  <a:pt x="8" y="284"/>
                </a:cubicBezTo>
                <a:cubicBezTo>
                  <a:pt x="8" y="284"/>
                  <a:pt x="16" y="291"/>
                  <a:pt x="24" y="298"/>
                </a:cubicBezTo>
                <a:cubicBezTo>
                  <a:pt x="33" y="305"/>
                  <a:pt x="41" y="311"/>
                  <a:pt x="41" y="311"/>
                </a:cubicBezTo>
                <a:cubicBezTo>
                  <a:pt x="44" y="313"/>
                  <a:pt x="46" y="317"/>
                  <a:pt x="46" y="322"/>
                </a:cubicBezTo>
                <a:cubicBezTo>
                  <a:pt x="46" y="322"/>
                  <a:pt x="45" y="328"/>
                  <a:pt x="44" y="335"/>
                </a:cubicBezTo>
                <a:cubicBezTo>
                  <a:pt x="44" y="342"/>
                  <a:pt x="44" y="349"/>
                  <a:pt x="44" y="349"/>
                </a:cubicBezTo>
                <a:cubicBezTo>
                  <a:pt x="44" y="349"/>
                  <a:pt x="44" y="351"/>
                  <a:pt x="44" y="354"/>
                </a:cubicBezTo>
                <a:cubicBezTo>
                  <a:pt x="44" y="356"/>
                  <a:pt x="44" y="360"/>
                  <a:pt x="44" y="363"/>
                </a:cubicBezTo>
                <a:cubicBezTo>
                  <a:pt x="44" y="367"/>
                  <a:pt x="44" y="370"/>
                  <a:pt x="44" y="373"/>
                </a:cubicBezTo>
                <a:cubicBezTo>
                  <a:pt x="44" y="375"/>
                  <a:pt x="44" y="377"/>
                  <a:pt x="44" y="377"/>
                </a:cubicBezTo>
                <a:cubicBezTo>
                  <a:pt x="45" y="381"/>
                  <a:pt x="43" y="385"/>
                  <a:pt x="39" y="388"/>
                </a:cubicBezTo>
                <a:cubicBezTo>
                  <a:pt x="39" y="388"/>
                  <a:pt x="37" y="389"/>
                  <a:pt x="34" y="391"/>
                </a:cubicBezTo>
                <a:cubicBezTo>
                  <a:pt x="31" y="394"/>
                  <a:pt x="26" y="397"/>
                  <a:pt x="22" y="400"/>
                </a:cubicBezTo>
                <a:cubicBezTo>
                  <a:pt x="18" y="403"/>
                  <a:pt x="13" y="406"/>
                  <a:pt x="10" y="409"/>
                </a:cubicBezTo>
                <a:cubicBezTo>
                  <a:pt x="7" y="411"/>
                  <a:pt x="5" y="413"/>
                  <a:pt x="5" y="413"/>
                </a:cubicBezTo>
                <a:cubicBezTo>
                  <a:pt x="2" y="415"/>
                  <a:pt x="0" y="420"/>
                  <a:pt x="1" y="425"/>
                </a:cubicBezTo>
                <a:cubicBezTo>
                  <a:pt x="1" y="425"/>
                  <a:pt x="1" y="426"/>
                  <a:pt x="1" y="427"/>
                </a:cubicBezTo>
                <a:cubicBezTo>
                  <a:pt x="1" y="427"/>
                  <a:pt x="2" y="429"/>
                  <a:pt x="2" y="430"/>
                </a:cubicBezTo>
                <a:cubicBezTo>
                  <a:pt x="3" y="434"/>
                  <a:pt x="4" y="438"/>
                  <a:pt x="5" y="442"/>
                </a:cubicBezTo>
                <a:cubicBezTo>
                  <a:pt x="6" y="447"/>
                  <a:pt x="7" y="451"/>
                  <a:pt x="8" y="454"/>
                </a:cubicBezTo>
                <a:cubicBezTo>
                  <a:pt x="9" y="457"/>
                  <a:pt x="9" y="460"/>
                  <a:pt x="9" y="460"/>
                </a:cubicBezTo>
                <a:cubicBezTo>
                  <a:pt x="11" y="464"/>
                  <a:pt x="14" y="468"/>
                  <a:pt x="18" y="469"/>
                </a:cubicBezTo>
                <a:cubicBezTo>
                  <a:pt x="18" y="469"/>
                  <a:pt x="29" y="471"/>
                  <a:pt x="40" y="472"/>
                </a:cubicBezTo>
                <a:cubicBezTo>
                  <a:pt x="50" y="474"/>
                  <a:pt x="61" y="475"/>
                  <a:pt x="61" y="475"/>
                </a:cubicBezTo>
                <a:cubicBezTo>
                  <a:pt x="65" y="475"/>
                  <a:pt x="68" y="478"/>
                  <a:pt x="70" y="482"/>
                </a:cubicBezTo>
                <a:cubicBezTo>
                  <a:pt x="70" y="482"/>
                  <a:pt x="71" y="484"/>
                  <a:pt x="72" y="486"/>
                </a:cubicBezTo>
                <a:cubicBezTo>
                  <a:pt x="73" y="488"/>
                  <a:pt x="74" y="491"/>
                  <a:pt x="76" y="495"/>
                </a:cubicBezTo>
                <a:cubicBezTo>
                  <a:pt x="79" y="501"/>
                  <a:pt x="82" y="507"/>
                  <a:pt x="82" y="507"/>
                </a:cubicBezTo>
                <a:cubicBezTo>
                  <a:pt x="82" y="507"/>
                  <a:pt x="86" y="513"/>
                  <a:pt x="89" y="519"/>
                </a:cubicBezTo>
                <a:cubicBezTo>
                  <a:pt x="91" y="522"/>
                  <a:pt x="93" y="525"/>
                  <a:pt x="94" y="527"/>
                </a:cubicBezTo>
                <a:cubicBezTo>
                  <a:pt x="96" y="529"/>
                  <a:pt x="97" y="531"/>
                  <a:pt x="97" y="531"/>
                </a:cubicBezTo>
                <a:cubicBezTo>
                  <a:pt x="99" y="534"/>
                  <a:pt x="99" y="539"/>
                  <a:pt x="97" y="542"/>
                </a:cubicBezTo>
                <a:cubicBezTo>
                  <a:pt x="97" y="542"/>
                  <a:pt x="93" y="552"/>
                  <a:pt x="88" y="562"/>
                </a:cubicBezTo>
                <a:cubicBezTo>
                  <a:pt x="84" y="571"/>
                  <a:pt x="80" y="581"/>
                  <a:pt x="80" y="581"/>
                </a:cubicBezTo>
                <a:cubicBezTo>
                  <a:pt x="79" y="585"/>
                  <a:pt x="79" y="590"/>
                  <a:pt x="83" y="594"/>
                </a:cubicBezTo>
                <a:cubicBezTo>
                  <a:pt x="83" y="594"/>
                  <a:pt x="84" y="596"/>
                  <a:pt x="86" y="598"/>
                </a:cubicBezTo>
                <a:cubicBezTo>
                  <a:pt x="89" y="600"/>
                  <a:pt x="92" y="604"/>
                  <a:pt x="95" y="607"/>
                </a:cubicBezTo>
                <a:cubicBezTo>
                  <a:pt x="98" y="610"/>
                  <a:pt x="101" y="613"/>
                  <a:pt x="103" y="616"/>
                </a:cubicBezTo>
                <a:cubicBezTo>
                  <a:pt x="104" y="617"/>
                  <a:pt x="105" y="618"/>
                  <a:pt x="106" y="619"/>
                </a:cubicBezTo>
                <a:cubicBezTo>
                  <a:pt x="107" y="619"/>
                  <a:pt x="107" y="620"/>
                  <a:pt x="107" y="620"/>
                </a:cubicBezTo>
                <a:cubicBezTo>
                  <a:pt x="111" y="623"/>
                  <a:pt x="116" y="624"/>
                  <a:pt x="120" y="623"/>
                </a:cubicBezTo>
                <a:cubicBezTo>
                  <a:pt x="120" y="623"/>
                  <a:pt x="122" y="622"/>
                  <a:pt x="126" y="621"/>
                </a:cubicBezTo>
                <a:cubicBezTo>
                  <a:pt x="130" y="619"/>
                  <a:pt x="135" y="618"/>
                  <a:pt x="140" y="616"/>
                </a:cubicBezTo>
                <a:cubicBezTo>
                  <a:pt x="145" y="614"/>
                  <a:pt x="150" y="612"/>
                  <a:pt x="153" y="610"/>
                </a:cubicBezTo>
                <a:cubicBezTo>
                  <a:pt x="157" y="609"/>
                  <a:pt x="159" y="607"/>
                  <a:pt x="159" y="607"/>
                </a:cubicBezTo>
                <a:cubicBezTo>
                  <a:pt x="163" y="606"/>
                  <a:pt x="168" y="606"/>
                  <a:pt x="171" y="609"/>
                </a:cubicBezTo>
                <a:cubicBezTo>
                  <a:pt x="171" y="609"/>
                  <a:pt x="172" y="610"/>
                  <a:pt x="175" y="611"/>
                </a:cubicBezTo>
                <a:cubicBezTo>
                  <a:pt x="177" y="613"/>
                  <a:pt x="180" y="615"/>
                  <a:pt x="182" y="617"/>
                </a:cubicBezTo>
                <a:cubicBezTo>
                  <a:pt x="185" y="619"/>
                  <a:pt x="188" y="621"/>
                  <a:pt x="190" y="622"/>
                </a:cubicBezTo>
                <a:cubicBezTo>
                  <a:pt x="193" y="623"/>
                  <a:pt x="194" y="624"/>
                  <a:pt x="194" y="624"/>
                </a:cubicBezTo>
                <a:cubicBezTo>
                  <a:pt x="194" y="624"/>
                  <a:pt x="200" y="628"/>
                  <a:pt x="206" y="631"/>
                </a:cubicBezTo>
                <a:cubicBezTo>
                  <a:pt x="212" y="635"/>
                  <a:pt x="219" y="638"/>
                  <a:pt x="219" y="638"/>
                </a:cubicBezTo>
                <a:cubicBezTo>
                  <a:pt x="222" y="639"/>
                  <a:pt x="225" y="643"/>
                  <a:pt x="225" y="647"/>
                </a:cubicBezTo>
                <a:cubicBezTo>
                  <a:pt x="225" y="647"/>
                  <a:pt x="226" y="658"/>
                  <a:pt x="227" y="668"/>
                </a:cubicBezTo>
                <a:cubicBezTo>
                  <a:pt x="228" y="679"/>
                  <a:pt x="230" y="690"/>
                  <a:pt x="230" y="690"/>
                </a:cubicBezTo>
                <a:cubicBezTo>
                  <a:pt x="230" y="694"/>
                  <a:pt x="234" y="698"/>
                  <a:pt x="238" y="699"/>
                </a:cubicBezTo>
                <a:cubicBezTo>
                  <a:pt x="238" y="699"/>
                  <a:pt x="247" y="702"/>
                  <a:pt x="255" y="705"/>
                </a:cubicBezTo>
                <a:cubicBezTo>
                  <a:pt x="264" y="707"/>
                  <a:pt x="272" y="709"/>
                  <a:pt x="272" y="709"/>
                </a:cubicBezTo>
                <a:cubicBezTo>
                  <a:pt x="277" y="710"/>
                  <a:pt x="282" y="709"/>
                  <a:pt x="285" y="706"/>
                </a:cubicBezTo>
                <a:cubicBezTo>
                  <a:pt x="285" y="706"/>
                  <a:pt x="292" y="698"/>
                  <a:pt x="299" y="689"/>
                </a:cubicBezTo>
                <a:cubicBezTo>
                  <a:pt x="305" y="681"/>
                  <a:pt x="311" y="673"/>
                  <a:pt x="311" y="673"/>
                </a:cubicBezTo>
                <a:cubicBezTo>
                  <a:pt x="314" y="669"/>
                  <a:pt x="318" y="667"/>
                  <a:pt x="322" y="668"/>
                </a:cubicBezTo>
                <a:cubicBezTo>
                  <a:pt x="322" y="668"/>
                  <a:pt x="329" y="669"/>
                  <a:pt x="336" y="669"/>
                </a:cubicBezTo>
                <a:cubicBezTo>
                  <a:pt x="343" y="670"/>
                  <a:pt x="350" y="670"/>
                  <a:pt x="350" y="670"/>
                </a:cubicBezTo>
                <a:cubicBezTo>
                  <a:pt x="350" y="670"/>
                  <a:pt x="352" y="670"/>
                  <a:pt x="354" y="670"/>
                </a:cubicBezTo>
                <a:cubicBezTo>
                  <a:pt x="357" y="670"/>
                  <a:pt x="360" y="670"/>
                  <a:pt x="364" y="670"/>
                </a:cubicBezTo>
                <a:cubicBezTo>
                  <a:pt x="367" y="670"/>
                  <a:pt x="371" y="670"/>
                  <a:pt x="373" y="670"/>
                </a:cubicBezTo>
                <a:cubicBezTo>
                  <a:pt x="376" y="669"/>
                  <a:pt x="378" y="669"/>
                  <a:pt x="378" y="669"/>
                </a:cubicBezTo>
                <a:cubicBezTo>
                  <a:pt x="382" y="669"/>
                  <a:pt x="386" y="671"/>
                  <a:pt x="388" y="674"/>
                </a:cubicBezTo>
                <a:close/>
                <a:moveTo>
                  <a:pt x="351" y="606"/>
                </a:moveTo>
                <a:cubicBezTo>
                  <a:pt x="351" y="606"/>
                  <a:pt x="349" y="606"/>
                  <a:pt x="346" y="606"/>
                </a:cubicBezTo>
                <a:cubicBezTo>
                  <a:pt x="342" y="605"/>
                  <a:pt x="337" y="605"/>
                  <a:pt x="331" y="604"/>
                </a:cubicBezTo>
                <a:cubicBezTo>
                  <a:pt x="319" y="603"/>
                  <a:pt x="303" y="600"/>
                  <a:pt x="287" y="596"/>
                </a:cubicBezTo>
                <a:cubicBezTo>
                  <a:pt x="271" y="591"/>
                  <a:pt x="256" y="585"/>
                  <a:pt x="245" y="579"/>
                </a:cubicBezTo>
                <a:cubicBezTo>
                  <a:pt x="240" y="577"/>
                  <a:pt x="235" y="574"/>
                  <a:pt x="232" y="572"/>
                </a:cubicBezTo>
                <a:cubicBezTo>
                  <a:pt x="229" y="571"/>
                  <a:pt x="227" y="569"/>
                  <a:pt x="227" y="569"/>
                </a:cubicBezTo>
                <a:cubicBezTo>
                  <a:pt x="227" y="569"/>
                  <a:pt x="226" y="568"/>
                  <a:pt x="223" y="567"/>
                </a:cubicBezTo>
                <a:cubicBezTo>
                  <a:pt x="220" y="565"/>
                  <a:pt x="215" y="562"/>
                  <a:pt x="210" y="558"/>
                </a:cubicBezTo>
                <a:cubicBezTo>
                  <a:pt x="200" y="551"/>
                  <a:pt x="188" y="541"/>
                  <a:pt x="177" y="529"/>
                </a:cubicBezTo>
                <a:cubicBezTo>
                  <a:pt x="165" y="517"/>
                  <a:pt x="156" y="504"/>
                  <a:pt x="149" y="494"/>
                </a:cubicBezTo>
                <a:cubicBezTo>
                  <a:pt x="147" y="491"/>
                  <a:pt x="146" y="489"/>
                  <a:pt x="144" y="487"/>
                </a:cubicBezTo>
                <a:cubicBezTo>
                  <a:pt x="143" y="485"/>
                  <a:pt x="142" y="483"/>
                  <a:pt x="141" y="481"/>
                </a:cubicBezTo>
                <a:cubicBezTo>
                  <a:pt x="139" y="478"/>
                  <a:pt x="138" y="476"/>
                  <a:pt x="138" y="476"/>
                </a:cubicBezTo>
                <a:cubicBezTo>
                  <a:pt x="138" y="476"/>
                  <a:pt x="137" y="474"/>
                  <a:pt x="136" y="471"/>
                </a:cubicBezTo>
                <a:cubicBezTo>
                  <a:pt x="135" y="470"/>
                  <a:pt x="134" y="468"/>
                  <a:pt x="133" y="465"/>
                </a:cubicBezTo>
                <a:cubicBezTo>
                  <a:pt x="132" y="463"/>
                  <a:pt x="131" y="461"/>
                  <a:pt x="129" y="458"/>
                </a:cubicBezTo>
                <a:cubicBezTo>
                  <a:pt x="124" y="447"/>
                  <a:pt x="119" y="431"/>
                  <a:pt x="115" y="416"/>
                </a:cubicBezTo>
                <a:cubicBezTo>
                  <a:pt x="111" y="400"/>
                  <a:pt x="109" y="383"/>
                  <a:pt x="108" y="371"/>
                </a:cubicBezTo>
                <a:cubicBezTo>
                  <a:pt x="108" y="365"/>
                  <a:pt x="108" y="360"/>
                  <a:pt x="108" y="357"/>
                </a:cubicBezTo>
                <a:cubicBezTo>
                  <a:pt x="108" y="353"/>
                  <a:pt x="108" y="351"/>
                  <a:pt x="108" y="351"/>
                </a:cubicBezTo>
                <a:cubicBezTo>
                  <a:pt x="108" y="351"/>
                  <a:pt x="108" y="349"/>
                  <a:pt x="108" y="345"/>
                </a:cubicBezTo>
                <a:cubicBezTo>
                  <a:pt x="108" y="342"/>
                  <a:pt x="108" y="337"/>
                  <a:pt x="109" y="331"/>
                </a:cubicBezTo>
                <a:cubicBezTo>
                  <a:pt x="110" y="318"/>
                  <a:pt x="113" y="302"/>
                  <a:pt x="118" y="287"/>
                </a:cubicBezTo>
                <a:cubicBezTo>
                  <a:pt x="122" y="271"/>
                  <a:pt x="129" y="256"/>
                  <a:pt x="134" y="245"/>
                </a:cubicBezTo>
                <a:cubicBezTo>
                  <a:pt x="137" y="239"/>
                  <a:pt x="140" y="235"/>
                  <a:pt x="141" y="232"/>
                </a:cubicBezTo>
                <a:cubicBezTo>
                  <a:pt x="143" y="229"/>
                  <a:pt x="144" y="227"/>
                  <a:pt x="144" y="227"/>
                </a:cubicBezTo>
                <a:cubicBezTo>
                  <a:pt x="144" y="227"/>
                  <a:pt x="145" y="225"/>
                  <a:pt x="147" y="222"/>
                </a:cubicBezTo>
                <a:cubicBezTo>
                  <a:pt x="149" y="219"/>
                  <a:pt x="152" y="215"/>
                  <a:pt x="155" y="210"/>
                </a:cubicBezTo>
                <a:cubicBezTo>
                  <a:pt x="163" y="200"/>
                  <a:pt x="173" y="188"/>
                  <a:pt x="185" y="176"/>
                </a:cubicBezTo>
                <a:cubicBezTo>
                  <a:pt x="197" y="165"/>
                  <a:pt x="210" y="155"/>
                  <a:pt x="220" y="149"/>
                </a:cubicBezTo>
                <a:cubicBezTo>
                  <a:pt x="223" y="147"/>
                  <a:pt x="225" y="145"/>
                  <a:pt x="227" y="144"/>
                </a:cubicBezTo>
                <a:cubicBezTo>
                  <a:pt x="229" y="143"/>
                  <a:pt x="231" y="142"/>
                  <a:pt x="233" y="141"/>
                </a:cubicBezTo>
                <a:cubicBezTo>
                  <a:pt x="236" y="139"/>
                  <a:pt x="237" y="138"/>
                  <a:pt x="237" y="138"/>
                </a:cubicBezTo>
                <a:cubicBezTo>
                  <a:pt x="237" y="138"/>
                  <a:pt x="239" y="137"/>
                  <a:pt x="242" y="135"/>
                </a:cubicBezTo>
                <a:cubicBezTo>
                  <a:pt x="244" y="135"/>
                  <a:pt x="246" y="134"/>
                  <a:pt x="248" y="132"/>
                </a:cubicBezTo>
                <a:cubicBezTo>
                  <a:pt x="250" y="131"/>
                  <a:pt x="253" y="130"/>
                  <a:pt x="256" y="129"/>
                </a:cubicBezTo>
                <a:cubicBezTo>
                  <a:pt x="267" y="124"/>
                  <a:pt x="282" y="118"/>
                  <a:pt x="298" y="114"/>
                </a:cubicBezTo>
                <a:cubicBezTo>
                  <a:pt x="314" y="111"/>
                  <a:pt x="330" y="108"/>
                  <a:pt x="342" y="108"/>
                </a:cubicBezTo>
                <a:cubicBezTo>
                  <a:pt x="348" y="107"/>
                  <a:pt x="354" y="107"/>
                  <a:pt x="357" y="107"/>
                </a:cubicBezTo>
                <a:cubicBezTo>
                  <a:pt x="361" y="107"/>
                  <a:pt x="363" y="107"/>
                  <a:pt x="363" y="107"/>
                </a:cubicBezTo>
                <a:cubicBezTo>
                  <a:pt x="363" y="107"/>
                  <a:pt x="365" y="108"/>
                  <a:pt x="368" y="108"/>
                </a:cubicBezTo>
                <a:cubicBezTo>
                  <a:pt x="372" y="108"/>
                  <a:pt x="377" y="108"/>
                  <a:pt x="383" y="109"/>
                </a:cubicBezTo>
                <a:cubicBezTo>
                  <a:pt x="395" y="110"/>
                  <a:pt x="411" y="113"/>
                  <a:pt x="427" y="117"/>
                </a:cubicBezTo>
                <a:cubicBezTo>
                  <a:pt x="443" y="122"/>
                  <a:pt x="458" y="128"/>
                  <a:pt x="469" y="134"/>
                </a:cubicBezTo>
                <a:cubicBezTo>
                  <a:pt x="474" y="137"/>
                  <a:pt x="479" y="139"/>
                  <a:pt x="482" y="141"/>
                </a:cubicBezTo>
                <a:cubicBezTo>
                  <a:pt x="485" y="143"/>
                  <a:pt x="487" y="144"/>
                  <a:pt x="487" y="144"/>
                </a:cubicBezTo>
                <a:cubicBezTo>
                  <a:pt x="487" y="144"/>
                  <a:pt x="488" y="145"/>
                  <a:pt x="491" y="147"/>
                </a:cubicBezTo>
                <a:cubicBezTo>
                  <a:pt x="494" y="149"/>
                  <a:pt x="499" y="151"/>
                  <a:pt x="504" y="155"/>
                </a:cubicBezTo>
                <a:cubicBezTo>
                  <a:pt x="514" y="162"/>
                  <a:pt x="526" y="173"/>
                  <a:pt x="537" y="184"/>
                </a:cubicBezTo>
                <a:cubicBezTo>
                  <a:pt x="549" y="196"/>
                  <a:pt x="558" y="209"/>
                  <a:pt x="565" y="220"/>
                </a:cubicBezTo>
                <a:cubicBezTo>
                  <a:pt x="567" y="222"/>
                  <a:pt x="568" y="224"/>
                  <a:pt x="570" y="227"/>
                </a:cubicBezTo>
                <a:cubicBezTo>
                  <a:pt x="571" y="229"/>
                  <a:pt x="572" y="231"/>
                  <a:pt x="573" y="232"/>
                </a:cubicBezTo>
                <a:cubicBezTo>
                  <a:pt x="575" y="235"/>
                  <a:pt x="576" y="237"/>
                  <a:pt x="576" y="237"/>
                </a:cubicBezTo>
                <a:cubicBezTo>
                  <a:pt x="576" y="237"/>
                  <a:pt x="577" y="239"/>
                  <a:pt x="578" y="242"/>
                </a:cubicBezTo>
                <a:cubicBezTo>
                  <a:pt x="579" y="244"/>
                  <a:pt x="580" y="246"/>
                  <a:pt x="581" y="248"/>
                </a:cubicBezTo>
                <a:cubicBezTo>
                  <a:pt x="582" y="250"/>
                  <a:pt x="583" y="253"/>
                  <a:pt x="585" y="255"/>
                </a:cubicBezTo>
                <a:cubicBezTo>
                  <a:pt x="590" y="267"/>
                  <a:pt x="595" y="282"/>
                  <a:pt x="599" y="298"/>
                </a:cubicBezTo>
                <a:cubicBezTo>
                  <a:pt x="603" y="314"/>
                  <a:pt x="605" y="330"/>
                  <a:pt x="606" y="342"/>
                </a:cubicBezTo>
                <a:cubicBezTo>
                  <a:pt x="606" y="348"/>
                  <a:pt x="606" y="353"/>
                  <a:pt x="606" y="357"/>
                </a:cubicBezTo>
                <a:cubicBezTo>
                  <a:pt x="606" y="360"/>
                  <a:pt x="606" y="362"/>
                  <a:pt x="606" y="362"/>
                </a:cubicBezTo>
                <a:cubicBezTo>
                  <a:pt x="606" y="362"/>
                  <a:pt x="606" y="364"/>
                  <a:pt x="606" y="368"/>
                </a:cubicBezTo>
                <a:cubicBezTo>
                  <a:pt x="606" y="371"/>
                  <a:pt x="606" y="377"/>
                  <a:pt x="605" y="383"/>
                </a:cubicBezTo>
                <a:cubicBezTo>
                  <a:pt x="604" y="395"/>
                  <a:pt x="601" y="411"/>
                  <a:pt x="596" y="427"/>
                </a:cubicBezTo>
                <a:cubicBezTo>
                  <a:pt x="592" y="442"/>
                  <a:pt x="585" y="458"/>
                  <a:pt x="580" y="468"/>
                </a:cubicBezTo>
                <a:cubicBezTo>
                  <a:pt x="577" y="474"/>
                  <a:pt x="574" y="478"/>
                  <a:pt x="573" y="481"/>
                </a:cubicBezTo>
                <a:cubicBezTo>
                  <a:pt x="571" y="484"/>
                  <a:pt x="570" y="486"/>
                  <a:pt x="570" y="486"/>
                </a:cubicBezTo>
                <a:cubicBezTo>
                  <a:pt x="570" y="486"/>
                  <a:pt x="569" y="488"/>
                  <a:pt x="567" y="491"/>
                </a:cubicBezTo>
                <a:cubicBezTo>
                  <a:pt x="565" y="494"/>
                  <a:pt x="562" y="498"/>
                  <a:pt x="559" y="503"/>
                </a:cubicBezTo>
                <a:cubicBezTo>
                  <a:pt x="552" y="513"/>
                  <a:pt x="541" y="526"/>
                  <a:pt x="529" y="537"/>
                </a:cubicBezTo>
                <a:cubicBezTo>
                  <a:pt x="517" y="548"/>
                  <a:pt x="504" y="558"/>
                  <a:pt x="494" y="565"/>
                </a:cubicBezTo>
                <a:cubicBezTo>
                  <a:pt x="492" y="566"/>
                  <a:pt x="489" y="568"/>
                  <a:pt x="487" y="569"/>
                </a:cubicBezTo>
                <a:cubicBezTo>
                  <a:pt x="485" y="570"/>
                  <a:pt x="483" y="572"/>
                  <a:pt x="482" y="572"/>
                </a:cubicBezTo>
                <a:cubicBezTo>
                  <a:pt x="478" y="574"/>
                  <a:pt x="477" y="575"/>
                  <a:pt x="477" y="575"/>
                </a:cubicBezTo>
                <a:cubicBezTo>
                  <a:pt x="477" y="575"/>
                  <a:pt x="475" y="576"/>
                  <a:pt x="472" y="578"/>
                </a:cubicBezTo>
                <a:cubicBezTo>
                  <a:pt x="470" y="579"/>
                  <a:pt x="468" y="580"/>
                  <a:pt x="466" y="581"/>
                </a:cubicBezTo>
                <a:cubicBezTo>
                  <a:pt x="464" y="582"/>
                  <a:pt x="461" y="583"/>
                  <a:pt x="458" y="584"/>
                </a:cubicBezTo>
                <a:cubicBezTo>
                  <a:pt x="447" y="589"/>
                  <a:pt x="432" y="595"/>
                  <a:pt x="416" y="599"/>
                </a:cubicBezTo>
                <a:cubicBezTo>
                  <a:pt x="400" y="603"/>
                  <a:pt x="384" y="605"/>
                  <a:pt x="372" y="605"/>
                </a:cubicBezTo>
                <a:cubicBezTo>
                  <a:pt x="366" y="606"/>
                  <a:pt x="361" y="606"/>
                  <a:pt x="357" y="606"/>
                </a:cubicBezTo>
                <a:cubicBezTo>
                  <a:pt x="353" y="606"/>
                  <a:pt x="351" y="606"/>
                  <a:pt x="351" y="606"/>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6" name="Freeform 22"/>
          <p:cNvSpPr/>
          <p:nvPr/>
        </p:nvSpPr>
        <p:spPr bwMode="auto">
          <a:xfrm>
            <a:off x="5285948" y="4631862"/>
            <a:ext cx="492888" cy="510751"/>
          </a:xfrm>
          <a:custGeom>
            <a:avLst/>
            <a:gdLst>
              <a:gd name="T0" fmla="*/ 524 w 524"/>
              <a:gd name="T1" fmla="*/ 518 h 518"/>
              <a:gd name="T2" fmla="*/ 0 w 524"/>
              <a:gd name="T3" fmla="*/ 518 h 518"/>
              <a:gd name="T4" fmla="*/ 0 w 524"/>
              <a:gd name="T5" fmla="*/ 179 h 518"/>
              <a:gd name="T6" fmla="*/ 262 w 524"/>
              <a:gd name="T7" fmla="*/ 0 h 518"/>
              <a:gd name="T8" fmla="*/ 524 w 524"/>
              <a:gd name="T9" fmla="*/ 179 h 518"/>
              <a:gd name="T10" fmla="*/ 524 w 524"/>
              <a:gd name="T11" fmla="*/ 518 h 518"/>
            </a:gdLst>
            <a:ahLst/>
            <a:cxnLst>
              <a:cxn ang="0">
                <a:pos x="T0" y="T1"/>
              </a:cxn>
              <a:cxn ang="0">
                <a:pos x="T2" y="T3"/>
              </a:cxn>
              <a:cxn ang="0">
                <a:pos x="T4" y="T5"/>
              </a:cxn>
              <a:cxn ang="0">
                <a:pos x="T6" y="T7"/>
              </a:cxn>
              <a:cxn ang="0">
                <a:pos x="T8" y="T9"/>
              </a:cxn>
              <a:cxn ang="0">
                <a:pos x="T10" y="T11"/>
              </a:cxn>
            </a:cxnLst>
            <a:rect l="0" t="0" r="r" b="b"/>
            <a:pathLst>
              <a:path w="524" h="518">
                <a:moveTo>
                  <a:pt x="524" y="518"/>
                </a:moveTo>
                <a:lnTo>
                  <a:pt x="0" y="518"/>
                </a:lnTo>
                <a:lnTo>
                  <a:pt x="0" y="179"/>
                </a:lnTo>
                <a:lnTo>
                  <a:pt x="262" y="0"/>
                </a:lnTo>
                <a:lnTo>
                  <a:pt x="524" y="179"/>
                </a:lnTo>
                <a:lnTo>
                  <a:pt x="524" y="518"/>
                </a:lnTo>
                <a:close/>
              </a:path>
            </a:pathLst>
          </a:custGeom>
          <a:solidFill>
            <a:schemeClr val="tx1">
              <a:lumMod val="75000"/>
              <a:lumOff val="25000"/>
            </a:schemeClr>
          </a:solidFill>
          <a:ln w="20638" cap="rnd">
            <a:solidFill>
              <a:srgbClr val="FFFFFF"/>
            </a:solidFill>
            <a:prstDash val="solid"/>
            <a:round/>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7" name="Freeform 24"/>
          <p:cNvSpPr/>
          <p:nvPr/>
        </p:nvSpPr>
        <p:spPr bwMode="auto">
          <a:xfrm>
            <a:off x="5294696" y="4812056"/>
            <a:ext cx="492888" cy="334256"/>
          </a:xfrm>
          <a:custGeom>
            <a:avLst/>
            <a:gdLst>
              <a:gd name="T0" fmla="*/ 524 w 524"/>
              <a:gd name="T1" fmla="*/ 339 h 339"/>
              <a:gd name="T2" fmla="*/ 0 w 524"/>
              <a:gd name="T3" fmla="*/ 339 h 339"/>
              <a:gd name="T4" fmla="*/ 0 w 524"/>
              <a:gd name="T5" fmla="*/ 0 h 339"/>
              <a:gd name="T6" fmla="*/ 262 w 524"/>
              <a:gd name="T7" fmla="*/ 179 h 339"/>
              <a:gd name="T8" fmla="*/ 524 w 524"/>
              <a:gd name="T9" fmla="*/ 0 h 339"/>
              <a:gd name="T10" fmla="*/ 524 w 524"/>
              <a:gd name="T11" fmla="*/ 339 h 339"/>
            </a:gdLst>
            <a:ahLst/>
            <a:cxnLst>
              <a:cxn ang="0">
                <a:pos x="T0" y="T1"/>
              </a:cxn>
              <a:cxn ang="0">
                <a:pos x="T2" y="T3"/>
              </a:cxn>
              <a:cxn ang="0">
                <a:pos x="T4" y="T5"/>
              </a:cxn>
              <a:cxn ang="0">
                <a:pos x="T6" y="T7"/>
              </a:cxn>
              <a:cxn ang="0">
                <a:pos x="T8" y="T9"/>
              </a:cxn>
              <a:cxn ang="0">
                <a:pos x="T10" y="T11"/>
              </a:cxn>
            </a:cxnLst>
            <a:rect l="0" t="0" r="r" b="b"/>
            <a:pathLst>
              <a:path w="524" h="339">
                <a:moveTo>
                  <a:pt x="524" y="339"/>
                </a:moveTo>
                <a:lnTo>
                  <a:pt x="0" y="339"/>
                </a:lnTo>
                <a:lnTo>
                  <a:pt x="0" y="0"/>
                </a:lnTo>
                <a:lnTo>
                  <a:pt x="262" y="179"/>
                </a:lnTo>
                <a:lnTo>
                  <a:pt x="524" y="0"/>
                </a:lnTo>
                <a:lnTo>
                  <a:pt x="524" y="339"/>
                </a:lnTo>
                <a:close/>
              </a:path>
            </a:pathLst>
          </a:custGeom>
          <a:solidFill>
            <a:schemeClr val="tx1">
              <a:lumMod val="75000"/>
              <a:lumOff val="25000"/>
            </a:schemeClr>
          </a:solidFill>
          <a:ln w="55563" cap="rnd">
            <a:solidFill>
              <a:srgbClr val="FFFFFF"/>
            </a:solidFill>
            <a:prstDash val="solid"/>
            <a:round/>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8" name="Freeform 43"/>
          <p:cNvSpPr>
            <a:spLocks noEditPoints="1"/>
          </p:cNvSpPr>
          <p:nvPr/>
        </p:nvSpPr>
        <p:spPr bwMode="auto">
          <a:xfrm>
            <a:off x="4601689" y="3199233"/>
            <a:ext cx="1056324" cy="1106299"/>
          </a:xfrm>
          <a:custGeom>
            <a:avLst/>
            <a:gdLst>
              <a:gd name="T0" fmla="*/ 316 w 527"/>
              <a:gd name="T1" fmla="*/ 522 h 526"/>
              <a:gd name="T2" fmla="*/ 330 w 527"/>
              <a:gd name="T3" fmla="*/ 489 h 526"/>
              <a:gd name="T4" fmla="*/ 352 w 527"/>
              <a:gd name="T5" fmla="*/ 471 h 526"/>
              <a:gd name="T6" fmla="*/ 396 w 527"/>
              <a:gd name="T7" fmla="*/ 470 h 526"/>
              <a:gd name="T8" fmla="*/ 442 w 527"/>
              <a:gd name="T9" fmla="*/ 451 h 526"/>
              <a:gd name="T10" fmla="*/ 447 w 527"/>
              <a:gd name="T11" fmla="*/ 396 h 526"/>
              <a:gd name="T12" fmla="*/ 465 w 527"/>
              <a:gd name="T13" fmla="*/ 376 h 526"/>
              <a:gd name="T14" fmla="*/ 505 w 527"/>
              <a:gd name="T15" fmla="*/ 370 h 526"/>
              <a:gd name="T16" fmla="*/ 514 w 527"/>
              <a:gd name="T17" fmla="*/ 346 h 526"/>
              <a:gd name="T18" fmla="*/ 486 w 527"/>
              <a:gd name="T19" fmla="*/ 304 h 526"/>
              <a:gd name="T20" fmla="*/ 490 w 527"/>
              <a:gd name="T21" fmla="*/ 267 h 526"/>
              <a:gd name="T22" fmla="*/ 526 w 527"/>
              <a:gd name="T23" fmla="*/ 231 h 526"/>
              <a:gd name="T24" fmla="*/ 516 w 527"/>
              <a:gd name="T25" fmla="*/ 202 h 526"/>
              <a:gd name="T26" fmla="*/ 478 w 527"/>
              <a:gd name="T27" fmla="*/ 190 h 526"/>
              <a:gd name="T28" fmla="*/ 466 w 527"/>
              <a:gd name="T29" fmla="*/ 162 h 526"/>
              <a:gd name="T30" fmla="*/ 477 w 527"/>
              <a:gd name="T31" fmla="*/ 107 h 526"/>
              <a:gd name="T32" fmla="*/ 421 w 527"/>
              <a:gd name="T33" fmla="*/ 94 h 526"/>
              <a:gd name="T34" fmla="*/ 389 w 527"/>
              <a:gd name="T35" fmla="*/ 74 h 526"/>
              <a:gd name="T36" fmla="*/ 376 w 527"/>
              <a:gd name="T37" fmla="*/ 45 h 526"/>
              <a:gd name="T38" fmla="*/ 367 w 527"/>
              <a:gd name="T39" fmla="*/ 20 h 526"/>
              <a:gd name="T40" fmla="*/ 326 w 527"/>
              <a:gd name="T41" fmla="*/ 26 h 526"/>
              <a:gd name="T42" fmla="*/ 287 w 527"/>
              <a:gd name="T43" fmla="*/ 38 h 526"/>
              <a:gd name="T44" fmla="*/ 252 w 527"/>
              <a:gd name="T45" fmla="*/ 18 h 526"/>
              <a:gd name="T46" fmla="*/ 214 w 527"/>
              <a:gd name="T47" fmla="*/ 4 h 526"/>
              <a:gd name="T48" fmla="*/ 199 w 527"/>
              <a:gd name="T49" fmla="*/ 26 h 526"/>
              <a:gd name="T50" fmla="*/ 181 w 527"/>
              <a:gd name="T51" fmla="*/ 52 h 526"/>
              <a:gd name="T52" fmla="*/ 145 w 527"/>
              <a:gd name="T53" fmla="*/ 65 h 526"/>
              <a:gd name="T54" fmla="*/ 88 w 527"/>
              <a:gd name="T55" fmla="*/ 66 h 526"/>
              <a:gd name="T56" fmla="*/ 86 w 527"/>
              <a:gd name="T57" fmla="*/ 122 h 526"/>
              <a:gd name="T58" fmla="*/ 69 w 527"/>
              <a:gd name="T59" fmla="*/ 146 h 526"/>
              <a:gd name="T60" fmla="*/ 29 w 527"/>
              <a:gd name="T61" fmla="*/ 150 h 526"/>
              <a:gd name="T62" fmla="*/ 14 w 527"/>
              <a:gd name="T63" fmla="*/ 176 h 526"/>
              <a:gd name="T64" fmla="*/ 41 w 527"/>
              <a:gd name="T65" fmla="*/ 219 h 526"/>
              <a:gd name="T66" fmla="*/ 37 w 527"/>
              <a:gd name="T67" fmla="*/ 256 h 526"/>
              <a:gd name="T68" fmla="*/ 1 w 527"/>
              <a:gd name="T69" fmla="*/ 291 h 526"/>
              <a:gd name="T70" fmla="*/ 5 w 527"/>
              <a:gd name="T71" fmla="*/ 317 h 526"/>
              <a:gd name="T72" fmla="*/ 42 w 527"/>
              <a:gd name="T73" fmla="*/ 331 h 526"/>
              <a:gd name="T74" fmla="*/ 56 w 527"/>
              <a:gd name="T75" fmla="*/ 355 h 526"/>
              <a:gd name="T76" fmla="*/ 49 w 527"/>
              <a:gd name="T77" fmla="*/ 409 h 526"/>
              <a:gd name="T78" fmla="*/ 91 w 527"/>
              <a:gd name="T79" fmla="*/ 437 h 526"/>
              <a:gd name="T80" fmla="*/ 133 w 527"/>
              <a:gd name="T81" fmla="*/ 448 h 526"/>
              <a:gd name="T82" fmla="*/ 151 w 527"/>
              <a:gd name="T83" fmla="*/ 470 h 526"/>
              <a:gd name="T84" fmla="*/ 158 w 527"/>
              <a:gd name="T85" fmla="*/ 505 h 526"/>
              <a:gd name="T86" fmla="*/ 190 w 527"/>
              <a:gd name="T87" fmla="*/ 512 h 526"/>
              <a:gd name="T88" fmla="*/ 229 w 527"/>
              <a:gd name="T89" fmla="*/ 487 h 526"/>
              <a:gd name="T90" fmla="*/ 267 w 527"/>
              <a:gd name="T91" fmla="*/ 494 h 526"/>
              <a:gd name="T92" fmla="*/ 253 w 527"/>
              <a:gd name="T93" fmla="*/ 441 h 526"/>
              <a:gd name="T94" fmla="*/ 230 w 527"/>
              <a:gd name="T95" fmla="*/ 438 h 526"/>
              <a:gd name="T96" fmla="*/ 155 w 527"/>
              <a:gd name="T97" fmla="*/ 405 h 526"/>
              <a:gd name="T98" fmla="*/ 101 w 527"/>
              <a:gd name="T99" fmla="*/ 335 h 526"/>
              <a:gd name="T100" fmla="*/ 86 w 527"/>
              <a:gd name="T101" fmla="*/ 253 h 526"/>
              <a:gd name="T102" fmla="*/ 89 w 527"/>
              <a:gd name="T103" fmla="*/ 230 h 526"/>
              <a:gd name="T104" fmla="*/ 122 w 527"/>
              <a:gd name="T105" fmla="*/ 155 h 526"/>
              <a:gd name="T106" fmla="*/ 191 w 527"/>
              <a:gd name="T107" fmla="*/ 100 h 526"/>
              <a:gd name="T108" fmla="*/ 274 w 527"/>
              <a:gd name="T109" fmla="*/ 85 h 526"/>
              <a:gd name="T110" fmla="*/ 297 w 527"/>
              <a:gd name="T111" fmla="*/ 88 h 526"/>
              <a:gd name="T112" fmla="*/ 371 w 527"/>
              <a:gd name="T113" fmla="*/ 122 h 526"/>
              <a:gd name="T114" fmla="*/ 426 w 527"/>
              <a:gd name="T115" fmla="*/ 191 h 526"/>
              <a:gd name="T116" fmla="*/ 441 w 527"/>
              <a:gd name="T117" fmla="*/ 273 h 526"/>
              <a:gd name="T118" fmla="*/ 438 w 527"/>
              <a:gd name="T119" fmla="*/ 296 h 526"/>
              <a:gd name="T120" fmla="*/ 405 w 527"/>
              <a:gd name="T121" fmla="*/ 371 h 526"/>
              <a:gd name="T122" fmla="*/ 336 w 527"/>
              <a:gd name="T123" fmla="*/ 4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7" h="526">
                <a:moveTo>
                  <a:pt x="292" y="526"/>
                </a:moveTo>
                <a:cubicBezTo>
                  <a:pt x="292" y="526"/>
                  <a:pt x="293" y="525"/>
                  <a:pt x="296" y="525"/>
                </a:cubicBezTo>
                <a:cubicBezTo>
                  <a:pt x="298" y="525"/>
                  <a:pt x="301" y="525"/>
                  <a:pt x="304" y="524"/>
                </a:cubicBezTo>
                <a:cubicBezTo>
                  <a:pt x="308" y="523"/>
                  <a:pt x="311" y="523"/>
                  <a:pt x="313" y="522"/>
                </a:cubicBezTo>
                <a:cubicBezTo>
                  <a:pt x="314" y="522"/>
                  <a:pt x="315" y="522"/>
                  <a:pt x="316" y="522"/>
                </a:cubicBezTo>
                <a:cubicBezTo>
                  <a:pt x="317" y="522"/>
                  <a:pt x="317" y="522"/>
                  <a:pt x="317" y="522"/>
                </a:cubicBezTo>
                <a:cubicBezTo>
                  <a:pt x="321" y="521"/>
                  <a:pt x="323" y="518"/>
                  <a:pt x="324" y="515"/>
                </a:cubicBezTo>
                <a:cubicBezTo>
                  <a:pt x="324" y="515"/>
                  <a:pt x="325" y="514"/>
                  <a:pt x="326" y="511"/>
                </a:cubicBezTo>
                <a:cubicBezTo>
                  <a:pt x="326" y="508"/>
                  <a:pt x="327" y="504"/>
                  <a:pt x="328" y="500"/>
                </a:cubicBezTo>
                <a:cubicBezTo>
                  <a:pt x="329" y="496"/>
                  <a:pt x="330" y="492"/>
                  <a:pt x="330" y="489"/>
                </a:cubicBezTo>
                <a:cubicBezTo>
                  <a:pt x="331" y="486"/>
                  <a:pt x="331" y="484"/>
                  <a:pt x="331" y="484"/>
                </a:cubicBezTo>
                <a:cubicBezTo>
                  <a:pt x="332" y="481"/>
                  <a:pt x="334" y="478"/>
                  <a:pt x="337" y="478"/>
                </a:cubicBezTo>
                <a:cubicBezTo>
                  <a:pt x="337" y="478"/>
                  <a:pt x="338" y="477"/>
                  <a:pt x="340" y="477"/>
                </a:cubicBezTo>
                <a:cubicBezTo>
                  <a:pt x="341" y="476"/>
                  <a:pt x="344" y="475"/>
                  <a:pt x="346" y="474"/>
                </a:cubicBezTo>
                <a:cubicBezTo>
                  <a:pt x="348" y="473"/>
                  <a:pt x="351" y="472"/>
                  <a:pt x="352" y="471"/>
                </a:cubicBezTo>
                <a:cubicBezTo>
                  <a:pt x="354" y="471"/>
                  <a:pt x="355" y="470"/>
                  <a:pt x="355" y="470"/>
                </a:cubicBezTo>
                <a:cubicBezTo>
                  <a:pt x="355" y="470"/>
                  <a:pt x="360" y="468"/>
                  <a:pt x="364" y="466"/>
                </a:cubicBezTo>
                <a:cubicBezTo>
                  <a:pt x="369" y="464"/>
                  <a:pt x="373" y="461"/>
                  <a:pt x="373" y="461"/>
                </a:cubicBezTo>
                <a:cubicBezTo>
                  <a:pt x="376" y="460"/>
                  <a:pt x="379" y="460"/>
                  <a:pt x="382" y="461"/>
                </a:cubicBezTo>
                <a:cubicBezTo>
                  <a:pt x="382" y="461"/>
                  <a:pt x="389" y="466"/>
                  <a:pt x="396" y="470"/>
                </a:cubicBezTo>
                <a:cubicBezTo>
                  <a:pt x="403" y="474"/>
                  <a:pt x="410" y="477"/>
                  <a:pt x="410" y="477"/>
                </a:cubicBezTo>
                <a:cubicBezTo>
                  <a:pt x="413" y="479"/>
                  <a:pt x="416" y="478"/>
                  <a:pt x="419" y="476"/>
                </a:cubicBezTo>
                <a:cubicBezTo>
                  <a:pt x="419" y="476"/>
                  <a:pt x="424" y="472"/>
                  <a:pt x="429" y="469"/>
                </a:cubicBezTo>
                <a:cubicBezTo>
                  <a:pt x="434" y="464"/>
                  <a:pt x="439" y="460"/>
                  <a:pt x="439" y="460"/>
                </a:cubicBezTo>
                <a:cubicBezTo>
                  <a:pt x="442" y="458"/>
                  <a:pt x="443" y="454"/>
                  <a:pt x="442" y="451"/>
                </a:cubicBezTo>
                <a:cubicBezTo>
                  <a:pt x="442" y="451"/>
                  <a:pt x="440" y="443"/>
                  <a:pt x="438" y="436"/>
                </a:cubicBezTo>
                <a:cubicBezTo>
                  <a:pt x="435" y="428"/>
                  <a:pt x="433" y="421"/>
                  <a:pt x="433" y="421"/>
                </a:cubicBezTo>
                <a:cubicBezTo>
                  <a:pt x="432" y="418"/>
                  <a:pt x="432" y="414"/>
                  <a:pt x="434" y="412"/>
                </a:cubicBezTo>
                <a:cubicBezTo>
                  <a:pt x="434" y="412"/>
                  <a:pt x="437" y="408"/>
                  <a:pt x="441" y="404"/>
                </a:cubicBezTo>
                <a:cubicBezTo>
                  <a:pt x="444" y="401"/>
                  <a:pt x="447" y="396"/>
                  <a:pt x="447" y="396"/>
                </a:cubicBezTo>
                <a:cubicBezTo>
                  <a:pt x="447" y="396"/>
                  <a:pt x="447" y="395"/>
                  <a:pt x="448" y="394"/>
                </a:cubicBezTo>
                <a:cubicBezTo>
                  <a:pt x="450" y="392"/>
                  <a:pt x="451" y="390"/>
                  <a:pt x="452" y="388"/>
                </a:cubicBezTo>
                <a:cubicBezTo>
                  <a:pt x="454" y="386"/>
                  <a:pt x="455" y="384"/>
                  <a:pt x="456" y="382"/>
                </a:cubicBezTo>
                <a:cubicBezTo>
                  <a:pt x="457" y="381"/>
                  <a:pt x="458" y="380"/>
                  <a:pt x="458" y="380"/>
                </a:cubicBezTo>
                <a:cubicBezTo>
                  <a:pt x="459" y="377"/>
                  <a:pt x="462" y="376"/>
                  <a:pt x="465" y="376"/>
                </a:cubicBezTo>
                <a:cubicBezTo>
                  <a:pt x="465" y="376"/>
                  <a:pt x="467" y="376"/>
                  <a:pt x="470" y="376"/>
                </a:cubicBezTo>
                <a:cubicBezTo>
                  <a:pt x="473" y="376"/>
                  <a:pt x="477" y="376"/>
                  <a:pt x="481" y="376"/>
                </a:cubicBezTo>
                <a:cubicBezTo>
                  <a:pt x="485" y="376"/>
                  <a:pt x="489" y="376"/>
                  <a:pt x="492" y="376"/>
                </a:cubicBezTo>
                <a:cubicBezTo>
                  <a:pt x="495" y="376"/>
                  <a:pt x="497" y="376"/>
                  <a:pt x="497" y="376"/>
                </a:cubicBezTo>
                <a:cubicBezTo>
                  <a:pt x="501" y="375"/>
                  <a:pt x="504" y="373"/>
                  <a:pt x="505" y="370"/>
                </a:cubicBezTo>
                <a:cubicBezTo>
                  <a:pt x="505" y="370"/>
                  <a:pt x="505" y="370"/>
                  <a:pt x="505" y="369"/>
                </a:cubicBezTo>
                <a:cubicBezTo>
                  <a:pt x="506" y="368"/>
                  <a:pt x="506" y="367"/>
                  <a:pt x="507" y="366"/>
                </a:cubicBezTo>
                <a:cubicBezTo>
                  <a:pt x="508" y="364"/>
                  <a:pt x="509" y="361"/>
                  <a:pt x="510" y="358"/>
                </a:cubicBezTo>
                <a:cubicBezTo>
                  <a:pt x="511" y="355"/>
                  <a:pt x="512" y="352"/>
                  <a:pt x="513" y="350"/>
                </a:cubicBezTo>
                <a:cubicBezTo>
                  <a:pt x="514" y="347"/>
                  <a:pt x="514" y="346"/>
                  <a:pt x="514" y="346"/>
                </a:cubicBezTo>
                <a:cubicBezTo>
                  <a:pt x="516" y="342"/>
                  <a:pt x="515" y="339"/>
                  <a:pt x="512" y="337"/>
                </a:cubicBezTo>
                <a:cubicBezTo>
                  <a:pt x="512" y="337"/>
                  <a:pt x="507" y="331"/>
                  <a:pt x="501" y="325"/>
                </a:cubicBezTo>
                <a:cubicBezTo>
                  <a:pt x="495" y="320"/>
                  <a:pt x="489" y="315"/>
                  <a:pt x="489" y="315"/>
                </a:cubicBezTo>
                <a:cubicBezTo>
                  <a:pt x="486" y="313"/>
                  <a:pt x="485" y="310"/>
                  <a:pt x="486" y="307"/>
                </a:cubicBezTo>
                <a:cubicBezTo>
                  <a:pt x="486" y="307"/>
                  <a:pt x="486" y="306"/>
                  <a:pt x="486" y="304"/>
                </a:cubicBezTo>
                <a:cubicBezTo>
                  <a:pt x="487" y="302"/>
                  <a:pt x="487" y="299"/>
                  <a:pt x="487" y="297"/>
                </a:cubicBezTo>
                <a:cubicBezTo>
                  <a:pt x="488" y="292"/>
                  <a:pt x="489" y="287"/>
                  <a:pt x="489" y="287"/>
                </a:cubicBezTo>
                <a:cubicBezTo>
                  <a:pt x="489" y="287"/>
                  <a:pt x="489" y="282"/>
                  <a:pt x="490" y="277"/>
                </a:cubicBezTo>
                <a:cubicBezTo>
                  <a:pt x="490" y="274"/>
                  <a:pt x="490" y="272"/>
                  <a:pt x="490" y="270"/>
                </a:cubicBezTo>
                <a:cubicBezTo>
                  <a:pt x="490" y="268"/>
                  <a:pt x="490" y="267"/>
                  <a:pt x="490" y="267"/>
                </a:cubicBezTo>
                <a:cubicBezTo>
                  <a:pt x="490" y="264"/>
                  <a:pt x="492" y="261"/>
                  <a:pt x="495" y="260"/>
                </a:cubicBezTo>
                <a:cubicBezTo>
                  <a:pt x="495" y="260"/>
                  <a:pt x="502" y="256"/>
                  <a:pt x="509" y="252"/>
                </a:cubicBezTo>
                <a:cubicBezTo>
                  <a:pt x="516" y="248"/>
                  <a:pt x="522" y="243"/>
                  <a:pt x="522" y="243"/>
                </a:cubicBezTo>
                <a:cubicBezTo>
                  <a:pt x="525" y="242"/>
                  <a:pt x="527" y="238"/>
                  <a:pt x="526" y="235"/>
                </a:cubicBezTo>
                <a:cubicBezTo>
                  <a:pt x="526" y="235"/>
                  <a:pt x="526" y="233"/>
                  <a:pt x="526" y="231"/>
                </a:cubicBezTo>
                <a:cubicBezTo>
                  <a:pt x="525" y="228"/>
                  <a:pt x="525" y="225"/>
                  <a:pt x="524" y="222"/>
                </a:cubicBezTo>
                <a:cubicBezTo>
                  <a:pt x="524" y="219"/>
                  <a:pt x="523" y="216"/>
                  <a:pt x="523" y="213"/>
                </a:cubicBezTo>
                <a:cubicBezTo>
                  <a:pt x="523" y="212"/>
                  <a:pt x="522" y="211"/>
                  <a:pt x="522" y="210"/>
                </a:cubicBezTo>
                <a:cubicBezTo>
                  <a:pt x="522" y="210"/>
                  <a:pt x="522" y="209"/>
                  <a:pt x="522" y="209"/>
                </a:cubicBezTo>
                <a:cubicBezTo>
                  <a:pt x="521" y="206"/>
                  <a:pt x="519" y="203"/>
                  <a:pt x="516" y="202"/>
                </a:cubicBezTo>
                <a:cubicBezTo>
                  <a:pt x="516" y="202"/>
                  <a:pt x="514" y="202"/>
                  <a:pt x="511" y="201"/>
                </a:cubicBezTo>
                <a:cubicBezTo>
                  <a:pt x="508" y="200"/>
                  <a:pt x="504" y="199"/>
                  <a:pt x="500" y="198"/>
                </a:cubicBezTo>
                <a:cubicBezTo>
                  <a:pt x="496" y="197"/>
                  <a:pt x="492" y="197"/>
                  <a:pt x="489" y="196"/>
                </a:cubicBezTo>
                <a:cubicBezTo>
                  <a:pt x="486" y="196"/>
                  <a:pt x="484" y="195"/>
                  <a:pt x="484" y="195"/>
                </a:cubicBezTo>
                <a:cubicBezTo>
                  <a:pt x="481" y="195"/>
                  <a:pt x="479" y="193"/>
                  <a:pt x="478" y="190"/>
                </a:cubicBezTo>
                <a:cubicBezTo>
                  <a:pt x="478" y="190"/>
                  <a:pt x="478" y="189"/>
                  <a:pt x="477" y="187"/>
                </a:cubicBezTo>
                <a:cubicBezTo>
                  <a:pt x="476" y="185"/>
                  <a:pt x="475" y="183"/>
                  <a:pt x="474" y="180"/>
                </a:cubicBezTo>
                <a:cubicBezTo>
                  <a:pt x="474" y="178"/>
                  <a:pt x="473" y="176"/>
                  <a:pt x="472" y="174"/>
                </a:cubicBezTo>
                <a:cubicBezTo>
                  <a:pt x="471" y="172"/>
                  <a:pt x="471" y="171"/>
                  <a:pt x="471" y="171"/>
                </a:cubicBezTo>
                <a:cubicBezTo>
                  <a:pt x="471" y="171"/>
                  <a:pt x="469" y="166"/>
                  <a:pt x="466" y="162"/>
                </a:cubicBezTo>
                <a:cubicBezTo>
                  <a:pt x="464" y="157"/>
                  <a:pt x="462" y="153"/>
                  <a:pt x="462" y="153"/>
                </a:cubicBezTo>
                <a:cubicBezTo>
                  <a:pt x="460" y="150"/>
                  <a:pt x="460" y="147"/>
                  <a:pt x="462" y="145"/>
                </a:cubicBezTo>
                <a:cubicBezTo>
                  <a:pt x="462" y="145"/>
                  <a:pt x="466" y="138"/>
                  <a:pt x="470" y="131"/>
                </a:cubicBezTo>
                <a:cubicBezTo>
                  <a:pt x="474" y="124"/>
                  <a:pt x="478" y="117"/>
                  <a:pt x="478" y="117"/>
                </a:cubicBezTo>
                <a:cubicBezTo>
                  <a:pt x="479" y="114"/>
                  <a:pt x="479" y="110"/>
                  <a:pt x="477" y="107"/>
                </a:cubicBezTo>
                <a:cubicBezTo>
                  <a:pt x="477" y="107"/>
                  <a:pt x="473" y="102"/>
                  <a:pt x="469" y="97"/>
                </a:cubicBezTo>
                <a:cubicBezTo>
                  <a:pt x="465" y="92"/>
                  <a:pt x="461" y="87"/>
                  <a:pt x="461" y="87"/>
                </a:cubicBezTo>
                <a:cubicBezTo>
                  <a:pt x="458" y="85"/>
                  <a:pt x="455" y="83"/>
                  <a:pt x="452" y="84"/>
                </a:cubicBezTo>
                <a:cubicBezTo>
                  <a:pt x="452" y="84"/>
                  <a:pt x="444" y="86"/>
                  <a:pt x="436" y="89"/>
                </a:cubicBezTo>
                <a:cubicBezTo>
                  <a:pt x="428" y="91"/>
                  <a:pt x="421" y="94"/>
                  <a:pt x="421" y="94"/>
                </a:cubicBezTo>
                <a:cubicBezTo>
                  <a:pt x="418" y="95"/>
                  <a:pt x="415" y="94"/>
                  <a:pt x="413" y="92"/>
                </a:cubicBezTo>
                <a:cubicBezTo>
                  <a:pt x="413" y="92"/>
                  <a:pt x="409" y="89"/>
                  <a:pt x="405" y="86"/>
                </a:cubicBezTo>
                <a:cubicBezTo>
                  <a:pt x="401" y="83"/>
                  <a:pt x="397" y="80"/>
                  <a:pt x="397" y="80"/>
                </a:cubicBezTo>
                <a:cubicBezTo>
                  <a:pt x="397" y="80"/>
                  <a:pt x="396" y="79"/>
                  <a:pt x="394" y="78"/>
                </a:cubicBezTo>
                <a:cubicBezTo>
                  <a:pt x="393" y="77"/>
                  <a:pt x="391" y="75"/>
                  <a:pt x="389" y="74"/>
                </a:cubicBezTo>
                <a:cubicBezTo>
                  <a:pt x="386" y="73"/>
                  <a:pt x="384" y="71"/>
                  <a:pt x="383" y="70"/>
                </a:cubicBezTo>
                <a:cubicBezTo>
                  <a:pt x="381" y="69"/>
                  <a:pt x="380" y="69"/>
                  <a:pt x="380" y="69"/>
                </a:cubicBezTo>
                <a:cubicBezTo>
                  <a:pt x="377" y="67"/>
                  <a:pt x="376" y="64"/>
                  <a:pt x="376" y="61"/>
                </a:cubicBezTo>
                <a:cubicBezTo>
                  <a:pt x="376" y="61"/>
                  <a:pt x="376" y="59"/>
                  <a:pt x="376" y="56"/>
                </a:cubicBezTo>
                <a:cubicBezTo>
                  <a:pt x="376" y="53"/>
                  <a:pt x="376" y="49"/>
                  <a:pt x="376" y="45"/>
                </a:cubicBezTo>
                <a:cubicBezTo>
                  <a:pt x="376" y="41"/>
                  <a:pt x="376" y="37"/>
                  <a:pt x="376" y="34"/>
                </a:cubicBezTo>
                <a:cubicBezTo>
                  <a:pt x="376" y="31"/>
                  <a:pt x="376" y="29"/>
                  <a:pt x="376" y="29"/>
                </a:cubicBezTo>
                <a:cubicBezTo>
                  <a:pt x="376" y="26"/>
                  <a:pt x="374" y="23"/>
                  <a:pt x="370" y="21"/>
                </a:cubicBezTo>
                <a:cubicBezTo>
                  <a:pt x="370" y="21"/>
                  <a:pt x="370" y="21"/>
                  <a:pt x="369" y="21"/>
                </a:cubicBezTo>
                <a:cubicBezTo>
                  <a:pt x="369" y="21"/>
                  <a:pt x="368" y="20"/>
                  <a:pt x="367" y="20"/>
                </a:cubicBezTo>
                <a:cubicBezTo>
                  <a:pt x="364" y="19"/>
                  <a:pt x="361" y="18"/>
                  <a:pt x="358" y="16"/>
                </a:cubicBezTo>
                <a:cubicBezTo>
                  <a:pt x="355" y="15"/>
                  <a:pt x="352" y="14"/>
                  <a:pt x="350" y="13"/>
                </a:cubicBezTo>
                <a:cubicBezTo>
                  <a:pt x="348" y="13"/>
                  <a:pt x="346" y="12"/>
                  <a:pt x="346" y="12"/>
                </a:cubicBezTo>
                <a:cubicBezTo>
                  <a:pt x="343" y="11"/>
                  <a:pt x="339" y="12"/>
                  <a:pt x="337" y="14"/>
                </a:cubicBezTo>
                <a:cubicBezTo>
                  <a:pt x="337" y="14"/>
                  <a:pt x="331" y="20"/>
                  <a:pt x="326" y="26"/>
                </a:cubicBezTo>
                <a:cubicBezTo>
                  <a:pt x="320" y="32"/>
                  <a:pt x="315" y="38"/>
                  <a:pt x="315" y="38"/>
                </a:cubicBezTo>
                <a:cubicBezTo>
                  <a:pt x="313" y="40"/>
                  <a:pt x="310" y="41"/>
                  <a:pt x="307" y="41"/>
                </a:cubicBezTo>
                <a:cubicBezTo>
                  <a:pt x="307" y="41"/>
                  <a:pt x="306" y="40"/>
                  <a:pt x="304" y="40"/>
                </a:cubicBezTo>
                <a:cubicBezTo>
                  <a:pt x="302" y="40"/>
                  <a:pt x="300" y="39"/>
                  <a:pt x="297" y="39"/>
                </a:cubicBezTo>
                <a:cubicBezTo>
                  <a:pt x="292" y="38"/>
                  <a:pt x="287" y="38"/>
                  <a:pt x="287" y="38"/>
                </a:cubicBezTo>
                <a:cubicBezTo>
                  <a:pt x="287" y="38"/>
                  <a:pt x="282" y="37"/>
                  <a:pt x="277" y="37"/>
                </a:cubicBezTo>
                <a:cubicBezTo>
                  <a:pt x="275" y="37"/>
                  <a:pt x="272" y="37"/>
                  <a:pt x="270" y="37"/>
                </a:cubicBezTo>
                <a:cubicBezTo>
                  <a:pt x="269" y="36"/>
                  <a:pt x="267" y="36"/>
                  <a:pt x="267" y="36"/>
                </a:cubicBezTo>
                <a:cubicBezTo>
                  <a:pt x="264" y="36"/>
                  <a:pt x="261" y="35"/>
                  <a:pt x="260" y="32"/>
                </a:cubicBezTo>
                <a:cubicBezTo>
                  <a:pt x="260" y="32"/>
                  <a:pt x="256" y="25"/>
                  <a:pt x="252" y="18"/>
                </a:cubicBezTo>
                <a:cubicBezTo>
                  <a:pt x="248" y="11"/>
                  <a:pt x="244" y="4"/>
                  <a:pt x="244" y="4"/>
                </a:cubicBezTo>
                <a:cubicBezTo>
                  <a:pt x="242" y="2"/>
                  <a:pt x="239" y="0"/>
                  <a:pt x="235" y="0"/>
                </a:cubicBezTo>
                <a:cubicBezTo>
                  <a:pt x="235" y="0"/>
                  <a:pt x="234" y="1"/>
                  <a:pt x="231" y="1"/>
                </a:cubicBezTo>
                <a:cubicBezTo>
                  <a:pt x="229" y="1"/>
                  <a:pt x="226" y="1"/>
                  <a:pt x="222" y="2"/>
                </a:cubicBezTo>
                <a:cubicBezTo>
                  <a:pt x="219" y="3"/>
                  <a:pt x="216" y="3"/>
                  <a:pt x="214" y="4"/>
                </a:cubicBezTo>
                <a:cubicBezTo>
                  <a:pt x="212" y="4"/>
                  <a:pt x="211" y="4"/>
                  <a:pt x="211" y="4"/>
                </a:cubicBezTo>
                <a:cubicBezTo>
                  <a:pt x="210" y="4"/>
                  <a:pt x="210" y="4"/>
                  <a:pt x="210" y="4"/>
                </a:cubicBezTo>
                <a:cubicBezTo>
                  <a:pt x="206" y="5"/>
                  <a:pt x="203" y="8"/>
                  <a:pt x="203" y="11"/>
                </a:cubicBezTo>
                <a:cubicBezTo>
                  <a:pt x="203" y="11"/>
                  <a:pt x="202" y="13"/>
                  <a:pt x="201" y="15"/>
                </a:cubicBezTo>
                <a:cubicBezTo>
                  <a:pt x="201" y="18"/>
                  <a:pt x="200" y="22"/>
                  <a:pt x="199" y="26"/>
                </a:cubicBezTo>
                <a:cubicBezTo>
                  <a:pt x="198" y="30"/>
                  <a:pt x="197" y="34"/>
                  <a:pt x="197" y="37"/>
                </a:cubicBezTo>
                <a:cubicBezTo>
                  <a:pt x="196" y="40"/>
                  <a:pt x="196" y="42"/>
                  <a:pt x="196" y="42"/>
                </a:cubicBezTo>
                <a:cubicBezTo>
                  <a:pt x="195" y="45"/>
                  <a:pt x="193" y="48"/>
                  <a:pt x="190" y="49"/>
                </a:cubicBezTo>
                <a:cubicBezTo>
                  <a:pt x="190" y="49"/>
                  <a:pt x="189" y="49"/>
                  <a:pt x="187" y="49"/>
                </a:cubicBezTo>
                <a:cubicBezTo>
                  <a:pt x="185" y="50"/>
                  <a:pt x="183" y="51"/>
                  <a:pt x="181" y="52"/>
                </a:cubicBezTo>
                <a:cubicBezTo>
                  <a:pt x="178" y="53"/>
                  <a:pt x="176" y="54"/>
                  <a:pt x="174" y="55"/>
                </a:cubicBezTo>
                <a:cubicBezTo>
                  <a:pt x="173" y="55"/>
                  <a:pt x="171" y="56"/>
                  <a:pt x="171" y="56"/>
                </a:cubicBezTo>
                <a:cubicBezTo>
                  <a:pt x="171" y="56"/>
                  <a:pt x="167" y="58"/>
                  <a:pt x="162" y="60"/>
                </a:cubicBezTo>
                <a:cubicBezTo>
                  <a:pt x="158" y="62"/>
                  <a:pt x="153" y="65"/>
                  <a:pt x="153" y="65"/>
                </a:cubicBezTo>
                <a:cubicBezTo>
                  <a:pt x="151" y="66"/>
                  <a:pt x="148" y="66"/>
                  <a:pt x="145" y="65"/>
                </a:cubicBezTo>
                <a:cubicBezTo>
                  <a:pt x="145" y="65"/>
                  <a:pt x="138" y="60"/>
                  <a:pt x="131" y="56"/>
                </a:cubicBezTo>
                <a:cubicBezTo>
                  <a:pt x="124" y="52"/>
                  <a:pt x="117" y="49"/>
                  <a:pt x="117" y="49"/>
                </a:cubicBezTo>
                <a:cubicBezTo>
                  <a:pt x="114" y="47"/>
                  <a:pt x="111" y="48"/>
                  <a:pt x="108" y="50"/>
                </a:cubicBezTo>
                <a:cubicBezTo>
                  <a:pt x="108" y="50"/>
                  <a:pt x="103" y="54"/>
                  <a:pt x="97" y="58"/>
                </a:cubicBezTo>
                <a:cubicBezTo>
                  <a:pt x="93" y="62"/>
                  <a:pt x="88" y="66"/>
                  <a:pt x="88" y="66"/>
                </a:cubicBezTo>
                <a:cubicBezTo>
                  <a:pt x="85" y="68"/>
                  <a:pt x="84" y="72"/>
                  <a:pt x="85" y="75"/>
                </a:cubicBezTo>
                <a:cubicBezTo>
                  <a:pt x="85" y="75"/>
                  <a:pt x="87" y="83"/>
                  <a:pt x="89" y="90"/>
                </a:cubicBezTo>
                <a:cubicBezTo>
                  <a:pt x="92" y="98"/>
                  <a:pt x="94" y="105"/>
                  <a:pt x="94" y="105"/>
                </a:cubicBezTo>
                <a:cubicBezTo>
                  <a:pt x="95" y="108"/>
                  <a:pt x="95" y="112"/>
                  <a:pt x="93" y="114"/>
                </a:cubicBezTo>
                <a:cubicBezTo>
                  <a:pt x="93" y="114"/>
                  <a:pt x="89" y="118"/>
                  <a:pt x="86" y="122"/>
                </a:cubicBezTo>
                <a:cubicBezTo>
                  <a:pt x="83" y="125"/>
                  <a:pt x="80" y="130"/>
                  <a:pt x="80" y="130"/>
                </a:cubicBezTo>
                <a:cubicBezTo>
                  <a:pt x="80" y="130"/>
                  <a:pt x="80" y="131"/>
                  <a:pt x="78" y="132"/>
                </a:cubicBezTo>
                <a:cubicBezTo>
                  <a:pt x="77" y="134"/>
                  <a:pt x="76" y="136"/>
                  <a:pt x="74" y="138"/>
                </a:cubicBezTo>
                <a:cubicBezTo>
                  <a:pt x="73" y="140"/>
                  <a:pt x="72" y="142"/>
                  <a:pt x="71" y="144"/>
                </a:cubicBezTo>
                <a:cubicBezTo>
                  <a:pt x="70" y="145"/>
                  <a:pt x="69" y="146"/>
                  <a:pt x="69" y="146"/>
                </a:cubicBezTo>
                <a:cubicBezTo>
                  <a:pt x="68" y="149"/>
                  <a:pt x="65" y="151"/>
                  <a:pt x="62" y="150"/>
                </a:cubicBezTo>
                <a:cubicBezTo>
                  <a:pt x="62" y="150"/>
                  <a:pt x="60" y="150"/>
                  <a:pt x="57" y="150"/>
                </a:cubicBezTo>
                <a:cubicBezTo>
                  <a:pt x="54" y="150"/>
                  <a:pt x="50" y="150"/>
                  <a:pt x="46" y="150"/>
                </a:cubicBezTo>
                <a:cubicBezTo>
                  <a:pt x="42" y="150"/>
                  <a:pt x="38" y="150"/>
                  <a:pt x="34" y="150"/>
                </a:cubicBezTo>
                <a:cubicBezTo>
                  <a:pt x="31" y="150"/>
                  <a:pt x="29" y="150"/>
                  <a:pt x="29" y="150"/>
                </a:cubicBezTo>
                <a:cubicBezTo>
                  <a:pt x="26" y="151"/>
                  <a:pt x="23" y="153"/>
                  <a:pt x="22" y="156"/>
                </a:cubicBezTo>
                <a:cubicBezTo>
                  <a:pt x="22" y="156"/>
                  <a:pt x="22" y="156"/>
                  <a:pt x="21" y="157"/>
                </a:cubicBezTo>
                <a:cubicBezTo>
                  <a:pt x="21" y="158"/>
                  <a:pt x="21" y="159"/>
                  <a:pt x="20" y="160"/>
                </a:cubicBezTo>
                <a:cubicBezTo>
                  <a:pt x="19" y="162"/>
                  <a:pt x="18" y="165"/>
                  <a:pt x="17" y="168"/>
                </a:cubicBezTo>
                <a:cubicBezTo>
                  <a:pt x="16" y="171"/>
                  <a:pt x="15" y="174"/>
                  <a:pt x="14" y="176"/>
                </a:cubicBezTo>
                <a:cubicBezTo>
                  <a:pt x="13" y="179"/>
                  <a:pt x="13" y="180"/>
                  <a:pt x="13" y="180"/>
                </a:cubicBezTo>
                <a:cubicBezTo>
                  <a:pt x="11" y="184"/>
                  <a:pt x="12" y="187"/>
                  <a:pt x="14" y="190"/>
                </a:cubicBezTo>
                <a:cubicBezTo>
                  <a:pt x="14" y="190"/>
                  <a:pt x="20" y="195"/>
                  <a:pt x="26" y="201"/>
                </a:cubicBezTo>
                <a:cubicBezTo>
                  <a:pt x="32" y="206"/>
                  <a:pt x="38" y="211"/>
                  <a:pt x="38" y="211"/>
                </a:cubicBezTo>
                <a:cubicBezTo>
                  <a:pt x="41" y="213"/>
                  <a:pt x="42" y="216"/>
                  <a:pt x="41" y="219"/>
                </a:cubicBezTo>
                <a:cubicBezTo>
                  <a:pt x="41" y="219"/>
                  <a:pt x="41" y="220"/>
                  <a:pt x="41" y="222"/>
                </a:cubicBezTo>
                <a:cubicBezTo>
                  <a:pt x="40" y="224"/>
                  <a:pt x="40" y="227"/>
                  <a:pt x="39" y="229"/>
                </a:cubicBezTo>
                <a:cubicBezTo>
                  <a:pt x="39" y="234"/>
                  <a:pt x="38" y="239"/>
                  <a:pt x="38" y="239"/>
                </a:cubicBezTo>
                <a:cubicBezTo>
                  <a:pt x="38" y="239"/>
                  <a:pt x="38" y="244"/>
                  <a:pt x="37" y="249"/>
                </a:cubicBezTo>
                <a:cubicBezTo>
                  <a:pt x="37" y="252"/>
                  <a:pt x="37" y="254"/>
                  <a:pt x="37" y="256"/>
                </a:cubicBezTo>
                <a:cubicBezTo>
                  <a:pt x="37" y="258"/>
                  <a:pt x="37" y="259"/>
                  <a:pt x="37" y="259"/>
                </a:cubicBezTo>
                <a:cubicBezTo>
                  <a:pt x="37" y="262"/>
                  <a:pt x="35" y="265"/>
                  <a:pt x="32" y="266"/>
                </a:cubicBezTo>
                <a:cubicBezTo>
                  <a:pt x="32" y="266"/>
                  <a:pt x="25" y="270"/>
                  <a:pt x="18" y="274"/>
                </a:cubicBezTo>
                <a:cubicBezTo>
                  <a:pt x="11" y="278"/>
                  <a:pt x="5" y="283"/>
                  <a:pt x="5" y="283"/>
                </a:cubicBezTo>
                <a:cubicBezTo>
                  <a:pt x="2" y="284"/>
                  <a:pt x="0" y="288"/>
                  <a:pt x="1" y="291"/>
                </a:cubicBezTo>
                <a:cubicBezTo>
                  <a:pt x="1" y="291"/>
                  <a:pt x="1" y="293"/>
                  <a:pt x="1" y="295"/>
                </a:cubicBezTo>
                <a:cubicBezTo>
                  <a:pt x="2" y="298"/>
                  <a:pt x="2" y="301"/>
                  <a:pt x="2" y="304"/>
                </a:cubicBezTo>
                <a:cubicBezTo>
                  <a:pt x="3" y="307"/>
                  <a:pt x="4" y="310"/>
                  <a:pt x="4" y="313"/>
                </a:cubicBezTo>
                <a:cubicBezTo>
                  <a:pt x="4" y="314"/>
                  <a:pt x="4" y="315"/>
                  <a:pt x="5" y="316"/>
                </a:cubicBezTo>
                <a:cubicBezTo>
                  <a:pt x="5" y="316"/>
                  <a:pt x="5" y="317"/>
                  <a:pt x="5" y="317"/>
                </a:cubicBezTo>
                <a:cubicBezTo>
                  <a:pt x="6" y="320"/>
                  <a:pt x="8" y="323"/>
                  <a:pt x="11" y="324"/>
                </a:cubicBezTo>
                <a:cubicBezTo>
                  <a:pt x="11" y="324"/>
                  <a:pt x="13" y="324"/>
                  <a:pt x="16" y="325"/>
                </a:cubicBezTo>
                <a:cubicBezTo>
                  <a:pt x="19" y="326"/>
                  <a:pt x="23" y="327"/>
                  <a:pt x="27" y="328"/>
                </a:cubicBezTo>
                <a:cubicBezTo>
                  <a:pt x="31" y="329"/>
                  <a:pt x="35" y="329"/>
                  <a:pt x="37" y="330"/>
                </a:cubicBezTo>
                <a:cubicBezTo>
                  <a:pt x="40" y="330"/>
                  <a:pt x="42" y="331"/>
                  <a:pt x="42" y="331"/>
                </a:cubicBezTo>
                <a:cubicBezTo>
                  <a:pt x="45" y="331"/>
                  <a:pt x="48" y="333"/>
                  <a:pt x="49" y="336"/>
                </a:cubicBezTo>
                <a:cubicBezTo>
                  <a:pt x="49" y="336"/>
                  <a:pt x="49" y="337"/>
                  <a:pt x="50" y="339"/>
                </a:cubicBezTo>
                <a:cubicBezTo>
                  <a:pt x="51" y="341"/>
                  <a:pt x="51" y="343"/>
                  <a:pt x="52" y="346"/>
                </a:cubicBezTo>
                <a:cubicBezTo>
                  <a:pt x="53" y="348"/>
                  <a:pt x="54" y="350"/>
                  <a:pt x="55" y="352"/>
                </a:cubicBezTo>
                <a:cubicBezTo>
                  <a:pt x="56" y="354"/>
                  <a:pt x="56" y="355"/>
                  <a:pt x="56" y="355"/>
                </a:cubicBezTo>
                <a:cubicBezTo>
                  <a:pt x="56" y="355"/>
                  <a:pt x="58" y="360"/>
                  <a:pt x="61" y="364"/>
                </a:cubicBezTo>
                <a:cubicBezTo>
                  <a:pt x="63" y="369"/>
                  <a:pt x="65" y="373"/>
                  <a:pt x="65" y="373"/>
                </a:cubicBezTo>
                <a:cubicBezTo>
                  <a:pt x="67" y="376"/>
                  <a:pt x="67" y="379"/>
                  <a:pt x="65" y="382"/>
                </a:cubicBezTo>
                <a:cubicBezTo>
                  <a:pt x="65" y="382"/>
                  <a:pt x="61" y="388"/>
                  <a:pt x="57" y="395"/>
                </a:cubicBezTo>
                <a:cubicBezTo>
                  <a:pt x="53" y="402"/>
                  <a:pt x="49" y="409"/>
                  <a:pt x="49" y="409"/>
                </a:cubicBezTo>
                <a:cubicBezTo>
                  <a:pt x="48" y="412"/>
                  <a:pt x="48" y="416"/>
                  <a:pt x="50" y="419"/>
                </a:cubicBezTo>
                <a:cubicBezTo>
                  <a:pt x="50" y="419"/>
                  <a:pt x="54" y="424"/>
                  <a:pt x="58" y="429"/>
                </a:cubicBezTo>
                <a:cubicBezTo>
                  <a:pt x="62" y="434"/>
                  <a:pt x="66" y="439"/>
                  <a:pt x="66" y="439"/>
                </a:cubicBezTo>
                <a:cubicBezTo>
                  <a:pt x="69" y="441"/>
                  <a:pt x="72" y="443"/>
                  <a:pt x="75" y="442"/>
                </a:cubicBezTo>
                <a:cubicBezTo>
                  <a:pt x="75" y="442"/>
                  <a:pt x="83" y="440"/>
                  <a:pt x="91" y="437"/>
                </a:cubicBezTo>
                <a:cubicBezTo>
                  <a:pt x="99" y="435"/>
                  <a:pt x="106" y="432"/>
                  <a:pt x="106" y="432"/>
                </a:cubicBezTo>
                <a:cubicBezTo>
                  <a:pt x="109" y="431"/>
                  <a:pt x="112" y="432"/>
                  <a:pt x="114" y="434"/>
                </a:cubicBezTo>
                <a:cubicBezTo>
                  <a:pt x="114" y="434"/>
                  <a:pt x="118" y="437"/>
                  <a:pt x="122" y="440"/>
                </a:cubicBezTo>
                <a:cubicBezTo>
                  <a:pt x="126" y="443"/>
                  <a:pt x="130" y="446"/>
                  <a:pt x="130" y="446"/>
                </a:cubicBezTo>
                <a:cubicBezTo>
                  <a:pt x="130" y="446"/>
                  <a:pt x="131" y="447"/>
                  <a:pt x="133" y="448"/>
                </a:cubicBezTo>
                <a:cubicBezTo>
                  <a:pt x="134" y="449"/>
                  <a:pt x="136" y="451"/>
                  <a:pt x="138" y="452"/>
                </a:cubicBezTo>
                <a:cubicBezTo>
                  <a:pt x="140" y="453"/>
                  <a:pt x="143" y="455"/>
                  <a:pt x="144" y="456"/>
                </a:cubicBezTo>
                <a:cubicBezTo>
                  <a:pt x="146" y="457"/>
                  <a:pt x="147" y="457"/>
                  <a:pt x="147" y="457"/>
                </a:cubicBezTo>
                <a:cubicBezTo>
                  <a:pt x="149" y="459"/>
                  <a:pt x="151" y="462"/>
                  <a:pt x="151" y="465"/>
                </a:cubicBezTo>
                <a:cubicBezTo>
                  <a:pt x="151" y="465"/>
                  <a:pt x="151" y="467"/>
                  <a:pt x="151" y="470"/>
                </a:cubicBezTo>
                <a:cubicBezTo>
                  <a:pt x="150" y="473"/>
                  <a:pt x="150" y="477"/>
                  <a:pt x="150" y="481"/>
                </a:cubicBezTo>
                <a:cubicBezTo>
                  <a:pt x="150" y="485"/>
                  <a:pt x="151" y="489"/>
                  <a:pt x="151" y="492"/>
                </a:cubicBezTo>
                <a:cubicBezTo>
                  <a:pt x="151" y="495"/>
                  <a:pt x="151" y="497"/>
                  <a:pt x="151" y="497"/>
                </a:cubicBezTo>
                <a:cubicBezTo>
                  <a:pt x="151" y="500"/>
                  <a:pt x="153" y="503"/>
                  <a:pt x="157" y="505"/>
                </a:cubicBezTo>
                <a:cubicBezTo>
                  <a:pt x="157" y="505"/>
                  <a:pt x="157" y="505"/>
                  <a:pt x="158" y="505"/>
                </a:cubicBezTo>
                <a:cubicBezTo>
                  <a:pt x="158" y="505"/>
                  <a:pt x="159" y="506"/>
                  <a:pt x="160" y="506"/>
                </a:cubicBezTo>
                <a:cubicBezTo>
                  <a:pt x="162" y="507"/>
                  <a:pt x="165" y="508"/>
                  <a:pt x="169" y="510"/>
                </a:cubicBezTo>
                <a:cubicBezTo>
                  <a:pt x="171" y="511"/>
                  <a:pt x="175" y="512"/>
                  <a:pt x="177" y="513"/>
                </a:cubicBezTo>
                <a:cubicBezTo>
                  <a:pt x="179" y="513"/>
                  <a:pt x="181" y="514"/>
                  <a:pt x="181" y="514"/>
                </a:cubicBezTo>
                <a:cubicBezTo>
                  <a:pt x="184" y="515"/>
                  <a:pt x="188" y="514"/>
                  <a:pt x="190" y="512"/>
                </a:cubicBezTo>
                <a:cubicBezTo>
                  <a:pt x="190" y="512"/>
                  <a:pt x="196" y="506"/>
                  <a:pt x="201" y="500"/>
                </a:cubicBezTo>
                <a:cubicBezTo>
                  <a:pt x="207" y="494"/>
                  <a:pt x="212" y="488"/>
                  <a:pt x="212" y="488"/>
                </a:cubicBezTo>
                <a:cubicBezTo>
                  <a:pt x="214" y="486"/>
                  <a:pt x="217" y="485"/>
                  <a:pt x="220" y="485"/>
                </a:cubicBezTo>
                <a:cubicBezTo>
                  <a:pt x="220" y="485"/>
                  <a:pt x="221" y="486"/>
                  <a:pt x="223" y="486"/>
                </a:cubicBezTo>
                <a:cubicBezTo>
                  <a:pt x="225" y="486"/>
                  <a:pt x="227" y="487"/>
                  <a:pt x="229" y="487"/>
                </a:cubicBezTo>
                <a:cubicBezTo>
                  <a:pt x="234" y="488"/>
                  <a:pt x="239" y="488"/>
                  <a:pt x="239" y="488"/>
                </a:cubicBezTo>
                <a:cubicBezTo>
                  <a:pt x="239" y="488"/>
                  <a:pt x="245" y="489"/>
                  <a:pt x="250" y="489"/>
                </a:cubicBezTo>
                <a:cubicBezTo>
                  <a:pt x="252" y="489"/>
                  <a:pt x="255" y="489"/>
                  <a:pt x="256" y="490"/>
                </a:cubicBezTo>
                <a:cubicBezTo>
                  <a:pt x="258" y="490"/>
                  <a:pt x="260" y="490"/>
                  <a:pt x="260" y="490"/>
                </a:cubicBezTo>
                <a:cubicBezTo>
                  <a:pt x="263" y="490"/>
                  <a:pt x="265" y="491"/>
                  <a:pt x="267" y="494"/>
                </a:cubicBezTo>
                <a:cubicBezTo>
                  <a:pt x="267" y="494"/>
                  <a:pt x="270" y="501"/>
                  <a:pt x="274" y="508"/>
                </a:cubicBezTo>
                <a:cubicBezTo>
                  <a:pt x="278" y="515"/>
                  <a:pt x="283" y="522"/>
                  <a:pt x="283" y="522"/>
                </a:cubicBezTo>
                <a:cubicBezTo>
                  <a:pt x="285" y="525"/>
                  <a:pt x="288" y="526"/>
                  <a:pt x="292" y="526"/>
                </a:cubicBezTo>
                <a:close/>
                <a:moveTo>
                  <a:pt x="259" y="441"/>
                </a:moveTo>
                <a:cubicBezTo>
                  <a:pt x="257" y="441"/>
                  <a:pt x="255" y="441"/>
                  <a:pt x="253" y="441"/>
                </a:cubicBezTo>
                <a:cubicBezTo>
                  <a:pt x="251" y="441"/>
                  <a:pt x="250" y="440"/>
                  <a:pt x="249" y="440"/>
                </a:cubicBezTo>
                <a:cubicBezTo>
                  <a:pt x="246" y="440"/>
                  <a:pt x="245" y="440"/>
                  <a:pt x="245" y="440"/>
                </a:cubicBezTo>
                <a:cubicBezTo>
                  <a:pt x="245" y="440"/>
                  <a:pt x="243" y="440"/>
                  <a:pt x="241" y="439"/>
                </a:cubicBezTo>
                <a:cubicBezTo>
                  <a:pt x="239" y="439"/>
                  <a:pt x="238" y="439"/>
                  <a:pt x="236" y="439"/>
                </a:cubicBezTo>
                <a:cubicBezTo>
                  <a:pt x="234" y="439"/>
                  <a:pt x="232" y="438"/>
                  <a:pt x="230" y="438"/>
                </a:cubicBezTo>
                <a:cubicBezTo>
                  <a:pt x="222" y="436"/>
                  <a:pt x="210" y="433"/>
                  <a:pt x="199" y="429"/>
                </a:cubicBezTo>
                <a:cubicBezTo>
                  <a:pt x="189" y="425"/>
                  <a:pt x="178" y="420"/>
                  <a:pt x="171" y="415"/>
                </a:cubicBezTo>
                <a:cubicBezTo>
                  <a:pt x="167" y="413"/>
                  <a:pt x="164" y="411"/>
                  <a:pt x="162" y="409"/>
                </a:cubicBezTo>
                <a:cubicBezTo>
                  <a:pt x="160" y="408"/>
                  <a:pt x="159" y="407"/>
                  <a:pt x="159" y="407"/>
                </a:cubicBezTo>
                <a:cubicBezTo>
                  <a:pt x="159" y="407"/>
                  <a:pt x="158" y="406"/>
                  <a:pt x="155" y="405"/>
                </a:cubicBezTo>
                <a:cubicBezTo>
                  <a:pt x="154" y="403"/>
                  <a:pt x="151" y="401"/>
                  <a:pt x="147" y="398"/>
                </a:cubicBezTo>
                <a:cubicBezTo>
                  <a:pt x="141" y="392"/>
                  <a:pt x="132" y="384"/>
                  <a:pt x="125" y="375"/>
                </a:cubicBezTo>
                <a:cubicBezTo>
                  <a:pt x="118" y="366"/>
                  <a:pt x="111" y="356"/>
                  <a:pt x="107" y="348"/>
                </a:cubicBezTo>
                <a:cubicBezTo>
                  <a:pt x="105" y="344"/>
                  <a:pt x="104" y="341"/>
                  <a:pt x="102" y="339"/>
                </a:cubicBezTo>
                <a:cubicBezTo>
                  <a:pt x="101" y="336"/>
                  <a:pt x="101" y="335"/>
                  <a:pt x="101" y="335"/>
                </a:cubicBezTo>
                <a:cubicBezTo>
                  <a:pt x="101" y="335"/>
                  <a:pt x="100" y="334"/>
                  <a:pt x="99" y="331"/>
                </a:cubicBezTo>
                <a:cubicBezTo>
                  <a:pt x="98" y="329"/>
                  <a:pt x="97" y="326"/>
                  <a:pt x="95" y="322"/>
                </a:cubicBezTo>
                <a:cubicBezTo>
                  <a:pt x="92" y="313"/>
                  <a:pt x="89" y="302"/>
                  <a:pt x="88" y="291"/>
                </a:cubicBezTo>
                <a:cubicBezTo>
                  <a:pt x="86" y="279"/>
                  <a:pt x="85" y="268"/>
                  <a:pt x="86" y="259"/>
                </a:cubicBezTo>
                <a:cubicBezTo>
                  <a:pt x="86" y="257"/>
                  <a:pt x="86" y="255"/>
                  <a:pt x="86" y="253"/>
                </a:cubicBezTo>
                <a:cubicBezTo>
                  <a:pt x="86" y="251"/>
                  <a:pt x="86" y="250"/>
                  <a:pt x="86" y="248"/>
                </a:cubicBezTo>
                <a:cubicBezTo>
                  <a:pt x="86" y="246"/>
                  <a:pt x="86" y="244"/>
                  <a:pt x="86" y="244"/>
                </a:cubicBezTo>
                <a:cubicBezTo>
                  <a:pt x="86" y="244"/>
                  <a:pt x="87" y="243"/>
                  <a:pt x="87" y="240"/>
                </a:cubicBezTo>
                <a:cubicBezTo>
                  <a:pt x="87" y="239"/>
                  <a:pt x="87" y="237"/>
                  <a:pt x="88" y="236"/>
                </a:cubicBezTo>
                <a:cubicBezTo>
                  <a:pt x="88" y="234"/>
                  <a:pt x="88" y="232"/>
                  <a:pt x="89" y="230"/>
                </a:cubicBezTo>
                <a:cubicBezTo>
                  <a:pt x="90" y="221"/>
                  <a:pt x="93" y="210"/>
                  <a:pt x="97" y="199"/>
                </a:cubicBezTo>
                <a:cubicBezTo>
                  <a:pt x="102" y="188"/>
                  <a:pt x="107" y="178"/>
                  <a:pt x="111" y="170"/>
                </a:cubicBezTo>
                <a:cubicBezTo>
                  <a:pt x="114" y="167"/>
                  <a:pt x="116" y="164"/>
                  <a:pt x="117" y="162"/>
                </a:cubicBezTo>
                <a:cubicBezTo>
                  <a:pt x="119" y="159"/>
                  <a:pt x="120" y="158"/>
                  <a:pt x="120" y="158"/>
                </a:cubicBezTo>
                <a:cubicBezTo>
                  <a:pt x="120" y="158"/>
                  <a:pt x="120" y="157"/>
                  <a:pt x="122" y="155"/>
                </a:cubicBezTo>
                <a:cubicBezTo>
                  <a:pt x="124" y="153"/>
                  <a:pt x="126" y="150"/>
                  <a:pt x="129" y="147"/>
                </a:cubicBezTo>
                <a:cubicBezTo>
                  <a:pt x="134" y="140"/>
                  <a:pt x="143" y="132"/>
                  <a:pt x="152" y="125"/>
                </a:cubicBezTo>
                <a:cubicBezTo>
                  <a:pt x="161" y="117"/>
                  <a:pt x="171" y="111"/>
                  <a:pt x="178" y="107"/>
                </a:cubicBezTo>
                <a:cubicBezTo>
                  <a:pt x="182" y="105"/>
                  <a:pt x="185" y="103"/>
                  <a:pt x="188" y="102"/>
                </a:cubicBezTo>
                <a:cubicBezTo>
                  <a:pt x="190" y="101"/>
                  <a:pt x="191" y="100"/>
                  <a:pt x="191" y="100"/>
                </a:cubicBezTo>
                <a:cubicBezTo>
                  <a:pt x="191" y="100"/>
                  <a:pt x="193" y="100"/>
                  <a:pt x="195" y="99"/>
                </a:cubicBezTo>
                <a:cubicBezTo>
                  <a:pt x="197" y="98"/>
                  <a:pt x="201" y="96"/>
                  <a:pt x="205" y="95"/>
                </a:cubicBezTo>
                <a:cubicBezTo>
                  <a:pt x="213" y="92"/>
                  <a:pt x="224" y="89"/>
                  <a:pt x="236" y="87"/>
                </a:cubicBezTo>
                <a:cubicBezTo>
                  <a:pt x="247" y="85"/>
                  <a:pt x="259" y="85"/>
                  <a:pt x="268" y="85"/>
                </a:cubicBezTo>
                <a:cubicBezTo>
                  <a:pt x="270" y="85"/>
                  <a:pt x="272" y="85"/>
                  <a:pt x="274" y="85"/>
                </a:cubicBezTo>
                <a:cubicBezTo>
                  <a:pt x="275" y="86"/>
                  <a:pt x="277" y="86"/>
                  <a:pt x="278" y="86"/>
                </a:cubicBezTo>
                <a:cubicBezTo>
                  <a:pt x="281" y="86"/>
                  <a:pt x="282" y="86"/>
                  <a:pt x="282" y="86"/>
                </a:cubicBezTo>
                <a:cubicBezTo>
                  <a:pt x="282" y="86"/>
                  <a:pt x="284" y="86"/>
                  <a:pt x="286" y="87"/>
                </a:cubicBezTo>
                <a:cubicBezTo>
                  <a:pt x="287" y="87"/>
                  <a:pt x="289" y="87"/>
                  <a:pt x="291" y="87"/>
                </a:cubicBezTo>
                <a:cubicBezTo>
                  <a:pt x="293" y="87"/>
                  <a:pt x="295" y="88"/>
                  <a:pt x="297" y="88"/>
                </a:cubicBezTo>
                <a:cubicBezTo>
                  <a:pt x="305" y="90"/>
                  <a:pt x="317" y="93"/>
                  <a:pt x="327" y="97"/>
                </a:cubicBezTo>
                <a:cubicBezTo>
                  <a:pt x="338" y="101"/>
                  <a:pt x="349" y="106"/>
                  <a:pt x="356" y="111"/>
                </a:cubicBezTo>
                <a:cubicBezTo>
                  <a:pt x="360" y="113"/>
                  <a:pt x="363" y="115"/>
                  <a:pt x="365" y="117"/>
                </a:cubicBezTo>
                <a:cubicBezTo>
                  <a:pt x="367" y="118"/>
                  <a:pt x="368" y="119"/>
                  <a:pt x="368" y="119"/>
                </a:cubicBezTo>
                <a:cubicBezTo>
                  <a:pt x="368" y="119"/>
                  <a:pt x="369" y="120"/>
                  <a:pt x="371" y="122"/>
                </a:cubicBezTo>
                <a:cubicBezTo>
                  <a:pt x="373" y="123"/>
                  <a:pt x="376" y="125"/>
                  <a:pt x="380" y="128"/>
                </a:cubicBezTo>
                <a:cubicBezTo>
                  <a:pt x="386" y="134"/>
                  <a:pt x="395" y="142"/>
                  <a:pt x="402" y="151"/>
                </a:cubicBezTo>
                <a:cubicBezTo>
                  <a:pt x="409" y="160"/>
                  <a:pt x="416" y="170"/>
                  <a:pt x="420" y="178"/>
                </a:cubicBezTo>
                <a:cubicBezTo>
                  <a:pt x="422" y="182"/>
                  <a:pt x="423" y="185"/>
                  <a:pt x="424" y="187"/>
                </a:cubicBezTo>
                <a:cubicBezTo>
                  <a:pt x="425" y="190"/>
                  <a:pt x="426" y="191"/>
                  <a:pt x="426" y="191"/>
                </a:cubicBezTo>
                <a:cubicBezTo>
                  <a:pt x="426" y="191"/>
                  <a:pt x="427" y="192"/>
                  <a:pt x="428" y="195"/>
                </a:cubicBezTo>
                <a:cubicBezTo>
                  <a:pt x="429" y="197"/>
                  <a:pt x="430" y="200"/>
                  <a:pt x="431" y="204"/>
                </a:cubicBezTo>
                <a:cubicBezTo>
                  <a:pt x="434" y="213"/>
                  <a:pt x="437" y="224"/>
                  <a:pt x="439" y="235"/>
                </a:cubicBezTo>
                <a:cubicBezTo>
                  <a:pt x="441" y="247"/>
                  <a:pt x="442" y="259"/>
                  <a:pt x="441" y="267"/>
                </a:cubicBezTo>
                <a:cubicBezTo>
                  <a:pt x="441" y="269"/>
                  <a:pt x="441" y="271"/>
                  <a:pt x="441" y="273"/>
                </a:cubicBezTo>
                <a:cubicBezTo>
                  <a:pt x="441" y="275"/>
                  <a:pt x="441" y="277"/>
                  <a:pt x="441" y="278"/>
                </a:cubicBezTo>
                <a:cubicBezTo>
                  <a:pt x="440" y="280"/>
                  <a:pt x="440" y="282"/>
                  <a:pt x="440" y="282"/>
                </a:cubicBezTo>
                <a:cubicBezTo>
                  <a:pt x="440" y="282"/>
                  <a:pt x="440" y="283"/>
                  <a:pt x="440" y="286"/>
                </a:cubicBezTo>
                <a:cubicBezTo>
                  <a:pt x="440" y="287"/>
                  <a:pt x="439" y="289"/>
                  <a:pt x="439" y="290"/>
                </a:cubicBezTo>
                <a:cubicBezTo>
                  <a:pt x="439" y="292"/>
                  <a:pt x="439" y="294"/>
                  <a:pt x="438" y="296"/>
                </a:cubicBezTo>
                <a:cubicBezTo>
                  <a:pt x="437" y="305"/>
                  <a:pt x="434" y="316"/>
                  <a:pt x="429" y="327"/>
                </a:cubicBezTo>
                <a:cubicBezTo>
                  <a:pt x="425" y="338"/>
                  <a:pt x="420" y="348"/>
                  <a:pt x="415" y="356"/>
                </a:cubicBezTo>
                <a:cubicBezTo>
                  <a:pt x="413" y="359"/>
                  <a:pt x="411" y="362"/>
                  <a:pt x="410" y="364"/>
                </a:cubicBezTo>
                <a:cubicBezTo>
                  <a:pt x="408" y="367"/>
                  <a:pt x="407" y="368"/>
                  <a:pt x="407" y="368"/>
                </a:cubicBezTo>
                <a:cubicBezTo>
                  <a:pt x="407" y="368"/>
                  <a:pt x="406" y="369"/>
                  <a:pt x="405" y="371"/>
                </a:cubicBezTo>
                <a:cubicBezTo>
                  <a:pt x="403" y="373"/>
                  <a:pt x="401" y="376"/>
                  <a:pt x="398" y="379"/>
                </a:cubicBezTo>
                <a:cubicBezTo>
                  <a:pt x="393" y="386"/>
                  <a:pt x="384" y="394"/>
                  <a:pt x="375" y="401"/>
                </a:cubicBezTo>
                <a:cubicBezTo>
                  <a:pt x="366" y="409"/>
                  <a:pt x="356" y="415"/>
                  <a:pt x="349" y="419"/>
                </a:cubicBezTo>
                <a:cubicBezTo>
                  <a:pt x="345" y="421"/>
                  <a:pt x="341" y="423"/>
                  <a:pt x="339" y="424"/>
                </a:cubicBezTo>
                <a:cubicBezTo>
                  <a:pt x="337" y="425"/>
                  <a:pt x="336" y="426"/>
                  <a:pt x="336" y="426"/>
                </a:cubicBezTo>
                <a:cubicBezTo>
                  <a:pt x="336" y="426"/>
                  <a:pt x="334" y="426"/>
                  <a:pt x="332" y="427"/>
                </a:cubicBezTo>
                <a:cubicBezTo>
                  <a:pt x="330" y="428"/>
                  <a:pt x="326" y="430"/>
                  <a:pt x="322" y="431"/>
                </a:cubicBezTo>
                <a:cubicBezTo>
                  <a:pt x="314" y="434"/>
                  <a:pt x="303" y="437"/>
                  <a:pt x="291" y="439"/>
                </a:cubicBezTo>
                <a:cubicBezTo>
                  <a:pt x="280" y="441"/>
                  <a:pt x="268" y="441"/>
                  <a:pt x="259" y="44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9" name="Freeform 48"/>
          <p:cNvSpPr>
            <a:spLocks noEditPoints="1"/>
          </p:cNvSpPr>
          <p:nvPr/>
        </p:nvSpPr>
        <p:spPr bwMode="auto">
          <a:xfrm>
            <a:off x="5627912" y="3208107"/>
            <a:ext cx="1194595" cy="1259130"/>
          </a:xfrm>
          <a:custGeom>
            <a:avLst/>
            <a:gdLst>
              <a:gd name="T0" fmla="*/ 320 w 596"/>
              <a:gd name="T1" fmla="*/ 561 h 599"/>
              <a:gd name="T2" fmla="*/ 361 w 596"/>
              <a:gd name="T3" fmla="*/ 559 h 599"/>
              <a:gd name="T4" fmla="*/ 406 w 596"/>
              <a:gd name="T5" fmla="*/ 581 h 599"/>
              <a:gd name="T6" fmla="*/ 430 w 596"/>
              <a:gd name="T7" fmla="*/ 527 h 599"/>
              <a:gd name="T8" fmla="*/ 466 w 596"/>
              <a:gd name="T9" fmla="*/ 503 h 599"/>
              <a:gd name="T10" fmla="*/ 524 w 596"/>
              <a:gd name="T11" fmla="*/ 500 h 599"/>
              <a:gd name="T12" fmla="*/ 521 w 596"/>
              <a:gd name="T13" fmla="*/ 450 h 599"/>
              <a:gd name="T14" fmla="*/ 537 w 596"/>
              <a:gd name="T15" fmla="*/ 413 h 599"/>
              <a:gd name="T16" fmla="*/ 588 w 596"/>
              <a:gd name="T17" fmla="*/ 385 h 599"/>
              <a:gd name="T18" fmla="*/ 579 w 596"/>
              <a:gd name="T19" fmla="*/ 340 h 599"/>
              <a:gd name="T20" fmla="*/ 562 w 596"/>
              <a:gd name="T21" fmla="*/ 297 h 599"/>
              <a:gd name="T22" fmla="*/ 592 w 596"/>
              <a:gd name="T23" fmla="*/ 251 h 599"/>
              <a:gd name="T24" fmla="*/ 588 w 596"/>
              <a:gd name="T25" fmla="*/ 216 h 599"/>
              <a:gd name="T26" fmla="*/ 537 w 596"/>
              <a:gd name="T27" fmla="*/ 188 h 599"/>
              <a:gd name="T28" fmla="*/ 522 w 596"/>
              <a:gd name="T29" fmla="*/ 151 h 599"/>
              <a:gd name="T30" fmla="*/ 526 w 596"/>
              <a:gd name="T31" fmla="*/ 101 h 599"/>
              <a:gd name="T32" fmla="*/ 476 w 596"/>
              <a:gd name="T33" fmla="*/ 99 h 599"/>
              <a:gd name="T34" fmla="*/ 432 w 596"/>
              <a:gd name="T35" fmla="*/ 73 h 599"/>
              <a:gd name="T36" fmla="*/ 416 w 596"/>
              <a:gd name="T37" fmla="*/ 23 h 599"/>
              <a:gd name="T38" fmla="*/ 381 w 596"/>
              <a:gd name="T39" fmla="*/ 20 h 599"/>
              <a:gd name="T40" fmla="*/ 336 w 596"/>
              <a:gd name="T41" fmla="*/ 40 h 599"/>
              <a:gd name="T42" fmla="*/ 301 w 596"/>
              <a:gd name="T43" fmla="*/ 28 h 599"/>
              <a:gd name="T44" fmla="*/ 256 w 596"/>
              <a:gd name="T45" fmla="*/ 3 h 599"/>
              <a:gd name="T46" fmla="*/ 228 w 596"/>
              <a:gd name="T47" fmla="*/ 47 h 599"/>
              <a:gd name="T48" fmla="*/ 188 w 596"/>
              <a:gd name="T49" fmla="*/ 63 h 599"/>
              <a:gd name="T50" fmla="*/ 119 w 596"/>
              <a:gd name="T51" fmla="*/ 60 h 599"/>
              <a:gd name="T52" fmla="*/ 104 w 596"/>
              <a:gd name="T53" fmla="*/ 125 h 599"/>
              <a:gd name="T54" fmla="*/ 66 w 596"/>
              <a:gd name="T55" fmla="*/ 144 h 599"/>
              <a:gd name="T56" fmla="*/ 30 w 596"/>
              <a:gd name="T57" fmla="*/ 168 h 599"/>
              <a:gd name="T58" fmla="*/ 52 w 596"/>
              <a:gd name="T59" fmla="*/ 215 h 599"/>
              <a:gd name="T60" fmla="*/ 42 w 596"/>
              <a:gd name="T61" fmla="*/ 254 h 599"/>
              <a:gd name="T62" fmla="*/ 0 w 596"/>
              <a:gd name="T63" fmla="*/ 285 h 599"/>
              <a:gd name="T64" fmla="*/ 5 w 596"/>
              <a:gd name="T65" fmla="*/ 321 h 599"/>
              <a:gd name="T66" fmla="*/ 45 w 596"/>
              <a:gd name="T67" fmla="*/ 362 h 599"/>
              <a:gd name="T68" fmla="*/ 32 w 596"/>
              <a:gd name="T69" fmla="*/ 412 h 599"/>
              <a:gd name="T70" fmla="*/ 40 w 596"/>
              <a:gd name="T71" fmla="*/ 450 h 599"/>
              <a:gd name="T72" fmla="*/ 92 w 596"/>
              <a:gd name="T73" fmla="*/ 459 h 599"/>
              <a:gd name="T74" fmla="*/ 121 w 596"/>
              <a:gd name="T75" fmla="*/ 497 h 599"/>
              <a:gd name="T76" fmla="*/ 129 w 596"/>
              <a:gd name="T77" fmla="*/ 546 h 599"/>
              <a:gd name="T78" fmla="*/ 178 w 596"/>
              <a:gd name="T79" fmla="*/ 537 h 599"/>
              <a:gd name="T80" fmla="*/ 217 w 596"/>
              <a:gd name="T81" fmla="*/ 548 h 599"/>
              <a:gd name="T82" fmla="*/ 250 w 596"/>
              <a:gd name="T83" fmla="*/ 596 h 599"/>
              <a:gd name="T84" fmla="*/ 274 w 596"/>
              <a:gd name="T85" fmla="*/ 511 h 599"/>
              <a:gd name="T86" fmla="*/ 215 w 596"/>
              <a:gd name="T87" fmla="*/ 495 h 599"/>
              <a:gd name="T88" fmla="*/ 141 w 596"/>
              <a:gd name="T89" fmla="*/ 440 h 599"/>
              <a:gd name="T90" fmla="*/ 94 w 596"/>
              <a:gd name="T91" fmla="*/ 354 h 599"/>
              <a:gd name="T92" fmla="*/ 90 w 596"/>
              <a:gd name="T93" fmla="*/ 264 h 599"/>
              <a:gd name="T94" fmla="*/ 98 w 596"/>
              <a:gd name="T95" fmla="*/ 233 h 599"/>
              <a:gd name="T96" fmla="*/ 141 w 596"/>
              <a:gd name="T97" fmla="*/ 158 h 599"/>
              <a:gd name="T98" fmla="*/ 225 w 596"/>
              <a:gd name="T99" fmla="*/ 100 h 599"/>
              <a:gd name="T100" fmla="*/ 310 w 596"/>
              <a:gd name="T101" fmla="*/ 87 h 599"/>
              <a:gd name="T102" fmla="*/ 342 w 596"/>
              <a:gd name="T103" fmla="*/ 91 h 599"/>
              <a:gd name="T104" fmla="*/ 425 w 596"/>
              <a:gd name="T105" fmla="*/ 127 h 599"/>
              <a:gd name="T106" fmla="*/ 489 w 596"/>
              <a:gd name="T107" fmla="*/ 201 h 599"/>
              <a:gd name="T108" fmla="*/ 513 w 596"/>
              <a:gd name="T109" fmla="*/ 291 h 599"/>
              <a:gd name="T110" fmla="*/ 507 w 596"/>
              <a:gd name="T111" fmla="*/ 351 h 599"/>
              <a:gd name="T112" fmla="*/ 480 w 596"/>
              <a:gd name="T113" fmla="*/ 413 h 599"/>
              <a:gd name="T114" fmla="*/ 420 w 596"/>
              <a:gd name="T115" fmla="*/ 475 h 599"/>
              <a:gd name="T116" fmla="*/ 341 w 596"/>
              <a:gd name="T117" fmla="*/ 509 h 599"/>
              <a:gd name="T118" fmla="*/ 274 w 596"/>
              <a:gd name="T119" fmla="*/ 511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6" h="599">
                <a:moveTo>
                  <a:pt x="285" y="595"/>
                </a:moveTo>
                <a:cubicBezTo>
                  <a:pt x="285" y="595"/>
                  <a:pt x="287" y="593"/>
                  <a:pt x="288" y="591"/>
                </a:cubicBezTo>
                <a:cubicBezTo>
                  <a:pt x="290" y="588"/>
                  <a:pt x="292" y="584"/>
                  <a:pt x="294" y="581"/>
                </a:cubicBezTo>
                <a:cubicBezTo>
                  <a:pt x="298" y="574"/>
                  <a:pt x="302" y="566"/>
                  <a:pt x="302" y="566"/>
                </a:cubicBezTo>
                <a:cubicBezTo>
                  <a:pt x="303" y="564"/>
                  <a:pt x="306" y="562"/>
                  <a:pt x="310" y="562"/>
                </a:cubicBezTo>
                <a:cubicBezTo>
                  <a:pt x="310" y="562"/>
                  <a:pt x="315" y="562"/>
                  <a:pt x="320" y="561"/>
                </a:cubicBezTo>
                <a:cubicBezTo>
                  <a:pt x="323" y="561"/>
                  <a:pt x="326" y="561"/>
                  <a:pt x="328" y="561"/>
                </a:cubicBezTo>
                <a:cubicBezTo>
                  <a:pt x="330" y="560"/>
                  <a:pt x="331" y="560"/>
                  <a:pt x="331" y="560"/>
                </a:cubicBezTo>
                <a:cubicBezTo>
                  <a:pt x="331" y="560"/>
                  <a:pt x="332" y="560"/>
                  <a:pt x="334" y="560"/>
                </a:cubicBezTo>
                <a:cubicBezTo>
                  <a:pt x="336" y="559"/>
                  <a:pt x="339" y="559"/>
                  <a:pt x="342" y="559"/>
                </a:cubicBezTo>
                <a:cubicBezTo>
                  <a:pt x="347" y="558"/>
                  <a:pt x="352" y="557"/>
                  <a:pt x="352" y="557"/>
                </a:cubicBezTo>
                <a:cubicBezTo>
                  <a:pt x="355" y="556"/>
                  <a:pt x="359" y="557"/>
                  <a:pt x="361" y="559"/>
                </a:cubicBezTo>
                <a:cubicBezTo>
                  <a:pt x="361" y="559"/>
                  <a:pt x="362" y="561"/>
                  <a:pt x="364" y="563"/>
                </a:cubicBezTo>
                <a:cubicBezTo>
                  <a:pt x="366" y="566"/>
                  <a:pt x="369" y="569"/>
                  <a:pt x="372" y="572"/>
                </a:cubicBezTo>
                <a:cubicBezTo>
                  <a:pt x="377" y="578"/>
                  <a:pt x="383" y="583"/>
                  <a:pt x="383" y="583"/>
                </a:cubicBezTo>
                <a:cubicBezTo>
                  <a:pt x="386" y="586"/>
                  <a:pt x="389" y="587"/>
                  <a:pt x="393" y="585"/>
                </a:cubicBezTo>
                <a:cubicBezTo>
                  <a:pt x="393" y="585"/>
                  <a:pt x="395" y="585"/>
                  <a:pt x="397" y="584"/>
                </a:cubicBezTo>
                <a:cubicBezTo>
                  <a:pt x="399" y="583"/>
                  <a:pt x="403" y="582"/>
                  <a:pt x="406" y="581"/>
                </a:cubicBezTo>
                <a:cubicBezTo>
                  <a:pt x="409" y="580"/>
                  <a:pt x="412" y="578"/>
                  <a:pt x="415" y="577"/>
                </a:cubicBezTo>
                <a:cubicBezTo>
                  <a:pt x="417" y="576"/>
                  <a:pt x="418" y="576"/>
                  <a:pt x="418" y="576"/>
                </a:cubicBezTo>
                <a:cubicBezTo>
                  <a:pt x="422" y="574"/>
                  <a:pt x="424" y="571"/>
                  <a:pt x="424" y="568"/>
                </a:cubicBezTo>
                <a:cubicBezTo>
                  <a:pt x="424" y="568"/>
                  <a:pt x="425" y="560"/>
                  <a:pt x="425" y="551"/>
                </a:cubicBezTo>
                <a:cubicBezTo>
                  <a:pt x="426" y="543"/>
                  <a:pt x="426" y="535"/>
                  <a:pt x="426" y="535"/>
                </a:cubicBezTo>
                <a:cubicBezTo>
                  <a:pt x="426" y="532"/>
                  <a:pt x="427" y="529"/>
                  <a:pt x="430" y="527"/>
                </a:cubicBezTo>
                <a:cubicBezTo>
                  <a:pt x="430" y="527"/>
                  <a:pt x="431" y="527"/>
                  <a:pt x="433" y="526"/>
                </a:cubicBezTo>
                <a:cubicBezTo>
                  <a:pt x="435" y="525"/>
                  <a:pt x="437" y="523"/>
                  <a:pt x="439" y="522"/>
                </a:cubicBezTo>
                <a:cubicBezTo>
                  <a:pt x="444" y="519"/>
                  <a:pt x="448" y="516"/>
                  <a:pt x="448" y="516"/>
                </a:cubicBezTo>
                <a:cubicBezTo>
                  <a:pt x="448" y="516"/>
                  <a:pt x="453" y="513"/>
                  <a:pt x="457" y="510"/>
                </a:cubicBezTo>
                <a:cubicBezTo>
                  <a:pt x="459" y="508"/>
                  <a:pt x="461" y="506"/>
                  <a:pt x="463" y="505"/>
                </a:cubicBezTo>
                <a:cubicBezTo>
                  <a:pt x="465" y="504"/>
                  <a:pt x="466" y="503"/>
                  <a:pt x="466" y="503"/>
                </a:cubicBezTo>
                <a:cubicBezTo>
                  <a:pt x="468" y="501"/>
                  <a:pt x="472" y="500"/>
                  <a:pt x="475" y="502"/>
                </a:cubicBezTo>
                <a:cubicBezTo>
                  <a:pt x="475" y="502"/>
                  <a:pt x="482" y="505"/>
                  <a:pt x="490" y="507"/>
                </a:cubicBezTo>
                <a:cubicBezTo>
                  <a:pt x="498" y="510"/>
                  <a:pt x="506" y="512"/>
                  <a:pt x="506" y="512"/>
                </a:cubicBezTo>
                <a:cubicBezTo>
                  <a:pt x="509" y="513"/>
                  <a:pt x="512" y="512"/>
                  <a:pt x="515" y="509"/>
                </a:cubicBezTo>
                <a:cubicBezTo>
                  <a:pt x="515" y="509"/>
                  <a:pt x="516" y="508"/>
                  <a:pt x="518" y="506"/>
                </a:cubicBezTo>
                <a:cubicBezTo>
                  <a:pt x="520" y="505"/>
                  <a:pt x="522" y="502"/>
                  <a:pt x="524" y="500"/>
                </a:cubicBezTo>
                <a:cubicBezTo>
                  <a:pt x="527" y="497"/>
                  <a:pt x="529" y="494"/>
                  <a:pt x="530" y="492"/>
                </a:cubicBezTo>
                <a:cubicBezTo>
                  <a:pt x="532" y="490"/>
                  <a:pt x="533" y="489"/>
                  <a:pt x="533" y="489"/>
                </a:cubicBezTo>
                <a:cubicBezTo>
                  <a:pt x="536" y="486"/>
                  <a:pt x="536" y="483"/>
                  <a:pt x="535" y="480"/>
                </a:cubicBezTo>
                <a:cubicBezTo>
                  <a:pt x="535" y="480"/>
                  <a:pt x="532" y="472"/>
                  <a:pt x="528" y="464"/>
                </a:cubicBezTo>
                <a:cubicBezTo>
                  <a:pt x="526" y="461"/>
                  <a:pt x="525" y="457"/>
                  <a:pt x="523" y="454"/>
                </a:cubicBezTo>
                <a:cubicBezTo>
                  <a:pt x="522" y="452"/>
                  <a:pt x="521" y="450"/>
                  <a:pt x="521" y="450"/>
                </a:cubicBezTo>
                <a:cubicBezTo>
                  <a:pt x="519" y="447"/>
                  <a:pt x="519" y="444"/>
                  <a:pt x="521" y="441"/>
                </a:cubicBezTo>
                <a:cubicBezTo>
                  <a:pt x="521" y="441"/>
                  <a:pt x="524" y="436"/>
                  <a:pt x="527" y="432"/>
                </a:cubicBezTo>
                <a:cubicBezTo>
                  <a:pt x="528" y="429"/>
                  <a:pt x="529" y="427"/>
                  <a:pt x="530" y="425"/>
                </a:cubicBezTo>
                <a:cubicBezTo>
                  <a:pt x="531" y="423"/>
                  <a:pt x="532" y="422"/>
                  <a:pt x="532" y="422"/>
                </a:cubicBezTo>
                <a:cubicBezTo>
                  <a:pt x="532" y="422"/>
                  <a:pt x="533" y="421"/>
                  <a:pt x="534" y="419"/>
                </a:cubicBezTo>
                <a:cubicBezTo>
                  <a:pt x="534" y="417"/>
                  <a:pt x="536" y="415"/>
                  <a:pt x="537" y="413"/>
                </a:cubicBezTo>
                <a:cubicBezTo>
                  <a:pt x="539" y="408"/>
                  <a:pt x="541" y="403"/>
                  <a:pt x="541" y="403"/>
                </a:cubicBezTo>
                <a:cubicBezTo>
                  <a:pt x="542" y="400"/>
                  <a:pt x="545" y="398"/>
                  <a:pt x="548" y="397"/>
                </a:cubicBezTo>
                <a:cubicBezTo>
                  <a:pt x="548" y="397"/>
                  <a:pt x="556" y="397"/>
                  <a:pt x="565" y="395"/>
                </a:cubicBezTo>
                <a:cubicBezTo>
                  <a:pt x="569" y="395"/>
                  <a:pt x="573" y="394"/>
                  <a:pt x="576" y="393"/>
                </a:cubicBezTo>
                <a:cubicBezTo>
                  <a:pt x="579" y="393"/>
                  <a:pt x="581" y="392"/>
                  <a:pt x="581" y="392"/>
                </a:cubicBezTo>
                <a:cubicBezTo>
                  <a:pt x="584" y="392"/>
                  <a:pt x="587" y="389"/>
                  <a:pt x="588" y="385"/>
                </a:cubicBezTo>
                <a:cubicBezTo>
                  <a:pt x="588" y="385"/>
                  <a:pt x="588" y="384"/>
                  <a:pt x="589" y="381"/>
                </a:cubicBezTo>
                <a:cubicBezTo>
                  <a:pt x="590" y="379"/>
                  <a:pt x="591" y="376"/>
                  <a:pt x="591" y="372"/>
                </a:cubicBezTo>
                <a:cubicBezTo>
                  <a:pt x="592" y="369"/>
                  <a:pt x="593" y="366"/>
                  <a:pt x="594" y="363"/>
                </a:cubicBezTo>
                <a:cubicBezTo>
                  <a:pt x="594" y="361"/>
                  <a:pt x="594" y="359"/>
                  <a:pt x="594" y="359"/>
                </a:cubicBezTo>
                <a:cubicBezTo>
                  <a:pt x="595" y="356"/>
                  <a:pt x="594" y="352"/>
                  <a:pt x="592" y="350"/>
                </a:cubicBezTo>
                <a:cubicBezTo>
                  <a:pt x="592" y="350"/>
                  <a:pt x="585" y="344"/>
                  <a:pt x="579" y="340"/>
                </a:cubicBezTo>
                <a:cubicBezTo>
                  <a:pt x="575" y="337"/>
                  <a:pt x="572" y="335"/>
                  <a:pt x="569" y="333"/>
                </a:cubicBezTo>
                <a:cubicBezTo>
                  <a:pt x="567" y="331"/>
                  <a:pt x="565" y="330"/>
                  <a:pt x="565" y="330"/>
                </a:cubicBezTo>
                <a:cubicBezTo>
                  <a:pt x="563" y="328"/>
                  <a:pt x="561" y="325"/>
                  <a:pt x="561" y="322"/>
                </a:cubicBezTo>
                <a:cubicBezTo>
                  <a:pt x="561" y="322"/>
                  <a:pt x="562" y="317"/>
                  <a:pt x="562" y="311"/>
                </a:cubicBezTo>
                <a:cubicBezTo>
                  <a:pt x="562" y="306"/>
                  <a:pt x="562" y="300"/>
                  <a:pt x="562" y="300"/>
                </a:cubicBezTo>
                <a:cubicBezTo>
                  <a:pt x="562" y="300"/>
                  <a:pt x="562" y="299"/>
                  <a:pt x="562" y="297"/>
                </a:cubicBezTo>
                <a:cubicBezTo>
                  <a:pt x="562" y="295"/>
                  <a:pt x="562" y="292"/>
                  <a:pt x="562" y="290"/>
                </a:cubicBezTo>
                <a:cubicBezTo>
                  <a:pt x="562" y="287"/>
                  <a:pt x="562" y="284"/>
                  <a:pt x="562" y="282"/>
                </a:cubicBezTo>
                <a:cubicBezTo>
                  <a:pt x="562" y="280"/>
                  <a:pt x="562" y="279"/>
                  <a:pt x="562" y="279"/>
                </a:cubicBezTo>
                <a:cubicBezTo>
                  <a:pt x="561" y="276"/>
                  <a:pt x="563" y="273"/>
                  <a:pt x="565" y="271"/>
                </a:cubicBezTo>
                <a:cubicBezTo>
                  <a:pt x="565" y="271"/>
                  <a:pt x="572" y="266"/>
                  <a:pt x="579" y="261"/>
                </a:cubicBezTo>
                <a:cubicBezTo>
                  <a:pt x="586" y="257"/>
                  <a:pt x="592" y="251"/>
                  <a:pt x="592" y="251"/>
                </a:cubicBezTo>
                <a:cubicBezTo>
                  <a:pt x="594" y="249"/>
                  <a:pt x="596" y="246"/>
                  <a:pt x="595" y="242"/>
                </a:cubicBezTo>
                <a:cubicBezTo>
                  <a:pt x="595" y="242"/>
                  <a:pt x="595" y="242"/>
                  <a:pt x="595" y="241"/>
                </a:cubicBezTo>
                <a:cubicBezTo>
                  <a:pt x="595" y="240"/>
                  <a:pt x="594" y="239"/>
                  <a:pt x="594" y="238"/>
                </a:cubicBezTo>
                <a:cubicBezTo>
                  <a:pt x="593" y="235"/>
                  <a:pt x="593" y="232"/>
                  <a:pt x="592" y="229"/>
                </a:cubicBezTo>
                <a:cubicBezTo>
                  <a:pt x="591" y="225"/>
                  <a:pt x="590" y="222"/>
                  <a:pt x="590" y="220"/>
                </a:cubicBezTo>
                <a:cubicBezTo>
                  <a:pt x="589" y="217"/>
                  <a:pt x="588" y="216"/>
                  <a:pt x="588" y="216"/>
                </a:cubicBezTo>
                <a:cubicBezTo>
                  <a:pt x="587" y="212"/>
                  <a:pt x="585" y="209"/>
                  <a:pt x="582" y="209"/>
                </a:cubicBezTo>
                <a:cubicBezTo>
                  <a:pt x="582" y="209"/>
                  <a:pt x="573" y="207"/>
                  <a:pt x="565" y="206"/>
                </a:cubicBezTo>
                <a:cubicBezTo>
                  <a:pt x="561" y="205"/>
                  <a:pt x="557" y="204"/>
                  <a:pt x="554" y="204"/>
                </a:cubicBezTo>
                <a:cubicBezTo>
                  <a:pt x="551" y="204"/>
                  <a:pt x="549" y="203"/>
                  <a:pt x="549" y="203"/>
                </a:cubicBezTo>
                <a:cubicBezTo>
                  <a:pt x="546" y="203"/>
                  <a:pt x="543" y="201"/>
                  <a:pt x="542" y="198"/>
                </a:cubicBezTo>
                <a:cubicBezTo>
                  <a:pt x="542" y="198"/>
                  <a:pt x="540" y="193"/>
                  <a:pt x="537" y="188"/>
                </a:cubicBezTo>
                <a:cubicBezTo>
                  <a:pt x="536" y="186"/>
                  <a:pt x="535" y="183"/>
                  <a:pt x="534" y="182"/>
                </a:cubicBezTo>
                <a:cubicBezTo>
                  <a:pt x="533" y="180"/>
                  <a:pt x="533" y="179"/>
                  <a:pt x="533" y="179"/>
                </a:cubicBezTo>
                <a:cubicBezTo>
                  <a:pt x="533" y="179"/>
                  <a:pt x="530" y="174"/>
                  <a:pt x="527" y="169"/>
                </a:cubicBezTo>
                <a:cubicBezTo>
                  <a:pt x="526" y="167"/>
                  <a:pt x="525" y="164"/>
                  <a:pt x="524" y="163"/>
                </a:cubicBezTo>
                <a:cubicBezTo>
                  <a:pt x="523" y="161"/>
                  <a:pt x="522" y="160"/>
                  <a:pt x="522" y="160"/>
                </a:cubicBezTo>
                <a:cubicBezTo>
                  <a:pt x="520" y="157"/>
                  <a:pt x="520" y="154"/>
                  <a:pt x="522" y="151"/>
                </a:cubicBezTo>
                <a:cubicBezTo>
                  <a:pt x="522" y="151"/>
                  <a:pt x="523" y="149"/>
                  <a:pt x="524" y="146"/>
                </a:cubicBezTo>
                <a:cubicBezTo>
                  <a:pt x="525" y="144"/>
                  <a:pt x="527" y="140"/>
                  <a:pt x="529" y="136"/>
                </a:cubicBezTo>
                <a:cubicBezTo>
                  <a:pt x="533" y="129"/>
                  <a:pt x="536" y="121"/>
                  <a:pt x="536" y="121"/>
                </a:cubicBezTo>
                <a:cubicBezTo>
                  <a:pt x="537" y="118"/>
                  <a:pt x="537" y="115"/>
                  <a:pt x="534" y="112"/>
                </a:cubicBezTo>
                <a:cubicBezTo>
                  <a:pt x="534" y="112"/>
                  <a:pt x="533" y="110"/>
                  <a:pt x="532" y="108"/>
                </a:cubicBezTo>
                <a:cubicBezTo>
                  <a:pt x="530" y="106"/>
                  <a:pt x="528" y="104"/>
                  <a:pt x="526" y="101"/>
                </a:cubicBezTo>
                <a:cubicBezTo>
                  <a:pt x="523" y="99"/>
                  <a:pt x="521" y="96"/>
                  <a:pt x="519" y="94"/>
                </a:cubicBezTo>
                <a:cubicBezTo>
                  <a:pt x="518" y="92"/>
                  <a:pt x="516" y="91"/>
                  <a:pt x="516" y="91"/>
                </a:cubicBezTo>
                <a:cubicBezTo>
                  <a:pt x="514" y="89"/>
                  <a:pt x="510" y="87"/>
                  <a:pt x="507" y="88"/>
                </a:cubicBezTo>
                <a:cubicBezTo>
                  <a:pt x="507" y="88"/>
                  <a:pt x="505" y="89"/>
                  <a:pt x="502" y="90"/>
                </a:cubicBezTo>
                <a:cubicBezTo>
                  <a:pt x="499" y="91"/>
                  <a:pt x="495" y="92"/>
                  <a:pt x="491" y="93"/>
                </a:cubicBezTo>
                <a:cubicBezTo>
                  <a:pt x="483" y="96"/>
                  <a:pt x="476" y="99"/>
                  <a:pt x="476" y="99"/>
                </a:cubicBezTo>
                <a:cubicBezTo>
                  <a:pt x="473" y="100"/>
                  <a:pt x="469" y="99"/>
                  <a:pt x="467" y="97"/>
                </a:cubicBezTo>
                <a:cubicBezTo>
                  <a:pt x="467" y="97"/>
                  <a:pt x="463" y="94"/>
                  <a:pt x="458" y="91"/>
                </a:cubicBezTo>
                <a:cubicBezTo>
                  <a:pt x="456" y="89"/>
                  <a:pt x="454" y="87"/>
                  <a:pt x="453" y="86"/>
                </a:cubicBezTo>
                <a:cubicBezTo>
                  <a:pt x="451" y="85"/>
                  <a:pt x="450" y="84"/>
                  <a:pt x="450" y="84"/>
                </a:cubicBezTo>
                <a:cubicBezTo>
                  <a:pt x="450" y="84"/>
                  <a:pt x="445" y="81"/>
                  <a:pt x="441" y="78"/>
                </a:cubicBezTo>
                <a:cubicBezTo>
                  <a:pt x="436" y="76"/>
                  <a:pt x="432" y="73"/>
                  <a:pt x="432" y="73"/>
                </a:cubicBezTo>
                <a:cubicBezTo>
                  <a:pt x="429" y="71"/>
                  <a:pt x="427" y="68"/>
                  <a:pt x="427" y="65"/>
                </a:cubicBezTo>
                <a:cubicBezTo>
                  <a:pt x="427" y="65"/>
                  <a:pt x="427" y="63"/>
                  <a:pt x="427" y="60"/>
                </a:cubicBezTo>
                <a:cubicBezTo>
                  <a:pt x="427" y="57"/>
                  <a:pt x="427" y="53"/>
                  <a:pt x="427" y="49"/>
                </a:cubicBezTo>
                <a:cubicBezTo>
                  <a:pt x="427" y="40"/>
                  <a:pt x="426" y="32"/>
                  <a:pt x="426" y="32"/>
                </a:cubicBezTo>
                <a:cubicBezTo>
                  <a:pt x="426" y="29"/>
                  <a:pt x="423" y="26"/>
                  <a:pt x="420" y="24"/>
                </a:cubicBezTo>
                <a:cubicBezTo>
                  <a:pt x="420" y="24"/>
                  <a:pt x="418" y="24"/>
                  <a:pt x="416" y="23"/>
                </a:cubicBezTo>
                <a:cubicBezTo>
                  <a:pt x="414" y="22"/>
                  <a:pt x="411" y="20"/>
                  <a:pt x="407" y="19"/>
                </a:cubicBezTo>
                <a:cubicBezTo>
                  <a:pt x="404" y="18"/>
                  <a:pt x="401" y="17"/>
                  <a:pt x="399" y="16"/>
                </a:cubicBezTo>
                <a:cubicBezTo>
                  <a:pt x="397" y="16"/>
                  <a:pt x="396" y="15"/>
                  <a:pt x="396" y="15"/>
                </a:cubicBezTo>
                <a:cubicBezTo>
                  <a:pt x="395" y="15"/>
                  <a:pt x="395" y="15"/>
                  <a:pt x="395" y="15"/>
                </a:cubicBezTo>
                <a:cubicBezTo>
                  <a:pt x="391" y="14"/>
                  <a:pt x="387" y="14"/>
                  <a:pt x="385" y="16"/>
                </a:cubicBezTo>
                <a:cubicBezTo>
                  <a:pt x="385" y="16"/>
                  <a:pt x="384" y="18"/>
                  <a:pt x="381" y="20"/>
                </a:cubicBezTo>
                <a:cubicBezTo>
                  <a:pt x="379" y="22"/>
                  <a:pt x="376" y="25"/>
                  <a:pt x="373" y="28"/>
                </a:cubicBezTo>
                <a:cubicBezTo>
                  <a:pt x="368" y="34"/>
                  <a:pt x="362" y="40"/>
                  <a:pt x="362" y="40"/>
                </a:cubicBezTo>
                <a:cubicBezTo>
                  <a:pt x="360" y="43"/>
                  <a:pt x="357" y="44"/>
                  <a:pt x="354" y="43"/>
                </a:cubicBezTo>
                <a:cubicBezTo>
                  <a:pt x="354" y="43"/>
                  <a:pt x="352" y="43"/>
                  <a:pt x="350" y="42"/>
                </a:cubicBezTo>
                <a:cubicBezTo>
                  <a:pt x="349" y="42"/>
                  <a:pt x="346" y="42"/>
                  <a:pt x="343" y="41"/>
                </a:cubicBezTo>
                <a:cubicBezTo>
                  <a:pt x="341" y="41"/>
                  <a:pt x="338" y="40"/>
                  <a:pt x="336" y="40"/>
                </a:cubicBezTo>
                <a:cubicBezTo>
                  <a:pt x="334" y="40"/>
                  <a:pt x="333" y="40"/>
                  <a:pt x="333" y="40"/>
                </a:cubicBezTo>
                <a:cubicBezTo>
                  <a:pt x="333" y="40"/>
                  <a:pt x="331" y="39"/>
                  <a:pt x="329" y="39"/>
                </a:cubicBezTo>
                <a:cubicBezTo>
                  <a:pt x="327" y="39"/>
                  <a:pt x="325" y="39"/>
                  <a:pt x="322" y="38"/>
                </a:cubicBezTo>
                <a:cubicBezTo>
                  <a:pt x="316" y="38"/>
                  <a:pt x="311" y="38"/>
                  <a:pt x="311" y="38"/>
                </a:cubicBezTo>
                <a:cubicBezTo>
                  <a:pt x="308" y="38"/>
                  <a:pt x="305" y="36"/>
                  <a:pt x="304" y="33"/>
                </a:cubicBezTo>
                <a:cubicBezTo>
                  <a:pt x="304" y="33"/>
                  <a:pt x="303" y="31"/>
                  <a:pt x="301" y="28"/>
                </a:cubicBezTo>
                <a:cubicBezTo>
                  <a:pt x="300" y="26"/>
                  <a:pt x="298" y="22"/>
                  <a:pt x="296" y="18"/>
                </a:cubicBezTo>
                <a:cubicBezTo>
                  <a:pt x="292" y="11"/>
                  <a:pt x="287" y="4"/>
                  <a:pt x="287" y="4"/>
                </a:cubicBezTo>
                <a:cubicBezTo>
                  <a:pt x="286" y="1"/>
                  <a:pt x="282" y="0"/>
                  <a:pt x="278" y="0"/>
                </a:cubicBezTo>
                <a:cubicBezTo>
                  <a:pt x="278" y="0"/>
                  <a:pt x="277" y="0"/>
                  <a:pt x="274" y="1"/>
                </a:cubicBezTo>
                <a:cubicBezTo>
                  <a:pt x="272" y="1"/>
                  <a:pt x="268" y="1"/>
                  <a:pt x="265" y="1"/>
                </a:cubicBezTo>
                <a:cubicBezTo>
                  <a:pt x="262" y="2"/>
                  <a:pt x="258" y="2"/>
                  <a:pt x="256" y="3"/>
                </a:cubicBezTo>
                <a:cubicBezTo>
                  <a:pt x="253" y="3"/>
                  <a:pt x="251" y="3"/>
                  <a:pt x="251" y="3"/>
                </a:cubicBezTo>
                <a:cubicBezTo>
                  <a:pt x="248" y="4"/>
                  <a:pt x="245" y="6"/>
                  <a:pt x="244" y="9"/>
                </a:cubicBezTo>
                <a:cubicBezTo>
                  <a:pt x="244" y="9"/>
                  <a:pt x="243" y="11"/>
                  <a:pt x="242" y="14"/>
                </a:cubicBezTo>
                <a:cubicBezTo>
                  <a:pt x="241" y="17"/>
                  <a:pt x="240" y="21"/>
                  <a:pt x="239" y="25"/>
                </a:cubicBezTo>
                <a:cubicBezTo>
                  <a:pt x="236" y="33"/>
                  <a:pt x="235" y="41"/>
                  <a:pt x="235" y="41"/>
                </a:cubicBezTo>
                <a:cubicBezTo>
                  <a:pt x="234" y="44"/>
                  <a:pt x="231" y="47"/>
                  <a:pt x="228" y="47"/>
                </a:cubicBezTo>
                <a:cubicBezTo>
                  <a:pt x="228" y="47"/>
                  <a:pt x="227" y="48"/>
                  <a:pt x="225" y="48"/>
                </a:cubicBezTo>
                <a:cubicBezTo>
                  <a:pt x="223" y="49"/>
                  <a:pt x="221" y="50"/>
                  <a:pt x="218" y="51"/>
                </a:cubicBezTo>
                <a:cubicBezTo>
                  <a:pt x="216" y="51"/>
                  <a:pt x="213" y="52"/>
                  <a:pt x="211" y="53"/>
                </a:cubicBezTo>
                <a:cubicBezTo>
                  <a:pt x="209" y="54"/>
                  <a:pt x="208" y="54"/>
                  <a:pt x="208" y="54"/>
                </a:cubicBezTo>
                <a:cubicBezTo>
                  <a:pt x="208" y="54"/>
                  <a:pt x="203" y="56"/>
                  <a:pt x="198" y="58"/>
                </a:cubicBezTo>
                <a:cubicBezTo>
                  <a:pt x="193" y="60"/>
                  <a:pt x="188" y="63"/>
                  <a:pt x="188" y="63"/>
                </a:cubicBezTo>
                <a:cubicBezTo>
                  <a:pt x="185" y="64"/>
                  <a:pt x="182" y="64"/>
                  <a:pt x="179" y="62"/>
                </a:cubicBezTo>
                <a:cubicBezTo>
                  <a:pt x="179" y="62"/>
                  <a:pt x="173" y="57"/>
                  <a:pt x="166" y="53"/>
                </a:cubicBezTo>
                <a:cubicBezTo>
                  <a:pt x="159" y="48"/>
                  <a:pt x="151" y="44"/>
                  <a:pt x="151" y="44"/>
                </a:cubicBezTo>
                <a:cubicBezTo>
                  <a:pt x="149" y="43"/>
                  <a:pt x="145" y="43"/>
                  <a:pt x="142" y="45"/>
                </a:cubicBezTo>
                <a:cubicBezTo>
                  <a:pt x="142" y="45"/>
                  <a:pt x="136" y="48"/>
                  <a:pt x="130" y="52"/>
                </a:cubicBezTo>
                <a:cubicBezTo>
                  <a:pt x="125" y="56"/>
                  <a:pt x="119" y="60"/>
                  <a:pt x="119" y="60"/>
                </a:cubicBezTo>
                <a:cubicBezTo>
                  <a:pt x="116" y="62"/>
                  <a:pt x="115" y="66"/>
                  <a:pt x="115" y="69"/>
                </a:cubicBezTo>
                <a:cubicBezTo>
                  <a:pt x="115" y="69"/>
                  <a:pt x="117" y="77"/>
                  <a:pt x="118" y="85"/>
                </a:cubicBezTo>
                <a:cubicBezTo>
                  <a:pt x="120" y="93"/>
                  <a:pt x="122" y="101"/>
                  <a:pt x="122" y="101"/>
                </a:cubicBezTo>
                <a:cubicBezTo>
                  <a:pt x="123" y="104"/>
                  <a:pt x="122" y="107"/>
                  <a:pt x="119" y="110"/>
                </a:cubicBezTo>
                <a:cubicBezTo>
                  <a:pt x="119" y="110"/>
                  <a:pt x="116" y="114"/>
                  <a:pt x="112" y="117"/>
                </a:cubicBezTo>
                <a:cubicBezTo>
                  <a:pt x="108" y="121"/>
                  <a:pt x="104" y="125"/>
                  <a:pt x="104" y="125"/>
                </a:cubicBezTo>
                <a:cubicBezTo>
                  <a:pt x="104" y="125"/>
                  <a:pt x="103" y="126"/>
                  <a:pt x="102" y="128"/>
                </a:cubicBezTo>
                <a:cubicBezTo>
                  <a:pt x="101" y="129"/>
                  <a:pt x="99" y="131"/>
                  <a:pt x="97" y="133"/>
                </a:cubicBezTo>
                <a:cubicBezTo>
                  <a:pt x="96" y="135"/>
                  <a:pt x="94" y="138"/>
                  <a:pt x="93" y="139"/>
                </a:cubicBezTo>
                <a:cubicBezTo>
                  <a:pt x="92" y="141"/>
                  <a:pt x="91" y="142"/>
                  <a:pt x="91" y="142"/>
                </a:cubicBezTo>
                <a:cubicBezTo>
                  <a:pt x="89" y="144"/>
                  <a:pt x="86" y="146"/>
                  <a:pt x="82" y="145"/>
                </a:cubicBezTo>
                <a:cubicBezTo>
                  <a:pt x="82" y="145"/>
                  <a:pt x="74" y="144"/>
                  <a:pt x="66" y="144"/>
                </a:cubicBezTo>
                <a:cubicBezTo>
                  <a:pt x="62" y="143"/>
                  <a:pt x="58" y="143"/>
                  <a:pt x="55" y="143"/>
                </a:cubicBezTo>
                <a:cubicBezTo>
                  <a:pt x="52" y="143"/>
                  <a:pt x="50" y="142"/>
                  <a:pt x="50" y="142"/>
                </a:cubicBezTo>
                <a:cubicBezTo>
                  <a:pt x="46" y="142"/>
                  <a:pt x="43" y="144"/>
                  <a:pt x="41" y="147"/>
                </a:cubicBezTo>
                <a:cubicBezTo>
                  <a:pt x="41" y="147"/>
                  <a:pt x="40" y="149"/>
                  <a:pt x="39" y="151"/>
                </a:cubicBezTo>
                <a:cubicBezTo>
                  <a:pt x="38" y="153"/>
                  <a:pt x="36" y="156"/>
                  <a:pt x="35" y="159"/>
                </a:cubicBezTo>
                <a:cubicBezTo>
                  <a:pt x="33" y="162"/>
                  <a:pt x="32" y="165"/>
                  <a:pt x="30" y="168"/>
                </a:cubicBezTo>
                <a:cubicBezTo>
                  <a:pt x="29" y="170"/>
                  <a:pt x="29" y="172"/>
                  <a:pt x="29" y="172"/>
                </a:cubicBezTo>
                <a:cubicBezTo>
                  <a:pt x="27" y="175"/>
                  <a:pt x="27" y="179"/>
                  <a:pt x="29" y="181"/>
                </a:cubicBezTo>
                <a:cubicBezTo>
                  <a:pt x="29" y="181"/>
                  <a:pt x="34" y="188"/>
                  <a:pt x="39" y="194"/>
                </a:cubicBezTo>
                <a:cubicBezTo>
                  <a:pt x="42" y="198"/>
                  <a:pt x="45" y="201"/>
                  <a:pt x="47" y="203"/>
                </a:cubicBezTo>
                <a:cubicBezTo>
                  <a:pt x="49" y="205"/>
                  <a:pt x="50" y="207"/>
                  <a:pt x="50" y="207"/>
                </a:cubicBezTo>
                <a:cubicBezTo>
                  <a:pt x="52" y="209"/>
                  <a:pt x="53" y="212"/>
                  <a:pt x="52" y="215"/>
                </a:cubicBezTo>
                <a:cubicBezTo>
                  <a:pt x="52" y="215"/>
                  <a:pt x="50" y="221"/>
                  <a:pt x="49" y="226"/>
                </a:cubicBezTo>
                <a:cubicBezTo>
                  <a:pt x="48" y="228"/>
                  <a:pt x="47" y="231"/>
                  <a:pt x="47" y="233"/>
                </a:cubicBezTo>
                <a:cubicBezTo>
                  <a:pt x="46" y="235"/>
                  <a:pt x="46" y="236"/>
                  <a:pt x="46" y="236"/>
                </a:cubicBezTo>
                <a:cubicBezTo>
                  <a:pt x="46" y="236"/>
                  <a:pt x="45" y="237"/>
                  <a:pt x="45" y="239"/>
                </a:cubicBezTo>
                <a:cubicBezTo>
                  <a:pt x="45" y="241"/>
                  <a:pt x="44" y="244"/>
                  <a:pt x="43" y="247"/>
                </a:cubicBezTo>
                <a:cubicBezTo>
                  <a:pt x="43" y="249"/>
                  <a:pt x="42" y="252"/>
                  <a:pt x="42" y="254"/>
                </a:cubicBezTo>
                <a:cubicBezTo>
                  <a:pt x="42" y="256"/>
                  <a:pt x="41" y="257"/>
                  <a:pt x="41" y="257"/>
                </a:cubicBezTo>
                <a:cubicBezTo>
                  <a:pt x="41" y="260"/>
                  <a:pt x="39" y="263"/>
                  <a:pt x="36" y="264"/>
                </a:cubicBezTo>
                <a:cubicBezTo>
                  <a:pt x="36" y="264"/>
                  <a:pt x="28" y="267"/>
                  <a:pt x="21" y="270"/>
                </a:cubicBezTo>
                <a:cubicBezTo>
                  <a:pt x="17" y="272"/>
                  <a:pt x="13" y="273"/>
                  <a:pt x="10" y="275"/>
                </a:cubicBezTo>
                <a:cubicBezTo>
                  <a:pt x="7" y="276"/>
                  <a:pt x="5" y="277"/>
                  <a:pt x="5" y="277"/>
                </a:cubicBezTo>
                <a:cubicBezTo>
                  <a:pt x="2" y="278"/>
                  <a:pt x="0" y="281"/>
                  <a:pt x="0" y="285"/>
                </a:cubicBezTo>
                <a:cubicBezTo>
                  <a:pt x="0" y="285"/>
                  <a:pt x="0" y="286"/>
                  <a:pt x="0" y="286"/>
                </a:cubicBezTo>
                <a:cubicBezTo>
                  <a:pt x="0" y="287"/>
                  <a:pt x="0" y="288"/>
                  <a:pt x="0" y="289"/>
                </a:cubicBezTo>
                <a:cubicBezTo>
                  <a:pt x="0" y="292"/>
                  <a:pt x="0" y="295"/>
                  <a:pt x="0" y="299"/>
                </a:cubicBezTo>
                <a:cubicBezTo>
                  <a:pt x="0" y="302"/>
                  <a:pt x="0" y="306"/>
                  <a:pt x="0" y="308"/>
                </a:cubicBezTo>
                <a:cubicBezTo>
                  <a:pt x="0" y="311"/>
                  <a:pt x="0" y="312"/>
                  <a:pt x="0" y="312"/>
                </a:cubicBezTo>
                <a:cubicBezTo>
                  <a:pt x="0" y="316"/>
                  <a:pt x="2" y="319"/>
                  <a:pt x="5" y="321"/>
                </a:cubicBezTo>
                <a:cubicBezTo>
                  <a:pt x="5" y="321"/>
                  <a:pt x="13" y="324"/>
                  <a:pt x="20" y="328"/>
                </a:cubicBezTo>
                <a:cubicBezTo>
                  <a:pt x="24" y="329"/>
                  <a:pt x="28" y="331"/>
                  <a:pt x="31" y="332"/>
                </a:cubicBezTo>
                <a:cubicBezTo>
                  <a:pt x="34" y="333"/>
                  <a:pt x="36" y="334"/>
                  <a:pt x="36" y="334"/>
                </a:cubicBezTo>
                <a:cubicBezTo>
                  <a:pt x="39" y="335"/>
                  <a:pt x="41" y="337"/>
                  <a:pt x="41" y="341"/>
                </a:cubicBezTo>
                <a:cubicBezTo>
                  <a:pt x="41" y="341"/>
                  <a:pt x="42" y="346"/>
                  <a:pt x="43" y="351"/>
                </a:cubicBezTo>
                <a:cubicBezTo>
                  <a:pt x="44" y="356"/>
                  <a:pt x="45" y="362"/>
                  <a:pt x="45" y="362"/>
                </a:cubicBezTo>
                <a:cubicBezTo>
                  <a:pt x="45" y="362"/>
                  <a:pt x="46" y="363"/>
                  <a:pt x="46" y="365"/>
                </a:cubicBezTo>
                <a:cubicBezTo>
                  <a:pt x="47" y="367"/>
                  <a:pt x="47" y="369"/>
                  <a:pt x="48" y="372"/>
                </a:cubicBezTo>
                <a:cubicBezTo>
                  <a:pt x="49" y="377"/>
                  <a:pt x="51" y="382"/>
                  <a:pt x="51" y="382"/>
                </a:cubicBezTo>
                <a:cubicBezTo>
                  <a:pt x="52" y="385"/>
                  <a:pt x="52" y="389"/>
                  <a:pt x="49" y="391"/>
                </a:cubicBezTo>
                <a:cubicBezTo>
                  <a:pt x="49" y="391"/>
                  <a:pt x="44" y="397"/>
                  <a:pt x="39" y="403"/>
                </a:cubicBezTo>
                <a:cubicBezTo>
                  <a:pt x="36" y="407"/>
                  <a:pt x="34" y="410"/>
                  <a:pt x="32" y="412"/>
                </a:cubicBezTo>
                <a:cubicBezTo>
                  <a:pt x="30" y="415"/>
                  <a:pt x="28" y="417"/>
                  <a:pt x="28" y="417"/>
                </a:cubicBezTo>
                <a:cubicBezTo>
                  <a:pt x="27" y="419"/>
                  <a:pt x="26" y="423"/>
                  <a:pt x="28" y="426"/>
                </a:cubicBezTo>
                <a:cubicBezTo>
                  <a:pt x="28" y="426"/>
                  <a:pt x="29" y="428"/>
                  <a:pt x="30" y="430"/>
                </a:cubicBezTo>
                <a:cubicBezTo>
                  <a:pt x="31" y="432"/>
                  <a:pt x="32" y="435"/>
                  <a:pt x="34" y="438"/>
                </a:cubicBezTo>
                <a:cubicBezTo>
                  <a:pt x="35" y="441"/>
                  <a:pt x="37" y="444"/>
                  <a:pt x="38" y="447"/>
                </a:cubicBezTo>
                <a:cubicBezTo>
                  <a:pt x="40" y="449"/>
                  <a:pt x="40" y="450"/>
                  <a:pt x="40" y="450"/>
                </a:cubicBezTo>
                <a:cubicBezTo>
                  <a:pt x="42" y="454"/>
                  <a:pt x="45" y="456"/>
                  <a:pt x="49" y="455"/>
                </a:cubicBezTo>
                <a:cubicBezTo>
                  <a:pt x="49" y="455"/>
                  <a:pt x="57" y="455"/>
                  <a:pt x="65" y="454"/>
                </a:cubicBezTo>
                <a:cubicBezTo>
                  <a:pt x="69" y="454"/>
                  <a:pt x="74" y="454"/>
                  <a:pt x="77" y="453"/>
                </a:cubicBezTo>
                <a:cubicBezTo>
                  <a:pt x="80" y="453"/>
                  <a:pt x="82" y="453"/>
                  <a:pt x="82" y="453"/>
                </a:cubicBezTo>
                <a:cubicBezTo>
                  <a:pt x="85" y="452"/>
                  <a:pt x="88" y="454"/>
                  <a:pt x="90" y="456"/>
                </a:cubicBezTo>
                <a:cubicBezTo>
                  <a:pt x="90" y="456"/>
                  <a:pt x="91" y="457"/>
                  <a:pt x="92" y="459"/>
                </a:cubicBezTo>
                <a:cubicBezTo>
                  <a:pt x="93" y="461"/>
                  <a:pt x="95" y="463"/>
                  <a:pt x="96" y="465"/>
                </a:cubicBezTo>
                <a:cubicBezTo>
                  <a:pt x="100" y="469"/>
                  <a:pt x="103" y="473"/>
                  <a:pt x="103" y="473"/>
                </a:cubicBezTo>
                <a:cubicBezTo>
                  <a:pt x="103" y="473"/>
                  <a:pt x="104" y="474"/>
                  <a:pt x="106" y="475"/>
                </a:cubicBezTo>
                <a:cubicBezTo>
                  <a:pt x="107" y="477"/>
                  <a:pt x="109" y="479"/>
                  <a:pt x="111" y="481"/>
                </a:cubicBezTo>
                <a:cubicBezTo>
                  <a:pt x="114" y="485"/>
                  <a:pt x="118" y="489"/>
                  <a:pt x="118" y="489"/>
                </a:cubicBezTo>
                <a:cubicBezTo>
                  <a:pt x="121" y="491"/>
                  <a:pt x="122" y="494"/>
                  <a:pt x="121" y="497"/>
                </a:cubicBezTo>
                <a:cubicBezTo>
                  <a:pt x="121" y="497"/>
                  <a:pt x="120" y="499"/>
                  <a:pt x="119" y="502"/>
                </a:cubicBezTo>
                <a:cubicBezTo>
                  <a:pt x="119" y="505"/>
                  <a:pt x="118" y="509"/>
                  <a:pt x="117" y="513"/>
                </a:cubicBezTo>
                <a:cubicBezTo>
                  <a:pt x="115" y="521"/>
                  <a:pt x="114" y="529"/>
                  <a:pt x="114" y="529"/>
                </a:cubicBezTo>
                <a:cubicBezTo>
                  <a:pt x="113" y="533"/>
                  <a:pt x="115" y="536"/>
                  <a:pt x="118" y="538"/>
                </a:cubicBezTo>
                <a:cubicBezTo>
                  <a:pt x="118" y="538"/>
                  <a:pt x="119" y="539"/>
                  <a:pt x="121" y="541"/>
                </a:cubicBezTo>
                <a:cubicBezTo>
                  <a:pt x="123" y="542"/>
                  <a:pt x="126" y="544"/>
                  <a:pt x="129" y="546"/>
                </a:cubicBezTo>
                <a:cubicBezTo>
                  <a:pt x="132" y="548"/>
                  <a:pt x="134" y="550"/>
                  <a:pt x="137" y="552"/>
                </a:cubicBezTo>
                <a:cubicBezTo>
                  <a:pt x="138" y="552"/>
                  <a:pt x="139" y="553"/>
                  <a:pt x="139" y="553"/>
                </a:cubicBezTo>
                <a:cubicBezTo>
                  <a:pt x="140" y="554"/>
                  <a:pt x="140" y="554"/>
                  <a:pt x="140" y="554"/>
                </a:cubicBezTo>
                <a:cubicBezTo>
                  <a:pt x="143" y="556"/>
                  <a:pt x="147" y="556"/>
                  <a:pt x="150" y="554"/>
                </a:cubicBezTo>
                <a:cubicBezTo>
                  <a:pt x="150" y="554"/>
                  <a:pt x="157" y="550"/>
                  <a:pt x="164" y="546"/>
                </a:cubicBezTo>
                <a:cubicBezTo>
                  <a:pt x="171" y="541"/>
                  <a:pt x="178" y="537"/>
                  <a:pt x="178" y="537"/>
                </a:cubicBezTo>
                <a:cubicBezTo>
                  <a:pt x="180" y="535"/>
                  <a:pt x="184" y="535"/>
                  <a:pt x="187" y="536"/>
                </a:cubicBezTo>
                <a:cubicBezTo>
                  <a:pt x="187" y="536"/>
                  <a:pt x="188" y="537"/>
                  <a:pt x="190" y="537"/>
                </a:cubicBezTo>
                <a:cubicBezTo>
                  <a:pt x="192" y="538"/>
                  <a:pt x="194" y="539"/>
                  <a:pt x="196" y="540"/>
                </a:cubicBezTo>
                <a:cubicBezTo>
                  <a:pt x="199" y="542"/>
                  <a:pt x="201" y="543"/>
                  <a:pt x="203" y="543"/>
                </a:cubicBezTo>
                <a:cubicBezTo>
                  <a:pt x="205" y="544"/>
                  <a:pt x="206" y="545"/>
                  <a:pt x="206" y="545"/>
                </a:cubicBezTo>
                <a:cubicBezTo>
                  <a:pt x="206" y="545"/>
                  <a:pt x="211" y="546"/>
                  <a:pt x="217" y="548"/>
                </a:cubicBezTo>
                <a:cubicBezTo>
                  <a:pt x="222" y="550"/>
                  <a:pt x="227" y="551"/>
                  <a:pt x="227" y="551"/>
                </a:cubicBezTo>
                <a:cubicBezTo>
                  <a:pt x="230" y="552"/>
                  <a:pt x="232" y="555"/>
                  <a:pt x="233" y="558"/>
                </a:cubicBezTo>
                <a:cubicBezTo>
                  <a:pt x="233" y="558"/>
                  <a:pt x="234" y="560"/>
                  <a:pt x="234" y="563"/>
                </a:cubicBezTo>
                <a:cubicBezTo>
                  <a:pt x="235" y="566"/>
                  <a:pt x="236" y="570"/>
                  <a:pt x="237" y="574"/>
                </a:cubicBezTo>
                <a:cubicBezTo>
                  <a:pt x="239" y="582"/>
                  <a:pt x="242" y="590"/>
                  <a:pt x="242" y="590"/>
                </a:cubicBezTo>
                <a:cubicBezTo>
                  <a:pt x="243" y="593"/>
                  <a:pt x="246" y="595"/>
                  <a:pt x="250" y="596"/>
                </a:cubicBezTo>
                <a:cubicBezTo>
                  <a:pt x="250" y="596"/>
                  <a:pt x="251" y="596"/>
                  <a:pt x="254" y="596"/>
                </a:cubicBezTo>
                <a:cubicBezTo>
                  <a:pt x="256" y="597"/>
                  <a:pt x="260" y="597"/>
                  <a:pt x="263" y="598"/>
                </a:cubicBezTo>
                <a:cubicBezTo>
                  <a:pt x="266" y="598"/>
                  <a:pt x="270" y="598"/>
                  <a:pt x="272" y="599"/>
                </a:cubicBezTo>
                <a:cubicBezTo>
                  <a:pt x="275" y="599"/>
                  <a:pt x="277" y="599"/>
                  <a:pt x="277" y="599"/>
                </a:cubicBezTo>
                <a:cubicBezTo>
                  <a:pt x="280" y="599"/>
                  <a:pt x="284" y="598"/>
                  <a:pt x="285" y="595"/>
                </a:cubicBezTo>
                <a:close/>
                <a:moveTo>
                  <a:pt x="274" y="511"/>
                </a:moveTo>
                <a:cubicBezTo>
                  <a:pt x="261" y="509"/>
                  <a:pt x="249" y="506"/>
                  <a:pt x="239" y="504"/>
                </a:cubicBezTo>
                <a:cubicBezTo>
                  <a:pt x="235" y="502"/>
                  <a:pt x="231" y="501"/>
                  <a:pt x="228" y="500"/>
                </a:cubicBezTo>
                <a:cubicBezTo>
                  <a:pt x="226" y="499"/>
                  <a:pt x="224" y="498"/>
                  <a:pt x="224" y="498"/>
                </a:cubicBezTo>
                <a:cubicBezTo>
                  <a:pt x="224" y="498"/>
                  <a:pt x="224" y="498"/>
                  <a:pt x="223" y="498"/>
                </a:cubicBezTo>
                <a:cubicBezTo>
                  <a:pt x="222" y="498"/>
                  <a:pt x="221" y="497"/>
                  <a:pt x="220" y="497"/>
                </a:cubicBezTo>
                <a:cubicBezTo>
                  <a:pt x="219" y="496"/>
                  <a:pt x="217" y="496"/>
                  <a:pt x="215" y="495"/>
                </a:cubicBezTo>
                <a:cubicBezTo>
                  <a:pt x="214" y="494"/>
                  <a:pt x="213" y="494"/>
                  <a:pt x="212" y="494"/>
                </a:cubicBezTo>
                <a:cubicBezTo>
                  <a:pt x="211" y="493"/>
                  <a:pt x="210" y="493"/>
                  <a:pt x="209" y="492"/>
                </a:cubicBezTo>
                <a:cubicBezTo>
                  <a:pt x="201" y="488"/>
                  <a:pt x="189" y="482"/>
                  <a:pt x="179" y="474"/>
                </a:cubicBezTo>
                <a:cubicBezTo>
                  <a:pt x="168" y="467"/>
                  <a:pt x="158" y="459"/>
                  <a:pt x="152" y="452"/>
                </a:cubicBezTo>
                <a:cubicBezTo>
                  <a:pt x="148" y="448"/>
                  <a:pt x="145" y="446"/>
                  <a:pt x="143" y="444"/>
                </a:cubicBezTo>
                <a:cubicBezTo>
                  <a:pt x="142" y="442"/>
                  <a:pt x="141" y="440"/>
                  <a:pt x="141" y="440"/>
                </a:cubicBezTo>
                <a:cubicBezTo>
                  <a:pt x="141" y="440"/>
                  <a:pt x="139" y="439"/>
                  <a:pt x="138" y="437"/>
                </a:cubicBezTo>
                <a:cubicBezTo>
                  <a:pt x="136" y="435"/>
                  <a:pt x="133" y="432"/>
                  <a:pt x="130" y="428"/>
                </a:cubicBezTo>
                <a:cubicBezTo>
                  <a:pt x="125" y="420"/>
                  <a:pt x="117" y="409"/>
                  <a:pt x="111" y="398"/>
                </a:cubicBezTo>
                <a:cubicBezTo>
                  <a:pt x="106" y="387"/>
                  <a:pt x="101" y="375"/>
                  <a:pt x="98" y="365"/>
                </a:cubicBezTo>
                <a:cubicBezTo>
                  <a:pt x="97" y="363"/>
                  <a:pt x="96" y="361"/>
                  <a:pt x="96" y="359"/>
                </a:cubicBezTo>
                <a:cubicBezTo>
                  <a:pt x="95" y="357"/>
                  <a:pt x="95" y="356"/>
                  <a:pt x="94" y="354"/>
                </a:cubicBezTo>
                <a:cubicBezTo>
                  <a:pt x="94" y="353"/>
                  <a:pt x="94" y="352"/>
                  <a:pt x="94" y="351"/>
                </a:cubicBezTo>
                <a:cubicBezTo>
                  <a:pt x="93" y="350"/>
                  <a:pt x="93" y="350"/>
                  <a:pt x="93" y="350"/>
                </a:cubicBezTo>
                <a:cubicBezTo>
                  <a:pt x="93" y="350"/>
                  <a:pt x="93" y="348"/>
                  <a:pt x="92" y="346"/>
                </a:cubicBezTo>
                <a:cubicBezTo>
                  <a:pt x="92" y="343"/>
                  <a:pt x="91" y="339"/>
                  <a:pt x="90" y="334"/>
                </a:cubicBezTo>
                <a:cubicBezTo>
                  <a:pt x="89" y="325"/>
                  <a:pt x="87" y="312"/>
                  <a:pt x="87" y="299"/>
                </a:cubicBezTo>
                <a:cubicBezTo>
                  <a:pt x="87" y="286"/>
                  <a:pt x="89" y="273"/>
                  <a:pt x="90" y="264"/>
                </a:cubicBezTo>
                <a:cubicBezTo>
                  <a:pt x="91" y="261"/>
                  <a:pt x="91" y="259"/>
                  <a:pt x="92" y="257"/>
                </a:cubicBezTo>
                <a:cubicBezTo>
                  <a:pt x="92" y="255"/>
                  <a:pt x="92" y="254"/>
                  <a:pt x="93" y="252"/>
                </a:cubicBezTo>
                <a:cubicBezTo>
                  <a:pt x="93" y="251"/>
                  <a:pt x="93" y="250"/>
                  <a:pt x="93" y="249"/>
                </a:cubicBezTo>
                <a:cubicBezTo>
                  <a:pt x="94" y="249"/>
                  <a:pt x="94" y="248"/>
                  <a:pt x="94" y="248"/>
                </a:cubicBezTo>
                <a:cubicBezTo>
                  <a:pt x="94" y="248"/>
                  <a:pt x="94" y="247"/>
                  <a:pt x="95" y="244"/>
                </a:cubicBezTo>
                <a:cubicBezTo>
                  <a:pt x="96" y="241"/>
                  <a:pt x="97" y="237"/>
                  <a:pt x="98" y="233"/>
                </a:cubicBezTo>
                <a:cubicBezTo>
                  <a:pt x="101" y="224"/>
                  <a:pt x="106" y="212"/>
                  <a:pt x="112" y="200"/>
                </a:cubicBezTo>
                <a:cubicBezTo>
                  <a:pt x="118" y="189"/>
                  <a:pt x="125" y="178"/>
                  <a:pt x="131" y="170"/>
                </a:cubicBezTo>
                <a:cubicBezTo>
                  <a:pt x="132" y="169"/>
                  <a:pt x="134" y="167"/>
                  <a:pt x="135" y="165"/>
                </a:cubicBezTo>
                <a:cubicBezTo>
                  <a:pt x="136" y="164"/>
                  <a:pt x="137" y="163"/>
                  <a:pt x="138" y="161"/>
                </a:cubicBezTo>
                <a:cubicBezTo>
                  <a:pt x="139" y="160"/>
                  <a:pt x="140" y="160"/>
                  <a:pt x="141" y="159"/>
                </a:cubicBezTo>
                <a:cubicBezTo>
                  <a:pt x="141" y="158"/>
                  <a:pt x="141" y="158"/>
                  <a:pt x="141" y="158"/>
                </a:cubicBezTo>
                <a:cubicBezTo>
                  <a:pt x="141" y="158"/>
                  <a:pt x="142" y="157"/>
                  <a:pt x="144" y="155"/>
                </a:cubicBezTo>
                <a:cubicBezTo>
                  <a:pt x="146" y="153"/>
                  <a:pt x="149" y="150"/>
                  <a:pt x="152" y="147"/>
                </a:cubicBezTo>
                <a:cubicBezTo>
                  <a:pt x="159" y="140"/>
                  <a:pt x="169" y="132"/>
                  <a:pt x="180" y="124"/>
                </a:cubicBezTo>
                <a:cubicBezTo>
                  <a:pt x="190" y="117"/>
                  <a:pt x="202" y="111"/>
                  <a:pt x="211" y="107"/>
                </a:cubicBezTo>
                <a:cubicBezTo>
                  <a:pt x="215" y="105"/>
                  <a:pt x="219" y="103"/>
                  <a:pt x="221" y="102"/>
                </a:cubicBezTo>
                <a:cubicBezTo>
                  <a:pt x="224" y="101"/>
                  <a:pt x="225" y="100"/>
                  <a:pt x="225" y="100"/>
                </a:cubicBezTo>
                <a:cubicBezTo>
                  <a:pt x="225" y="100"/>
                  <a:pt x="226" y="100"/>
                  <a:pt x="226" y="100"/>
                </a:cubicBezTo>
                <a:cubicBezTo>
                  <a:pt x="227" y="100"/>
                  <a:pt x="228" y="99"/>
                  <a:pt x="229" y="99"/>
                </a:cubicBezTo>
                <a:cubicBezTo>
                  <a:pt x="231" y="99"/>
                  <a:pt x="232" y="98"/>
                  <a:pt x="234" y="97"/>
                </a:cubicBezTo>
                <a:cubicBezTo>
                  <a:pt x="236" y="97"/>
                  <a:pt x="238" y="96"/>
                  <a:pt x="241" y="95"/>
                </a:cubicBezTo>
                <a:cubicBezTo>
                  <a:pt x="250" y="93"/>
                  <a:pt x="262" y="90"/>
                  <a:pt x="275" y="88"/>
                </a:cubicBezTo>
                <a:cubicBezTo>
                  <a:pt x="288" y="87"/>
                  <a:pt x="301" y="87"/>
                  <a:pt x="310" y="87"/>
                </a:cubicBezTo>
                <a:cubicBezTo>
                  <a:pt x="315" y="88"/>
                  <a:pt x="319" y="88"/>
                  <a:pt x="322" y="88"/>
                </a:cubicBezTo>
                <a:cubicBezTo>
                  <a:pt x="325" y="88"/>
                  <a:pt x="326" y="89"/>
                  <a:pt x="326" y="89"/>
                </a:cubicBezTo>
                <a:cubicBezTo>
                  <a:pt x="326" y="89"/>
                  <a:pt x="327" y="89"/>
                  <a:pt x="328" y="89"/>
                </a:cubicBezTo>
                <a:cubicBezTo>
                  <a:pt x="328" y="89"/>
                  <a:pt x="329" y="89"/>
                  <a:pt x="331" y="89"/>
                </a:cubicBezTo>
                <a:cubicBezTo>
                  <a:pt x="332" y="89"/>
                  <a:pt x="334" y="90"/>
                  <a:pt x="336" y="90"/>
                </a:cubicBezTo>
                <a:cubicBezTo>
                  <a:pt x="338" y="90"/>
                  <a:pt x="340" y="91"/>
                  <a:pt x="342" y="91"/>
                </a:cubicBezTo>
                <a:cubicBezTo>
                  <a:pt x="352" y="93"/>
                  <a:pt x="364" y="96"/>
                  <a:pt x="376" y="101"/>
                </a:cubicBezTo>
                <a:cubicBezTo>
                  <a:pt x="388" y="106"/>
                  <a:pt x="400" y="111"/>
                  <a:pt x="408" y="116"/>
                </a:cubicBezTo>
                <a:cubicBezTo>
                  <a:pt x="412" y="119"/>
                  <a:pt x="416" y="121"/>
                  <a:pt x="418" y="122"/>
                </a:cubicBezTo>
                <a:cubicBezTo>
                  <a:pt x="420" y="124"/>
                  <a:pt x="422" y="125"/>
                  <a:pt x="422" y="125"/>
                </a:cubicBezTo>
                <a:cubicBezTo>
                  <a:pt x="422" y="125"/>
                  <a:pt x="422" y="125"/>
                  <a:pt x="423" y="126"/>
                </a:cubicBezTo>
                <a:cubicBezTo>
                  <a:pt x="423" y="126"/>
                  <a:pt x="424" y="127"/>
                  <a:pt x="425" y="127"/>
                </a:cubicBezTo>
                <a:cubicBezTo>
                  <a:pt x="426" y="128"/>
                  <a:pt x="428" y="129"/>
                  <a:pt x="429" y="131"/>
                </a:cubicBezTo>
                <a:cubicBezTo>
                  <a:pt x="431" y="132"/>
                  <a:pt x="433" y="133"/>
                  <a:pt x="434" y="135"/>
                </a:cubicBezTo>
                <a:cubicBezTo>
                  <a:pt x="442" y="141"/>
                  <a:pt x="451" y="149"/>
                  <a:pt x="460" y="159"/>
                </a:cubicBezTo>
                <a:cubicBezTo>
                  <a:pt x="468" y="169"/>
                  <a:pt x="476" y="179"/>
                  <a:pt x="481" y="187"/>
                </a:cubicBezTo>
                <a:cubicBezTo>
                  <a:pt x="483" y="192"/>
                  <a:pt x="485" y="195"/>
                  <a:pt x="487" y="198"/>
                </a:cubicBezTo>
                <a:cubicBezTo>
                  <a:pt x="488" y="200"/>
                  <a:pt x="489" y="201"/>
                  <a:pt x="489" y="201"/>
                </a:cubicBezTo>
                <a:cubicBezTo>
                  <a:pt x="489" y="201"/>
                  <a:pt x="490" y="203"/>
                  <a:pt x="491" y="205"/>
                </a:cubicBezTo>
                <a:cubicBezTo>
                  <a:pt x="492" y="208"/>
                  <a:pt x="494" y="212"/>
                  <a:pt x="496" y="216"/>
                </a:cubicBezTo>
                <a:cubicBezTo>
                  <a:pt x="500" y="225"/>
                  <a:pt x="504" y="237"/>
                  <a:pt x="507" y="249"/>
                </a:cubicBezTo>
                <a:cubicBezTo>
                  <a:pt x="510" y="262"/>
                  <a:pt x="512" y="275"/>
                  <a:pt x="512" y="284"/>
                </a:cubicBezTo>
                <a:cubicBezTo>
                  <a:pt x="512" y="285"/>
                  <a:pt x="513" y="287"/>
                  <a:pt x="513" y="288"/>
                </a:cubicBezTo>
                <a:cubicBezTo>
                  <a:pt x="513" y="289"/>
                  <a:pt x="513" y="290"/>
                  <a:pt x="513" y="291"/>
                </a:cubicBezTo>
                <a:cubicBezTo>
                  <a:pt x="513" y="293"/>
                  <a:pt x="513" y="294"/>
                  <a:pt x="513" y="296"/>
                </a:cubicBezTo>
                <a:cubicBezTo>
                  <a:pt x="513" y="297"/>
                  <a:pt x="513" y="298"/>
                  <a:pt x="513" y="299"/>
                </a:cubicBezTo>
                <a:cubicBezTo>
                  <a:pt x="513" y="300"/>
                  <a:pt x="513" y="300"/>
                  <a:pt x="513" y="300"/>
                </a:cubicBezTo>
                <a:cubicBezTo>
                  <a:pt x="513" y="300"/>
                  <a:pt x="513" y="302"/>
                  <a:pt x="513" y="305"/>
                </a:cubicBezTo>
                <a:cubicBezTo>
                  <a:pt x="513" y="308"/>
                  <a:pt x="513" y="312"/>
                  <a:pt x="512" y="316"/>
                </a:cubicBezTo>
                <a:cubicBezTo>
                  <a:pt x="511" y="326"/>
                  <a:pt x="510" y="339"/>
                  <a:pt x="507" y="351"/>
                </a:cubicBezTo>
                <a:cubicBezTo>
                  <a:pt x="503" y="364"/>
                  <a:pt x="499" y="376"/>
                  <a:pt x="495" y="385"/>
                </a:cubicBezTo>
                <a:cubicBezTo>
                  <a:pt x="493" y="389"/>
                  <a:pt x="491" y="393"/>
                  <a:pt x="490" y="395"/>
                </a:cubicBezTo>
                <a:cubicBezTo>
                  <a:pt x="490" y="397"/>
                  <a:pt x="489" y="397"/>
                  <a:pt x="489" y="398"/>
                </a:cubicBezTo>
                <a:cubicBezTo>
                  <a:pt x="488" y="399"/>
                  <a:pt x="488" y="399"/>
                  <a:pt x="488" y="399"/>
                </a:cubicBezTo>
                <a:cubicBezTo>
                  <a:pt x="488" y="399"/>
                  <a:pt x="487" y="401"/>
                  <a:pt x="486" y="403"/>
                </a:cubicBezTo>
                <a:cubicBezTo>
                  <a:pt x="485" y="406"/>
                  <a:pt x="483" y="409"/>
                  <a:pt x="480" y="413"/>
                </a:cubicBezTo>
                <a:cubicBezTo>
                  <a:pt x="475" y="421"/>
                  <a:pt x="468" y="432"/>
                  <a:pt x="459" y="441"/>
                </a:cubicBezTo>
                <a:cubicBezTo>
                  <a:pt x="457" y="444"/>
                  <a:pt x="455" y="446"/>
                  <a:pt x="452" y="448"/>
                </a:cubicBezTo>
                <a:cubicBezTo>
                  <a:pt x="450" y="450"/>
                  <a:pt x="448" y="453"/>
                  <a:pt x="446" y="455"/>
                </a:cubicBezTo>
                <a:cubicBezTo>
                  <a:pt x="441" y="459"/>
                  <a:pt x="437" y="463"/>
                  <a:pt x="433" y="465"/>
                </a:cubicBezTo>
                <a:cubicBezTo>
                  <a:pt x="430" y="469"/>
                  <a:pt x="426" y="471"/>
                  <a:pt x="424" y="473"/>
                </a:cubicBezTo>
                <a:cubicBezTo>
                  <a:pt x="422" y="474"/>
                  <a:pt x="420" y="475"/>
                  <a:pt x="420" y="475"/>
                </a:cubicBezTo>
                <a:cubicBezTo>
                  <a:pt x="420" y="475"/>
                  <a:pt x="419" y="476"/>
                  <a:pt x="417" y="478"/>
                </a:cubicBezTo>
                <a:cubicBezTo>
                  <a:pt x="414" y="479"/>
                  <a:pt x="411" y="481"/>
                  <a:pt x="407" y="484"/>
                </a:cubicBezTo>
                <a:cubicBezTo>
                  <a:pt x="403" y="486"/>
                  <a:pt x="398" y="489"/>
                  <a:pt x="392" y="491"/>
                </a:cubicBezTo>
                <a:cubicBezTo>
                  <a:pt x="390" y="493"/>
                  <a:pt x="387" y="494"/>
                  <a:pt x="384" y="495"/>
                </a:cubicBezTo>
                <a:cubicBezTo>
                  <a:pt x="381" y="497"/>
                  <a:pt x="378" y="498"/>
                  <a:pt x="375" y="499"/>
                </a:cubicBezTo>
                <a:cubicBezTo>
                  <a:pt x="363" y="503"/>
                  <a:pt x="351" y="507"/>
                  <a:pt x="341" y="509"/>
                </a:cubicBezTo>
                <a:cubicBezTo>
                  <a:pt x="336" y="509"/>
                  <a:pt x="332" y="510"/>
                  <a:pt x="330" y="510"/>
                </a:cubicBezTo>
                <a:cubicBezTo>
                  <a:pt x="327" y="511"/>
                  <a:pt x="325" y="511"/>
                  <a:pt x="325" y="511"/>
                </a:cubicBezTo>
                <a:cubicBezTo>
                  <a:pt x="325" y="511"/>
                  <a:pt x="325" y="511"/>
                  <a:pt x="324" y="511"/>
                </a:cubicBezTo>
                <a:cubicBezTo>
                  <a:pt x="323" y="511"/>
                  <a:pt x="322" y="511"/>
                  <a:pt x="321" y="511"/>
                </a:cubicBezTo>
                <a:cubicBezTo>
                  <a:pt x="318" y="512"/>
                  <a:pt x="314" y="512"/>
                  <a:pt x="309" y="512"/>
                </a:cubicBezTo>
                <a:cubicBezTo>
                  <a:pt x="300" y="513"/>
                  <a:pt x="287" y="512"/>
                  <a:pt x="274" y="51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30" name="Group 29"/>
          <p:cNvGrpSpPr/>
          <p:nvPr/>
        </p:nvGrpSpPr>
        <p:grpSpPr>
          <a:xfrm>
            <a:off x="6008866" y="3579831"/>
            <a:ext cx="467491" cy="490046"/>
            <a:chOff x="6289676" y="3168650"/>
            <a:chExt cx="788987" cy="788988"/>
          </a:xfrm>
          <a:solidFill>
            <a:schemeClr val="tx1">
              <a:lumMod val="75000"/>
              <a:lumOff val="25000"/>
            </a:schemeClr>
          </a:solidFill>
        </p:grpSpPr>
        <p:sp>
          <p:nvSpPr>
            <p:cNvPr id="31" name="Freeform 30"/>
            <p:cNvSpPr>
              <a:spLocks noEditPoints="1"/>
            </p:cNvSpPr>
            <p:nvPr/>
          </p:nvSpPr>
          <p:spPr bwMode="auto">
            <a:xfrm>
              <a:off x="6289676" y="3243263"/>
              <a:ext cx="714375" cy="714375"/>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2" name="Freeform 31"/>
            <p:cNvSpPr>
              <a:spLocks noEditPoints="1"/>
            </p:cNvSpPr>
            <p:nvPr/>
          </p:nvSpPr>
          <p:spPr bwMode="auto">
            <a:xfrm>
              <a:off x="6469063" y="3425825"/>
              <a:ext cx="352425" cy="352425"/>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3" name="Freeform 32"/>
            <p:cNvSpPr>
              <a:spLocks noEditPoints="1"/>
            </p:cNvSpPr>
            <p:nvPr/>
          </p:nvSpPr>
          <p:spPr bwMode="auto">
            <a:xfrm>
              <a:off x="6678613" y="3168650"/>
              <a:ext cx="400050" cy="39687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34" name="Freeform 52"/>
          <p:cNvSpPr>
            <a:spLocks noEditPoints="1"/>
          </p:cNvSpPr>
          <p:nvPr/>
        </p:nvSpPr>
        <p:spPr bwMode="auto">
          <a:xfrm>
            <a:off x="5750194" y="2436064"/>
            <a:ext cx="742154" cy="781903"/>
          </a:xfrm>
          <a:custGeom>
            <a:avLst/>
            <a:gdLst>
              <a:gd name="T0" fmla="*/ 188 w 370"/>
              <a:gd name="T1" fmla="*/ 344 h 372"/>
              <a:gd name="T2" fmla="*/ 216 w 370"/>
              <a:gd name="T3" fmla="*/ 341 h 372"/>
              <a:gd name="T4" fmla="*/ 246 w 370"/>
              <a:gd name="T5" fmla="*/ 362 h 372"/>
              <a:gd name="T6" fmla="*/ 269 w 370"/>
              <a:gd name="T7" fmla="*/ 348 h 372"/>
              <a:gd name="T8" fmla="*/ 277 w 370"/>
              <a:gd name="T9" fmla="*/ 313 h 372"/>
              <a:gd name="T10" fmla="*/ 304 w 370"/>
              <a:gd name="T11" fmla="*/ 298 h 372"/>
              <a:gd name="T12" fmla="*/ 337 w 370"/>
              <a:gd name="T13" fmla="*/ 292 h 372"/>
              <a:gd name="T14" fmla="*/ 336 w 370"/>
              <a:gd name="T15" fmla="*/ 266 h 372"/>
              <a:gd name="T16" fmla="*/ 333 w 370"/>
              <a:gd name="T17" fmla="*/ 235 h 372"/>
              <a:gd name="T18" fmla="*/ 353 w 370"/>
              <a:gd name="T19" fmla="*/ 212 h 372"/>
              <a:gd name="T20" fmla="*/ 370 w 370"/>
              <a:gd name="T21" fmla="*/ 185 h 372"/>
              <a:gd name="T22" fmla="*/ 339 w 370"/>
              <a:gd name="T23" fmla="*/ 161 h 372"/>
              <a:gd name="T24" fmla="*/ 335 w 370"/>
              <a:gd name="T25" fmla="*/ 144 h 372"/>
              <a:gd name="T26" fmla="*/ 340 w 370"/>
              <a:gd name="T27" fmla="*/ 116 h 372"/>
              <a:gd name="T28" fmla="*/ 343 w 370"/>
              <a:gd name="T29" fmla="*/ 90 h 372"/>
              <a:gd name="T30" fmla="*/ 319 w 370"/>
              <a:gd name="T31" fmla="*/ 80 h 372"/>
              <a:gd name="T32" fmla="*/ 295 w 370"/>
              <a:gd name="T33" fmla="*/ 75 h 372"/>
              <a:gd name="T34" fmla="*/ 280 w 370"/>
              <a:gd name="T35" fmla="*/ 62 h 372"/>
              <a:gd name="T36" fmla="*/ 278 w 370"/>
              <a:gd name="T37" fmla="*/ 30 h 372"/>
              <a:gd name="T38" fmla="*/ 249 w 370"/>
              <a:gd name="T39" fmla="*/ 15 h 372"/>
              <a:gd name="T40" fmla="*/ 210 w 370"/>
              <a:gd name="T41" fmla="*/ 31 h 372"/>
              <a:gd name="T42" fmla="*/ 178 w 370"/>
              <a:gd name="T43" fmla="*/ 3 h 372"/>
              <a:gd name="T44" fmla="*/ 147 w 370"/>
              <a:gd name="T45" fmla="*/ 7 h 372"/>
              <a:gd name="T46" fmla="*/ 129 w 370"/>
              <a:gd name="T47" fmla="*/ 38 h 372"/>
              <a:gd name="T48" fmla="*/ 110 w 370"/>
              <a:gd name="T49" fmla="*/ 46 h 372"/>
              <a:gd name="T50" fmla="*/ 73 w 370"/>
              <a:gd name="T51" fmla="*/ 36 h 372"/>
              <a:gd name="T52" fmla="*/ 55 w 370"/>
              <a:gd name="T53" fmla="*/ 55 h 372"/>
              <a:gd name="T54" fmla="*/ 57 w 370"/>
              <a:gd name="T55" fmla="*/ 91 h 372"/>
              <a:gd name="T56" fmla="*/ 46 w 370"/>
              <a:gd name="T57" fmla="*/ 108 h 372"/>
              <a:gd name="T58" fmla="*/ 9 w 370"/>
              <a:gd name="T59" fmla="*/ 119 h 372"/>
              <a:gd name="T60" fmla="*/ 14 w 370"/>
              <a:gd name="T61" fmla="*/ 153 h 372"/>
              <a:gd name="T62" fmla="*/ 25 w 370"/>
              <a:gd name="T63" fmla="*/ 189 h 372"/>
              <a:gd name="T64" fmla="*/ 0 w 370"/>
              <a:gd name="T65" fmla="*/ 224 h 372"/>
              <a:gd name="T66" fmla="*/ 23 w 370"/>
              <a:gd name="T67" fmla="*/ 250 h 372"/>
              <a:gd name="T68" fmla="*/ 44 w 370"/>
              <a:gd name="T69" fmla="*/ 261 h 372"/>
              <a:gd name="T70" fmla="*/ 55 w 370"/>
              <a:gd name="T71" fmla="*/ 278 h 372"/>
              <a:gd name="T72" fmla="*/ 49 w 370"/>
              <a:gd name="T73" fmla="*/ 306 h 372"/>
              <a:gd name="T74" fmla="*/ 62 w 370"/>
              <a:gd name="T75" fmla="*/ 328 h 372"/>
              <a:gd name="T76" fmla="*/ 94 w 370"/>
              <a:gd name="T77" fmla="*/ 320 h 372"/>
              <a:gd name="T78" fmla="*/ 113 w 370"/>
              <a:gd name="T79" fmla="*/ 328 h 372"/>
              <a:gd name="T80" fmla="*/ 131 w 370"/>
              <a:gd name="T81" fmla="*/ 339 h 372"/>
              <a:gd name="T82" fmla="*/ 151 w 370"/>
              <a:gd name="T83" fmla="*/ 370 h 372"/>
              <a:gd name="T84" fmla="*/ 140 w 370"/>
              <a:gd name="T85" fmla="*/ 299 h 372"/>
              <a:gd name="T86" fmla="*/ 102 w 370"/>
              <a:gd name="T87" fmla="*/ 275 h 372"/>
              <a:gd name="T88" fmla="*/ 75 w 370"/>
              <a:gd name="T89" fmla="*/ 239 h 372"/>
              <a:gd name="T90" fmla="*/ 63 w 370"/>
              <a:gd name="T91" fmla="*/ 180 h 372"/>
              <a:gd name="T92" fmla="*/ 90 w 370"/>
              <a:gd name="T93" fmla="*/ 110 h 372"/>
              <a:gd name="T94" fmla="*/ 169 w 370"/>
              <a:gd name="T95" fmla="*/ 67 h 372"/>
              <a:gd name="T96" fmla="*/ 214 w 370"/>
              <a:gd name="T97" fmla="*/ 70 h 372"/>
              <a:gd name="T98" fmla="*/ 267 w 370"/>
              <a:gd name="T99" fmla="*/ 100 h 372"/>
              <a:gd name="T100" fmla="*/ 300 w 370"/>
              <a:gd name="T101" fmla="*/ 156 h 372"/>
              <a:gd name="T102" fmla="*/ 299 w 370"/>
              <a:gd name="T103" fmla="*/ 217 h 372"/>
              <a:gd name="T104" fmla="*/ 282 w 370"/>
              <a:gd name="T105" fmla="*/ 254 h 372"/>
              <a:gd name="T106" fmla="*/ 257 w 370"/>
              <a:gd name="T107" fmla="*/ 281 h 372"/>
              <a:gd name="T108" fmla="*/ 200 w 370"/>
              <a:gd name="T109" fmla="*/ 305 h 372"/>
              <a:gd name="T110" fmla="*/ 163 w 370"/>
              <a:gd name="T111" fmla="*/ 305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0" h="372">
                <a:moveTo>
                  <a:pt x="168" y="369"/>
                </a:moveTo>
                <a:cubicBezTo>
                  <a:pt x="168" y="369"/>
                  <a:pt x="171" y="363"/>
                  <a:pt x="174" y="358"/>
                </a:cubicBezTo>
                <a:cubicBezTo>
                  <a:pt x="178" y="353"/>
                  <a:pt x="180" y="347"/>
                  <a:pt x="180" y="347"/>
                </a:cubicBezTo>
                <a:cubicBezTo>
                  <a:pt x="181" y="345"/>
                  <a:pt x="183" y="344"/>
                  <a:pt x="186" y="344"/>
                </a:cubicBezTo>
                <a:cubicBezTo>
                  <a:pt x="186" y="344"/>
                  <a:pt x="187" y="344"/>
                  <a:pt x="188" y="344"/>
                </a:cubicBezTo>
                <a:cubicBezTo>
                  <a:pt x="190" y="344"/>
                  <a:pt x="191" y="344"/>
                  <a:pt x="193" y="344"/>
                </a:cubicBezTo>
                <a:cubicBezTo>
                  <a:pt x="197" y="343"/>
                  <a:pt x="201" y="343"/>
                  <a:pt x="201" y="343"/>
                </a:cubicBezTo>
                <a:cubicBezTo>
                  <a:pt x="201" y="343"/>
                  <a:pt x="202" y="343"/>
                  <a:pt x="203" y="343"/>
                </a:cubicBezTo>
                <a:cubicBezTo>
                  <a:pt x="205" y="343"/>
                  <a:pt x="207" y="342"/>
                  <a:pt x="209" y="342"/>
                </a:cubicBezTo>
                <a:cubicBezTo>
                  <a:pt x="212" y="341"/>
                  <a:pt x="216" y="341"/>
                  <a:pt x="216" y="341"/>
                </a:cubicBezTo>
                <a:cubicBezTo>
                  <a:pt x="218" y="340"/>
                  <a:pt x="221" y="341"/>
                  <a:pt x="222" y="343"/>
                </a:cubicBezTo>
                <a:cubicBezTo>
                  <a:pt x="222" y="343"/>
                  <a:pt x="226" y="347"/>
                  <a:pt x="230" y="352"/>
                </a:cubicBezTo>
                <a:cubicBezTo>
                  <a:pt x="233" y="354"/>
                  <a:pt x="235" y="356"/>
                  <a:pt x="236" y="358"/>
                </a:cubicBezTo>
                <a:cubicBezTo>
                  <a:pt x="238" y="359"/>
                  <a:pt x="239" y="361"/>
                  <a:pt x="239" y="361"/>
                </a:cubicBezTo>
                <a:cubicBezTo>
                  <a:pt x="241" y="362"/>
                  <a:pt x="244" y="363"/>
                  <a:pt x="246" y="362"/>
                </a:cubicBezTo>
                <a:cubicBezTo>
                  <a:pt x="246" y="362"/>
                  <a:pt x="248" y="361"/>
                  <a:pt x="249" y="361"/>
                </a:cubicBezTo>
                <a:cubicBezTo>
                  <a:pt x="251" y="360"/>
                  <a:pt x="253" y="359"/>
                  <a:pt x="256" y="358"/>
                </a:cubicBezTo>
                <a:cubicBezTo>
                  <a:pt x="258" y="357"/>
                  <a:pt x="260" y="356"/>
                  <a:pt x="262" y="355"/>
                </a:cubicBezTo>
                <a:cubicBezTo>
                  <a:pt x="264" y="355"/>
                  <a:pt x="265" y="354"/>
                  <a:pt x="265" y="354"/>
                </a:cubicBezTo>
                <a:cubicBezTo>
                  <a:pt x="267" y="353"/>
                  <a:pt x="269" y="351"/>
                  <a:pt x="269" y="348"/>
                </a:cubicBezTo>
                <a:cubicBezTo>
                  <a:pt x="269" y="348"/>
                  <a:pt x="269" y="342"/>
                  <a:pt x="269" y="336"/>
                </a:cubicBezTo>
                <a:cubicBezTo>
                  <a:pt x="269" y="333"/>
                  <a:pt x="268" y="329"/>
                  <a:pt x="268" y="327"/>
                </a:cubicBezTo>
                <a:cubicBezTo>
                  <a:pt x="268" y="325"/>
                  <a:pt x="268" y="323"/>
                  <a:pt x="268" y="323"/>
                </a:cubicBezTo>
                <a:cubicBezTo>
                  <a:pt x="268" y="321"/>
                  <a:pt x="269" y="319"/>
                  <a:pt x="271" y="318"/>
                </a:cubicBezTo>
                <a:cubicBezTo>
                  <a:pt x="271" y="318"/>
                  <a:pt x="274" y="315"/>
                  <a:pt x="277" y="313"/>
                </a:cubicBezTo>
                <a:cubicBezTo>
                  <a:pt x="280" y="311"/>
                  <a:pt x="283" y="308"/>
                  <a:pt x="283" y="308"/>
                </a:cubicBezTo>
                <a:cubicBezTo>
                  <a:pt x="283" y="308"/>
                  <a:pt x="286" y="306"/>
                  <a:pt x="289" y="303"/>
                </a:cubicBezTo>
                <a:cubicBezTo>
                  <a:pt x="292" y="301"/>
                  <a:pt x="294" y="298"/>
                  <a:pt x="294" y="298"/>
                </a:cubicBezTo>
                <a:cubicBezTo>
                  <a:pt x="296" y="297"/>
                  <a:pt x="298" y="296"/>
                  <a:pt x="301" y="297"/>
                </a:cubicBezTo>
                <a:cubicBezTo>
                  <a:pt x="301" y="297"/>
                  <a:pt x="302" y="297"/>
                  <a:pt x="304" y="298"/>
                </a:cubicBezTo>
                <a:cubicBezTo>
                  <a:pt x="306" y="298"/>
                  <a:pt x="309" y="299"/>
                  <a:pt x="312" y="300"/>
                </a:cubicBezTo>
                <a:cubicBezTo>
                  <a:pt x="318" y="301"/>
                  <a:pt x="325" y="303"/>
                  <a:pt x="325" y="303"/>
                </a:cubicBezTo>
                <a:cubicBezTo>
                  <a:pt x="327" y="303"/>
                  <a:pt x="330" y="302"/>
                  <a:pt x="331" y="300"/>
                </a:cubicBezTo>
                <a:cubicBezTo>
                  <a:pt x="331" y="300"/>
                  <a:pt x="332" y="299"/>
                  <a:pt x="333" y="297"/>
                </a:cubicBezTo>
                <a:cubicBezTo>
                  <a:pt x="334" y="296"/>
                  <a:pt x="336" y="294"/>
                  <a:pt x="337" y="292"/>
                </a:cubicBezTo>
                <a:cubicBezTo>
                  <a:pt x="339" y="290"/>
                  <a:pt x="340" y="287"/>
                  <a:pt x="341" y="286"/>
                </a:cubicBezTo>
                <a:cubicBezTo>
                  <a:pt x="342" y="284"/>
                  <a:pt x="343" y="283"/>
                  <a:pt x="343" y="283"/>
                </a:cubicBezTo>
                <a:cubicBezTo>
                  <a:pt x="344" y="281"/>
                  <a:pt x="344" y="278"/>
                  <a:pt x="343" y="276"/>
                </a:cubicBezTo>
                <a:cubicBezTo>
                  <a:pt x="343" y="276"/>
                  <a:pt x="342" y="275"/>
                  <a:pt x="341" y="273"/>
                </a:cubicBezTo>
                <a:cubicBezTo>
                  <a:pt x="339" y="271"/>
                  <a:pt x="338" y="268"/>
                  <a:pt x="336" y="266"/>
                </a:cubicBezTo>
                <a:cubicBezTo>
                  <a:pt x="332" y="261"/>
                  <a:pt x="329" y="256"/>
                  <a:pt x="329" y="256"/>
                </a:cubicBezTo>
                <a:cubicBezTo>
                  <a:pt x="327" y="254"/>
                  <a:pt x="327" y="251"/>
                  <a:pt x="328" y="249"/>
                </a:cubicBezTo>
                <a:cubicBezTo>
                  <a:pt x="328" y="249"/>
                  <a:pt x="329" y="246"/>
                  <a:pt x="331" y="242"/>
                </a:cubicBezTo>
                <a:cubicBezTo>
                  <a:pt x="331" y="240"/>
                  <a:pt x="332" y="239"/>
                  <a:pt x="332" y="237"/>
                </a:cubicBezTo>
                <a:cubicBezTo>
                  <a:pt x="333" y="236"/>
                  <a:pt x="333" y="235"/>
                  <a:pt x="333" y="235"/>
                </a:cubicBezTo>
                <a:cubicBezTo>
                  <a:pt x="333" y="235"/>
                  <a:pt x="334" y="231"/>
                  <a:pt x="335" y="228"/>
                </a:cubicBezTo>
                <a:cubicBezTo>
                  <a:pt x="336" y="226"/>
                  <a:pt x="336" y="224"/>
                  <a:pt x="337" y="223"/>
                </a:cubicBezTo>
                <a:cubicBezTo>
                  <a:pt x="337" y="221"/>
                  <a:pt x="337" y="220"/>
                  <a:pt x="337" y="220"/>
                </a:cubicBezTo>
                <a:cubicBezTo>
                  <a:pt x="338" y="218"/>
                  <a:pt x="339" y="216"/>
                  <a:pt x="342" y="216"/>
                </a:cubicBezTo>
                <a:cubicBezTo>
                  <a:pt x="342" y="216"/>
                  <a:pt x="348" y="214"/>
                  <a:pt x="353" y="212"/>
                </a:cubicBezTo>
                <a:cubicBezTo>
                  <a:pt x="359" y="210"/>
                  <a:pt x="365" y="208"/>
                  <a:pt x="365" y="208"/>
                </a:cubicBezTo>
                <a:cubicBezTo>
                  <a:pt x="367" y="207"/>
                  <a:pt x="369" y="204"/>
                  <a:pt x="369" y="202"/>
                </a:cubicBezTo>
                <a:cubicBezTo>
                  <a:pt x="369" y="202"/>
                  <a:pt x="369" y="200"/>
                  <a:pt x="369" y="199"/>
                </a:cubicBezTo>
                <a:cubicBezTo>
                  <a:pt x="369" y="197"/>
                  <a:pt x="370" y="194"/>
                  <a:pt x="370" y="192"/>
                </a:cubicBezTo>
                <a:cubicBezTo>
                  <a:pt x="370" y="189"/>
                  <a:pt x="370" y="187"/>
                  <a:pt x="370" y="185"/>
                </a:cubicBezTo>
                <a:cubicBezTo>
                  <a:pt x="370" y="183"/>
                  <a:pt x="370" y="182"/>
                  <a:pt x="370" y="182"/>
                </a:cubicBezTo>
                <a:cubicBezTo>
                  <a:pt x="370" y="179"/>
                  <a:pt x="368" y="177"/>
                  <a:pt x="366" y="175"/>
                </a:cubicBezTo>
                <a:cubicBezTo>
                  <a:pt x="366" y="175"/>
                  <a:pt x="360" y="173"/>
                  <a:pt x="355" y="170"/>
                </a:cubicBezTo>
                <a:cubicBezTo>
                  <a:pt x="349" y="168"/>
                  <a:pt x="343" y="166"/>
                  <a:pt x="343" y="166"/>
                </a:cubicBezTo>
                <a:cubicBezTo>
                  <a:pt x="341" y="165"/>
                  <a:pt x="339" y="163"/>
                  <a:pt x="339" y="161"/>
                </a:cubicBezTo>
                <a:cubicBezTo>
                  <a:pt x="339" y="161"/>
                  <a:pt x="339" y="160"/>
                  <a:pt x="339" y="159"/>
                </a:cubicBezTo>
                <a:cubicBezTo>
                  <a:pt x="338" y="157"/>
                  <a:pt x="338" y="156"/>
                  <a:pt x="338" y="154"/>
                </a:cubicBezTo>
                <a:cubicBezTo>
                  <a:pt x="337" y="152"/>
                  <a:pt x="337" y="150"/>
                  <a:pt x="336" y="149"/>
                </a:cubicBezTo>
                <a:cubicBezTo>
                  <a:pt x="336" y="147"/>
                  <a:pt x="336" y="146"/>
                  <a:pt x="336" y="146"/>
                </a:cubicBezTo>
                <a:cubicBezTo>
                  <a:pt x="336" y="146"/>
                  <a:pt x="336" y="145"/>
                  <a:pt x="335" y="144"/>
                </a:cubicBezTo>
                <a:cubicBezTo>
                  <a:pt x="335" y="142"/>
                  <a:pt x="334" y="141"/>
                  <a:pt x="334" y="139"/>
                </a:cubicBezTo>
                <a:cubicBezTo>
                  <a:pt x="333" y="137"/>
                  <a:pt x="333" y="135"/>
                  <a:pt x="332" y="134"/>
                </a:cubicBezTo>
                <a:cubicBezTo>
                  <a:pt x="332" y="132"/>
                  <a:pt x="331" y="132"/>
                  <a:pt x="331" y="132"/>
                </a:cubicBezTo>
                <a:cubicBezTo>
                  <a:pt x="330" y="129"/>
                  <a:pt x="331" y="127"/>
                  <a:pt x="332" y="125"/>
                </a:cubicBezTo>
                <a:cubicBezTo>
                  <a:pt x="332" y="125"/>
                  <a:pt x="336" y="121"/>
                  <a:pt x="340" y="116"/>
                </a:cubicBezTo>
                <a:cubicBezTo>
                  <a:pt x="342" y="113"/>
                  <a:pt x="344" y="111"/>
                  <a:pt x="345" y="109"/>
                </a:cubicBezTo>
                <a:cubicBezTo>
                  <a:pt x="347" y="107"/>
                  <a:pt x="348" y="106"/>
                  <a:pt x="348" y="106"/>
                </a:cubicBezTo>
                <a:cubicBezTo>
                  <a:pt x="349" y="104"/>
                  <a:pt x="349" y="101"/>
                  <a:pt x="348" y="99"/>
                </a:cubicBezTo>
                <a:cubicBezTo>
                  <a:pt x="348" y="99"/>
                  <a:pt x="347" y="98"/>
                  <a:pt x="346" y="96"/>
                </a:cubicBezTo>
                <a:cubicBezTo>
                  <a:pt x="345" y="94"/>
                  <a:pt x="344" y="92"/>
                  <a:pt x="343" y="90"/>
                </a:cubicBezTo>
                <a:cubicBezTo>
                  <a:pt x="342" y="88"/>
                  <a:pt x="340" y="86"/>
                  <a:pt x="339" y="84"/>
                </a:cubicBezTo>
                <a:cubicBezTo>
                  <a:pt x="338" y="83"/>
                  <a:pt x="338" y="82"/>
                  <a:pt x="338" y="82"/>
                </a:cubicBezTo>
                <a:cubicBezTo>
                  <a:pt x="336" y="79"/>
                  <a:pt x="333" y="78"/>
                  <a:pt x="331" y="78"/>
                </a:cubicBezTo>
                <a:cubicBezTo>
                  <a:pt x="331" y="78"/>
                  <a:pt x="330" y="78"/>
                  <a:pt x="327" y="79"/>
                </a:cubicBezTo>
                <a:cubicBezTo>
                  <a:pt x="325" y="79"/>
                  <a:pt x="322" y="80"/>
                  <a:pt x="319" y="80"/>
                </a:cubicBezTo>
                <a:cubicBezTo>
                  <a:pt x="316" y="81"/>
                  <a:pt x="313" y="81"/>
                  <a:pt x="311" y="82"/>
                </a:cubicBezTo>
                <a:cubicBezTo>
                  <a:pt x="308" y="82"/>
                  <a:pt x="307" y="83"/>
                  <a:pt x="307" y="83"/>
                </a:cubicBezTo>
                <a:cubicBezTo>
                  <a:pt x="305" y="83"/>
                  <a:pt x="302" y="83"/>
                  <a:pt x="301" y="81"/>
                </a:cubicBezTo>
                <a:cubicBezTo>
                  <a:pt x="301" y="81"/>
                  <a:pt x="300" y="80"/>
                  <a:pt x="299" y="79"/>
                </a:cubicBezTo>
                <a:cubicBezTo>
                  <a:pt x="298" y="78"/>
                  <a:pt x="297" y="77"/>
                  <a:pt x="295" y="75"/>
                </a:cubicBezTo>
                <a:cubicBezTo>
                  <a:pt x="294" y="74"/>
                  <a:pt x="293" y="73"/>
                  <a:pt x="292" y="72"/>
                </a:cubicBezTo>
                <a:cubicBezTo>
                  <a:pt x="291" y="71"/>
                  <a:pt x="290" y="70"/>
                  <a:pt x="290" y="70"/>
                </a:cubicBezTo>
                <a:cubicBezTo>
                  <a:pt x="290" y="70"/>
                  <a:pt x="289" y="69"/>
                  <a:pt x="288" y="68"/>
                </a:cubicBezTo>
                <a:cubicBezTo>
                  <a:pt x="287" y="67"/>
                  <a:pt x="286" y="66"/>
                  <a:pt x="284" y="65"/>
                </a:cubicBezTo>
                <a:cubicBezTo>
                  <a:pt x="283" y="64"/>
                  <a:pt x="281" y="63"/>
                  <a:pt x="280" y="62"/>
                </a:cubicBezTo>
                <a:cubicBezTo>
                  <a:pt x="279" y="61"/>
                  <a:pt x="278" y="60"/>
                  <a:pt x="278" y="60"/>
                </a:cubicBezTo>
                <a:cubicBezTo>
                  <a:pt x="276" y="59"/>
                  <a:pt x="275" y="57"/>
                  <a:pt x="276" y="54"/>
                </a:cubicBezTo>
                <a:cubicBezTo>
                  <a:pt x="276" y="54"/>
                  <a:pt x="276" y="53"/>
                  <a:pt x="276" y="50"/>
                </a:cubicBezTo>
                <a:cubicBezTo>
                  <a:pt x="277" y="48"/>
                  <a:pt x="277" y="45"/>
                  <a:pt x="277" y="42"/>
                </a:cubicBezTo>
                <a:cubicBezTo>
                  <a:pt x="278" y="36"/>
                  <a:pt x="278" y="30"/>
                  <a:pt x="278" y="30"/>
                </a:cubicBezTo>
                <a:cubicBezTo>
                  <a:pt x="278" y="27"/>
                  <a:pt x="277" y="25"/>
                  <a:pt x="274" y="23"/>
                </a:cubicBezTo>
                <a:cubicBezTo>
                  <a:pt x="274" y="23"/>
                  <a:pt x="270" y="21"/>
                  <a:pt x="266" y="19"/>
                </a:cubicBezTo>
                <a:cubicBezTo>
                  <a:pt x="263" y="18"/>
                  <a:pt x="261" y="17"/>
                  <a:pt x="259" y="16"/>
                </a:cubicBezTo>
                <a:cubicBezTo>
                  <a:pt x="258" y="15"/>
                  <a:pt x="256" y="15"/>
                  <a:pt x="256" y="15"/>
                </a:cubicBezTo>
                <a:cubicBezTo>
                  <a:pt x="254" y="14"/>
                  <a:pt x="251" y="14"/>
                  <a:pt x="249" y="15"/>
                </a:cubicBezTo>
                <a:cubicBezTo>
                  <a:pt x="249" y="15"/>
                  <a:pt x="244" y="19"/>
                  <a:pt x="240" y="24"/>
                </a:cubicBezTo>
                <a:cubicBezTo>
                  <a:pt x="235" y="28"/>
                  <a:pt x="231" y="32"/>
                  <a:pt x="231" y="32"/>
                </a:cubicBezTo>
                <a:cubicBezTo>
                  <a:pt x="230" y="34"/>
                  <a:pt x="227" y="35"/>
                  <a:pt x="225" y="34"/>
                </a:cubicBezTo>
                <a:cubicBezTo>
                  <a:pt x="225" y="34"/>
                  <a:pt x="221" y="33"/>
                  <a:pt x="218" y="32"/>
                </a:cubicBezTo>
                <a:cubicBezTo>
                  <a:pt x="214" y="31"/>
                  <a:pt x="210" y="31"/>
                  <a:pt x="210" y="31"/>
                </a:cubicBezTo>
                <a:cubicBezTo>
                  <a:pt x="210" y="31"/>
                  <a:pt x="206" y="30"/>
                  <a:pt x="203" y="30"/>
                </a:cubicBezTo>
                <a:cubicBezTo>
                  <a:pt x="199" y="29"/>
                  <a:pt x="195" y="29"/>
                  <a:pt x="195" y="29"/>
                </a:cubicBezTo>
                <a:cubicBezTo>
                  <a:pt x="193" y="29"/>
                  <a:pt x="191" y="27"/>
                  <a:pt x="190" y="25"/>
                </a:cubicBezTo>
                <a:cubicBezTo>
                  <a:pt x="190" y="25"/>
                  <a:pt x="187" y="20"/>
                  <a:pt x="184" y="14"/>
                </a:cubicBezTo>
                <a:cubicBezTo>
                  <a:pt x="182" y="9"/>
                  <a:pt x="178" y="3"/>
                  <a:pt x="178" y="3"/>
                </a:cubicBezTo>
                <a:cubicBezTo>
                  <a:pt x="177" y="1"/>
                  <a:pt x="175" y="0"/>
                  <a:pt x="172" y="0"/>
                </a:cubicBezTo>
                <a:cubicBezTo>
                  <a:pt x="172" y="0"/>
                  <a:pt x="171" y="0"/>
                  <a:pt x="169" y="0"/>
                </a:cubicBezTo>
                <a:cubicBezTo>
                  <a:pt x="167" y="0"/>
                  <a:pt x="164" y="1"/>
                  <a:pt x="162" y="1"/>
                </a:cubicBezTo>
                <a:cubicBezTo>
                  <a:pt x="157" y="1"/>
                  <a:pt x="152" y="2"/>
                  <a:pt x="152" y="2"/>
                </a:cubicBezTo>
                <a:cubicBezTo>
                  <a:pt x="149" y="3"/>
                  <a:pt x="147" y="4"/>
                  <a:pt x="147" y="7"/>
                </a:cubicBezTo>
                <a:cubicBezTo>
                  <a:pt x="147" y="7"/>
                  <a:pt x="145" y="13"/>
                  <a:pt x="143" y="19"/>
                </a:cubicBezTo>
                <a:cubicBezTo>
                  <a:pt x="142" y="25"/>
                  <a:pt x="140" y="31"/>
                  <a:pt x="140" y="31"/>
                </a:cubicBezTo>
                <a:cubicBezTo>
                  <a:pt x="140" y="33"/>
                  <a:pt x="138" y="35"/>
                  <a:pt x="136" y="36"/>
                </a:cubicBezTo>
                <a:cubicBezTo>
                  <a:pt x="136" y="36"/>
                  <a:pt x="135" y="36"/>
                  <a:pt x="134" y="36"/>
                </a:cubicBezTo>
                <a:cubicBezTo>
                  <a:pt x="133" y="37"/>
                  <a:pt x="131" y="37"/>
                  <a:pt x="129" y="38"/>
                </a:cubicBezTo>
                <a:cubicBezTo>
                  <a:pt x="127" y="39"/>
                  <a:pt x="125" y="39"/>
                  <a:pt x="124" y="40"/>
                </a:cubicBezTo>
                <a:cubicBezTo>
                  <a:pt x="123" y="40"/>
                  <a:pt x="122" y="41"/>
                  <a:pt x="122" y="41"/>
                </a:cubicBezTo>
                <a:cubicBezTo>
                  <a:pt x="122" y="41"/>
                  <a:pt x="121" y="41"/>
                  <a:pt x="120" y="42"/>
                </a:cubicBezTo>
                <a:cubicBezTo>
                  <a:pt x="118" y="42"/>
                  <a:pt x="117" y="43"/>
                  <a:pt x="115" y="44"/>
                </a:cubicBezTo>
                <a:cubicBezTo>
                  <a:pt x="113" y="45"/>
                  <a:pt x="111" y="46"/>
                  <a:pt x="110" y="46"/>
                </a:cubicBezTo>
                <a:cubicBezTo>
                  <a:pt x="109" y="47"/>
                  <a:pt x="108" y="47"/>
                  <a:pt x="108" y="47"/>
                </a:cubicBezTo>
                <a:cubicBezTo>
                  <a:pt x="106" y="49"/>
                  <a:pt x="103" y="48"/>
                  <a:pt x="102" y="47"/>
                </a:cubicBezTo>
                <a:cubicBezTo>
                  <a:pt x="102" y="47"/>
                  <a:pt x="96" y="44"/>
                  <a:pt x="91" y="41"/>
                </a:cubicBezTo>
                <a:cubicBezTo>
                  <a:pt x="86" y="38"/>
                  <a:pt x="80" y="35"/>
                  <a:pt x="80" y="35"/>
                </a:cubicBezTo>
                <a:cubicBezTo>
                  <a:pt x="78" y="34"/>
                  <a:pt x="75" y="34"/>
                  <a:pt x="73" y="36"/>
                </a:cubicBezTo>
                <a:cubicBezTo>
                  <a:pt x="73" y="36"/>
                  <a:pt x="72" y="36"/>
                  <a:pt x="70" y="37"/>
                </a:cubicBezTo>
                <a:cubicBezTo>
                  <a:pt x="69" y="39"/>
                  <a:pt x="67" y="40"/>
                  <a:pt x="65" y="42"/>
                </a:cubicBezTo>
                <a:cubicBezTo>
                  <a:pt x="63" y="43"/>
                  <a:pt x="61" y="45"/>
                  <a:pt x="60" y="46"/>
                </a:cubicBezTo>
                <a:cubicBezTo>
                  <a:pt x="58" y="47"/>
                  <a:pt x="58" y="48"/>
                  <a:pt x="58" y="48"/>
                </a:cubicBezTo>
                <a:cubicBezTo>
                  <a:pt x="56" y="50"/>
                  <a:pt x="55" y="53"/>
                  <a:pt x="55" y="55"/>
                </a:cubicBezTo>
                <a:cubicBezTo>
                  <a:pt x="55" y="55"/>
                  <a:pt x="57" y="61"/>
                  <a:pt x="59" y="67"/>
                </a:cubicBezTo>
                <a:cubicBezTo>
                  <a:pt x="61" y="73"/>
                  <a:pt x="63" y="78"/>
                  <a:pt x="63" y="78"/>
                </a:cubicBezTo>
                <a:cubicBezTo>
                  <a:pt x="64" y="81"/>
                  <a:pt x="64" y="83"/>
                  <a:pt x="62" y="85"/>
                </a:cubicBezTo>
                <a:cubicBezTo>
                  <a:pt x="62" y="85"/>
                  <a:pt x="62" y="86"/>
                  <a:pt x="61" y="87"/>
                </a:cubicBezTo>
                <a:cubicBezTo>
                  <a:pt x="60" y="88"/>
                  <a:pt x="59" y="89"/>
                  <a:pt x="57" y="91"/>
                </a:cubicBezTo>
                <a:cubicBezTo>
                  <a:pt x="56" y="92"/>
                  <a:pt x="55" y="94"/>
                  <a:pt x="54" y="95"/>
                </a:cubicBezTo>
                <a:cubicBezTo>
                  <a:pt x="53" y="96"/>
                  <a:pt x="53" y="97"/>
                  <a:pt x="53" y="97"/>
                </a:cubicBezTo>
                <a:cubicBezTo>
                  <a:pt x="53" y="97"/>
                  <a:pt x="52" y="98"/>
                  <a:pt x="52" y="99"/>
                </a:cubicBezTo>
                <a:cubicBezTo>
                  <a:pt x="51" y="100"/>
                  <a:pt x="50" y="102"/>
                  <a:pt x="49" y="103"/>
                </a:cubicBezTo>
                <a:cubicBezTo>
                  <a:pt x="48" y="105"/>
                  <a:pt x="47" y="107"/>
                  <a:pt x="46" y="108"/>
                </a:cubicBezTo>
                <a:cubicBezTo>
                  <a:pt x="45" y="109"/>
                  <a:pt x="45" y="110"/>
                  <a:pt x="45" y="110"/>
                </a:cubicBezTo>
                <a:cubicBezTo>
                  <a:pt x="44" y="112"/>
                  <a:pt x="42" y="113"/>
                  <a:pt x="39" y="113"/>
                </a:cubicBezTo>
                <a:cubicBezTo>
                  <a:pt x="39" y="113"/>
                  <a:pt x="33" y="113"/>
                  <a:pt x="27" y="114"/>
                </a:cubicBezTo>
                <a:cubicBezTo>
                  <a:pt x="21" y="114"/>
                  <a:pt x="15" y="114"/>
                  <a:pt x="15" y="114"/>
                </a:cubicBezTo>
                <a:cubicBezTo>
                  <a:pt x="12" y="115"/>
                  <a:pt x="10" y="117"/>
                  <a:pt x="9" y="119"/>
                </a:cubicBezTo>
                <a:cubicBezTo>
                  <a:pt x="9" y="119"/>
                  <a:pt x="7" y="124"/>
                  <a:pt x="6" y="128"/>
                </a:cubicBezTo>
                <a:cubicBezTo>
                  <a:pt x="5" y="131"/>
                  <a:pt x="4" y="133"/>
                  <a:pt x="4" y="135"/>
                </a:cubicBezTo>
                <a:cubicBezTo>
                  <a:pt x="3" y="137"/>
                  <a:pt x="3" y="138"/>
                  <a:pt x="3" y="138"/>
                </a:cubicBezTo>
                <a:cubicBezTo>
                  <a:pt x="2" y="141"/>
                  <a:pt x="3" y="143"/>
                  <a:pt x="5" y="145"/>
                </a:cubicBezTo>
                <a:cubicBezTo>
                  <a:pt x="5" y="145"/>
                  <a:pt x="9" y="149"/>
                  <a:pt x="14" y="153"/>
                </a:cubicBezTo>
                <a:cubicBezTo>
                  <a:pt x="19" y="157"/>
                  <a:pt x="24" y="160"/>
                  <a:pt x="24" y="160"/>
                </a:cubicBezTo>
                <a:cubicBezTo>
                  <a:pt x="26" y="162"/>
                  <a:pt x="27" y="164"/>
                  <a:pt x="27" y="166"/>
                </a:cubicBezTo>
                <a:cubicBezTo>
                  <a:pt x="27" y="166"/>
                  <a:pt x="26" y="170"/>
                  <a:pt x="26" y="174"/>
                </a:cubicBezTo>
                <a:cubicBezTo>
                  <a:pt x="25" y="178"/>
                  <a:pt x="25" y="182"/>
                  <a:pt x="25" y="182"/>
                </a:cubicBezTo>
                <a:cubicBezTo>
                  <a:pt x="25" y="182"/>
                  <a:pt x="25" y="185"/>
                  <a:pt x="25" y="189"/>
                </a:cubicBezTo>
                <a:cubicBezTo>
                  <a:pt x="25" y="193"/>
                  <a:pt x="26" y="197"/>
                  <a:pt x="26" y="197"/>
                </a:cubicBezTo>
                <a:cubicBezTo>
                  <a:pt x="26" y="199"/>
                  <a:pt x="25" y="201"/>
                  <a:pt x="23" y="203"/>
                </a:cubicBezTo>
                <a:cubicBezTo>
                  <a:pt x="23" y="203"/>
                  <a:pt x="18" y="206"/>
                  <a:pt x="12" y="209"/>
                </a:cubicBezTo>
                <a:cubicBezTo>
                  <a:pt x="7" y="213"/>
                  <a:pt x="3" y="217"/>
                  <a:pt x="3" y="217"/>
                </a:cubicBezTo>
                <a:cubicBezTo>
                  <a:pt x="1" y="218"/>
                  <a:pt x="0" y="221"/>
                  <a:pt x="0" y="224"/>
                </a:cubicBezTo>
                <a:cubicBezTo>
                  <a:pt x="0" y="224"/>
                  <a:pt x="1" y="225"/>
                  <a:pt x="1" y="227"/>
                </a:cubicBezTo>
                <a:cubicBezTo>
                  <a:pt x="1" y="229"/>
                  <a:pt x="2" y="231"/>
                  <a:pt x="3" y="234"/>
                </a:cubicBezTo>
                <a:cubicBezTo>
                  <a:pt x="4" y="238"/>
                  <a:pt x="5" y="243"/>
                  <a:pt x="5" y="243"/>
                </a:cubicBezTo>
                <a:cubicBezTo>
                  <a:pt x="6" y="246"/>
                  <a:pt x="8" y="248"/>
                  <a:pt x="11" y="248"/>
                </a:cubicBezTo>
                <a:cubicBezTo>
                  <a:pt x="11" y="248"/>
                  <a:pt x="17" y="249"/>
                  <a:pt x="23" y="250"/>
                </a:cubicBezTo>
                <a:cubicBezTo>
                  <a:pt x="26" y="250"/>
                  <a:pt x="29" y="250"/>
                  <a:pt x="31" y="250"/>
                </a:cubicBezTo>
                <a:cubicBezTo>
                  <a:pt x="34" y="251"/>
                  <a:pt x="35" y="251"/>
                  <a:pt x="35" y="251"/>
                </a:cubicBezTo>
                <a:cubicBezTo>
                  <a:pt x="38" y="251"/>
                  <a:pt x="40" y="252"/>
                  <a:pt x="41" y="254"/>
                </a:cubicBezTo>
                <a:cubicBezTo>
                  <a:pt x="41" y="254"/>
                  <a:pt x="41" y="255"/>
                  <a:pt x="42" y="256"/>
                </a:cubicBezTo>
                <a:cubicBezTo>
                  <a:pt x="42" y="258"/>
                  <a:pt x="43" y="259"/>
                  <a:pt x="44" y="261"/>
                </a:cubicBezTo>
                <a:cubicBezTo>
                  <a:pt x="45" y="263"/>
                  <a:pt x="46" y="264"/>
                  <a:pt x="47" y="266"/>
                </a:cubicBezTo>
                <a:cubicBezTo>
                  <a:pt x="47" y="267"/>
                  <a:pt x="48" y="268"/>
                  <a:pt x="48" y="268"/>
                </a:cubicBezTo>
                <a:cubicBezTo>
                  <a:pt x="48" y="268"/>
                  <a:pt x="48" y="268"/>
                  <a:pt x="49" y="270"/>
                </a:cubicBezTo>
                <a:cubicBezTo>
                  <a:pt x="50" y="271"/>
                  <a:pt x="51" y="273"/>
                  <a:pt x="52" y="274"/>
                </a:cubicBezTo>
                <a:cubicBezTo>
                  <a:pt x="53" y="276"/>
                  <a:pt x="54" y="277"/>
                  <a:pt x="55" y="278"/>
                </a:cubicBezTo>
                <a:cubicBezTo>
                  <a:pt x="56" y="280"/>
                  <a:pt x="56" y="280"/>
                  <a:pt x="56" y="280"/>
                </a:cubicBezTo>
                <a:cubicBezTo>
                  <a:pt x="58" y="282"/>
                  <a:pt x="58" y="285"/>
                  <a:pt x="57" y="287"/>
                </a:cubicBezTo>
                <a:cubicBezTo>
                  <a:pt x="57" y="287"/>
                  <a:pt x="56" y="288"/>
                  <a:pt x="55" y="290"/>
                </a:cubicBezTo>
                <a:cubicBezTo>
                  <a:pt x="55" y="292"/>
                  <a:pt x="53" y="295"/>
                  <a:pt x="52" y="298"/>
                </a:cubicBezTo>
                <a:cubicBezTo>
                  <a:pt x="51" y="301"/>
                  <a:pt x="50" y="304"/>
                  <a:pt x="49" y="306"/>
                </a:cubicBezTo>
                <a:cubicBezTo>
                  <a:pt x="48" y="308"/>
                  <a:pt x="48" y="310"/>
                  <a:pt x="48" y="310"/>
                </a:cubicBezTo>
                <a:cubicBezTo>
                  <a:pt x="47" y="312"/>
                  <a:pt x="48" y="315"/>
                  <a:pt x="50" y="317"/>
                </a:cubicBezTo>
                <a:cubicBezTo>
                  <a:pt x="50" y="317"/>
                  <a:pt x="51" y="318"/>
                  <a:pt x="52" y="319"/>
                </a:cubicBezTo>
                <a:cubicBezTo>
                  <a:pt x="53" y="320"/>
                  <a:pt x="55" y="322"/>
                  <a:pt x="57" y="324"/>
                </a:cubicBezTo>
                <a:cubicBezTo>
                  <a:pt x="59" y="325"/>
                  <a:pt x="61" y="327"/>
                  <a:pt x="62" y="328"/>
                </a:cubicBezTo>
                <a:cubicBezTo>
                  <a:pt x="63" y="329"/>
                  <a:pt x="64" y="330"/>
                  <a:pt x="64" y="330"/>
                </a:cubicBezTo>
                <a:cubicBezTo>
                  <a:pt x="66" y="332"/>
                  <a:pt x="69" y="332"/>
                  <a:pt x="72" y="331"/>
                </a:cubicBezTo>
                <a:cubicBezTo>
                  <a:pt x="72" y="331"/>
                  <a:pt x="73" y="331"/>
                  <a:pt x="75" y="330"/>
                </a:cubicBezTo>
                <a:cubicBezTo>
                  <a:pt x="77" y="329"/>
                  <a:pt x="80" y="328"/>
                  <a:pt x="83" y="326"/>
                </a:cubicBezTo>
                <a:cubicBezTo>
                  <a:pt x="88" y="323"/>
                  <a:pt x="94" y="320"/>
                  <a:pt x="94" y="320"/>
                </a:cubicBezTo>
                <a:cubicBezTo>
                  <a:pt x="96" y="319"/>
                  <a:pt x="98" y="319"/>
                  <a:pt x="100" y="320"/>
                </a:cubicBezTo>
                <a:cubicBezTo>
                  <a:pt x="100" y="320"/>
                  <a:pt x="101" y="321"/>
                  <a:pt x="102" y="322"/>
                </a:cubicBezTo>
                <a:cubicBezTo>
                  <a:pt x="103" y="322"/>
                  <a:pt x="105" y="323"/>
                  <a:pt x="107" y="324"/>
                </a:cubicBezTo>
                <a:cubicBezTo>
                  <a:pt x="108" y="325"/>
                  <a:pt x="110" y="326"/>
                  <a:pt x="111" y="327"/>
                </a:cubicBezTo>
                <a:cubicBezTo>
                  <a:pt x="113" y="327"/>
                  <a:pt x="113" y="328"/>
                  <a:pt x="113" y="328"/>
                </a:cubicBezTo>
                <a:cubicBezTo>
                  <a:pt x="113" y="328"/>
                  <a:pt x="114" y="328"/>
                  <a:pt x="116" y="329"/>
                </a:cubicBezTo>
                <a:cubicBezTo>
                  <a:pt x="117" y="329"/>
                  <a:pt x="119" y="330"/>
                  <a:pt x="120" y="331"/>
                </a:cubicBezTo>
                <a:cubicBezTo>
                  <a:pt x="122" y="332"/>
                  <a:pt x="124" y="333"/>
                  <a:pt x="125" y="333"/>
                </a:cubicBezTo>
                <a:cubicBezTo>
                  <a:pt x="127" y="334"/>
                  <a:pt x="127" y="334"/>
                  <a:pt x="127" y="334"/>
                </a:cubicBezTo>
                <a:cubicBezTo>
                  <a:pt x="130" y="335"/>
                  <a:pt x="131" y="337"/>
                  <a:pt x="131" y="339"/>
                </a:cubicBezTo>
                <a:cubicBezTo>
                  <a:pt x="131" y="339"/>
                  <a:pt x="132" y="345"/>
                  <a:pt x="133" y="351"/>
                </a:cubicBezTo>
                <a:cubicBezTo>
                  <a:pt x="135" y="357"/>
                  <a:pt x="136" y="363"/>
                  <a:pt x="136" y="363"/>
                </a:cubicBezTo>
                <a:cubicBezTo>
                  <a:pt x="137" y="366"/>
                  <a:pt x="139" y="368"/>
                  <a:pt x="141" y="368"/>
                </a:cubicBezTo>
                <a:cubicBezTo>
                  <a:pt x="141" y="368"/>
                  <a:pt x="143" y="368"/>
                  <a:pt x="145" y="369"/>
                </a:cubicBezTo>
                <a:cubicBezTo>
                  <a:pt x="146" y="369"/>
                  <a:pt x="149" y="370"/>
                  <a:pt x="151" y="370"/>
                </a:cubicBezTo>
                <a:cubicBezTo>
                  <a:pt x="154" y="370"/>
                  <a:pt x="156" y="371"/>
                  <a:pt x="158" y="371"/>
                </a:cubicBezTo>
                <a:cubicBezTo>
                  <a:pt x="160" y="371"/>
                  <a:pt x="161" y="371"/>
                  <a:pt x="161" y="371"/>
                </a:cubicBezTo>
                <a:cubicBezTo>
                  <a:pt x="164" y="372"/>
                  <a:pt x="166" y="371"/>
                  <a:pt x="168" y="369"/>
                </a:cubicBezTo>
                <a:close/>
                <a:moveTo>
                  <a:pt x="163" y="305"/>
                </a:moveTo>
                <a:cubicBezTo>
                  <a:pt x="154" y="303"/>
                  <a:pt x="146" y="301"/>
                  <a:pt x="140" y="299"/>
                </a:cubicBezTo>
                <a:cubicBezTo>
                  <a:pt x="137" y="297"/>
                  <a:pt x="134" y="296"/>
                  <a:pt x="133" y="296"/>
                </a:cubicBezTo>
                <a:cubicBezTo>
                  <a:pt x="131" y="295"/>
                  <a:pt x="130" y="294"/>
                  <a:pt x="130" y="294"/>
                </a:cubicBezTo>
                <a:cubicBezTo>
                  <a:pt x="130" y="294"/>
                  <a:pt x="129" y="294"/>
                  <a:pt x="127" y="293"/>
                </a:cubicBezTo>
                <a:cubicBezTo>
                  <a:pt x="126" y="292"/>
                  <a:pt x="123" y="291"/>
                  <a:pt x="121" y="289"/>
                </a:cubicBezTo>
                <a:cubicBezTo>
                  <a:pt x="115" y="286"/>
                  <a:pt x="108" y="281"/>
                  <a:pt x="102" y="275"/>
                </a:cubicBezTo>
                <a:cubicBezTo>
                  <a:pt x="95" y="269"/>
                  <a:pt x="90" y="262"/>
                  <a:pt x="86" y="257"/>
                </a:cubicBezTo>
                <a:cubicBezTo>
                  <a:pt x="84" y="255"/>
                  <a:pt x="82" y="252"/>
                  <a:pt x="82" y="251"/>
                </a:cubicBezTo>
                <a:cubicBezTo>
                  <a:pt x="81" y="249"/>
                  <a:pt x="80" y="248"/>
                  <a:pt x="80" y="248"/>
                </a:cubicBezTo>
                <a:cubicBezTo>
                  <a:pt x="80" y="248"/>
                  <a:pt x="79" y="247"/>
                  <a:pt x="78" y="246"/>
                </a:cubicBezTo>
                <a:cubicBezTo>
                  <a:pt x="78" y="244"/>
                  <a:pt x="76" y="242"/>
                  <a:pt x="75" y="239"/>
                </a:cubicBezTo>
                <a:cubicBezTo>
                  <a:pt x="72" y="233"/>
                  <a:pt x="69" y="225"/>
                  <a:pt x="67" y="217"/>
                </a:cubicBezTo>
                <a:cubicBezTo>
                  <a:pt x="64" y="208"/>
                  <a:pt x="63" y="200"/>
                  <a:pt x="63" y="193"/>
                </a:cubicBezTo>
                <a:cubicBezTo>
                  <a:pt x="63" y="190"/>
                  <a:pt x="63" y="188"/>
                  <a:pt x="63" y="186"/>
                </a:cubicBezTo>
                <a:cubicBezTo>
                  <a:pt x="63" y="184"/>
                  <a:pt x="63" y="183"/>
                  <a:pt x="63" y="183"/>
                </a:cubicBezTo>
                <a:cubicBezTo>
                  <a:pt x="63" y="183"/>
                  <a:pt x="63" y="182"/>
                  <a:pt x="63" y="180"/>
                </a:cubicBezTo>
                <a:cubicBezTo>
                  <a:pt x="63" y="178"/>
                  <a:pt x="63" y="175"/>
                  <a:pt x="64" y="172"/>
                </a:cubicBezTo>
                <a:cubicBezTo>
                  <a:pt x="64" y="166"/>
                  <a:pt x="66" y="157"/>
                  <a:pt x="69" y="149"/>
                </a:cubicBezTo>
                <a:cubicBezTo>
                  <a:pt x="71" y="141"/>
                  <a:pt x="75" y="133"/>
                  <a:pt x="78" y="127"/>
                </a:cubicBezTo>
                <a:cubicBezTo>
                  <a:pt x="81" y="122"/>
                  <a:pt x="84" y="118"/>
                  <a:pt x="84" y="118"/>
                </a:cubicBezTo>
                <a:cubicBezTo>
                  <a:pt x="84" y="118"/>
                  <a:pt x="86" y="115"/>
                  <a:pt x="90" y="110"/>
                </a:cubicBezTo>
                <a:cubicBezTo>
                  <a:pt x="94" y="105"/>
                  <a:pt x="100" y="98"/>
                  <a:pt x="107" y="93"/>
                </a:cubicBezTo>
                <a:cubicBezTo>
                  <a:pt x="114" y="87"/>
                  <a:pt x="121" y="83"/>
                  <a:pt x="127" y="80"/>
                </a:cubicBezTo>
                <a:cubicBezTo>
                  <a:pt x="132" y="77"/>
                  <a:pt x="136" y="75"/>
                  <a:pt x="136" y="75"/>
                </a:cubicBezTo>
                <a:cubicBezTo>
                  <a:pt x="136" y="75"/>
                  <a:pt x="140" y="74"/>
                  <a:pt x="146" y="72"/>
                </a:cubicBezTo>
                <a:cubicBezTo>
                  <a:pt x="153" y="70"/>
                  <a:pt x="161" y="68"/>
                  <a:pt x="169" y="67"/>
                </a:cubicBezTo>
                <a:cubicBezTo>
                  <a:pt x="178" y="66"/>
                  <a:pt x="187" y="66"/>
                  <a:pt x="193" y="66"/>
                </a:cubicBezTo>
                <a:cubicBezTo>
                  <a:pt x="196" y="66"/>
                  <a:pt x="199" y="67"/>
                  <a:pt x="201" y="67"/>
                </a:cubicBezTo>
                <a:cubicBezTo>
                  <a:pt x="203" y="67"/>
                  <a:pt x="204" y="68"/>
                  <a:pt x="204" y="68"/>
                </a:cubicBezTo>
                <a:cubicBezTo>
                  <a:pt x="204" y="68"/>
                  <a:pt x="205" y="68"/>
                  <a:pt x="207" y="68"/>
                </a:cubicBezTo>
                <a:cubicBezTo>
                  <a:pt x="208" y="69"/>
                  <a:pt x="211" y="69"/>
                  <a:pt x="214" y="70"/>
                </a:cubicBezTo>
                <a:cubicBezTo>
                  <a:pt x="220" y="72"/>
                  <a:pt x="229" y="74"/>
                  <a:pt x="236" y="78"/>
                </a:cubicBezTo>
                <a:cubicBezTo>
                  <a:pt x="244" y="82"/>
                  <a:pt x="251" y="87"/>
                  <a:pt x="256" y="91"/>
                </a:cubicBezTo>
                <a:cubicBezTo>
                  <a:pt x="259" y="93"/>
                  <a:pt x="261" y="94"/>
                  <a:pt x="262" y="96"/>
                </a:cubicBezTo>
                <a:cubicBezTo>
                  <a:pt x="264" y="97"/>
                  <a:pt x="265" y="98"/>
                  <a:pt x="265" y="98"/>
                </a:cubicBezTo>
                <a:cubicBezTo>
                  <a:pt x="265" y="98"/>
                  <a:pt x="265" y="98"/>
                  <a:pt x="267" y="100"/>
                </a:cubicBezTo>
                <a:cubicBezTo>
                  <a:pt x="268" y="101"/>
                  <a:pt x="270" y="103"/>
                  <a:pt x="272" y="105"/>
                </a:cubicBezTo>
                <a:cubicBezTo>
                  <a:pt x="276" y="110"/>
                  <a:pt x="282" y="117"/>
                  <a:pt x="286" y="124"/>
                </a:cubicBezTo>
                <a:cubicBezTo>
                  <a:pt x="291" y="131"/>
                  <a:pt x="294" y="139"/>
                  <a:pt x="296" y="145"/>
                </a:cubicBezTo>
                <a:cubicBezTo>
                  <a:pt x="298" y="148"/>
                  <a:pt x="298" y="151"/>
                  <a:pt x="299" y="153"/>
                </a:cubicBezTo>
                <a:cubicBezTo>
                  <a:pt x="299" y="155"/>
                  <a:pt x="300" y="156"/>
                  <a:pt x="300" y="156"/>
                </a:cubicBezTo>
                <a:cubicBezTo>
                  <a:pt x="300" y="156"/>
                  <a:pt x="300" y="157"/>
                  <a:pt x="300" y="159"/>
                </a:cubicBezTo>
                <a:cubicBezTo>
                  <a:pt x="301" y="160"/>
                  <a:pt x="301" y="163"/>
                  <a:pt x="302" y="166"/>
                </a:cubicBezTo>
                <a:cubicBezTo>
                  <a:pt x="303" y="172"/>
                  <a:pt x="304" y="181"/>
                  <a:pt x="303" y="190"/>
                </a:cubicBezTo>
                <a:cubicBezTo>
                  <a:pt x="303" y="198"/>
                  <a:pt x="302" y="207"/>
                  <a:pt x="300" y="213"/>
                </a:cubicBezTo>
                <a:cubicBezTo>
                  <a:pt x="300" y="215"/>
                  <a:pt x="300" y="216"/>
                  <a:pt x="299" y="217"/>
                </a:cubicBezTo>
                <a:cubicBezTo>
                  <a:pt x="299" y="219"/>
                  <a:pt x="299" y="220"/>
                  <a:pt x="299" y="221"/>
                </a:cubicBezTo>
                <a:cubicBezTo>
                  <a:pt x="298" y="222"/>
                  <a:pt x="298" y="224"/>
                  <a:pt x="298" y="224"/>
                </a:cubicBezTo>
                <a:cubicBezTo>
                  <a:pt x="298" y="224"/>
                  <a:pt x="297" y="225"/>
                  <a:pt x="297" y="226"/>
                </a:cubicBezTo>
                <a:cubicBezTo>
                  <a:pt x="296" y="228"/>
                  <a:pt x="295" y="231"/>
                  <a:pt x="294" y="234"/>
                </a:cubicBezTo>
                <a:cubicBezTo>
                  <a:pt x="291" y="240"/>
                  <a:pt x="287" y="247"/>
                  <a:pt x="282" y="254"/>
                </a:cubicBezTo>
                <a:cubicBezTo>
                  <a:pt x="278" y="261"/>
                  <a:pt x="272" y="268"/>
                  <a:pt x="267" y="272"/>
                </a:cubicBezTo>
                <a:cubicBezTo>
                  <a:pt x="266" y="273"/>
                  <a:pt x="265" y="274"/>
                  <a:pt x="264" y="275"/>
                </a:cubicBezTo>
                <a:cubicBezTo>
                  <a:pt x="263" y="276"/>
                  <a:pt x="262" y="277"/>
                  <a:pt x="262" y="278"/>
                </a:cubicBezTo>
                <a:cubicBezTo>
                  <a:pt x="260" y="279"/>
                  <a:pt x="259" y="279"/>
                  <a:pt x="259" y="279"/>
                </a:cubicBezTo>
                <a:cubicBezTo>
                  <a:pt x="259" y="279"/>
                  <a:pt x="258" y="280"/>
                  <a:pt x="257" y="281"/>
                </a:cubicBezTo>
                <a:cubicBezTo>
                  <a:pt x="256" y="282"/>
                  <a:pt x="255" y="283"/>
                  <a:pt x="254" y="283"/>
                </a:cubicBezTo>
                <a:cubicBezTo>
                  <a:pt x="253" y="284"/>
                  <a:pt x="252" y="285"/>
                  <a:pt x="251" y="286"/>
                </a:cubicBezTo>
                <a:cubicBezTo>
                  <a:pt x="245" y="290"/>
                  <a:pt x="238" y="294"/>
                  <a:pt x="230" y="297"/>
                </a:cubicBezTo>
                <a:cubicBezTo>
                  <a:pt x="222" y="301"/>
                  <a:pt x="214" y="303"/>
                  <a:pt x="207" y="304"/>
                </a:cubicBezTo>
                <a:cubicBezTo>
                  <a:pt x="204" y="305"/>
                  <a:pt x="202" y="305"/>
                  <a:pt x="200" y="305"/>
                </a:cubicBezTo>
                <a:cubicBezTo>
                  <a:pt x="198" y="306"/>
                  <a:pt x="197" y="306"/>
                  <a:pt x="197" y="306"/>
                </a:cubicBezTo>
                <a:cubicBezTo>
                  <a:pt x="197" y="306"/>
                  <a:pt x="196" y="306"/>
                  <a:pt x="194" y="306"/>
                </a:cubicBezTo>
                <a:cubicBezTo>
                  <a:pt x="193" y="306"/>
                  <a:pt x="192" y="306"/>
                  <a:pt x="190" y="306"/>
                </a:cubicBezTo>
                <a:cubicBezTo>
                  <a:pt x="189" y="306"/>
                  <a:pt x="188" y="307"/>
                  <a:pt x="186" y="307"/>
                </a:cubicBezTo>
                <a:cubicBezTo>
                  <a:pt x="180" y="307"/>
                  <a:pt x="171" y="306"/>
                  <a:pt x="163" y="30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35" name="Group 34"/>
          <p:cNvGrpSpPr/>
          <p:nvPr/>
        </p:nvGrpSpPr>
        <p:grpSpPr>
          <a:xfrm>
            <a:off x="5971241" y="2665803"/>
            <a:ext cx="300059" cy="319465"/>
            <a:chOff x="6226176" y="1697038"/>
            <a:chExt cx="506412" cy="514349"/>
          </a:xfrm>
          <a:solidFill>
            <a:schemeClr val="tx1">
              <a:lumMod val="75000"/>
              <a:lumOff val="25000"/>
            </a:schemeClr>
          </a:solidFill>
        </p:grpSpPr>
        <p:sp>
          <p:nvSpPr>
            <p:cNvPr id="36" name="Freeform 35"/>
            <p:cNvSpPr/>
            <p:nvPr/>
          </p:nvSpPr>
          <p:spPr bwMode="auto">
            <a:xfrm>
              <a:off x="6405563" y="1879600"/>
              <a:ext cx="327025" cy="331787"/>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7" name="Freeform 36"/>
            <p:cNvSpPr>
              <a:spLocks noEditPoints="1"/>
            </p:cNvSpPr>
            <p:nvPr/>
          </p:nvSpPr>
          <p:spPr bwMode="auto">
            <a:xfrm>
              <a:off x="6354763" y="1697038"/>
              <a:ext cx="344488" cy="236537"/>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8" name="Freeform 37"/>
            <p:cNvSpPr>
              <a:spLocks noEditPoints="1"/>
            </p:cNvSpPr>
            <p:nvPr/>
          </p:nvSpPr>
          <p:spPr bwMode="auto">
            <a:xfrm>
              <a:off x="6226176" y="1766888"/>
              <a:ext cx="233363" cy="40640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39" name="Freeform 56"/>
          <p:cNvSpPr>
            <a:spLocks noEditPoints="1"/>
          </p:cNvSpPr>
          <p:nvPr/>
        </p:nvSpPr>
        <p:spPr bwMode="auto">
          <a:xfrm>
            <a:off x="6476357" y="2640167"/>
            <a:ext cx="765670" cy="809511"/>
          </a:xfrm>
          <a:custGeom>
            <a:avLst/>
            <a:gdLst>
              <a:gd name="T0" fmla="*/ 196 w 382"/>
              <a:gd name="T1" fmla="*/ 358 h 385"/>
              <a:gd name="T2" fmla="*/ 243 w 382"/>
              <a:gd name="T3" fmla="*/ 363 h 385"/>
              <a:gd name="T4" fmla="*/ 278 w 382"/>
              <a:gd name="T5" fmla="*/ 364 h 385"/>
              <a:gd name="T6" fmla="*/ 286 w 382"/>
              <a:gd name="T7" fmla="*/ 326 h 385"/>
              <a:gd name="T8" fmla="*/ 309 w 382"/>
              <a:gd name="T9" fmla="*/ 307 h 385"/>
              <a:gd name="T10" fmla="*/ 351 w 382"/>
              <a:gd name="T11" fmla="*/ 297 h 385"/>
              <a:gd name="T12" fmla="*/ 345 w 382"/>
              <a:gd name="T13" fmla="*/ 264 h 385"/>
              <a:gd name="T14" fmla="*/ 347 w 382"/>
              <a:gd name="T15" fmla="*/ 239 h 385"/>
              <a:gd name="T16" fmla="*/ 359 w 382"/>
              <a:gd name="T17" fmla="*/ 218 h 385"/>
              <a:gd name="T18" fmla="*/ 382 w 382"/>
              <a:gd name="T19" fmla="*/ 183 h 385"/>
              <a:gd name="T20" fmla="*/ 349 w 382"/>
              <a:gd name="T21" fmla="*/ 154 h 385"/>
              <a:gd name="T22" fmla="*/ 342 w 382"/>
              <a:gd name="T23" fmla="*/ 131 h 385"/>
              <a:gd name="T24" fmla="*/ 355 w 382"/>
              <a:gd name="T25" fmla="*/ 95 h 385"/>
              <a:gd name="T26" fmla="*/ 327 w 382"/>
              <a:gd name="T27" fmla="*/ 79 h 385"/>
              <a:gd name="T28" fmla="*/ 297 w 382"/>
              <a:gd name="T29" fmla="*/ 68 h 385"/>
              <a:gd name="T30" fmla="*/ 283 w 382"/>
              <a:gd name="T31" fmla="*/ 40 h 385"/>
              <a:gd name="T32" fmla="*/ 252 w 382"/>
              <a:gd name="T33" fmla="*/ 14 h 385"/>
              <a:gd name="T34" fmla="*/ 220 w 382"/>
              <a:gd name="T35" fmla="*/ 31 h 385"/>
              <a:gd name="T36" fmla="*/ 191 w 382"/>
              <a:gd name="T37" fmla="*/ 24 h 385"/>
              <a:gd name="T38" fmla="*/ 162 w 382"/>
              <a:gd name="T39" fmla="*/ 2 h 385"/>
              <a:gd name="T40" fmla="*/ 140 w 382"/>
              <a:gd name="T41" fmla="*/ 32 h 385"/>
              <a:gd name="T42" fmla="*/ 118 w 382"/>
              <a:gd name="T43" fmla="*/ 44 h 385"/>
              <a:gd name="T44" fmla="*/ 78 w 382"/>
              <a:gd name="T45" fmla="*/ 39 h 385"/>
              <a:gd name="T46" fmla="*/ 56 w 382"/>
              <a:gd name="T47" fmla="*/ 73 h 385"/>
              <a:gd name="T48" fmla="*/ 55 w 382"/>
              <a:gd name="T49" fmla="*/ 97 h 385"/>
              <a:gd name="T50" fmla="*/ 37 w 382"/>
              <a:gd name="T51" fmla="*/ 121 h 385"/>
              <a:gd name="T52" fmla="*/ 6 w 382"/>
              <a:gd name="T53" fmla="*/ 132 h 385"/>
              <a:gd name="T54" fmla="*/ 22 w 382"/>
              <a:gd name="T55" fmla="*/ 171 h 385"/>
              <a:gd name="T56" fmla="*/ 24 w 382"/>
              <a:gd name="T57" fmla="*/ 201 h 385"/>
              <a:gd name="T58" fmla="*/ 3 w 382"/>
              <a:gd name="T59" fmla="*/ 230 h 385"/>
              <a:gd name="T60" fmla="*/ 12 w 382"/>
              <a:gd name="T61" fmla="*/ 262 h 385"/>
              <a:gd name="T62" fmla="*/ 50 w 382"/>
              <a:gd name="T63" fmla="*/ 282 h 385"/>
              <a:gd name="T64" fmla="*/ 53 w 382"/>
              <a:gd name="T65" fmla="*/ 325 h 385"/>
              <a:gd name="T66" fmla="*/ 78 w 382"/>
              <a:gd name="T67" fmla="*/ 347 h 385"/>
              <a:gd name="T68" fmla="*/ 135 w 382"/>
              <a:gd name="T69" fmla="*/ 349 h 385"/>
              <a:gd name="T70" fmla="*/ 161 w 382"/>
              <a:gd name="T71" fmla="*/ 384 h 385"/>
              <a:gd name="T72" fmla="*/ 120 w 382"/>
              <a:gd name="T73" fmla="*/ 302 h 385"/>
              <a:gd name="T74" fmla="*/ 100 w 382"/>
              <a:gd name="T75" fmla="*/ 285 h 385"/>
              <a:gd name="T76" fmla="*/ 81 w 382"/>
              <a:gd name="T77" fmla="*/ 262 h 385"/>
              <a:gd name="T78" fmla="*/ 65 w 382"/>
              <a:gd name="T79" fmla="*/ 226 h 385"/>
              <a:gd name="T80" fmla="*/ 61 w 382"/>
              <a:gd name="T81" fmla="*/ 202 h 385"/>
              <a:gd name="T82" fmla="*/ 61 w 382"/>
              <a:gd name="T83" fmla="*/ 181 h 385"/>
              <a:gd name="T84" fmla="*/ 67 w 382"/>
              <a:gd name="T85" fmla="*/ 153 h 385"/>
              <a:gd name="T86" fmla="*/ 75 w 382"/>
              <a:gd name="T87" fmla="*/ 133 h 385"/>
              <a:gd name="T88" fmla="*/ 105 w 382"/>
              <a:gd name="T89" fmla="*/ 96 h 385"/>
              <a:gd name="T90" fmla="*/ 139 w 382"/>
              <a:gd name="T91" fmla="*/ 75 h 385"/>
              <a:gd name="T92" fmla="*/ 158 w 382"/>
              <a:gd name="T93" fmla="*/ 68 h 385"/>
              <a:gd name="T94" fmla="*/ 204 w 382"/>
              <a:gd name="T95" fmla="*/ 65 h 385"/>
              <a:gd name="T96" fmla="*/ 230 w 382"/>
              <a:gd name="T97" fmla="*/ 71 h 385"/>
              <a:gd name="T98" fmla="*/ 273 w 382"/>
              <a:gd name="T99" fmla="*/ 96 h 385"/>
              <a:gd name="T100" fmla="*/ 297 w 382"/>
              <a:gd name="T101" fmla="*/ 123 h 385"/>
              <a:gd name="T102" fmla="*/ 310 w 382"/>
              <a:gd name="T103" fmla="*/ 148 h 385"/>
              <a:gd name="T104" fmla="*/ 315 w 382"/>
              <a:gd name="T105" fmla="*/ 168 h 385"/>
              <a:gd name="T106" fmla="*/ 312 w 382"/>
              <a:gd name="T107" fmla="*/ 229 h 385"/>
              <a:gd name="T108" fmla="*/ 301 w 382"/>
              <a:gd name="T109" fmla="*/ 257 h 385"/>
              <a:gd name="T110" fmla="*/ 289 w 382"/>
              <a:gd name="T111" fmla="*/ 273 h 385"/>
              <a:gd name="T112" fmla="*/ 271 w 382"/>
              <a:gd name="T113" fmla="*/ 292 h 385"/>
              <a:gd name="T114" fmla="*/ 254 w 382"/>
              <a:gd name="T115" fmla="*/ 304 h 385"/>
              <a:gd name="T116" fmla="*/ 218 w 382"/>
              <a:gd name="T117" fmla="*/ 318 h 385"/>
              <a:gd name="T118" fmla="*/ 196 w 382"/>
              <a:gd name="T119" fmla="*/ 321 h 385"/>
              <a:gd name="T120" fmla="*/ 161 w 382"/>
              <a:gd name="T121" fmla="*/ 318 h 385"/>
              <a:gd name="T122" fmla="*/ 125 w 382"/>
              <a:gd name="T123" fmla="*/ 30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385">
                <a:moveTo>
                  <a:pt x="178" y="382"/>
                </a:moveTo>
                <a:cubicBezTo>
                  <a:pt x="178" y="382"/>
                  <a:pt x="179" y="381"/>
                  <a:pt x="181" y="379"/>
                </a:cubicBezTo>
                <a:cubicBezTo>
                  <a:pt x="182" y="377"/>
                  <a:pt x="183" y="375"/>
                  <a:pt x="185" y="372"/>
                </a:cubicBezTo>
                <a:cubicBezTo>
                  <a:pt x="188" y="367"/>
                  <a:pt x="191" y="361"/>
                  <a:pt x="191" y="361"/>
                </a:cubicBezTo>
                <a:cubicBezTo>
                  <a:pt x="192" y="359"/>
                  <a:pt x="194" y="358"/>
                  <a:pt x="196" y="358"/>
                </a:cubicBezTo>
                <a:cubicBezTo>
                  <a:pt x="196" y="358"/>
                  <a:pt x="212" y="356"/>
                  <a:pt x="212" y="356"/>
                </a:cubicBezTo>
                <a:cubicBezTo>
                  <a:pt x="212" y="357"/>
                  <a:pt x="228" y="353"/>
                  <a:pt x="228" y="353"/>
                </a:cubicBezTo>
                <a:cubicBezTo>
                  <a:pt x="229" y="353"/>
                  <a:pt x="230" y="353"/>
                  <a:pt x="232" y="353"/>
                </a:cubicBezTo>
                <a:cubicBezTo>
                  <a:pt x="233" y="354"/>
                  <a:pt x="234" y="354"/>
                  <a:pt x="234" y="355"/>
                </a:cubicBezTo>
                <a:cubicBezTo>
                  <a:pt x="234" y="355"/>
                  <a:pt x="239" y="359"/>
                  <a:pt x="243" y="363"/>
                </a:cubicBezTo>
                <a:cubicBezTo>
                  <a:pt x="247" y="368"/>
                  <a:pt x="252" y="372"/>
                  <a:pt x="252" y="372"/>
                </a:cubicBezTo>
                <a:cubicBezTo>
                  <a:pt x="254" y="373"/>
                  <a:pt x="257" y="374"/>
                  <a:pt x="260" y="373"/>
                </a:cubicBezTo>
                <a:cubicBezTo>
                  <a:pt x="260" y="373"/>
                  <a:pt x="264" y="371"/>
                  <a:pt x="269" y="369"/>
                </a:cubicBezTo>
                <a:cubicBezTo>
                  <a:pt x="271" y="368"/>
                  <a:pt x="274" y="367"/>
                  <a:pt x="275" y="366"/>
                </a:cubicBezTo>
                <a:cubicBezTo>
                  <a:pt x="277" y="365"/>
                  <a:pt x="278" y="364"/>
                  <a:pt x="278" y="364"/>
                </a:cubicBezTo>
                <a:cubicBezTo>
                  <a:pt x="281" y="363"/>
                  <a:pt x="282" y="360"/>
                  <a:pt x="282" y="358"/>
                </a:cubicBezTo>
                <a:cubicBezTo>
                  <a:pt x="282" y="358"/>
                  <a:pt x="283" y="352"/>
                  <a:pt x="282" y="346"/>
                </a:cubicBezTo>
                <a:cubicBezTo>
                  <a:pt x="282" y="340"/>
                  <a:pt x="281" y="334"/>
                  <a:pt x="281" y="334"/>
                </a:cubicBezTo>
                <a:cubicBezTo>
                  <a:pt x="281" y="331"/>
                  <a:pt x="282" y="329"/>
                  <a:pt x="284" y="328"/>
                </a:cubicBezTo>
                <a:cubicBezTo>
                  <a:pt x="284" y="328"/>
                  <a:pt x="285" y="327"/>
                  <a:pt x="286" y="326"/>
                </a:cubicBezTo>
                <a:cubicBezTo>
                  <a:pt x="288" y="325"/>
                  <a:pt x="289" y="324"/>
                  <a:pt x="291" y="323"/>
                </a:cubicBezTo>
                <a:cubicBezTo>
                  <a:pt x="294" y="320"/>
                  <a:pt x="297" y="318"/>
                  <a:pt x="297" y="318"/>
                </a:cubicBezTo>
                <a:cubicBezTo>
                  <a:pt x="297" y="318"/>
                  <a:pt x="298" y="317"/>
                  <a:pt x="299" y="316"/>
                </a:cubicBezTo>
                <a:cubicBezTo>
                  <a:pt x="300" y="315"/>
                  <a:pt x="301" y="314"/>
                  <a:pt x="303" y="312"/>
                </a:cubicBezTo>
                <a:cubicBezTo>
                  <a:pt x="306" y="309"/>
                  <a:pt x="309" y="307"/>
                  <a:pt x="309" y="307"/>
                </a:cubicBezTo>
                <a:cubicBezTo>
                  <a:pt x="310" y="305"/>
                  <a:pt x="313" y="304"/>
                  <a:pt x="315" y="305"/>
                </a:cubicBezTo>
                <a:cubicBezTo>
                  <a:pt x="315" y="305"/>
                  <a:pt x="321" y="306"/>
                  <a:pt x="327" y="307"/>
                </a:cubicBezTo>
                <a:cubicBezTo>
                  <a:pt x="333" y="308"/>
                  <a:pt x="339" y="309"/>
                  <a:pt x="339" y="309"/>
                </a:cubicBezTo>
                <a:cubicBezTo>
                  <a:pt x="341" y="309"/>
                  <a:pt x="344" y="308"/>
                  <a:pt x="346" y="306"/>
                </a:cubicBezTo>
                <a:cubicBezTo>
                  <a:pt x="346" y="306"/>
                  <a:pt x="348" y="302"/>
                  <a:pt x="351" y="297"/>
                </a:cubicBezTo>
                <a:cubicBezTo>
                  <a:pt x="353" y="295"/>
                  <a:pt x="354" y="293"/>
                  <a:pt x="355" y="291"/>
                </a:cubicBezTo>
                <a:cubicBezTo>
                  <a:pt x="356" y="290"/>
                  <a:pt x="357" y="289"/>
                  <a:pt x="357" y="289"/>
                </a:cubicBezTo>
                <a:cubicBezTo>
                  <a:pt x="358" y="286"/>
                  <a:pt x="358" y="283"/>
                  <a:pt x="357" y="281"/>
                </a:cubicBezTo>
                <a:cubicBezTo>
                  <a:pt x="357" y="281"/>
                  <a:pt x="354" y="276"/>
                  <a:pt x="350" y="271"/>
                </a:cubicBezTo>
                <a:cubicBezTo>
                  <a:pt x="348" y="268"/>
                  <a:pt x="347" y="266"/>
                  <a:pt x="345" y="264"/>
                </a:cubicBezTo>
                <a:cubicBezTo>
                  <a:pt x="344" y="262"/>
                  <a:pt x="343" y="261"/>
                  <a:pt x="343" y="261"/>
                </a:cubicBezTo>
                <a:cubicBezTo>
                  <a:pt x="341" y="259"/>
                  <a:pt x="341" y="257"/>
                  <a:pt x="342" y="255"/>
                </a:cubicBezTo>
                <a:cubicBezTo>
                  <a:pt x="342" y="255"/>
                  <a:pt x="343" y="251"/>
                  <a:pt x="345" y="247"/>
                </a:cubicBezTo>
                <a:cubicBezTo>
                  <a:pt x="346" y="245"/>
                  <a:pt x="346" y="243"/>
                  <a:pt x="347" y="242"/>
                </a:cubicBezTo>
                <a:cubicBezTo>
                  <a:pt x="347" y="240"/>
                  <a:pt x="347" y="239"/>
                  <a:pt x="347" y="239"/>
                </a:cubicBezTo>
                <a:cubicBezTo>
                  <a:pt x="347" y="239"/>
                  <a:pt x="348" y="236"/>
                  <a:pt x="349" y="232"/>
                </a:cubicBezTo>
                <a:cubicBezTo>
                  <a:pt x="350" y="230"/>
                  <a:pt x="350" y="228"/>
                  <a:pt x="351" y="226"/>
                </a:cubicBezTo>
                <a:cubicBezTo>
                  <a:pt x="351" y="225"/>
                  <a:pt x="351" y="224"/>
                  <a:pt x="351" y="224"/>
                </a:cubicBezTo>
                <a:cubicBezTo>
                  <a:pt x="351" y="222"/>
                  <a:pt x="353" y="220"/>
                  <a:pt x="355" y="219"/>
                </a:cubicBezTo>
                <a:cubicBezTo>
                  <a:pt x="355" y="219"/>
                  <a:pt x="357" y="218"/>
                  <a:pt x="359" y="218"/>
                </a:cubicBezTo>
                <a:cubicBezTo>
                  <a:pt x="361" y="217"/>
                  <a:pt x="364" y="216"/>
                  <a:pt x="367" y="215"/>
                </a:cubicBezTo>
                <a:cubicBezTo>
                  <a:pt x="372" y="212"/>
                  <a:pt x="378" y="210"/>
                  <a:pt x="378" y="210"/>
                </a:cubicBezTo>
                <a:cubicBezTo>
                  <a:pt x="380" y="209"/>
                  <a:pt x="382" y="206"/>
                  <a:pt x="382" y="203"/>
                </a:cubicBezTo>
                <a:cubicBezTo>
                  <a:pt x="382" y="203"/>
                  <a:pt x="382" y="198"/>
                  <a:pt x="382" y="193"/>
                </a:cubicBezTo>
                <a:cubicBezTo>
                  <a:pt x="382" y="188"/>
                  <a:pt x="382" y="183"/>
                  <a:pt x="382" y="183"/>
                </a:cubicBezTo>
                <a:cubicBezTo>
                  <a:pt x="382" y="180"/>
                  <a:pt x="380" y="177"/>
                  <a:pt x="378" y="176"/>
                </a:cubicBezTo>
                <a:cubicBezTo>
                  <a:pt x="378" y="176"/>
                  <a:pt x="372" y="174"/>
                  <a:pt x="367" y="171"/>
                </a:cubicBezTo>
                <a:cubicBezTo>
                  <a:pt x="361" y="169"/>
                  <a:pt x="355" y="167"/>
                  <a:pt x="355" y="167"/>
                </a:cubicBezTo>
                <a:cubicBezTo>
                  <a:pt x="353" y="166"/>
                  <a:pt x="352" y="164"/>
                  <a:pt x="351" y="162"/>
                </a:cubicBezTo>
                <a:cubicBezTo>
                  <a:pt x="351" y="162"/>
                  <a:pt x="350" y="158"/>
                  <a:pt x="349" y="154"/>
                </a:cubicBezTo>
                <a:cubicBezTo>
                  <a:pt x="349" y="152"/>
                  <a:pt x="349" y="150"/>
                  <a:pt x="348" y="149"/>
                </a:cubicBezTo>
                <a:cubicBezTo>
                  <a:pt x="348" y="147"/>
                  <a:pt x="347" y="146"/>
                  <a:pt x="347" y="146"/>
                </a:cubicBezTo>
                <a:cubicBezTo>
                  <a:pt x="347" y="146"/>
                  <a:pt x="346" y="143"/>
                  <a:pt x="345" y="139"/>
                </a:cubicBezTo>
                <a:cubicBezTo>
                  <a:pt x="344" y="137"/>
                  <a:pt x="344" y="135"/>
                  <a:pt x="343" y="134"/>
                </a:cubicBezTo>
                <a:cubicBezTo>
                  <a:pt x="342" y="132"/>
                  <a:pt x="342" y="131"/>
                  <a:pt x="342" y="131"/>
                </a:cubicBezTo>
                <a:cubicBezTo>
                  <a:pt x="341" y="129"/>
                  <a:pt x="341" y="127"/>
                  <a:pt x="343" y="125"/>
                </a:cubicBezTo>
                <a:cubicBezTo>
                  <a:pt x="343" y="125"/>
                  <a:pt x="347" y="120"/>
                  <a:pt x="350" y="115"/>
                </a:cubicBezTo>
                <a:cubicBezTo>
                  <a:pt x="354" y="110"/>
                  <a:pt x="357" y="105"/>
                  <a:pt x="357" y="105"/>
                </a:cubicBezTo>
                <a:cubicBezTo>
                  <a:pt x="358" y="103"/>
                  <a:pt x="358" y="100"/>
                  <a:pt x="357" y="97"/>
                </a:cubicBezTo>
                <a:cubicBezTo>
                  <a:pt x="357" y="97"/>
                  <a:pt x="356" y="96"/>
                  <a:pt x="355" y="95"/>
                </a:cubicBezTo>
                <a:cubicBezTo>
                  <a:pt x="354" y="93"/>
                  <a:pt x="353" y="91"/>
                  <a:pt x="351" y="89"/>
                </a:cubicBezTo>
                <a:cubicBezTo>
                  <a:pt x="349" y="84"/>
                  <a:pt x="346" y="80"/>
                  <a:pt x="346" y="80"/>
                </a:cubicBezTo>
                <a:cubicBezTo>
                  <a:pt x="345" y="79"/>
                  <a:pt x="344" y="78"/>
                  <a:pt x="343" y="77"/>
                </a:cubicBezTo>
                <a:cubicBezTo>
                  <a:pt x="342" y="77"/>
                  <a:pt x="340" y="77"/>
                  <a:pt x="339" y="77"/>
                </a:cubicBezTo>
                <a:cubicBezTo>
                  <a:pt x="339" y="77"/>
                  <a:pt x="333" y="78"/>
                  <a:pt x="327" y="79"/>
                </a:cubicBezTo>
                <a:cubicBezTo>
                  <a:pt x="321" y="80"/>
                  <a:pt x="315" y="81"/>
                  <a:pt x="315" y="81"/>
                </a:cubicBezTo>
                <a:cubicBezTo>
                  <a:pt x="313" y="82"/>
                  <a:pt x="310" y="81"/>
                  <a:pt x="309" y="79"/>
                </a:cubicBezTo>
                <a:cubicBezTo>
                  <a:pt x="309" y="79"/>
                  <a:pt x="306" y="76"/>
                  <a:pt x="303" y="74"/>
                </a:cubicBezTo>
                <a:cubicBezTo>
                  <a:pt x="302" y="72"/>
                  <a:pt x="300" y="71"/>
                  <a:pt x="299" y="70"/>
                </a:cubicBezTo>
                <a:cubicBezTo>
                  <a:pt x="298" y="69"/>
                  <a:pt x="297" y="68"/>
                  <a:pt x="297" y="68"/>
                </a:cubicBezTo>
                <a:cubicBezTo>
                  <a:pt x="297" y="68"/>
                  <a:pt x="294" y="66"/>
                  <a:pt x="291" y="63"/>
                </a:cubicBezTo>
                <a:cubicBezTo>
                  <a:pt x="289" y="62"/>
                  <a:pt x="288" y="61"/>
                  <a:pt x="287" y="60"/>
                </a:cubicBezTo>
                <a:cubicBezTo>
                  <a:pt x="285" y="59"/>
                  <a:pt x="285" y="58"/>
                  <a:pt x="285" y="58"/>
                </a:cubicBezTo>
                <a:cubicBezTo>
                  <a:pt x="283" y="57"/>
                  <a:pt x="281" y="55"/>
                  <a:pt x="282" y="52"/>
                </a:cubicBezTo>
                <a:cubicBezTo>
                  <a:pt x="282" y="52"/>
                  <a:pt x="282" y="46"/>
                  <a:pt x="283" y="40"/>
                </a:cubicBezTo>
                <a:cubicBezTo>
                  <a:pt x="283" y="34"/>
                  <a:pt x="283" y="28"/>
                  <a:pt x="283" y="28"/>
                </a:cubicBezTo>
                <a:cubicBezTo>
                  <a:pt x="283" y="26"/>
                  <a:pt x="281" y="23"/>
                  <a:pt x="278" y="22"/>
                </a:cubicBezTo>
                <a:cubicBezTo>
                  <a:pt x="278" y="22"/>
                  <a:pt x="274" y="20"/>
                  <a:pt x="269" y="17"/>
                </a:cubicBezTo>
                <a:cubicBezTo>
                  <a:pt x="265" y="15"/>
                  <a:pt x="260" y="13"/>
                  <a:pt x="260" y="13"/>
                </a:cubicBezTo>
                <a:cubicBezTo>
                  <a:pt x="257" y="12"/>
                  <a:pt x="254" y="13"/>
                  <a:pt x="252" y="14"/>
                </a:cubicBezTo>
                <a:cubicBezTo>
                  <a:pt x="252" y="14"/>
                  <a:pt x="248" y="18"/>
                  <a:pt x="243" y="22"/>
                </a:cubicBezTo>
                <a:cubicBezTo>
                  <a:pt x="239" y="26"/>
                  <a:pt x="235" y="31"/>
                  <a:pt x="235" y="31"/>
                </a:cubicBezTo>
                <a:cubicBezTo>
                  <a:pt x="233" y="33"/>
                  <a:pt x="231" y="33"/>
                  <a:pt x="228" y="33"/>
                </a:cubicBezTo>
                <a:cubicBezTo>
                  <a:pt x="228" y="33"/>
                  <a:pt x="227" y="32"/>
                  <a:pt x="226" y="32"/>
                </a:cubicBezTo>
                <a:cubicBezTo>
                  <a:pt x="224" y="32"/>
                  <a:pt x="222" y="31"/>
                  <a:pt x="220" y="31"/>
                </a:cubicBezTo>
                <a:cubicBezTo>
                  <a:pt x="217" y="30"/>
                  <a:pt x="213" y="29"/>
                  <a:pt x="213" y="29"/>
                </a:cubicBezTo>
                <a:cubicBezTo>
                  <a:pt x="213" y="29"/>
                  <a:pt x="212" y="29"/>
                  <a:pt x="210" y="29"/>
                </a:cubicBezTo>
                <a:cubicBezTo>
                  <a:pt x="209" y="29"/>
                  <a:pt x="207" y="29"/>
                  <a:pt x="205" y="29"/>
                </a:cubicBezTo>
                <a:cubicBezTo>
                  <a:pt x="201" y="28"/>
                  <a:pt x="197" y="28"/>
                  <a:pt x="197" y="28"/>
                </a:cubicBezTo>
                <a:cubicBezTo>
                  <a:pt x="194" y="28"/>
                  <a:pt x="192" y="26"/>
                  <a:pt x="191" y="24"/>
                </a:cubicBezTo>
                <a:cubicBezTo>
                  <a:pt x="191" y="24"/>
                  <a:pt x="188" y="19"/>
                  <a:pt x="185" y="14"/>
                </a:cubicBezTo>
                <a:cubicBezTo>
                  <a:pt x="182" y="9"/>
                  <a:pt x="179" y="3"/>
                  <a:pt x="179" y="3"/>
                </a:cubicBezTo>
                <a:cubicBezTo>
                  <a:pt x="178" y="2"/>
                  <a:pt x="177" y="2"/>
                  <a:pt x="176" y="1"/>
                </a:cubicBezTo>
                <a:cubicBezTo>
                  <a:pt x="175" y="1"/>
                  <a:pt x="173" y="0"/>
                  <a:pt x="172" y="1"/>
                </a:cubicBezTo>
                <a:cubicBezTo>
                  <a:pt x="172" y="1"/>
                  <a:pt x="167" y="1"/>
                  <a:pt x="162" y="2"/>
                </a:cubicBezTo>
                <a:cubicBezTo>
                  <a:pt x="159" y="2"/>
                  <a:pt x="156" y="2"/>
                  <a:pt x="155" y="3"/>
                </a:cubicBezTo>
                <a:cubicBezTo>
                  <a:pt x="153" y="3"/>
                  <a:pt x="151" y="4"/>
                  <a:pt x="151" y="4"/>
                </a:cubicBezTo>
                <a:cubicBezTo>
                  <a:pt x="149" y="4"/>
                  <a:pt x="146" y="6"/>
                  <a:pt x="146" y="8"/>
                </a:cubicBezTo>
                <a:cubicBezTo>
                  <a:pt x="146" y="8"/>
                  <a:pt x="144" y="14"/>
                  <a:pt x="142" y="20"/>
                </a:cubicBezTo>
                <a:cubicBezTo>
                  <a:pt x="141" y="26"/>
                  <a:pt x="140" y="32"/>
                  <a:pt x="140" y="32"/>
                </a:cubicBezTo>
                <a:cubicBezTo>
                  <a:pt x="139" y="34"/>
                  <a:pt x="138" y="36"/>
                  <a:pt x="135" y="37"/>
                </a:cubicBezTo>
                <a:cubicBezTo>
                  <a:pt x="135" y="37"/>
                  <a:pt x="134" y="37"/>
                  <a:pt x="133" y="38"/>
                </a:cubicBezTo>
                <a:cubicBezTo>
                  <a:pt x="132" y="38"/>
                  <a:pt x="130" y="39"/>
                  <a:pt x="128" y="40"/>
                </a:cubicBezTo>
                <a:cubicBezTo>
                  <a:pt x="124" y="41"/>
                  <a:pt x="121" y="43"/>
                  <a:pt x="121" y="43"/>
                </a:cubicBezTo>
                <a:cubicBezTo>
                  <a:pt x="121" y="43"/>
                  <a:pt x="120" y="43"/>
                  <a:pt x="118" y="44"/>
                </a:cubicBezTo>
                <a:cubicBezTo>
                  <a:pt x="117" y="44"/>
                  <a:pt x="115" y="45"/>
                  <a:pt x="113" y="46"/>
                </a:cubicBezTo>
                <a:cubicBezTo>
                  <a:pt x="110" y="48"/>
                  <a:pt x="106" y="50"/>
                  <a:pt x="106" y="50"/>
                </a:cubicBezTo>
                <a:cubicBezTo>
                  <a:pt x="104" y="51"/>
                  <a:pt x="102" y="51"/>
                  <a:pt x="100" y="50"/>
                </a:cubicBezTo>
                <a:cubicBezTo>
                  <a:pt x="100" y="50"/>
                  <a:pt x="94" y="47"/>
                  <a:pt x="89" y="44"/>
                </a:cubicBezTo>
                <a:cubicBezTo>
                  <a:pt x="84" y="42"/>
                  <a:pt x="78" y="39"/>
                  <a:pt x="78" y="39"/>
                </a:cubicBezTo>
                <a:cubicBezTo>
                  <a:pt x="76" y="38"/>
                  <a:pt x="73" y="38"/>
                  <a:pt x="71" y="40"/>
                </a:cubicBezTo>
                <a:cubicBezTo>
                  <a:pt x="71" y="40"/>
                  <a:pt x="67" y="44"/>
                  <a:pt x="63" y="47"/>
                </a:cubicBezTo>
                <a:cubicBezTo>
                  <a:pt x="59" y="50"/>
                  <a:pt x="55" y="54"/>
                  <a:pt x="55" y="54"/>
                </a:cubicBezTo>
                <a:cubicBezTo>
                  <a:pt x="53" y="56"/>
                  <a:pt x="52" y="59"/>
                  <a:pt x="53" y="61"/>
                </a:cubicBezTo>
                <a:cubicBezTo>
                  <a:pt x="53" y="61"/>
                  <a:pt x="54" y="67"/>
                  <a:pt x="56" y="73"/>
                </a:cubicBezTo>
                <a:cubicBezTo>
                  <a:pt x="57" y="75"/>
                  <a:pt x="58" y="78"/>
                  <a:pt x="59" y="80"/>
                </a:cubicBezTo>
                <a:cubicBezTo>
                  <a:pt x="60" y="83"/>
                  <a:pt x="61" y="84"/>
                  <a:pt x="61" y="84"/>
                </a:cubicBezTo>
                <a:cubicBezTo>
                  <a:pt x="61" y="86"/>
                  <a:pt x="61" y="89"/>
                  <a:pt x="60" y="91"/>
                </a:cubicBezTo>
                <a:cubicBezTo>
                  <a:pt x="60" y="91"/>
                  <a:pt x="59" y="91"/>
                  <a:pt x="58" y="92"/>
                </a:cubicBezTo>
                <a:cubicBezTo>
                  <a:pt x="57" y="94"/>
                  <a:pt x="56" y="95"/>
                  <a:pt x="55" y="97"/>
                </a:cubicBezTo>
                <a:cubicBezTo>
                  <a:pt x="52" y="100"/>
                  <a:pt x="50" y="104"/>
                  <a:pt x="50" y="104"/>
                </a:cubicBezTo>
                <a:cubicBezTo>
                  <a:pt x="50" y="104"/>
                  <a:pt x="50" y="104"/>
                  <a:pt x="49" y="106"/>
                </a:cubicBezTo>
                <a:cubicBezTo>
                  <a:pt x="48" y="107"/>
                  <a:pt x="47" y="109"/>
                  <a:pt x="46" y="110"/>
                </a:cubicBezTo>
                <a:cubicBezTo>
                  <a:pt x="44" y="114"/>
                  <a:pt x="42" y="117"/>
                  <a:pt x="42" y="117"/>
                </a:cubicBezTo>
                <a:cubicBezTo>
                  <a:pt x="41" y="120"/>
                  <a:pt x="39" y="121"/>
                  <a:pt x="37" y="121"/>
                </a:cubicBezTo>
                <a:cubicBezTo>
                  <a:pt x="37" y="121"/>
                  <a:pt x="35" y="121"/>
                  <a:pt x="33" y="121"/>
                </a:cubicBezTo>
                <a:cubicBezTo>
                  <a:pt x="31" y="121"/>
                  <a:pt x="28" y="122"/>
                  <a:pt x="25" y="122"/>
                </a:cubicBezTo>
                <a:cubicBezTo>
                  <a:pt x="19" y="123"/>
                  <a:pt x="12" y="124"/>
                  <a:pt x="12" y="124"/>
                </a:cubicBezTo>
                <a:cubicBezTo>
                  <a:pt x="10" y="124"/>
                  <a:pt x="8" y="126"/>
                  <a:pt x="7" y="128"/>
                </a:cubicBezTo>
                <a:cubicBezTo>
                  <a:pt x="7" y="128"/>
                  <a:pt x="6" y="130"/>
                  <a:pt x="6" y="132"/>
                </a:cubicBezTo>
                <a:cubicBezTo>
                  <a:pt x="5" y="133"/>
                  <a:pt x="5" y="136"/>
                  <a:pt x="4" y="138"/>
                </a:cubicBezTo>
                <a:cubicBezTo>
                  <a:pt x="2" y="143"/>
                  <a:pt x="1" y="148"/>
                  <a:pt x="1" y="148"/>
                </a:cubicBezTo>
                <a:cubicBezTo>
                  <a:pt x="0" y="151"/>
                  <a:pt x="1" y="154"/>
                  <a:pt x="3" y="155"/>
                </a:cubicBezTo>
                <a:cubicBezTo>
                  <a:pt x="3" y="155"/>
                  <a:pt x="8" y="160"/>
                  <a:pt x="12" y="163"/>
                </a:cubicBezTo>
                <a:cubicBezTo>
                  <a:pt x="17" y="167"/>
                  <a:pt x="22" y="171"/>
                  <a:pt x="22" y="171"/>
                </a:cubicBezTo>
                <a:cubicBezTo>
                  <a:pt x="24" y="172"/>
                  <a:pt x="25" y="174"/>
                  <a:pt x="25" y="177"/>
                </a:cubicBezTo>
                <a:cubicBezTo>
                  <a:pt x="25" y="177"/>
                  <a:pt x="24" y="181"/>
                  <a:pt x="24" y="185"/>
                </a:cubicBezTo>
                <a:cubicBezTo>
                  <a:pt x="24" y="187"/>
                  <a:pt x="24" y="189"/>
                  <a:pt x="24" y="190"/>
                </a:cubicBezTo>
                <a:cubicBezTo>
                  <a:pt x="24" y="192"/>
                  <a:pt x="24" y="193"/>
                  <a:pt x="24" y="193"/>
                </a:cubicBezTo>
                <a:cubicBezTo>
                  <a:pt x="24" y="193"/>
                  <a:pt x="24" y="197"/>
                  <a:pt x="24" y="201"/>
                </a:cubicBezTo>
                <a:cubicBezTo>
                  <a:pt x="24" y="203"/>
                  <a:pt x="24" y="205"/>
                  <a:pt x="24" y="206"/>
                </a:cubicBezTo>
                <a:cubicBezTo>
                  <a:pt x="25" y="208"/>
                  <a:pt x="25" y="209"/>
                  <a:pt x="25" y="209"/>
                </a:cubicBezTo>
                <a:cubicBezTo>
                  <a:pt x="25" y="211"/>
                  <a:pt x="24" y="213"/>
                  <a:pt x="22" y="215"/>
                </a:cubicBezTo>
                <a:cubicBezTo>
                  <a:pt x="22" y="215"/>
                  <a:pt x="17" y="218"/>
                  <a:pt x="12" y="222"/>
                </a:cubicBezTo>
                <a:cubicBezTo>
                  <a:pt x="8" y="226"/>
                  <a:pt x="3" y="230"/>
                  <a:pt x="3" y="230"/>
                </a:cubicBezTo>
                <a:cubicBezTo>
                  <a:pt x="1" y="232"/>
                  <a:pt x="0" y="234"/>
                  <a:pt x="1" y="237"/>
                </a:cubicBezTo>
                <a:cubicBezTo>
                  <a:pt x="1" y="237"/>
                  <a:pt x="1" y="238"/>
                  <a:pt x="2" y="240"/>
                </a:cubicBezTo>
                <a:cubicBezTo>
                  <a:pt x="2" y="242"/>
                  <a:pt x="3" y="245"/>
                  <a:pt x="4" y="247"/>
                </a:cubicBezTo>
                <a:cubicBezTo>
                  <a:pt x="5" y="252"/>
                  <a:pt x="7" y="257"/>
                  <a:pt x="7" y="257"/>
                </a:cubicBezTo>
                <a:cubicBezTo>
                  <a:pt x="8" y="260"/>
                  <a:pt x="10" y="262"/>
                  <a:pt x="12" y="262"/>
                </a:cubicBezTo>
                <a:cubicBezTo>
                  <a:pt x="12" y="262"/>
                  <a:pt x="18" y="263"/>
                  <a:pt x="25" y="264"/>
                </a:cubicBezTo>
                <a:cubicBezTo>
                  <a:pt x="31" y="264"/>
                  <a:pt x="37" y="264"/>
                  <a:pt x="37" y="264"/>
                </a:cubicBezTo>
                <a:cubicBezTo>
                  <a:pt x="38" y="265"/>
                  <a:pt x="39" y="265"/>
                  <a:pt x="40" y="266"/>
                </a:cubicBezTo>
                <a:cubicBezTo>
                  <a:pt x="41" y="266"/>
                  <a:pt x="42" y="267"/>
                  <a:pt x="42" y="268"/>
                </a:cubicBezTo>
                <a:cubicBezTo>
                  <a:pt x="42" y="268"/>
                  <a:pt x="50" y="282"/>
                  <a:pt x="50" y="282"/>
                </a:cubicBezTo>
                <a:cubicBezTo>
                  <a:pt x="50" y="282"/>
                  <a:pt x="59" y="295"/>
                  <a:pt x="59" y="295"/>
                </a:cubicBezTo>
                <a:cubicBezTo>
                  <a:pt x="61" y="297"/>
                  <a:pt x="61" y="299"/>
                  <a:pt x="60" y="302"/>
                </a:cubicBezTo>
                <a:cubicBezTo>
                  <a:pt x="60" y="302"/>
                  <a:pt x="58" y="307"/>
                  <a:pt x="56" y="313"/>
                </a:cubicBezTo>
                <a:cubicBezTo>
                  <a:pt x="55" y="316"/>
                  <a:pt x="54" y="319"/>
                  <a:pt x="54" y="321"/>
                </a:cubicBezTo>
                <a:cubicBezTo>
                  <a:pt x="53" y="323"/>
                  <a:pt x="53" y="325"/>
                  <a:pt x="53" y="325"/>
                </a:cubicBezTo>
                <a:cubicBezTo>
                  <a:pt x="52" y="327"/>
                  <a:pt x="53" y="330"/>
                  <a:pt x="55" y="332"/>
                </a:cubicBezTo>
                <a:cubicBezTo>
                  <a:pt x="55" y="332"/>
                  <a:pt x="56" y="333"/>
                  <a:pt x="57" y="334"/>
                </a:cubicBezTo>
                <a:cubicBezTo>
                  <a:pt x="59" y="335"/>
                  <a:pt x="60" y="337"/>
                  <a:pt x="62" y="339"/>
                </a:cubicBezTo>
                <a:cubicBezTo>
                  <a:pt x="66" y="342"/>
                  <a:pt x="70" y="345"/>
                  <a:pt x="70" y="345"/>
                </a:cubicBezTo>
                <a:cubicBezTo>
                  <a:pt x="73" y="347"/>
                  <a:pt x="75" y="348"/>
                  <a:pt x="78" y="347"/>
                </a:cubicBezTo>
                <a:cubicBezTo>
                  <a:pt x="78" y="347"/>
                  <a:pt x="83" y="344"/>
                  <a:pt x="89" y="341"/>
                </a:cubicBezTo>
                <a:cubicBezTo>
                  <a:pt x="94" y="338"/>
                  <a:pt x="99" y="335"/>
                  <a:pt x="99" y="335"/>
                </a:cubicBezTo>
                <a:cubicBezTo>
                  <a:pt x="101" y="334"/>
                  <a:pt x="104" y="334"/>
                  <a:pt x="106" y="336"/>
                </a:cubicBezTo>
                <a:cubicBezTo>
                  <a:pt x="120" y="343"/>
                  <a:pt x="120" y="343"/>
                  <a:pt x="120" y="343"/>
                </a:cubicBezTo>
                <a:cubicBezTo>
                  <a:pt x="135" y="349"/>
                  <a:pt x="135" y="349"/>
                  <a:pt x="135" y="349"/>
                </a:cubicBezTo>
                <a:cubicBezTo>
                  <a:pt x="137" y="350"/>
                  <a:pt x="139" y="352"/>
                  <a:pt x="140" y="354"/>
                </a:cubicBezTo>
                <a:cubicBezTo>
                  <a:pt x="140" y="354"/>
                  <a:pt x="141" y="360"/>
                  <a:pt x="142" y="366"/>
                </a:cubicBezTo>
                <a:cubicBezTo>
                  <a:pt x="144" y="372"/>
                  <a:pt x="145" y="378"/>
                  <a:pt x="145" y="378"/>
                </a:cubicBezTo>
                <a:cubicBezTo>
                  <a:pt x="146" y="380"/>
                  <a:pt x="148" y="382"/>
                  <a:pt x="151" y="382"/>
                </a:cubicBezTo>
                <a:cubicBezTo>
                  <a:pt x="151" y="382"/>
                  <a:pt x="156" y="383"/>
                  <a:pt x="161" y="384"/>
                </a:cubicBezTo>
                <a:cubicBezTo>
                  <a:pt x="164" y="385"/>
                  <a:pt x="166" y="385"/>
                  <a:pt x="168" y="385"/>
                </a:cubicBezTo>
                <a:cubicBezTo>
                  <a:pt x="170" y="385"/>
                  <a:pt x="172" y="385"/>
                  <a:pt x="172" y="385"/>
                </a:cubicBezTo>
                <a:cubicBezTo>
                  <a:pt x="174" y="385"/>
                  <a:pt x="177" y="384"/>
                  <a:pt x="178" y="382"/>
                </a:cubicBezTo>
                <a:close/>
                <a:moveTo>
                  <a:pt x="125" y="305"/>
                </a:moveTo>
                <a:cubicBezTo>
                  <a:pt x="124" y="304"/>
                  <a:pt x="122" y="303"/>
                  <a:pt x="120" y="302"/>
                </a:cubicBezTo>
                <a:cubicBezTo>
                  <a:pt x="119" y="301"/>
                  <a:pt x="117" y="299"/>
                  <a:pt x="115" y="298"/>
                </a:cubicBezTo>
                <a:cubicBezTo>
                  <a:pt x="114" y="298"/>
                  <a:pt x="113" y="297"/>
                  <a:pt x="113" y="296"/>
                </a:cubicBezTo>
                <a:cubicBezTo>
                  <a:pt x="112" y="296"/>
                  <a:pt x="111" y="295"/>
                  <a:pt x="110" y="294"/>
                </a:cubicBezTo>
                <a:cubicBezTo>
                  <a:pt x="108" y="293"/>
                  <a:pt x="106" y="291"/>
                  <a:pt x="105" y="290"/>
                </a:cubicBezTo>
                <a:cubicBezTo>
                  <a:pt x="103" y="289"/>
                  <a:pt x="101" y="287"/>
                  <a:pt x="100" y="285"/>
                </a:cubicBezTo>
                <a:cubicBezTo>
                  <a:pt x="98" y="284"/>
                  <a:pt x="96" y="282"/>
                  <a:pt x="95" y="281"/>
                </a:cubicBezTo>
                <a:cubicBezTo>
                  <a:pt x="92" y="278"/>
                  <a:pt x="90" y="274"/>
                  <a:pt x="87" y="272"/>
                </a:cubicBezTo>
                <a:cubicBezTo>
                  <a:pt x="86" y="270"/>
                  <a:pt x="85" y="269"/>
                  <a:pt x="85" y="268"/>
                </a:cubicBezTo>
                <a:cubicBezTo>
                  <a:pt x="84" y="267"/>
                  <a:pt x="83" y="266"/>
                  <a:pt x="83" y="265"/>
                </a:cubicBezTo>
                <a:cubicBezTo>
                  <a:pt x="81" y="263"/>
                  <a:pt x="81" y="262"/>
                  <a:pt x="81" y="262"/>
                </a:cubicBezTo>
                <a:cubicBezTo>
                  <a:pt x="81" y="262"/>
                  <a:pt x="80" y="261"/>
                  <a:pt x="79" y="260"/>
                </a:cubicBezTo>
                <a:cubicBezTo>
                  <a:pt x="78" y="258"/>
                  <a:pt x="77" y="255"/>
                  <a:pt x="75" y="252"/>
                </a:cubicBezTo>
                <a:cubicBezTo>
                  <a:pt x="73" y="249"/>
                  <a:pt x="72" y="246"/>
                  <a:pt x="70" y="242"/>
                </a:cubicBezTo>
                <a:cubicBezTo>
                  <a:pt x="68" y="238"/>
                  <a:pt x="67" y="233"/>
                  <a:pt x="66" y="229"/>
                </a:cubicBezTo>
                <a:cubicBezTo>
                  <a:pt x="65" y="228"/>
                  <a:pt x="65" y="227"/>
                  <a:pt x="65" y="226"/>
                </a:cubicBezTo>
                <a:cubicBezTo>
                  <a:pt x="64" y="225"/>
                  <a:pt x="64" y="223"/>
                  <a:pt x="64" y="222"/>
                </a:cubicBezTo>
                <a:cubicBezTo>
                  <a:pt x="63" y="220"/>
                  <a:pt x="63" y="218"/>
                  <a:pt x="62" y="216"/>
                </a:cubicBezTo>
                <a:cubicBezTo>
                  <a:pt x="62" y="214"/>
                  <a:pt x="62" y="212"/>
                  <a:pt x="62" y="210"/>
                </a:cubicBezTo>
                <a:cubicBezTo>
                  <a:pt x="61" y="208"/>
                  <a:pt x="61" y="206"/>
                  <a:pt x="61" y="204"/>
                </a:cubicBezTo>
                <a:cubicBezTo>
                  <a:pt x="61" y="203"/>
                  <a:pt x="61" y="203"/>
                  <a:pt x="61" y="202"/>
                </a:cubicBezTo>
                <a:cubicBezTo>
                  <a:pt x="61" y="201"/>
                  <a:pt x="61" y="200"/>
                  <a:pt x="61" y="200"/>
                </a:cubicBezTo>
                <a:cubicBezTo>
                  <a:pt x="61" y="198"/>
                  <a:pt x="60" y="197"/>
                  <a:pt x="60" y="196"/>
                </a:cubicBezTo>
                <a:cubicBezTo>
                  <a:pt x="60" y="194"/>
                  <a:pt x="60" y="193"/>
                  <a:pt x="60" y="193"/>
                </a:cubicBezTo>
                <a:cubicBezTo>
                  <a:pt x="60" y="193"/>
                  <a:pt x="60" y="192"/>
                  <a:pt x="60" y="190"/>
                </a:cubicBezTo>
                <a:cubicBezTo>
                  <a:pt x="60" y="188"/>
                  <a:pt x="61" y="185"/>
                  <a:pt x="61" y="181"/>
                </a:cubicBezTo>
                <a:cubicBezTo>
                  <a:pt x="61" y="180"/>
                  <a:pt x="61" y="178"/>
                  <a:pt x="61" y="176"/>
                </a:cubicBezTo>
                <a:cubicBezTo>
                  <a:pt x="62" y="174"/>
                  <a:pt x="62" y="172"/>
                  <a:pt x="63" y="170"/>
                </a:cubicBezTo>
                <a:cubicBezTo>
                  <a:pt x="63" y="168"/>
                  <a:pt x="63" y="165"/>
                  <a:pt x="64" y="163"/>
                </a:cubicBezTo>
                <a:cubicBezTo>
                  <a:pt x="64" y="161"/>
                  <a:pt x="65" y="159"/>
                  <a:pt x="66" y="157"/>
                </a:cubicBezTo>
                <a:cubicBezTo>
                  <a:pt x="67" y="153"/>
                  <a:pt x="67" y="153"/>
                  <a:pt x="67" y="153"/>
                </a:cubicBezTo>
                <a:cubicBezTo>
                  <a:pt x="67" y="152"/>
                  <a:pt x="67" y="152"/>
                  <a:pt x="67" y="152"/>
                </a:cubicBezTo>
                <a:cubicBezTo>
                  <a:pt x="68" y="150"/>
                  <a:pt x="68" y="150"/>
                  <a:pt x="68" y="150"/>
                </a:cubicBezTo>
                <a:cubicBezTo>
                  <a:pt x="69" y="148"/>
                  <a:pt x="69" y="146"/>
                  <a:pt x="70" y="144"/>
                </a:cubicBezTo>
                <a:cubicBezTo>
                  <a:pt x="71" y="142"/>
                  <a:pt x="72" y="140"/>
                  <a:pt x="73" y="138"/>
                </a:cubicBezTo>
                <a:cubicBezTo>
                  <a:pt x="73" y="136"/>
                  <a:pt x="74" y="135"/>
                  <a:pt x="75" y="133"/>
                </a:cubicBezTo>
                <a:cubicBezTo>
                  <a:pt x="77" y="130"/>
                  <a:pt x="78" y="128"/>
                  <a:pt x="79" y="126"/>
                </a:cubicBezTo>
                <a:cubicBezTo>
                  <a:pt x="80" y="124"/>
                  <a:pt x="81" y="123"/>
                  <a:pt x="81" y="123"/>
                </a:cubicBezTo>
                <a:cubicBezTo>
                  <a:pt x="81" y="123"/>
                  <a:pt x="82" y="122"/>
                  <a:pt x="83" y="121"/>
                </a:cubicBezTo>
                <a:cubicBezTo>
                  <a:pt x="84" y="119"/>
                  <a:pt x="85" y="116"/>
                  <a:pt x="88" y="114"/>
                </a:cubicBezTo>
                <a:cubicBezTo>
                  <a:pt x="92" y="108"/>
                  <a:pt x="98" y="102"/>
                  <a:pt x="105" y="96"/>
                </a:cubicBezTo>
                <a:cubicBezTo>
                  <a:pt x="108" y="93"/>
                  <a:pt x="112" y="90"/>
                  <a:pt x="115" y="87"/>
                </a:cubicBezTo>
                <a:cubicBezTo>
                  <a:pt x="119" y="85"/>
                  <a:pt x="122" y="83"/>
                  <a:pt x="125" y="81"/>
                </a:cubicBezTo>
                <a:cubicBezTo>
                  <a:pt x="128" y="79"/>
                  <a:pt x="131" y="78"/>
                  <a:pt x="133" y="77"/>
                </a:cubicBezTo>
                <a:cubicBezTo>
                  <a:pt x="135" y="76"/>
                  <a:pt x="136" y="76"/>
                  <a:pt x="136" y="76"/>
                </a:cubicBezTo>
                <a:cubicBezTo>
                  <a:pt x="136" y="76"/>
                  <a:pt x="137" y="75"/>
                  <a:pt x="139" y="75"/>
                </a:cubicBezTo>
                <a:cubicBezTo>
                  <a:pt x="139" y="74"/>
                  <a:pt x="141" y="74"/>
                  <a:pt x="142" y="73"/>
                </a:cubicBezTo>
                <a:cubicBezTo>
                  <a:pt x="143" y="73"/>
                  <a:pt x="143" y="73"/>
                  <a:pt x="144" y="72"/>
                </a:cubicBezTo>
                <a:cubicBezTo>
                  <a:pt x="145" y="72"/>
                  <a:pt x="145" y="72"/>
                  <a:pt x="146" y="72"/>
                </a:cubicBezTo>
                <a:cubicBezTo>
                  <a:pt x="148" y="71"/>
                  <a:pt x="150" y="71"/>
                  <a:pt x="152" y="70"/>
                </a:cubicBezTo>
                <a:cubicBezTo>
                  <a:pt x="153" y="69"/>
                  <a:pt x="155" y="68"/>
                  <a:pt x="158" y="68"/>
                </a:cubicBezTo>
                <a:cubicBezTo>
                  <a:pt x="160" y="68"/>
                  <a:pt x="162" y="67"/>
                  <a:pt x="164" y="67"/>
                </a:cubicBezTo>
                <a:cubicBezTo>
                  <a:pt x="166" y="66"/>
                  <a:pt x="168" y="66"/>
                  <a:pt x="171" y="66"/>
                </a:cubicBezTo>
                <a:cubicBezTo>
                  <a:pt x="175" y="65"/>
                  <a:pt x="180" y="64"/>
                  <a:pt x="184" y="64"/>
                </a:cubicBezTo>
                <a:cubicBezTo>
                  <a:pt x="188" y="64"/>
                  <a:pt x="193" y="64"/>
                  <a:pt x="196" y="64"/>
                </a:cubicBezTo>
                <a:cubicBezTo>
                  <a:pt x="199" y="65"/>
                  <a:pt x="202" y="65"/>
                  <a:pt x="204" y="65"/>
                </a:cubicBezTo>
                <a:cubicBezTo>
                  <a:pt x="205" y="65"/>
                  <a:pt x="206" y="65"/>
                  <a:pt x="207" y="65"/>
                </a:cubicBezTo>
                <a:cubicBezTo>
                  <a:pt x="207" y="66"/>
                  <a:pt x="207" y="66"/>
                  <a:pt x="207" y="66"/>
                </a:cubicBezTo>
                <a:cubicBezTo>
                  <a:pt x="207" y="66"/>
                  <a:pt x="208" y="66"/>
                  <a:pt x="210" y="66"/>
                </a:cubicBezTo>
                <a:cubicBezTo>
                  <a:pt x="212" y="67"/>
                  <a:pt x="215" y="67"/>
                  <a:pt x="219" y="68"/>
                </a:cubicBezTo>
                <a:cubicBezTo>
                  <a:pt x="222" y="69"/>
                  <a:pt x="226" y="70"/>
                  <a:pt x="230" y="71"/>
                </a:cubicBezTo>
                <a:cubicBezTo>
                  <a:pt x="234" y="72"/>
                  <a:pt x="238" y="74"/>
                  <a:pt x="242" y="76"/>
                </a:cubicBezTo>
                <a:cubicBezTo>
                  <a:pt x="247" y="78"/>
                  <a:pt x="251" y="80"/>
                  <a:pt x="254" y="82"/>
                </a:cubicBezTo>
                <a:cubicBezTo>
                  <a:pt x="258" y="85"/>
                  <a:pt x="261" y="87"/>
                  <a:pt x="264" y="89"/>
                </a:cubicBezTo>
                <a:cubicBezTo>
                  <a:pt x="267" y="91"/>
                  <a:pt x="269" y="93"/>
                  <a:pt x="271" y="94"/>
                </a:cubicBezTo>
                <a:cubicBezTo>
                  <a:pt x="272" y="95"/>
                  <a:pt x="273" y="96"/>
                  <a:pt x="273" y="96"/>
                </a:cubicBezTo>
                <a:cubicBezTo>
                  <a:pt x="273" y="96"/>
                  <a:pt x="273" y="96"/>
                  <a:pt x="274" y="96"/>
                </a:cubicBezTo>
                <a:cubicBezTo>
                  <a:pt x="274" y="97"/>
                  <a:pt x="275" y="97"/>
                  <a:pt x="276" y="98"/>
                </a:cubicBezTo>
                <a:cubicBezTo>
                  <a:pt x="277" y="99"/>
                  <a:pt x="279" y="101"/>
                  <a:pt x="282" y="104"/>
                </a:cubicBezTo>
                <a:cubicBezTo>
                  <a:pt x="284" y="106"/>
                  <a:pt x="286" y="109"/>
                  <a:pt x="289" y="112"/>
                </a:cubicBezTo>
                <a:cubicBezTo>
                  <a:pt x="292" y="116"/>
                  <a:pt x="294" y="120"/>
                  <a:pt x="297" y="123"/>
                </a:cubicBezTo>
                <a:cubicBezTo>
                  <a:pt x="299" y="125"/>
                  <a:pt x="300" y="127"/>
                  <a:pt x="301" y="129"/>
                </a:cubicBezTo>
                <a:cubicBezTo>
                  <a:pt x="302" y="131"/>
                  <a:pt x="303" y="133"/>
                  <a:pt x="304" y="135"/>
                </a:cubicBezTo>
                <a:cubicBezTo>
                  <a:pt x="305" y="137"/>
                  <a:pt x="306" y="139"/>
                  <a:pt x="306" y="141"/>
                </a:cubicBezTo>
                <a:cubicBezTo>
                  <a:pt x="307" y="143"/>
                  <a:pt x="308" y="144"/>
                  <a:pt x="309" y="146"/>
                </a:cubicBezTo>
                <a:cubicBezTo>
                  <a:pt x="309" y="147"/>
                  <a:pt x="309" y="147"/>
                  <a:pt x="310" y="148"/>
                </a:cubicBezTo>
                <a:cubicBezTo>
                  <a:pt x="310" y="149"/>
                  <a:pt x="310" y="150"/>
                  <a:pt x="310" y="150"/>
                </a:cubicBezTo>
                <a:cubicBezTo>
                  <a:pt x="311" y="152"/>
                  <a:pt x="311" y="153"/>
                  <a:pt x="311" y="154"/>
                </a:cubicBezTo>
                <a:cubicBezTo>
                  <a:pt x="312" y="156"/>
                  <a:pt x="312" y="157"/>
                  <a:pt x="312" y="157"/>
                </a:cubicBezTo>
                <a:cubicBezTo>
                  <a:pt x="312" y="157"/>
                  <a:pt x="313" y="158"/>
                  <a:pt x="313" y="160"/>
                </a:cubicBezTo>
                <a:cubicBezTo>
                  <a:pt x="314" y="162"/>
                  <a:pt x="314" y="165"/>
                  <a:pt x="315" y="168"/>
                </a:cubicBezTo>
                <a:cubicBezTo>
                  <a:pt x="316" y="171"/>
                  <a:pt x="316" y="175"/>
                  <a:pt x="317" y="180"/>
                </a:cubicBezTo>
                <a:cubicBezTo>
                  <a:pt x="318" y="184"/>
                  <a:pt x="317" y="188"/>
                  <a:pt x="318" y="193"/>
                </a:cubicBezTo>
                <a:cubicBezTo>
                  <a:pt x="318" y="202"/>
                  <a:pt x="316" y="211"/>
                  <a:pt x="315" y="218"/>
                </a:cubicBezTo>
                <a:cubicBezTo>
                  <a:pt x="315" y="221"/>
                  <a:pt x="314" y="224"/>
                  <a:pt x="313" y="226"/>
                </a:cubicBezTo>
                <a:cubicBezTo>
                  <a:pt x="313" y="228"/>
                  <a:pt x="312" y="229"/>
                  <a:pt x="312" y="229"/>
                </a:cubicBezTo>
                <a:cubicBezTo>
                  <a:pt x="312" y="229"/>
                  <a:pt x="312" y="230"/>
                  <a:pt x="311" y="232"/>
                </a:cubicBezTo>
                <a:cubicBezTo>
                  <a:pt x="311" y="234"/>
                  <a:pt x="310" y="237"/>
                  <a:pt x="308" y="240"/>
                </a:cubicBezTo>
                <a:cubicBezTo>
                  <a:pt x="308" y="242"/>
                  <a:pt x="307" y="243"/>
                  <a:pt x="306" y="245"/>
                </a:cubicBezTo>
                <a:cubicBezTo>
                  <a:pt x="306" y="247"/>
                  <a:pt x="305" y="249"/>
                  <a:pt x="304" y="251"/>
                </a:cubicBezTo>
                <a:cubicBezTo>
                  <a:pt x="303" y="253"/>
                  <a:pt x="302" y="255"/>
                  <a:pt x="301" y="257"/>
                </a:cubicBezTo>
                <a:cubicBezTo>
                  <a:pt x="300" y="258"/>
                  <a:pt x="300" y="258"/>
                  <a:pt x="300" y="258"/>
                </a:cubicBezTo>
                <a:cubicBezTo>
                  <a:pt x="299" y="260"/>
                  <a:pt x="299" y="260"/>
                  <a:pt x="299" y="260"/>
                </a:cubicBezTo>
                <a:cubicBezTo>
                  <a:pt x="297" y="262"/>
                  <a:pt x="297" y="262"/>
                  <a:pt x="297" y="262"/>
                </a:cubicBezTo>
                <a:cubicBezTo>
                  <a:pt x="296" y="264"/>
                  <a:pt x="294" y="266"/>
                  <a:pt x="293" y="268"/>
                </a:cubicBezTo>
                <a:cubicBezTo>
                  <a:pt x="292" y="270"/>
                  <a:pt x="290" y="272"/>
                  <a:pt x="289" y="273"/>
                </a:cubicBezTo>
                <a:cubicBezTo>
                  <a:pt x="288" y="275"/>
                  <a:pt x="286" y="277"/>
                  <a:pt x="285" y="278"/>
                </a:cubicBezTo>
                <a:cubicBezTo>
                  <a:pt x="284" y="280"/>
                  <a:pt x="283" y="281"/>
                  <a:pt x="281" y="282"/>
                </a:cubicBezTo>
                <a:cubicBezTo>
                  <a:pt x="279" y="285"/>
                  <a:pt x="277" y="287"/>
                  <a:pt x="276" y="288"/>
                </a:cubicBezTo>
                <a:cubicBezTo>
                  <a:pt x="274" y="289"/>
                  <a:pt x="273" y="290"/>
                  <a:pt x="273" y="290"/>
                </a:cubicBezTo>
                <a:cubicBezTo>
                  <a:pt x="273" y="290"/>
                  <a:pt x="272" y="291"/>
                  <a:pt x="271" y="292"/>
                </a:cubicBezTo>
                <a:cubicBezTo>
                  <a:pt x="270" y="293"/>
                  <a:pt x="269" y="293"/>
                  <a:pt x="268" y="294"/>
                </a:cubicBezTo>
                <a:cubicBezTo>
                  <a:pt x="267" y="295"/>
                  <a:pt x="267" y="295"/>
                  <a:pt x="266" y="296"/>
                </a:cubicBezTo>
                <a:cubicBezTo>
                  <a:pt x="266" y="296"/>
                  <a:pt x="265" y="297"/>
                  <a:pt x="264" y="297"/>
                </a:cubicBezTo>
                <a:cubicBezTo>
                  <a:pt x="263" y="298"/>
                  <a:pt x="261" y="299"/>
                  <a:pt x="260" y="300"/>
                </a:cubicBezTo>
                <a:cubicBezTo>
                  <a:pt x="258" y="301"/>
                  <a:pt x="256" y="303"/>
                  <a:pt x="254" y="304"/>
                </a:cubicBezTo>
                <a:cubicBezTo>
                  <a:pt x="252" y="305"/>
                  <a:pt x="250" y="306"/>
                  <a:pt x="248" y="307"/>
                </a:cubicBezTo>
                <a:cubicBezTo>
                  <a:pt x="247" y="307"/>
                  <a:pt x="246" y="308"/>
                  <a:pt x="245" y="308"/>
                </a:cubicBezTo>
                <a:cubicBezTo>
                  <a:pt x="244" y="309"/>
                  <a:pt x="243" y="309"/>
                  <a:pt x="242" y="310"/>
                </a:cubicBezTo>
                <a:cubicBezTo>
                  <a:pt x="238" y="312"/>
                  <a:pt x="234" y="314"/>
                  <a:pt x="230" y="315"/>
                </a:cubicBezTo>
                <a:cubicBezTo>
                  <a:pt x="226" y="316"/>
                  <a:pt x="222" y="317"/>
                  <a:pt x="218" y="318"/>
                </a:cubicBezTo>
                <a:cubicBezTo>
                  <a:pt x="215" y="319"/>
                  <a:pt x="212" y="319"/>
                  <a:pt x="210" y="320"/>
                </a:cubicBezTo>
                <a:cubicBezTo>
                  <a:pt x="208" y="320"/>
                  <a:pt x="207" y="320"/>
                  <a:pt x="207" y="320"/>
                </a:cubicBezTo>
                <a:cubicBezTo>
                  <a:pt x="207" y="320"/>
                  <a:pt x="206" y="320"/>
                  <a:pt x="204" y="320"/>
                </a:cubicBezTo>
                <a:cubicBezTo>
                  <a:pt x="203" y="321"/>
                  <a:pt x="202" y="321"/>
                  <a:pt x="200" y="321"/>
                </a:cubicBezTo>
                <a:cubicBezTo>
                  <a:pt x="199" y="321"/>
                  <a:pt x="197" y="321"/>
                  <a:pt x="196" y="321"/>
                </a:cubicBezTo>
                <a:cubicBezTo>
                  <a:pt x="192" y="321"/>
                  <a:pt x="188" y="322"/>
                  <a:pt x="184" y="321"/>
                </a:cubicBezTo>
                <a:cubicBezTo>
                  <a:pt x="182" y="321"/>
                  <a:pt x="180" y="321"/>
                  <a:pt x="177" y="321"/>
                </a:cubicBezTo>
                <a:cubicBezTo>
                  <a:pt x="175" y="321"/>
                  <a:pt x="173" y="321"/>
                  <a:pt x="171" y="320"/>
                </a:cubicBezTo>
                <a:cubicBezTo>
                  <a:pt x="168" y="320"/>
                  <a:pt x="166" y="319"/>
                  <a:pt x="164" y="319"/>
                </a:cubicBezTo>
                <a:cubicBezTo>
                  <a:pt x="163" y="319"/>
                  <a:pt x="162" y="319"/>
                  <a:pt x="161" y="318"/>
                </a:cubicBezTo>
                <a:cubicBezTo>
                  <a:pt x="159" y="318"/>
                  <a:pt x="158" y="318"/>
                  <a:pt x="157" y="317"/>
                </a:cubicBezTo>
                <a:cubicBezTo>
                  <a:pt x="155" y="317"/>
                  <a:pt x="153" y="316"/>
                  <a:pt x="151" y="316"/>
                </a:cubicBezTo>
                <a:cubicBezTo>
                  <a:pt x="150" y="315"/>
                  <a:pt x="148" y="315"/>
                  <a:pt x="146" y="314"/>
                </a:cubicBezTo>
                <a:cubicBezTo>
                  <a:pt x="140" y="312"/>
                  <a:pt x="135" y="310"/>
                  <a:pt x="135" y="310"/>
                </a:cubicBezTo>
                <a:cubicBezTo>
                  <a:pt x="135" y="310"/>
                  <a:pt x="131" y="308"/>
                  <a:pt x="125" y="30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40" name="Group 39"/>
          <p:cNvGrpSpPr/>
          <p:nvPr/>
        </p:nvGrpSpPr>
        <p:grpSpPr>
          <a:xfrm>
            <a:off x="6724682" y="2909347"/>
            <a:ext cx="270900" cy="252418"/>
            <a:chOff x="7497763" y="2089150"/>
            <a:chExt cx="457200" cy="406400"/>
          </a:xfrm>
          <a:solidFill>
            <a:schemeClr val="tx1">
              <a:lumMod val="75000"/>
              <a:lumOff val="25000"/>
            </a:schemeClr>
          </a:solidFill>
        </p:grpSpPr>
        <p:sp>
          <p:nvSpPr>
            <p:cNvPr id="41" name="Freeform 57"/>
            <p:cNvSpPr>
              <a:spLocks noEditPoints="1"/>
            </p:cNvSpPr>
            <p:nvPr/>
          </p:nvSpPr>
          <p:spPr bwMode="auto">
            <a:xfrm>
              <a:off x="7497763" y="2089150"/>
              <a:ext cx="457200" cy="344487"/>
            </a:xfrm>
            <a:custGeom>
              <a:avLst/>
              <a:gdLst>
                <a:gd name="T0" fmla="*/ 12 w 135"/>
                <a:gd name="T1" fmla="*/ 102 h 102"/>
                <a:gd name="T2" fmla="*/ 123 w 135"/>
                <a:gd name="T3" fmla="*/ 102 h 102"/>
                <a:gd name="T4" fmla="*/ 125 w 135"/>
                <a:gd name="T5" fmla="*/ 99 h 102"/>
                <a:gd name="T6" fmla="*/ 132 w 135"/>
                <a:gd name="T7" fmla="*/ 99 h 102"/>
                <a:gd name="T8" fmla="*/ 135 w 135"/>
                <a:gd name="T9" fmla="*/ 96 h 102"/>
                <a:gd name="T10" fmla="*/ 135 w 135"/>
                <a:gd name="T11" fmla="*/ 36 h 102"/>
                <a:gd name="T12" fmla="*/ 127 w 135"/>
                <a:gd name="T13" fmla="*/ 29 h 102"/>
                <a:gd name="T14" fmla="*/ 101 w 135"/>
                <a:gd name="T15" fmla="*/ 29 h 102"/>
                <a:gd name="T16" fmla="*/ 101 w 135"/>
                <a:gd name="T17" fmla="*/ 3 h 102"/>
                <a:gd name="T18" fmla="*/ 98 w 135"/>
                <a:gd name="T19" fmla="*/ 0 h 102"/>
                <a:gd name="T20" fmla="*/ 37 w 135"/>
                <a:gd name="T21" fmla="*/ 0 h 102"/>
                <a:gd name="T22" fmla="*/ 34 w 135"/>
                <a:gd name="T23" fmla="*/ 3 h 102"/>
                <a:gd name="T24" fmla="*/ 34 w 135"/>
                <a:gd name="T25" fmla="*/ 29 h 102"/>
                <a:gd name="T26" fmla="*/ 7 w 135"/>
                <a:gd name="T27" fmla="*/ 29 h 102"/>
                <a:gd name="T28" fmla="*/ 0 w 135"/>
                <a:gd name="T29" fmla="*/ 36 h 102"/>
                <a:gd name="T30" fmla="*/ 0 w 135"/>
                <a:gd name="T31" fmla="*/ 96 h 102"/>
                <a:gd name="T32" fmla="*/ 3 w 135"/>
                <a:gd name="T33" fmla="*/ 99 h 102"/>
                <a:gd name="T34" fmla="*/ 9 w 135"/>
                <a:gd name="T35" fmla="*/ 99 h 102"/>
                <a:gd name="T36" fmla="*/ 12 w 135"/>
                <a:gd name="T37" fmla="*/ 102 h 102"/>
                <a:gd name="T38" fmla="*/ 80 w 135"/>
                <a:gd name="T39" fmla="*/ 79 h 102"/>
                <a:gd name="T40" fmla="*/ 78 w 135"/>
                <a:gd name="T41" fmla="*/ 81 h 102"/>
                <a:gd name="T42" fmla="*/ 57 w 135"/>
                <a:gd name="T43" fmla="*/ 81 h 102"/>
                <a:gd name="T44" fmla="*/ 55 w 135"/>
                <a:gd name="T45" fmla="*/ 79 h 102"/>
                <a:gd name="T46" fmla="*/ 55 w 135"/>
                <a:gd name="T47" fmla="*/ 70 h 102"/>
                <a:gd name="T48" fmla="*/ 57 w 135"/>
                <a:gd name="T49" fmla="*/ 67 h 102"/>
                <a:gd name="T50" fmla="*/ 78 w 135"/>
                <a:gd name="T51" fmla="*/ 67 h 102"/>
                <a:gd name="T52" fmla="*/ 80 w 135"/>
                <a:gd name="T53" fmla="*/ 70 h 102"/>
                <a:gd name="T54" fmla="*/ 80 w 135"/>
                <a:gd name="T55" fmla="*/ 79 h 102"/>
                <a:gd name="T56" fmla="*/ 37 w 135"/>
                <a:gd name="T57" fmla="*/ 12 h 102"/>
                <a:gd name="T58" fmla="*/ 40 w 135"/>
                <a:gd name="T59" fmla="*/ 9 h 102"/>
                <a:gd name="T60" fmla="*/ 95 w 135"/>
                <a:gd name="T61" fmla="*/ 9 h 102"/>
                <a:gd name="T62" fmla="*/ 98 w 135"/>
                <a:gd name="T63" fmla="*/ 12 h 102"/>
                <a:gd name="T64" fmla="*/ 98 w 135"/>
                <a:gd name="T65" fmla="*/ 27 h 102"/>
                <a:gd name="T66" fmla="*/ 37 w 135"/>
                <a:gd name="T67" fmla="*/ 27 h 102"/>
                <a:gd name="T68" fmla="*/ 37 w 135"/>
                <a:gd name="T69" fmla="*/ 1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02">
                  <a:moveTo>
                    <a:pt x="12" y="102"/>
                  </a:moveTo>
                  <a:cubicBezTo>
                    <a:pt x="123" y="102"/>
                    <a:pt x="123" y="102"/>
                    <a:pt x="123" y="102"/>
                  </a:cubicBezTo>
                  <a:cubicBezTo>
                    <a:pt x="123" y="101"/>
                    <a:pt x="124" y="99"/>
                    <a:pt x="125" y="99"/>
                  </a:cubicBezTo>
                  <a:cubicBezTo>
                    <a:pt x="132" y="99"/>
                    <a:pt x="132" y="99"/>
                    <a:pt x="132" y="99"/>
                  </a:cubicBezTo>
                  <a:cubicBezTo>
                    <a:pt x="133" y="99"/>
                    <a:pt x="135" y="98"/>
                    <a:pt x="135" y="96"/>
                  </a:cubicBezTo>
                  <a:cubicBezTo>
                    <a:pt x="135" y="36"/>
                    <a:pt x="135" y="36"/>
                    <a:pt x="135" y="36"/>
                  </a:cubicBezTo>
                  <a:cubicBezTo>
                    <a:pt x="135" y="32"/>
                    <a:pt x="131" y="29"/>
                    <a:pt x="127" y="29"/>
                  </a:cubicBezTo>
                  <a:cubicBezTo>
                    <a:pt x="101" y="29"/>
                    <a:pt x="101" y="29"/>
                    <a:pt x="101" y="29"/>
                  </a:cubicBezTo>
                  <a:cubicBezTo>
                    <a:pt x="101" y="3"/>
                    <a:pt x="101" y="3"/>
                    <a:pt x="101" y="3"/>
                  </a:cubicBezTo>
                  <a:cubicBezTo>
                    <a:pt x="101" y="1"/>
                    <a:pt x="100" y="0"/>
                    <a:pt x="98" y="0"/>
                  </a:cubicBezTo>
                  <a:cubicBezTo>
                    <a:pt x="37" y="0"/>
                    <a:pt x="37" y="0"/>
                    <a:pt x="37" y="0"/>
                  </a:cubicBezTo>
                  <a:cubicBezTo>
                    <a:pt x="35" y="0"/>
                    <a:pt x="34" y="1"/>
                    <a:pt x="34" y="3"/>
                  </a:cubicBezTo>
                  <a:cubicBezTo>
                    <a:pt x="34" y="29"/>
                    <a:pt x="34" y="29"/>
                    <a:pt x="34" y="29"/>
                  </a:cubicBezTo>
                  <a:cubicBezTo>
                    <a:pt x="7" y="29"/>
                    <a:pt x="7" y="29"/>
                    <a:pt x="7" y="29"/>
                  </a:cubicBezTo>
                  <a:cubicBezTo>
                    <a:pt x="3" y="29"/>
                    <a:pt x="0" y="32"/>
                    <a:pt x="0" y="36"/>
                  </a:cubicBezTo>
                  <a:cubicBezTo>
                    <a:pt x="0" y="96"/>
                    <a:pt x="0" y="96"/>
                    <a:pt x="0" y="96"/>
                  </a:cubicBezTo>
                  <a:cubicBezTo>
                    <a:pt x="0" y="98"/>
                    <a:pt x="2" y="99"/>
                    <a:pt x="3" y="99"/>
                  </a:cubicBezTo>
                  <a:cubicBezTo>
                    <a:pt x="9" y="99"/>
                    <a:pt x="9" y="99"/>
                    <a:pt x="9" y="99"/>
                  </a:cubicBezTo>
                  <a:cubicBezTo>
                    <a:pt x="11" y="99"/>
                    <a:pt x="12" y="101"/>
                    <a:pt x="12" y="102"/>
                  </a:cubicBezTo>
                  <a:close/>
                  <a:moveTo>
                    <a:pt x="80" y="79"/>
                  </a:moveTo>
                  <a:cubicBezTo>
                    <a:pt x="80" y="80"/>
                    <a:pt x="79" y="81"/>
                    <a:pt x="78" y="81"/>
                  </a:cubicBezTo>
                  <a:cubicBezTo>
                    <a:pt x="57" y="81"/>
                    <a:pt x="57" y="81"/>
                    <a:pt x="57" y="81"/>
                  </a:cubicBezTo>
                  <a:cubicBezTo>
                    <a:pt x="56" y="81"/>
                    <a:pt x="55" y="80"/>
                    <a:pt x="55" y="79"/>
                  </a:cubicBezTo>
                  <a:cubicBezTo>
                    <a:pt x="55" y="70"/>
                    <a:pt x="55" y="70"/>
                    <a:pt x="55" y="70"/>
                  </a:cubicBezTo>
                  <a:cubicBezTo>
                    <a:pt x="55" y="68"/>
                    <a:pt x="56" y="67"/>
                    <a:pt x="57" y="67"/>
                  </a:cubicBezTo>
                  <a:cubicBezTo>
                    <a:pt x="78" y="67"/>
                    <a:pt x="78" y="67"/>
                    <a:pt x="78" y="67"/>
                  </a:cubicBezTo>
                  <a:cubicBezTo>
                    <a:pt x="79" y="67"/>
                    <a:pt x="80" y="68"/>
                    <a:pt x="80" y="70"/>
                  </a:cubicBezTo>
                  <a:lnTo>
                    <a:pt x="80" y="79"/>
                  </a:lnTo>
                  <a:close/>
                  <a:moveTo>
                    <a:pt x="37" y="12"/>
                  </a:moveTo>
                  <a:cubicBezTo>
                    <a:pt x="37" y="10"/>
                    <a:pt x="39" y="9"/>
                    <a:pt x="40" y="9"/>
                  </a:cubicBezTo>
                  <a:cubicBezTo>
                    <a:pt x="95" y="9"/>
                    <a:pt x="95" y="9"/>
                    <a:pt x="95" y="9"/>
                  </a:cubicBezTo>
                  <a:cubicBezTo>
                    <a:pt x="96" y="9"/>
                    <a:pt x="98" y="10"/>
                    <a:pt x="98" y="12"/>
                  </a:cubicBezTo>
                  <a:cubicBezTo>
                    <a:pt x="98" y="27"/>
                    <a:pt x="98" y="27"/>
                    <a:pt x="98" y="27"/>
                  </a:cubicBezTo>
                  <a:cubicBezTo>
                    <a:pt x="37" y="27"/>
                    <a:pt x="37" y="27"/>
                    <a:pt x="37" y="27"/>
                  </a:cubicBezTo>
                  <a:lnTo>
                    <a:pt x="3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2" name="Freeform 58"/>
            <p:cNvSpPr/>
            <p:nvPr/>
          </p:nvSpPr>
          <p:spPr bwMode="auto">
            <a:xfrm>
              <a:off x="7539038" y="2457450"/>
              <a:ext cx="374650" cy="38100"/>
            </a:xfrm>
            <a:custGeom>
              <a:avLst/>
              <a:gdLst>
                <a:gd name="T0" fmla="*/ 0 w 111"/>
                <a:gd name="T1" fmla="*/ 0 h 11"/>
                <a:gd name="T2" fmla="*/ 0 w 111"/>
                <a:gd name="T3" fmla="*/ 8 h 11"/>
                <a:gd name="T4" fmla="*/ 3 w 111"/>
                <a:gd name="T5" fmla="*/ 11 h 11"/>
                <a:gd name="T6" fmla="*/ 108 w 111"/>
                <a:gd name="T7" fmla="*/ 11 h 11"/>
                <a:gd name="T8" fmla="*/ 111 w 111"/>
                <a:gd name="T9" fmla="*/ 8 h 11"/>
                <a:gd name="T10" fmla="*/ 111 w 111"/>
                <a:gd name="T11" fmla="*/ 0 h 11"/>
                <a:gd name="T12" fmla="*/ 0 w 1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1" h="11">
                  <a:moveTo>
                    <a:pt x="0" y="0"/>
                  </a:moveTo>
                  <a:cubicBezTo>
                    <a:pt x="0" y="8"/>
                    <a:pt x="0" y="8"/>
                    <a:pt x="0" y="8"/>
                  </a:cubicBezTo>
                  <a:cubicBezTo>
                    <a:pt x="0" y="9"/>
                    <a:pt x="2" y="11"/>
                    <a:pt x="3" y="11"/>
                  </a:cubicBezTo>
                  <a:cubicBezTo>
                    <a:pt x="108" y="11"/>
                    <a:pt x="108" y="11"/>
                    <a:pt x="108" y="11"/>
                  </a:cubicBezTo>
                  <a:cubicBezTo>
                    <a:pt x="109" y="11"/>
                    <a:pt x="111" y="9"/>
                    <a:pt x="111" y="8"/>
                  </a:cubicBezTo>
                  <a:cubicBezTo>
                    <a:pt x="111" y="0"/>
                    <a:pt x="111" y="0"/>
                    <a:pt x="11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43" name="Freeform 59"/>
          <p:cNvSpPr>
            <a:spLocks noEditPoints="1"/>
          </p:cNvSpPr>
          <p:nvPr/>
        </p:nvSpPr>
        <p:spPr bwMode="auto">
          <a:xfrm>
            <a:off x="3722204" y="3056262"/>
            <a:ext cx="928398" cy="978118"/>
          </a:xfrm>
          <a:custGeom>
            <a:avLst/>
            <a:gdLst>
              <a:gd name="T0" fmla="*/ 275 w 463"/>
              <a:gd name="T1" fmla="*/ 456 h 465"/>
              <a:gd name="T2" fmla="*/ 298 w 463"/>
              <a:gd name="T3" fmla="*/ 418 h 465"/>
              <a:gd name="T4" fmla="*/ 336 w 463"/>
              <a:gd name="T5" fmla="*/ 410 h 465"/>
              <a:gd name="T6" fmla="*/ 377 w 463"/>
              <a:gd name="T7" fmla="*/ 415 h 465"/>
              <a:gd name="T8" fmla="*/ 386 w 463"/>
              <a:gd name="T9" fmla="*/ 383 h 465"/>
              <a:gd name="T10" fmla="*/ 394 w 463"/>
              <a:gd name="T11" fmla="*/ 346 h 465"/>
              <a:gd name="T12" fmla="*/ 427 w 463"/>
              <a:gd name="T13" fmla="*/ 326 h 465"/>
              <a:gd name="T14" fmla="*/ 456 w 463"/>
              <a:gd name="T15" fmla="*/ 300 h 465"/>
              <a:gd name="T16" fmla="*/ 428 w 463"/>
              <a:gd name="T17" fmla="*/ 260 h 465"/>
              <a:gd name="T18" fmla="*/ 430 w 463"/>
              <a:gd name="T19" fmla="*/ 238 h 465"/>
              <a:gd name="T20" fmla="*/ 447 w 463"/>
              <a:gd name="T21" fmla="*/ 206 h 465"/>
              <a:gd name="T22" fmla="*/ 460 w 463"/>
              <a:gd name="T23" fmla="*/ 177 h 465"/>
              <a:gd name="T24" fmla="*/ 435 w 463"/>
              <a:gd name="T25" fmla="*/ 156 h 465"/>
              <a:gd name="T26" fmla="*/ 409 w 463"/>
              <a:gd name="T27" fmla="*/ 141 h 465"/>
              <a:gd name="T28" fmla="*/ 396 w 463"/>
              <a:gd name="T29" fmla="*/ 119 h 465"/>
              <a:gd name="T30" fmla="*/ 405 w 463"/>
              <a:gd name="T31" fmla="*/ 80 h 465"/>
              <a:gd name="T32" fmla="*/ 376 w 463"/>
              <a:gd name="T33" fmla="*/ 53 h 465"/>
              <a:gd name="T34" fmla="*/ 324 w 463"/>
              <a:gd name="T35" fmla="*/ 56 h 465"/>
              <a:gd name="T36" fmla="*/ 296 w 463"/>
              <a:gd name="T37" fmla="*/ 12 h 465"/>
              <a:gd name="T38" fmla="*/ 257 w 463"/>
              <a:gd name="T39" fmla="*/ 4 h 465"/>
              <a:gd name="T40" fmla="*/ 224 w 463"/>
              <a:gd name="T41" fmla="*/ 35 h 465"/>
              <a:gd name="T42" fmla="*/ 199 w 463"/>
              <a:gd name="T43" fmla="*/ 37 h 465"/>
              <a:gd name="T44" fmla="*/ 159 w 463"/>
              <a:gd name="T45" fmla="*/ 11 h 465"/>
              <a:gd name="T46" fmla="*/ 130 w 463"/>
              <a:gd name="T47" fmla="*/ 27 h 465"/>
              <a:gd name="T48" fmla="*/ 119 w 463"/>
              <a:gd name="T49" fmla="*/ 71 h 465"/>
              <a:gd name="T50" fmla="*/ 99 w 463"/>
              <a:gd name="T51" fmla="*/ 87 h 465"/>
              <a:gd name="T52" fmla="*/ 51 w 463"/>
              <a:gd name="T53" fmla="*/ 86 h 465"/>
              <a:gd name="T54" fmla="*/ 45 w 463"/>
              <a:gd name="T55" fmla="*/ 129 h 465"/>
              <a:gd name="T56" fmla="*/ 44 w 463"/>
              <a:gd name="T57" fmla="*/ 176 h 465"/>
              <a:gd name="T58" fmla="*/ 2 w 463"/>
              <a:gd name="T59" fmla="*/ 208 h 465"/>
              <a:gd name="T60" fmla="*/ 19 w 463"/>
              <a:gd name="T61" fmla="*/ 247 h 465"/>
              <a:gd name="T62" fmla="*/ 40 w 463"/>
              <a:gd name="T63" fmla="*/ 268 h 465"/>
              <a:gd name="T64" fmla="*/ 46 w 463"/>
              <a:gd name="T65" fmla="*/ 293 h 465"/>
              <a:gd name="T66" fmla="*/ 29 w 463"/>
              <a:gd name="T67" fmla="*/ 324 h 465"/>
              <a:gd name="T68" fmla="*/ 36 w 463"/>
              <a:gd name="T69" fmla="*/ 355 h 465"/>
              <a:gd name="T70" fmla="*/ 76 w 463"/>
              <a:gd name="T71" fmla="*/ 358 h 465"/>
              <a:gd name="T72" fmla="*/ 97 w 463"/>
              <a:gd name="T73" fmla="*/ 374 h 465"/>
              <a:gd name="T74" fmla="*/ 115 w 463"/>
              <a:gd name="T75" fmla="*/ 394 h 465"/>
              <a:gd name="T76" fmla="*/ 127 w 463"/>
              <a:gd name="T77" fmla="*/ 439 h 465"/>
              <a:gd name="T78" fmla="*/ 170 w 463"/>
              <a:gd name="T79" fmla="*/ 422 h 465"/>
              <a:gd name="T80" fmla="*/ 199 w 463"/>
              <a:gd name="T81" fmla="*/ 426 h 465"/>
              <a:gd name="T82" fmla="*/ 233 w 463"/>
              <a:gd name="T83" fmla="*/ 456 h 465"/>
              <a:gd name="T84" fmla="*/ 209 w 463"/>
              <a:gd name="T85" fmla="*/ 380 h 465"/>
              <a:gd name="T86" fmla="*/ 164 w 463"/>
              <a:gd name="T87" fmla="*/ 365 h 465"/>
              <a:gd name="T88" fmla="*/ 120 w 463"/>
              <a:gd name="T89" fmla="*/ 331 h 465"/>
              <a:gd name="T90" fmla="*/ 86 w 463"/>
              <a:gd name="T91" fmla="*/ 263 h 465"/>
              <a:gd name="T92" fmla="*/ 91 w 463"/>
              <a:gd name="T93" fmla="*/ 182 h 465"/>
              <a:gd name="T94" fmla="*/ 141 w 463"/>
              <a:gd name="T95" fmla="*/ 113 h 465"/>
              <a:gd name="T96" fmla="*/ 233 w 463"/>
              <a:gd name="T97" fmla="*/ 81 h 465"/>
              <a:gd name="T98" fmla="*/ 306 w 463"/>
              <a:gd name="T99" fmla="*/ 100 h 465"/>
              <a:gd name="T100" fmla="*/ 364 w 463"/>
              <a:gd name="T101" fmla="*/ 156 h 465"/>
              <a:gd name="T102" fmla="*/ 384 w 463"/>
              <a:gd name="T103" fmla="*/ 235 h 465"/>
              <a:gd name="T104" fmla="*/ 363 w 463"/>
              <a:gd name="T105" fmla="*/ 308 h 465"/>
              <a:gd name="T106" fmla="*/ 348 w 463"/>
              <a:gd name="T107" fmla="*/ 329 h 465"/>
              <a:gd name="T108" fmla="*/ 289 w 463"/>
              <a:gd name="T109" fmla="*/ 371 h 465"/>
              <a:gd name="T110" fmla="*/ 218 w 463"/>
              <a:gd name="T111" fmla="*/ 381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3" h="465">
                <a:moveTo>
                  <a:pt x="247" y="464"/>
                </a:moveTo>
                <a:cubicBezTo>
                  <a:pt x="249" y="464"/>
                  <a:pt x="252" y="464"/>
                  <a:pt x="255" y="463"/>
                </a:cubicBezTo>
                <a:cubicBezTo>
                  <a:pt x="259" y="463"/>
                  <a:pt x="262" y="463"/>
                  <a:pt x="264" y="463"/>
                </a:cubicBezTo>
                <a:cubicBezTo>
                  <a:pt x="266" y="462"/>
                  <a:pt x="268" y="462"/>
                  <a:pt x="268" y="462"/>
                </a:cubicBezTo>
                <a:cubicBezTo>
                  <a:pt x="271" y="461"/>
                  <a:pt x="274" y="459"/>
                  <a:pt x="275" y="456"/>
                </a:cubicBezTo>
                <a:cubicBezTo>
                  <a:pt x="275" y="456"/>
                  <a:pt x="277" y="449"/>
                  <a:pt x="279" y="442"/>
                </a:cubicBezTo>
                <a:cubicBezTo>
                  <a:pt x="281" y="438"/>
                  <a:pt x="281" y="434"/>
                  <a:pt x="282" y="431"/>
                </a:cubicBezTo>
                <a:cubicBezTo>
                  <a:pt x="283" y="429"/>
                  <a:pt x="283" y="427"/>
                  <a:pt x="283" y="427"/>
                </a:cubicBezTo>
                <a:cubicBezTo>
                  <a:pt x="284" y="424"/>
                  <a:pt x="286" y="422"/>
                  <a:pt x="289" y="421"/>
                </a:cubicBezTo>
                <a:cubicBezTo>
                  <a:pt x="289" y="421"/>
                  <a:pt x="293" y="419"/>
                  <a:pt x="298" y="418"/>
                </a:cubicBezTo>
                <a:cubicBezTo>
                  <a:pt x="302" y="416"/>
                  <a:pt x="307" y="414"/>
                  <a:pt x="307" y="414"/>
                </a:cubicBezTo>
                <a:cubicBezTo>
                  <a:pt x="307" y="414"/>
                  <a:pt x="311" y="413"/>
                  <a:pt x="315" y="411"/>
                </a:cubicBezTo>
                <a:cubicBezTo>
                  <a:pt x="320" y="409"/>
                  <a:pt x="324" y="407"/>
                  <a:pt x="324" y="407"/>
                </a:cubicBezTo>
                <a:cubicBezTo>
                  <a:pt x="327" y="405"/>
                  <a:pt x="330" y="405"/>
                  <a:pt x="332" y="407"/>
                </a:cubicBezTo>
                <a:cubicBezTo>
                  <a:pt x="332" y="407"/>
                  <a:pt x="334" y="408"/>
                  <a:pt x="336" y="410"/>
                </a:cubicBezTo>
                <a:cubicBezTo>
                  <a:pt x="338" y="411"/>
                  <a:pt x="342" y="413"/>
                  <a:pt x="345" y="415"/>
                </a:cubicBezTo>
                <a:cubicBezTo>
                  <a:pt x="351" y="419"/>
                  <a:pt x="358" y="423"/>
                  <a:pt x="358" y="423"/>
                </a:cubicBezTo>
                <a:cubicBezTo>
                  <a:pt x="361" y="425"/>
                  <a:pt x="365" y="424"/>
                  <a:pt x="367" y="422"/>
                </a:cubicBezTo>
                <a:cubicBezTo>
                  <a:pt x="367" y="422"/>
                  <a:pt x="369" y="421"/>
                  <a:pt x="371" y="420"/>
                </a:cubicBezTo>
                <a:cubicBezTo>
                  <a:pt x="372" y="419"/>
                  <a:pt x="375" y="417"/>
                  <a:pt x="377" y="415"/>
                </a:cubicBezTo>
                <a:cubicBezTo>
                  <a:pt x="380" y="413"/>
                  <a:pt x="382" y="411"/>
                  <a:pt x="384" y="409"/>
                </a:cubicBezTo>
                <a:cubicBezTo>
                  <a:pt x="386" y="408"/>
                  <a:pt x="387" y="407"/>
                  <a:pt x="387" y="407"/>
                </a:cubicBezTo>
                <a:cubicBezTo>
                  <a:pt x="390" y="405"/>
                  <a:pt x="391" y="401"/>
                  <a:pt x="390" y="398"/>
                </a:cubicBezTo>
                <a:cubicBezTo>
                  <a:pt x="390" y="398"/>
                  <a:pt x="389" y="396"/>
                  <a:pt x="389" y="394"/>
                </a:cubicBezTo>
                <a:cubicBezTo>
                  <a:pt x="388" y="391"/>
                  <a:pt x="387" y="387"/>
                  <a:pt x="386" y="383"/>
                </a:cubicBezTo>
                <a:cubicBezTo>
                  <a:pt x="383" y="376"/>
                  <a:pt x="381" y="369"/>
                  <a:pt x="381" y="369"/>
                </a:cubicBezTo>
                <a:cubicBezTo>
                  <a:pt x="380" y="366"/>
                  <a:pt x="380" y="363"/>
                  <a:pt x="382" y="361"/>
                </a:cubicBezTo>
                <a:cubicBezTo>
                  <a:pt x="382" y="361"/>
                  <a:pt x="385" y="357"/>
                  <a:pt x="388" y="354"/>
                </a:cubicBezTo>
                <a:cubicBezTo>
                  <a:pt x="390" y="352"/>
                  <a:pt x="391" y="350"/>
                  <a:pt x="392" y="348"/>
                </a:cubicBezTo>
                <a:cubicBezTo>
                  <a:pt x="393" y="347"/>
                  <a:pt x="394" y="346"/>
                  <a:pt x="394" y="346"/>
                </a:cubicBezTo>
                <a:cubicBezTo>
                  <a:pt x="394" y="346"/>
                  <a:pt x="397" y="342"/>
                  <a:pt x="399" y="338"/>
                </a:cubicBezTo>
                <a:cubicBezTo>
                  <a:pt x="401" y="336"/>
                  <a:pt x="402" y="334"/>
                  <a:pt x="403" y="332"/>
                </a:cubicBezTo>
                <a:cubicBezTo>
                  <a:pt x="404" y="331"/>
                  <a:pt x="404" y="330"/>
                  <a:pt x="404" y="330"/>
                </a:cubicBezTo>
                <a:cubicBezTo>
                  <a:pt x="406" y="327"/>
                  <a:pt x="408" y="326"/>
                  <a:pt x="411" y="326"/>
                </a:cubicBezTo>
                <a:cubicBezTo>
                  <a:pt x="411" y="326"/>
                  <a:pt x="419" y="326"/>
                  <a:pt x="427" y="326"/>
                </a:cubicBezTo>
                <a:cubicBezTo>
                  <a:pt x="434" y="326"/>
                  <a:pt x="442" y="325"/>
                  <a:pt x="442" y="325"/>
                </a:cubicBezTo>
                <a:cubicBezTo>
                  <a:pt x="445" y="325"/>
                  <a:pt x="448" y="323"/>
                  <a:pt x="449" y="319"/>
                </a:cubicBezTo>
                <a:cubicBezTo>
                  <a:pt x="449" y="319"/>
                  <a:pt x="450" y="318"/>
                  <a:pt x="451" y="316"/>
                </a:cubicBezTo>
                <a:cubicBezTo>
                  <a:pt x="452" y="314"/>
                  <a:pt x="453" y="311"/>
                  <a:pt x="454" y="308"/>
                </a:cubicBezTo>
                <a:cubicBezTo>
                  <a:pt x="455" y="305"/>
                  <a:pt x="456" y="302"/>
                  <a:pt x="456" y="300"/>
                </a:cubicBezTo>
                <a:cubicBezTo>
                  <a:pt x="457" y="297"/>
                  <a:pt x="457" y="296"/>
                  <a:pt x="457" y="296"/>
                </a:cubicBezTo>
                <a:cubicBezTo>
                  <a:pt x="458" y="293"/>
                  <a:pt x="458" y="289"/>
                  <a:pt x="455" y="287"/>
                </a:cubicBezTo>
                <a:cubicBezTo>
                  <a:pt x="455" y="287"/>
                  <a:pt x="450" y="282"/>
                  <a:pt x="444" y="277"/>
                </a:cubicBezTo>
                <a:cubicBezTo>
                  <a:pt x="438" y="272"/>
                  <a:pt x="432" y="267"/>
                  <a:pt x="432" y="267"/>
                </a:cubicBezTo>
                <a:cubicBezTo>
                  <a:pt x="429" y="266"/>
                  <a:pt x="428" y="263"/>
                  <a:pt x="428" y="260"/>
                </a:cubicBezTo>
                <a:cubicBezTo>
                  <a:pt x="428" y="260"/>
                  <a:pt x="429" y="259"/>
                  <a:pt x="429" y="257"/>
                </a:cubicBezTo>
                <a:cubicBezTo>
                  <a:pt x="429" y="255"/>
                  <a:pt x="429" y="253"/>
                  <a:pt x="430" y="250"/>
                </a:cubicBezTo>
                <a:cubicBezTo>
                  <a:pt x="430" y="248"/>
                  <a:pt x="430" y="246"/>
                  <a:pt x="430" y="244"/>
                </a:cubicBezTo>
                <a:cubicBezTo>
                  <a:pt x="430" y="242"/>
                  <a:pt x="430" y="241"/>
                  <a:pt x="430" y="241"/>
                </a:cubicBezTo>
                <a:cubicBezTo>
                  <a:pt x="430" y="241"/>
                  <a:pt x="430" y="240"/>
                  <a:pt x="430" y="238"/>
                </a:cubicBezTo>
                <a:cubicBezTo>
                  <a:pt x="431" y="236"/>
                  <a:pt x="431" y="234"/>
                  <a:pt x="431" y="231"/>
                </a:cubicBezTo>
                <a:cubicBezTo>
                  <a:pt x="431" y="229"/>
                  <a:pt x="431" y="227"/>
                  <a:pt x="430" y="225"/>
                </a:cubicBezTo>
                <a:cubicBezTo>
                  <a:pt x="430" y="223"/>
                  <a:pt x="430" y="222"/>
                  <a:pt x="430" y="222"/>
                </a:cubicBezTo>
                <a:cubicBezTo>
                  <a:pt x="430" y="219"/>
                  <a:pt x="432" y="216"/>
                  <a:pt x="434" y="215"/>
                </a:cubicBezTo>
                <a:cubicBezTo>
                  <a:pt x="434" y="215"/>
                  <a:pt x="441" y="211"/>
                  <a:pt x="447" y="206"/>
                </a:cubicBezTo>
                <a:cubicBezTo>
                  <a:pt x="450" y="204"/>
                  <a:pt x="453" y="202"/>
                  <a:pt x="456" y="200"/>
                </a:cubicBezTo>
                <a:cubicBezTo>
                  <a:pt x="458" y="199"/>
                  <a:pt x="460" y="197"/>
                  <a:pt x="460" y="197"/>
                </a:cubicBezTo>
                <a:cubicBezTo>
                  <a:pt x="462" y="196"/>
                  <a:pt x="463" y="192"/>
                  <a:pt x="463" y="189"/>
                </a:cubicBezTo>
                <a:cubicBezTo>
                  <a:pt x="463" y="189"/>
                  <a:pt x="462" y="187"/>
                  <a:pt x="462" y="185"/>
                </a:cubicBezTo>
                <a:cubicBezTo>
                  <a:pt x="461" y="183"/>
                  <a:pt x="461" y="180"/>
                  <a:pt x="460" y="177"/>
                </a:cubicBezTo>
                <a:cubicBezTo>
                  <a:pt x="459" y="174"/>
                  <a:pt x="458" y="171"/>
                  <a:pt x="458" y="168"/>
                </a:cubicBezTo>
                <a:cubicBezTo>
                  <a:pt x="457" y="166"/>
                  <a:pt x="457" y="165"/>
                  <a:pt x="457" y="165"/>
                </a:cubicBezTo>
                <a:cubicBezTo>
                  <a:pt x="456" y="161"/>
                  <a:pt x="453" y="159"/>
                  <a:pt x="450" y="158"/>
                </a:cubicBezTo>
                <a:cubicBezTo>
                  <a:pt x="450" y="158"/>
                  <a:pt x="448" y="158"/>
                  <a:pt x="445" y="158"/>
                </a:cubicBezTo>
                <a:cubicBezTo>
                  <a:pt x="442" y="157"/>
                  <a:pt x="439" y="156"/>
                  <a:pt x="435" y="156"/>
                </a:cubicBezTo>
                <a:cubicBezTo>
                  <a:pt x="431" y="156"/>
                  <a:pt x="427" y="155"/>
                  <a:pt x="424" y="155"/>
                </a:cubicBezTo>
                <a:cubicBezTo>
                  <a:pt x="421" y="155"/>
                  <a:pt x="420" y="155"/>
                  <a:pt x="420" y="155"/>
                </a:cubicBezTo>
                <a:cubicBezTo>
                  <a:pt x="417" y="154"/>
                  <a:pt x="414" y="153"/>
                  <a:pt x="413" y="150"/>
                </a:cubicBezTo>
                <a:cubicBezTo>
                  <a:pt x="413" y="150"/>
                  <a:pt x="412" y="149"/>
                  <a:pt x="412" y="147"/>
                </a:cubicBezTo>
                <a:cubicBezTo>
                  <a:pt x="411" y="146"/>
                  <a:pt x="410" y="144"/>
                  <a:pt x="409" y="141"/>
                </a:cubicBezTo>
                <a:cubicBezTo>
                  <a:pt x="408" y="139"/>
                  <a:pt x="406" y="137"/>
                  <a:pt x="406" y="136"/>
                </a:cubicBezTo>
                <a:cubicBezTo>
                  <a:pt x="405" y="134"/>
                  <a:pt x="404" y="133"/>
                  <a:pt x="404" y="133"/>
                </a:cubicBezTo>
                <a:cubicBezTo>
                  <a:pt x="404" y="133"/>
                  <a:pt x="404" y="132"/>
                  <a:pt x="403" y="130"/>
                </a:cubicBezTo>
                <a:cubicBezTo>
                  <a:pt x="402" y="129"/>
                  <a:pt x="400" y="127"/>
                  <a:pt x="399" y="125"/>
                </a:cubicBezTo>
                <a:cubicBezTo>
                  <a:pt x="398" y="123"/>
                  <a:pt x="397" y="121"/>
                  <a:pt x="396" y="119"/>
                </a:cubicBezTo>
                <a:cubicBezTo>
                  <a:pt x="395" y="118"/>
                  <a:pt x="394" y="117"/>
                  <a:pt x="394" y="117"/>
                </a:cubicBezTo>
                <a:cubicBezTo>
                  <a:pt x="392" y="115"/>
                  <a:pt x="392" y="112"/>
                  <a:pt x="393" y="109"/>
                </a:cubicBezTo>
                <a:cubicBezTo>
                  <a:pt x="393" y="109"/>
                  <a:pt x="394" y="107"/>
                  <a:pt x="395" y="105"/>
                </a:cubicBezTo>
                <a:cubicBezTo>
                  <a:pt x="397" y="102"/>
                  <a:pt x="398" y="98"/>
                  <a:pt x="400" y="95"/>
                </a:cubicBezTo>
                <a:cubicBezTo>
                  <a:pt x="403" y="88"/>
                  <a:pt x="405" y="80"/>
                  <a:pt x="405" y="80"/>
                </a:cubicBezTo>
                <a:cubicBezTo>
                  <a:pt x="406" y="78"/>
                  <a:pt x="405" y="74"/>
                  <a:pt x="403" y="72"/>
                </a:cubicBezTo>
                <a:cubicBezTo>
                  <a:pt x="403" y="72"/>
                  <a:pt x="399" y="67"/>
                  <a:pt x="394" y="63"/>
                </a:cubicBezTo>
                <a:cubicBezTo>
                  <a:pt x="392" y="61"/>
                  <a:pt x="390" y="59"/>
                  <a:pt x="388" y="57"/>
                </a:cubicBezTo>
                <a:cubicBezTo>
                  <a:pt x="386" y="56"/>
                  <a:pt x="385" y="54"/>
                  <a:pt x="385" y="54"/>
                </a:cubicBezTo>
                <a:cubicBezTo>
                  <a:pt x="383" y="52"/>
                  <a:pt x="379" y="52"/>
                  <a:pt x="376" y="53"/>
                </a:cubicBezTo>
                <a:cubicBezTo>
                  <a:pt x="376" y="53"/>
                  <a:pt x="369" y="56"/>
                  <a:pt x="362" y="59"/>
                </a:cubicBezTo>
                <a:cubicBezTo>
                  <a:pt x="355" y="62"/>
                  <a:pt x="348" y="66"/>
                  <a:pt x="348" y="66"/>
                </a:cubicBezTo>
                <a:cubicBezTo>
                  <a:pt x="346" y="68"/>
                  <a:pt x="343" y="67"/>
                  <a:pt x="340" y="66"/>
                </a:cubicBezTo>
                <a:cubicBezTo>
                  <a:pt x="340" y="66"/>
                  <a:pt x="336" y="63"/>
                  <a:pt x="332" y="61"/>
                </a:cubicBezTo>
                <a:cubicBezTo>
                  <a:pt x="328" y="58"/>
                  <a:pt x="324" y="56"/>
                  <a:pt x="324" y="56"/>
                </a:cubicBezTo>
                <a:cubicBezTo>
                  <a:pt x="324" y="56"/>
                  <a:pt x="320" y="54"/>
                  <a:pt x="315" y="52"/>
                </a:cubicBezTo>
                <a:cubicBezTo>
                  <a:pt x="311" y="50"/>
                  <a:pt x="306" y="48"/>
                  <a:pt x="306" y="48"/>
                </a:cubicBezTo>
                <a:cubicBezTo>
                  <a:pt x="304" y="47"/>
                  <a:pt x="302" y="45"/>
                  <a:pt x="302" y="42"/>
                </a:cubicBezTo>
                <a:cubicBezTo>
                  <a:pt x="302" y="42"/>
                  <a:pt x="301" y="34"/>
                  <a:pt x="299" y="27"/>
                </a:cubicBezTo>
                <a:cubicBezTo>
                  <a:pt x="298" y="19"/>
                  <a:pt x="296" y="12"/>
                  <a:pt x="296" y="12"/>
                </a:cubicBezTo>
                <a:cubicBezTo>
                  <a:pt x="296" y="9"/>
                  <a:pt x="293" y="6"/>
                  <a:pt x="290" y="5"/>
                </a:cubicBezTo>
                <a:cubicBezTo>
                  <a:pt x="290" y="5"/>
                  <a:pt x="288" y="5"/>
                  <a:pt x="286" y="4"/>
                </a:cubicBezTo>
                <a:cubicBezTo>
                  <a:pt x="284" y="4"/>
                  <a:pt x="281" y="3"/>
                  <a:pt x="278" y="3"/>
                </a:cubicBezTo>
                <a:cubicBezTo>
                  <a:pt x="272" y="1"/>
                  <a:pt x="265" y="1"/>
                  <a:pt x="265" y="1"/>
                </a:cubicBezTo>
                <a:cubicBezTo>
                  <a:pt x="262" y="0"/>
                  <a:pt x="259" y="1"/>
                  <a:pt x="257" y="4"/>
                </a:cubicBezTo>
                <a:cubicBezTo>
                  <a:pt x="257" y="4"/>
                  <a:pt x="253" y="10"/>
                  <a:pt x="249" y="17"/>
                </a:cubicBezTo>
                <a:cubicBezTo>
                  <a:pt x="244" y="23"/>
                  <a:pt x="241" y="30"/>
                  <a:pt x="241" y="30"/>
                </a:cubicBezTo>
                <a:cubicBezTo>
                  <a:pt x="239" y="33"/>
                  <a:pt x="237" y="34"/>
                  <a:pt x="234" y="34"/>
                </a:cubicBezTo>
                <a:cubicBezTo>
                  <a:pt x="234" y="34"/>
                  <a:pt x="233" y="34"/>
                  <a:pt x="231" y="34"/>
                </a:cubicBezTo>
                <a:cubicBezTo>
                  <a:pt x="229" y="34"/>
                  <a:pt x="227" y="34"/>
                  <a:pt x="224" y="35"/>
                </a:cubicBezTo>
                <a:cubicBezTo>
                  <a:pt x="222" y="35"/>
                  <a:pt x="220" y="35"/>
                  <a:pt x="218" y="35"/>
                </a:cubicBezTo>
                <a:cubicBezTo>
                  <a:pt x="216" y="35"/>
                  <a:pt x="215" y="35"/>
                  <a:pt x="215" y="35"/>
                </a:cubicBezTo>
                <a:cubicBezTo>
                  <a:pt x="215" y="35"/>
                  <a:pt x="214" y="35"/>
                  <a:pt x="212" y="36"/>
                </a:cubicBezTo>
                <a:cubicBezTo>
                  <a:pt x="210" y="36"/>
                  <a:pt x="208" y="36"/>
                  <a:pt x="205" y="36"/>
                </a:cubicBezTo>
                <a:cubicBezTo>
                  <a:pt x="203" y="37"/>
                  <a:pt x="201" y="37"/>
                  <a:pt x="199" y="37"/>
                </a:cubicBezTo>
                <a:cubicBezTo>
                  <a:pt x="197" y="38"/>
                  <a:pt x="196" y="38"/>
                  <a:pt x="196" y="38"/>
                </a:cubicBezTo>
                <a:cubicBezTo>
                  <a:pt x="193" y="39"/>
                  <a:pt x="190" y="37"/>
                  <a:pt x="188" y="35"/>
                </a:cubicBezTo>
                <a:cubicBezTo>
                  <a:pt x="188" y="35"/>
                  <a:pt x="184" y="29"/>
                  <a:pt x="178" y="24"/>
                </a:cubicBezTo>
                <a:cubicBezTo>
                  <a:pt x="173" y="18"/>
                  <a:pt x="167" y="12"/>
                  <a:pt x="167" y="12"/>
                </a:cubicBezTo>
                <a:cubicBezTo>
                  <a:pt x="165" y="10"/>
                  <a:pt x="162" y="10"/>
                  <a:pt x="159" y="11"/>
                </a:cubicBezTo>
                <a:cubicBezTo>
                  <a:pt x="159" y="11"/>
                  <a:pt x="157" y="11"/>
                  <a:pt x="155" y="12"/>
                </a:cubicBezTo>
                <a:cubicBezTo>
                  <a:pt x="153" y="13"/>
                  <a:pt x="150" y="14"/>
                  <a:pt x="147" y="15"/>
                </a:cubicBezTo>
                <a:cubicBezTo>
                  <a:pt x="144" y="16"/>
                  <a:pt x="141" y="17"/>
                  <a:pt x="139" y="18"/>
                </a:cubicBezTo>
                <a:cubicBezTo>
                  <a:pt x="137" y="19"/>
                  <a:pt x="136" y="20"/>
                  <a:pt x="136" y="20"/>
                </a:cubicBezTo>
                <a:cubicBezTo>
                  <a:pt x="132" y="21"/>
                  <a:pt x="130" y="24"/>
                  <a:pt x="130" y="27"/>
                </a:cubicBezTo>
                <a:cubicBezTo>
                  <a:pt x="130" y="27"/>
                  <a:pt x="130" y="35"/>
                  <a:pt x="130" y="43"/>
                </a:cubicBezTo>
                <a:cubicBezTo>
                  <a:pt x="130" y="51"/>
                  <a:pt x="131" y="58"/>
                  <a:pt x="131" y="58"/>
                </a:cubicBezTo>
                <a:cubicBezTo>
                  <a:pt x="131" y="61"/>
                  <a:pt x="130" y="64"/>
                  <a:pt x="127" y="65"/>
                </a:cubicBezTo>
                <a:cubicBezTo>
                  <a:pt x="127" y="65"/>
                  <a:pt x="126" y="66"/>
                  <a:pt x="125" y="67"/>
                </a:cubicBezTo>
                <a:cubicBezTo>
                  <a:pt x="123" y="68"/>
                  <a:pt x="121" y="69"/>
                  <a:pt x="119" y="71"/>
                </a:cubicBezTo>
                <a:cubicBezTo>
                  <a:pt x="117" y="72"/>
                  <a:pt x="115" y="74"/>
                  <a:pt x="114" y="75"/>
                </a:cubicBezTo>
                <a:cubicBezTo>
                  <a:pt x="113" y="76"/>
                  <a:pt x="112" y="76"/>
                  <a:pt x="112" y="76"/>
                </a:cubicBezTo>
                <a:cubicBezTo>
                  <a:pt x="112" y="76"/>
                  <a:pt x="111" y="77"/>
                  <a:pt x="109" y="78"/>
                </a:cubicBezTo>
                <a:cubicBezTo>
                  <a:pt x="108" y="79"/>
                  <a:pt x="106" y="81"/>
                  <a:pt x="104" y="83"/>
                </a:cubicBezTo>
                <a:cubicBezTo>
                  <a:pt x="102" y="84"/>
                  <a:pt x="101" y="86"/>
                  <a:pt x="99" y="87"/>
                </a:cubicBezTo>
                <a:cubicBezTo>
                  <a:pt x="98" y="88"/>
                  <a:pt x="97" y="89"/>
                  <a:pt x="97" y="89"/>
                </a:cubicBezTo>
                <a:cubicBezTo>
                  <a:pt x="95" y="91"/>
                  <a:pt x="92" y="92"/>
                  <a:pt x="89" y="91"/>
                </a:cubicBezTo>
                <a:cubicBezTo>
                  <a:pt x="89" y="91"/>
                  <a:pt x="82" y="88"/>
                  <a:pt x="75" y="86"/>
                </a:cubicBezTo>
                <a:cubicBezTo>
                  <a:pt x="67" y="84"/>
                  <a:pt x="60" y="83"/>
                  <a:pt x="60" y="83"/>
                </a:cubicBezTo>
                <a:cubicBezTo>
                  <a:pt x="57" y="82"/>
                  <a:pt x="53" y="84"/>
                  <a:pt x="51" y="86"/>
                </a:cubicBezTo>
                <a:cubicBezTo>
                  <a:pt x="51" y="86"/>
                  <a:pt x="47" y="91"/>
                  <a:pt x="44" y="96"/>
                </a:cubicBezTo>
                <a:cubicBezTo>
                  <a:pt x="42" y="99"/>
                  <a:pt x="40" y="101"/>
                  <a:pt x="39" y="103"/>
                </a:cubicBezTo>
                <a:cubicBezTo>
                  <a:pt x="38" y="105"/>
                  <a:pt x="37" y="107"/>
                  <a:pt x="37" y="107"/>
                </a:cubicBezTo>
                <a:cubicBezTo>
                  <a:pt x="35" y="109"/>
                  <a:pt x="35" y="113"/>
                  <a:pt x="36" y="116"/>
                </a:cubicBezTo>
                <a:cubicBezTo>
                  <a:pt x="36" y="116"/>
                  <a:pt x="40" y="122"/>
                  <a:pt x="45" y="129"/>
                </a:cubicBezTo>
                <a:cubicBezTo>
                  <a:pt x="49" y="135"/>
                  <a:pt x="53" y="141"/>
                  <a:pt x="53" y="141"/>
                </a:cubicBezTo>
                <a:cubicBezTo>
                  <a:pt x="55" y="143"/>
                  <a:pt x="56" y="147"/>
                  <a:pt x="54" y="149"/>
                </a:cubicBezTo>
                <a:cubicBezTo>
                  <a:pt x="54" y="149"/>
                  <a:pt x="52" y="153"/>
                  <a:pt x="51" y="158"/>
                </a:cubicBezTo>
                <a:cubicBezTo>
                  <a:pt x="49" y="162"/>
                  <a:pt x="47" y="167"/>
                  <a:pt x="47" y="167"/>
                </a:cubicBezTo>
                <a:cubicBezTo>
                  <a:pt x="47" y="167"/>
                  <a:pt x="46" y="171"/>
                  <a:pt x="44" y="176"/>
                </a:cubicBezTo>
                <a:cubicBezTo>
                  <a:pt x="43" y="181"/>
                  <a:pt x="42" y="185"/>
                  <a:pt x="42" y="185"/>
                </a:cubicBezTo>
                <a:cubicBezTo>
                  <a:pt x="41" y="188"/>
                  <a:pt x="39" y="190"/>
                  <a:pt x="36" y="191"/>
                </a:cubicBezTo>
                <a:cubicBezTo>
                  <a:pt x="36" y="191"/>
                  <a:pt x="29" y="193"/>
                  <a:pt x="21" y="195"/>
                </a:cubicBezTo>
                <a:cubicBezTo>
                  <a:pt x="14" y="198"/>
                  <a:pt x="7" y="200"/>
                  <a:pt x="7" y="200"/>
                </a:cubicBezTo>
                <a:cubicBezTo>
                  <a:pt x="4" y="201"/>
                  <a:pt x="2" y="204"/>
                  <a:pt x="2" y="208"/>
                </a:cubicBezTo>
                <a:cubicBezTo>
                  <a:pt x="2" y="208"/>
                  <a:pt x="1" y="209"/>
                  <a:pt x="1" y="212"/>
                </a:cubicBezTo>
                <a:cubicBezTo>
                  <a:pt x="1" y="214"/>
                  <a:pt x="1" y="217"/>
                  <a:pt x="1" y="220"/>
                </a:cubicBezTo>
                <a:cubicBezTo>
                  <a:pt x="0" y="226"/>
                  <a:pt x="0" y="233"/>
                  <a:pt x="0" y="233"/>
                </a:cubicBezTo>
                <a:cubicBezTo>
                  <a:pt x="0" y="236"/>
                  <a:pt x="2" y="239"/>
                  <a:pt x="5" y="241"/>
                </a:cubicBezTo>
                <a:cubicBezTo>
                  <a:pt x="5" y="241"/>
                  <a:pt x="12" y="244"/>
                  <a:pt x="19" y="247"/>
                </a:cubicBezTo>
                <a:cubicBezTo>
                  <a:pt x="22" y="249"/>
                  <a:pt x="26" y="250"/>
                  <a:pt x="29" y="251"/>
                </a:cubicBezTo>
                <a:cubicBezTo>
                  <a:pt x="31" y="252"/>
                  <a:pt x="33" y="253"/>
                  <a:pt x="33" y="253"/>
                </a:cubicBezTo>
                <a:cubicBezTo>
                  <a:pt x="36" y="254"/>
                  <a:pt x="38" y="256"/>
                  <a:pt x="38" y="259"/>
                </a:cubicBezTo>
                <a:cubicBezTo>
                  <a:pt x="38" y="259"/>
                  <a:pt x="38" y="260"/>
                  <a:pt x="39" y="262"/>
                </a:cubicBezTo>
                <a:cubicBezTo>
                  <a:pt x="39" y="264"/>
                  <a:pt x="39" y="266"/>
                  <a:pt x="40" y="268"/>
                </a:cubicBezTo>
                <a:cubicBezTo>
                  <a:pt x="40" y="271"/>
                  <a:pt x="41" y="273"/>
                  <a:pt x="41" y="275"/>
                </a:cubicBezTo>
                <a:cubicBezTo>
                  <a:pt x="42" y="277"/>
                  <a:pt x="42" y="278"/>
                  <a:pt x="42" y="278"/>
                </a:cubicBezTo>
                <a:cubicBezTo>
                  <a:pt x="42" y="278"/>
                  <a:pt x="42" y="279"/>
                  <a:pt x="43" y="281"/>
                </a:cubicBezTo>
                <a:cubicBezTo>
                  <a:pt x="43" y="282"/>
                  <a:pt x="44" y="285"/>
                  <a:pt x="44" y="287"/>
                </a:cubicBezTo>
                <a:cubicBezTo>
                  <a:pt x="45" y="289"/>
                  <a:pt x="46" y="292"/>
                  <a:pt x="46" y="293"/>
                </a:cubicBezTo>
                <a:cubicBezTo>
                  <a:pt x="47" y="295"/>
                  <a:pt x="47" y="296"/>
                  <a:pt x="47" y="296"/>
                </a:cubicBezTo>
                <a:cubicBezTo>
                  <a:pt x="48" y="299"/>
                  <a:pt x="48" y="302"/>
                  <a:pt x="46" y="304"/>
                </a:cubicBezTo>
                <a:cubicBezTo>
                  <a:pt x="46" y="304"/>
                  <a:pt x="44" y="305"/>
                  <a:pt x="42" y="308"/>
                </a:cubicBezTo>
                <a:cubicBezTo>
                  <a:pt x="40" y="310"/>
                  <a:pt x="38" y="313"/>
                  <a:pt x="36" y="316"/>
                </a:cubicBezTo>
                <a:cubicBezTo>
                  <a:pt x="33" y="319"/>
                  <a:pt x="31" y="322"/>
                  <a:pt x="29" y="324"/>
                </a:cubicBezTo>
                <a:cubicBezTo>
                  <a:pt x="27" y="326"/>
                  <a:pt x="26" y="328"/>
                  <a:pt x="26" y="328"/>
                </a:cubicBezTo>
                <a:cubicBezTo>
                  <a:pt x="24" y="330"/>
                  <a:pt x="24" y="334"/>
                  <a:pt x="26" y="337"/>
                </a:cubicBezTo>
                <a:cubicBezTo>
                  <a:pt x="26" y="337"/>
                  <a:pt x="26" y="338"/>
                  <a:pt x="27" y="340"/>
                </a:cubicBezTo>
                <a:cubicBezTo>
                  <a:pt x="29" y="342"/>
                  <a:pt x="30" y="345"/>
                  <a:pt x="32" y="348"/>
                </a:cubicBezTo>
                <a:cubicBezTo>
                  <a:pt x="33" y="351"/>
                  <a:pt x="35" y="353"/>
                  <a:pt x="36" y="355"/>
                </a:cubicBezTo>
                <a:cubicBezTo>
                  <a:pt x="37" y="357"/>
                  <a:pt x="38" y="358"/>
                  <a:pt x="38" y="358"/>
                </a:cubicBezTo>
                <a:cubicBezTo>
                  <a:pt x="40" y="361"/>
                  <a:pt x="43" y="363"/>
                  <a:pt x="46" y="363"/>
                </a:cubicBezTo>
                <a:cubicBezTo>
                  <a:pt x="46" y="363"/>
                  <a:pt x="48" y="362"/>
                  <a:pt x="51" y="362"/>
                </a:cubicBezTo>
                <a:cubicBezTo>
                  <a:pt x="54" y="362"/>
                  <a:pt x="58" y="361"/>
                  <a:pt x="61" y="361"/>
                </a:cubicBezTo>
                <a:cubicBezTo>
                  <a:pt x="69" y="359"/>
                  <a:pt x="76" y="358"/>
                  <a:pt x="76" y="358"/>
                </a:cubicBezTo>
                <a:cubicBezTo>
                  <a:pt x="79" y="357"/>
                  <a:pt x="82" y="358"/>
                  <a:pt x="84" y="360"/>
                </a:cubicBezTo>
                <a:cubicBezTo>
                  <a:pt x="84" y="360"/>
                  <a:pt x="85" y="361"/>
                  <a:pt x="86" y="362"/>
                </a:cubicBezTo>
                <a:cubicBezTo>
                  <a:pt x="87" y="364"/>
                  <a:pt x="89" y="366"/>
                  <a:pt x="91" y="367"/>
                </a:cubicBezTo>
                <a:cubicBezTo>
                  <a:pt x="92" y="369"/>
                  <a:pt x="94" y="371"/>
                  <a:pt x="95" y="372"/>
                </a:cubicBezTo>
                <a:cubicBezTo>
                  <a:pt x="96" y="373"/>
                  <a:pt x="97" y="374"/>
                  <a:pt x="97" y="374"/>
                </a:cubicBezTo>
                <a:cubicBezTo>
                  <a:pt x="97" y="374"/>
                  <a:pt x="98" y="375"/>
                  <a:pt x="100" y="376"/>
                </a:cubicBezTo>
                <a:cubicBezTo>
                  <a:pt x="101" y="377"/>
                  <a:pt x="103" y="379"/>
                  <a:pt x="104" y="380"/>
                </a:cubicBezTo>
                <a:cubicBezTo>
                  <a:pt x="106" y="382"/>
                  <a:pt x="108" y="384"/>
                  <a:pt x="109" y="385"/>
                </a:cubicBezTo>
                <a:cubicBezTo>
                  <a:pt x="111" y="386"/>
                  <a:pt x="112" y="387"/>
                  <a:pt x="112" y="387"/>
                </a:cubicBezTo>
                <a:cubicBezTo>
                  <a:pt x="114" y="388"/>
                  <a:pt x="115" y="391"/>
                  <a:pt x="115" y="394"/>
                </a:cubicBezTo>
                <a:cubicBezTo>
                  <a:pt x="115" y="394"/>
                  <a:pt x="113" y="402"/>
                  <a:pt x="112" y="409"/>
                </a:cubicBezTo>
                <a:cubicBezTo>
                  <a:pt x="112" y="417"/>
                  <a:pt x="111" y="425"/>
                  <a:pt x="111" y="425"/>
                </a:cubicBezTo>
                <a:cubicBezTo>
                  <a:pt x="111" y="428"/>
                  <a:pt x="113" y="431"/>
                  <a:pt x="116" y="433"/>
                </a:cubicBezTo>
                <a:cubicBezTo>
                  <a:pt x="116" y="433"/>
                  <a:pt x="117" y="433"/>
                  <a:pt x="119" y="434"/>
                </a:cubicBezTo>
                <a:cubicBezTo>
                  <a:pt x="121" y="436"/>
                  <a:pt x="124" y="437"/>
                  <a:pt x="127" y="439"/>
                </a:cubicBezTo>
                <a:cubicBezTo>
                  <a:pt x="129" y="440"/>
                  <a:pt x="132" y="441"/>
                  <a:pt x="134" y="442"/>
                </a:cubicBezTo>
                <a:cubicBezTo>
                  <a:pt x="136" y="443"/>
                  <a:pt x="138" y="444"/>
                  <a:pt x="138" y="444"/>
                </a:cubicBezTo>
                <a:cubicBezTo>
                  <a:pt x="141" y="445"/>
                  <a:pt x="144" y="445"/>
                  <a:pt x="147" y="443"/>
                </a:cubicBezTo>
                <a:cubicBezTo>
                  <a:pt x="147" y="443"/>
                  <a:pt x="153" y="438"/>
                  <a:pt x="159" y="433"/>
                </a:cubicBezTo>
                <a:cubicBezTo>
                  <a:pt x="164" y="428"/>
                  <a:pt x="170" y="422"/>
                  <a:pt x="170" y="422"/>
                </a:cubicBezTo>
                <a:cubicBezTo>
                  <a:pt x="172" y="420"/>
                  <a:pt x="175" y="420"/>
                  <a:pt x="177" y="420"/>
                </a:cubicBezTo>
                <a:cubicBezTo>
                  <a:pt x="177" y="420"/>
                  <a:pt x="179" y="421"/>
                  <a:pt x="180" y="421"/>
                </a:cubicBezTo>
                <a:cubicBezTo>
                  <a:pt x="182" y="422"/>
                  <a:pt x="184" y="422"/>
                  <a:pt x="187" y="423"/>
                </a:cubicBezTo>
                <a:cubicBezTo>
                  <a:pt x="191" y="424"/>
                  <a:pt x="196" y="425"/>
                  <a:pt x="196" y="425"/>
                </a:cubicBezTo>
                <a:cubicBezTo>
                  <a:pt x="196" y="425"/>
                  <a:pt x="197" y="425"/>
                  <a:pt x="199" y="426"/>
                </a:cubicBezTo>
                <a:cubicBezTo>
                  <a:pt x="201" y="426"/>
                  <a:pt x="203" y="426"/>
                  <a:pt x="205" y="427"/>
                </a:cubicBezTo>
                <a:cubicBezTo>
                  <a:pt x="210" y="427"/>
                  <a:pt x="215" y="428"/>
                  <a:pt x="215" y="428"/>
                </a:cubicBezTo>
                <a:cubicBezTo>
                  <a:pt x="218" y="428"/>
                  <a:pt x="220" y="430"/>
                  <a:pt x="221" y="433"/>
                </a:cubicBezTo>
                <a:cubicBezTo>
                  <a:pt x="221" y="433"/>
                  <a:pt x="224" y="440"/>
                  <a:pt x="228" y="446"/>
                </a:cubicBezTo>
                <a:cubicBezTo>
                  <a:pt x="229" y="450"/>
                  <a:pt x="231" y="453"/>
                  <a:pt x="233" y="456"/>
                </a:cubicBezTo>
                <a:cubicBezTo>
                  <a:pt x="234" y="458"/>
                  <a:pt x="235" y="460"/>
                  <a:pt x="235" y="460"/>
                </a:cubicBezTo>
                <a:cubicBezTo>
                  <a:pt x="236" y="463"/>
                  <a:pt x="240" y="465"/>
                  <a:pt x="243" y="464"/>
                </a:cubicBezTo>
                <a:cubicBezTo>
                  <a:pt x="243" y="464"/>
                  <a:pt x="245" y="464"/>
                  <a:pt x="247" y="464"/>
                </a:cubicBezTo>
                <a:close/>
                <a:moveTo>
                  <a:pt x="218" y="381"/>
                </a:moveTo>
                <a:cubicBezTo>
                  <a:pt x="214" y="381"/>
                  <a:pt x="211" y="380"/>
                  <a:pt x="209" y="380"/>
                </a:cubicBezTo>
                <a:cubicBezTo>
                  <a:pt x="206" y="379"/>
                  <a:pt x="205" y="379"/>
                  <a:pt x="205" y="379"/>
                </a:cubicBezTo>
                <a:cubicBezTo>
                  <a:pt x="205" y="379"/>
                  <a:pt x="204" y="379"/>
                  <a:pt x="201" y="378"/>
                </a:cubicBezTo>
                <a:cubicBezTo>
                  <a:pt x="200" y="378"/>
                  <a:pt x="199" y="378"/>
                  <a:pt x="197" y="377"/>
                </a:cubicBezTo>
                <a:cubicBezTo>
                  <a:pt x="196" y="377"/>
                  <a:pt x="194" y="377"/>
                  <a:pt x="192" y="376"/>
                </a:cubicBezTo>
                <a:cubicBezTo>
                  <a:pt x="184" y="374"/>
                  <a:pt x="174" y="370"/>
                  <a:pt x="164" y="365"/>
                </a:cubicBezTo>
                <a:cubicBezTo>
                  <a:pt x="155" y="360"/>
                  <a:pt x="146" y="354"/>
                  <a:pt x="140" y="349"/>
                </a:cubicBezTo>
                <a:cubicBezTo>
                  <a:pt x="136" y="347"/>
                  <a:pt x="134" y="344"/>
                  <a:pt x="132" y="343"/>
                </a:cubicBezTo>
                <a:cubicBezTo>
                  <a:pt x="131" y="341"/>
                  <a:pt x="130" y="340"/>
                  <a:pt x="130" y="340"/>
                </a:cubicBezTo>
                <a:cubicBezTo>
                  <a:pt x="130" y="340"/>
                  <a:pt x="129" y="339"/>
                  <a:pt x="127" y="338"/>
                </a:cubicBezTo>
                <a:cubicBezTo>
                  <a:pt x="125" y="336"/>
                  <a:pt x="123" y="334"/>
                  <a:pt x="120" y="331"/>
                </a:cubicBezTo>
                <a:cubicBezTo>
                  <a:pt x="115" y="325"/>
                  <a:pt x="109" y="316"/>
                  <a:pt x="103" y="307"/>
                </a:cubicBezTo>
                <a:cubicBezTo>
                  <a:pt x="98" y="297"/>
                  <a:pt x="94" y="287"/>
                  <a:pt x="91" y="280"/>
                </a:cubicBezTo>
                <a:cubicBezTo>
                  <a:pt x="90" y="276"/>
                  <a:pt x="89" y="273"/>
                  <a:pt x="88" y="270"/>
                </a:cubicBezTo>
                <a:cubicBezTo>
                  <a:pt x="88" y="268"/>
                  <a:pt x="87" y="267"/>
                  <a:pt x="87" y="267"/>
                </a:cubicBezTo>
                <a:cubicBezTo>
                  <a:pt x="87" y="267"/>
                  <a:pt x="87" y="265"/>
                  <a:pt x="86" y="263"/>
                </a:cubicBezTo>
                <a:cubicBezTo>
                  <a:pt x="86" y="261"/>
                  <a:pt x="85" y="258"/>
                  <a:pt x="85" y="254"/>
                </a:cubicBezTo>
                <a:cubicBezTo>
                  <a:pt x="83" y="246"/>
                  <a:pt x="83" y="235"/>
                  <a:pt x="83" y="224"/>
                </a:cubicBezTo>
                <a:cubicBezTo>
                  <a:pt x="84" y="214"/>
                  <a:pt x="86" y="203"/>
                  <a:pt x="88" y="195"/>
                </a:cubicBezTo>
                <a:cubicBezTo>
                  <a:pt x="88" y="191"/>
                  <a:pt x="90" y="188"/>
                  <a:pt x="90" y="186"/>
                </a:cubicBezTo>
                <a:cubicBezTo>
                  <a:pt x="91" y="183"/>
                  <a:pt x="91" y="182"/>
                  <a:pt x="91" y="182"/>
                </a:cubicBezTo>
                <a:cubicBezTo>
                  <a:pt x="91" y="182"/>
                  <a:pt x="92" y="181"/>
                  <a:pt x="93" y="179"/>
                </a:cubicBezTo>
                <a:cubicBezTo>
                  <a:pt x="94" y="177"/>
                  <a:pt x="95" y="173"/>
                  <a:pt x="96" y="170"/>
                </a:cubicBezTo>
                <a:cubicBezTo>
                  <a:pt x="100" y="162"/>
                  <a:pt x="105" y="153"/>
                  <a:pt x="111" y="144"/>
                </a:cubicBezTo>
                <a:cubicBezTo>
                  <a:pt x="117" y="135"/>
                  <a:pt x="125" y="127"/>
                  <a:pt x="130" y="122"/>
                </a:cubicBezTo>
                <a:cubicBezTo>
                  <a:pt x="136" y="116"/>
                  <a:pt x="141" y="113"/>
                  <a:pt x="141" y="113"/>
                </a:cubicBezTo>
                <a:cubicBezTo>
                  <a:pt x="141" y="113"/>
                  <a:pt x="145" y="110"/>
                  <a:pt x="151" y="105"/>
                </a:cubicBezTo>
                <a:cubicBezTo>
                  <a:pt x="158" y="101"/>
                  <a:pt x="168" y="96"/>
                  <a:pt x="178" y="92"/>
                </a:cubicBezTo>
                <a:cubicBezTo>
                  <a:pt x="188" y="88"/>
                  <a:pt x="198" y="85"/>
                  <a:pt x="206" y="84"/>
                </a:cubicBezTo>
                <a:cubicBezTo>
                  <a:pt x="214" y="82"/>
                  <a:pt x="219" y="82"/>
                  <a:pt x="219" y="82"/>
                </a:cubicBezTo>
                <a:cubicBezTo>
                  <a:pt x="219" y="82"/>
                  <a:pt x="225" y="81"/>
                  <a:pt x="233" y="81"/>
                </a:cubicBezTo>
                <a:cubicBezTo>
                  <a:pt x="241" y="81"/>
                  <a:pt x="251" y="82"/>
                  <a:pt x="262" y="84"/>
                </a:cubicBezTo>
                <a:cubicBezTo>
                  <a:pt x="273" y="86"/>
                  <a:pt x="283" y="89"/>
                  <a:pt x="290" y="92"/>
                </a:cubicBezTo>
                <a:cubicBezTo>
                  <a:pt x="294" y="94"/>
                  <a:pt x="297" y="95"/>
                  <a:pt x="299" y="96"/>
                </a:cubicBezTo>
                <a:cubicBezTo>
                  <a:pt x="301" y="97"/>
                  <a:pt x="302" y="98"/>
                  <a:pt x="302" y="98"/>
                </a:cubicBezTo>
                <a:cubicBezTo>
                  <a:pt x="302" y="98"/>
                  <a:pt x="304" y="98"/>
                  <a:pt x="306" y="100"/>
                </a:cubicBezTo>
                <a:cubicBezTo>
                  <a:pt x="308" y="101"/>
                  <a:pt x="311" y="102"/>
                  <a:pt x="314" y="105"/>
                </a:cubicBezTo>
                <a:cubicBezTo>
                  <a:pt x="321" y="109"/>
                  <a:pt x="330" y="115"/>
                  <a:pt x="337" y="123"/>
                </a:cubicBezTo>
                <a:cubicBezTo>
                  <a:pt x="345" y="130"/>
                  <a:pt x="352" y="138"/>
                  <a:pt x="356" y="145"/>
                </a:cubicBezTo>
                <a:cubicBezTo>
                  <a:pt x="359" y="148"/>
                  <a:pt x="361" y="151"/>
                  <a:pt x="362" y="153"/>
                </a:cubicBezTo>
                <a:cubicBezTo>
                  <a:pt x="363" y="155"/>
                  <a:pt x="364" y="156"/>
                  <a:pt x="364" y="156"/>
                </a:cubicBezTo>
                <a:cubicBezTo>
                  <a:pt x="364" y="156"/>
                  <a:pt x="364" y="157"/>
                  <a:pt x="365" y="160"/>
                </a:cubicBezTo>
                <a:cubicBezTo>
                  <a:pt x="367" y="162"/>
                  <a:pt x="368" y="165"/>
                  <a:pt x="370" y="168"/>
                </a:cubicBezTo>
                <a:cubicBezTo>
                  <a:pt x="373" y="176"/>
                  <a:pt x="377" y="186"/>
                  <a:pt x="380" y="196"/>
                </a:cubicBezTo>
                <a:cubicBezTo>
                  <a:pt x="382" y="207"/>
                  <a:pt x="383" y="217"/>
                  <a:pt x="384" y="225"/>
                </a:cubicBezTo>
                <a:cubicBezTo>
                  <a:pt x="384" y="229"/>
                  <a:pt x="384" y="233"/>
                  <a:pt x="384" y="235"/>
                </a:cubicBezTo>
                <a:cubicBezTo>
                  <a:pt x="384" y="237"/>
                  <a:pt x="384" y="239"/>
                  <a:pt x="384" y="239"/>
                </a:cubicBezTo>
                <a:cubicBezTo>
                  <a:pt x="384" y="239"/>
                  <a:pt x="384" y="240"/>
                  <a:pt x="383" y="242"/>
                </a:cubicBezTo>
                <a:cubicBezTo>
                  <a:pt x="383" y="245"/>
                  <a:pt x="383" y="248"/>
                  <a:pt x="382" y="252"/>
                </a:cubicBezTo>
                <a:cubicBezTo>
                  <a:pt x="381" y="260"/>
                  <a:pt x="379" y="271"/>
                  <a:pt x="375" y="281"/>
                </a:cubicBezTo>
                <a:cubicBezTo>
                  <a:pt x="372" y="291"/>
                  <a:pt x="367" y="301"/>
                  <a:pt x="363" y="308"/>
                </a:cubicBezTo>
                <a:cubicBezTo>
                  <a:pt x="362" y="309"/>
                  <a:pt x="361" y="311"/>
                  <a:pt x="360" y="312"/>
                </a:cubicBezTo>
                <a:cubicBezTo>
                  <a:pt x="359" y="314"/>
                  <a:pt x="359" y="315"/>
                  <a:pt x="358" y="316"/>
                </a:cubicBezTo>
                <a:cubicBezTo>
                  <a:pt x="357" y="318"/>
                  <a:pt x="356" y="319"/>
                  <a:pt x="356" y="319"/>
                </a:cubicBezTo>
                <a:cubicBezTo>
                  <a:pt x="356" y="319"/>
                  <a:pt x="355" y="320"/>
                  <a:pt x="354" y="322"/>
                </a:cubicBezTo>
                <a:cubicBezTo>
                  <a:pt x="352" y="324"/>
                  <a:pt x="350" y="326"/>
                  <a:pt x="348" y="329"/>
                </a:cubicBezTo>
                <a:cubicBezTo>
                  <a:pt x="342" y="335"/>
                  <a:pt x="335" y="343"/>
                  <a:pt x="326" y="350"/>
                </a:cubicBezTo>
                <a:cubicBezTo>
                  <a:pt x="318" y="356"/>
                  <a:pt x="309" y="362"/>
                  <a:pt x="302" y="366"/>
                </a:cubicBezTo>
                <a:cubicBezTo>
                  <a:pt x="300" y="366"/>
                  <a:pt x="298" y="367"/>
                  <a:pt x="297" y="368"/>
                </a:cubicBezTo>
                <a:cubicBezTo>
                  <a:pt x="295" y="369"/>
                  <a:pt x="294" y="369"/>
                  <a:pt x="293" y="370"/>
                </a:cubicBezTo>
                <a:cubicBezTo>
                  <a:pt x="290" y="371"/>
                  <a:pt x="289" y="371"/>
                  <a:pt x="289" y="371"/>
                </a:cubicBezTo>
                <a:cubicBezTo>
                  <a:pt x="289" y="371"/>
                  <a:pt x="288" y="372"/>
                  <a:pt x="286" y="372"/>
                </a:cubicBezTo>
                <a:cubicBezTo>
                  <a:pt x="285" y="373"/>
                  <a:pt x="283" y="373"/>
                  <a:pt x="282" y="374"/>
                </a:cubicBezTo>
                <a:cubicBezTo>
                  <a:pt x="280" y="374"/>
                  <a:pt x="278" y="375"/>
                  <a:pt x="277" y="376"/>
                </a:cubicBezTo>
                <a:cubicBezTo>
                  <a:pt x="269" y="378"/>
                  <a:pt x="258" y="380"/>
                  <a:pt x="248" y="381"/>
                </a:cubicBezTo>
                <a:cubicBezTo>
                  <a:pt x="237" y="382"/>
                  <a:pt x="226" y="382"/>
                  <a:pt x="218" y="38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4" name="Freeform 60"/>
          <p:cNvSpPr>
            <a:spLocks noEditPoints="1"/>
          </p:cNvSpPr>
          <p:nvPr/>
        </p:nvSpPr>
        <p:spPr bwMode="auto">
          <a:xfrm>
            <a:off x="3974291" y="3323469"/>
            <a:ext cx="423282" cy="443703"/>
          </a:xfrm>
          <a:custGeom>
            <a:avLst/>
            <a:gdLst>
              <a:gd name="T0" fmla="*/ 114 w 211"/>
              <a:gd name="T1" fmla="*/ 5 h 211"/>
              <a:gd name="T2" fmla="*/ 5 w 211"/>
              <a:gd name="T3" fmla="*/ 114 h 211"/>
              <a:gd name="T4" fmla="*/ 97 w 211"/>
              <a:gd name="T5" fmla="*/ 206 h 211"/>
              <a:gd name="T6" fmla="*/ 206 w 211"/>
              <a:gd name="T7" fmla="*/ 97 h 211"/>
              <a:gd name="T8" fmla="*/ 114 w 211"/>
              <a:gd name="T9" fmla="*/ 5 h 211"/>
              <a:gd name="T10" fmla="*/ 133 w 211"/>
              <a:gd name="T11" fmla="*/ 145 h 211"/>
              <a:gd name="T12" fmla="*/ 112 w 211"/>
              <a:gd name="T13" fmla="*/ 154 h 211"/>
              <a:gd name="T14" fmla="*/ 112 w 211"/>
              <a:gd name="T15" fmla="*/ 165 h 211"/>
              <a:gd name="T16" fmla="*/ 108 w 211"/>
              <a:gd name="T17" fmla="*/ 169 h 211"/>
              <a:gd name="T18" fmla="*/ 106 w 211"/>
              <a:gd name="T19" fmla="*/ 169 h 211"/>
              <a:gd name="T20" fmla="*/ 103 w 211"/>
              <a:gd name="T21" fmla="*/ 169 h 211"/>
              <a:gd name="T22" fmla="*/ 100 w 211"/>
              <a:gd name="T23" fmla="*/ 165 h 211"/>
              <a:gd name="T24" fmla="*/ 100 w 211"/>
              <a:gd name="T25" fmla="*/ 154 h 211"/>
              <a:gd name="T26" fmla="*/ 71 w 211"/>
              <a:gd name="T27" fmla="*/ 131 h 211"/>
              <a:gd name="T28" fmla="*/ 74 w 211"/>
              <a:gd name="T29" fmla="*/ 126 h 211"/>
              <a:gd name="T30" fmla="*/ 86 w 211"/>
              <a:gd name="T31" fmla="*/ 123 h 211"/>
              <a:gd name="T32" fmla="*/ 90 w 211"/>
              <a:gd name="T33" fmla="*/ 126 h 211"/>
              <a:gd name="T34" fmla="*/ 106 w 211"/>
              <a:gd name="T35" fmla="*/ 138 h 211"/>
              <a:gd name="T36" fmla="*/ 106 w 211"/>
              <a:gd name="T37" fmla="*/ 138 h 211"/>
              <a:gd name="T38" fmla="*/ 116 w 211"/>
              <a:gd name="T39" fmla="*/ 135 h 211"/>
              <a:gd name="T40" fmla="*/ 119 w 211"/>
              <a:gd name="T41" fmla="*/ 126 h 211"/>
              <a:gd name="T42" fmla="*/ 116 w 211"/>
              <a:gd name="T43" fmla="*/ 119 h 211"/>
              <a:gd name="T44" fmla="*/ 106 w 211"/>
              <a:gd name="T45" fmla="*/ 114 h 211"/>
              <a:gd name="T46" fmla="*/ 102 w 211"/>
              <a:gd name="T47" fmla="*/ 113 h 211"/>
              <a:gd name="T48" fmla="*/ 86 w 211"/>
              <a:gd name="T49" fmla="*/ 106 h 211"/>
              <a:gd name="T50" fmla="*/ 77 w 211"/>
              <a:gd name="T51" fmla="*/ 96 h 211"/>
              <a:gd name="T52" fmla="*/ 74 w 211"/>
              <a:gd name="T53" fmla="*/ 82 h 211"/>
              <a:gd name="T54" fmla="*/ 80 w 211"/>
              <a:gd name="T55" fmla="*/ 63 h 211"/>
              <a:gd name="T56" fmla="*/ 100 w 211"/>
              <a:gd name="T57" fmla="*/ 53 h 211"/>
              <a:gd name="T58" fmla="*/ 100 w 211"/>
              <a:gd name="T59" fmla="*/ 46 h 211"/>
              <a:gd name="T60" fmla="*/ 103 w 211"/>
              <a:gd name="T61" fmla="*/ 42 h 211"/>
              <a:gd name="T62" fmla="*/ 106 w 211"/>
              <a:gd name="T63" fmla="*/ 42 h 211"/>
              <a:gd name="T64" fmla="*/ 108 w 211"/>
              <a:gd name="T65" fmla="*/ 42 h 211"/>
              <a:gd name="T66" fmla="*/ 112 w 211"/>
              <a:gd name="T67" fmla="*/ 46 h 211"/>
              <a:gd name="T68" fmla="*/ 112 w 211"/>
              <a:gd name="T69" fmla="*/ 53 h 211"/>
              <a:gd name="T70" fmla="*/ 137 w 211"/>
              <a:gd name="T71" fmla="*/ 73 h 211"/>
              <a:gd name="T72" fmla="*/ 135 w 211"/>
              <a:gd name="T73" fmla="*/ 77 h 211"/>
              <a:gd name="T74" fmla="*/ 124 w 211"/>
              <a:gd name="T75" fmla="*/ 81 h 211"/>
              <a:gd name="T76" fmla="*/ 120 w 211"/>
              <a:gd name="T77" fmla="*/ 80 h 211"/>
              <a:gd name="T78" fmla="*/ 106 w 211"/>
              <a:gd name="T79" fmla="*/ 69 h 211"/>
              <a:gd name="T80" fmla="*/ 106 w 211"/>
              <a:gd name="T81" fmla="*/ 69 h 211"/>
              <a:gd name="T82" fmla="*/ 98 w 211"/>
              <a:gd name="T83" fmla="*/ 72 h 211"/>
              <a:gd name="T84" fmla="*/ 95 w 211"/>
              <a:gd name="T85" fmla="*/ 79 h 211"/>
              <a:gd name="T86" fmla="*/ 98 w 211"/>
              <a:gd name="T87" fmla="*/ 86 h 211"/>
              <a:gd name="T88" fmla="*/ 106 w 211"/>
              <a:gd name="T89" fmla="*/ 90 h 211"/>
              <a:gd name="T90" fmla="*/ 111 w 211"/>
              <a:gd name="T91" fmla="*/ 92 h 211"/>
              <a:gd name="T92" fmla="*/ 127 w 211"/>
              <a:gd name="T93" fmla="*/ 100 h 211"/>
              <a:gd name="T94" fmla="*/ 137 w 211"/>
              <a:gd name="T95" fmla="*/ 109 h 211"/>
              <a:gd name="T96" fmla="*/ 141 w 211"/>
              <a:gd name="T97" fmla="*/ 124 h 211"/>
              <a:gd name="T98" fmla="*/ 133 w 211"/>
              <a:gd name="T99" fmla="*/ 14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211">
                <a:moveTo>
                  <a:pt x="114" y="5"/>
                </a:moveTo>
                <a:cubicBezTo>
                  <a:pt x="51" y="0"/>
                  <a:pt x="0" y="51"/>
                  <a:pt x="5" y="114"/>
                </a:cubicBezTo>
                <a:cubicBezTo>
                  <a:pt x="9" y="163"/>
                  <a:pt x="48" y="202"/>
                  <a:pt x="97" y="206"/>
                </a:cubicBezTo>
                <a:cubicBezTo>
                  <a:pt x="160" y="211"/>
                  <a:pt x="211" y="160"/>
                  <a:pt x="206" y="97"/>
                </a:cubicBezTo>
                <a:cubicBezTo>
                  <a:pt x="203" y="48"/>
                  <a:pt x="163" y="8"/>
                  <a:pt x="114" y="5"/>
                </a:cubicBezTo>
                <a:close/>
                <a:moveTo>
                  <a:pt x="133" y="145"/>
                </a:moveTo>
                <a:cubicBezTo>
                  <a:pt x="128" y="150"/>
                  <a:pt x="121" y="153"/>
                  <a:pt x="112" y="154"/>
                </a:cubicBezTo>
                <a:cubicBezTo>
                  <a:pt x="112" y="165"/>
                  <a:pt x="112" y="165"/>
                  <a:pt x="112" y="165"/>
                </a:cubicBezTo>
                <a:cubicBezTo>
                  <a:pt x="112" y="167"/>
                  <a:pt x="110" y="169"/>
                  <a:pt x="108" y="169"/>
                </a:cubicBezTo>
                <a:cubicBezTo>
                  <a:pt x="106" y="169"/>
                  <a:pt x="106" y="169"/>
                  <a:pt x="106" y="169"/>
                </a:cubicBezTo>
                <a:cubicBezTo>
                  <a:pt x="103" y="169"/>
                  <a:pt x="103" y="169"/>
                  <a:pt x="103" y="169"/>
                </a:cubicBezTo>
                <a:cubicBezTo>
                  <a:pt x="101" y="169"/>
                  <a:pt x="100" y="167"/>
                  <a:pt x="100" y="165"/>
                </a:cubicBezTo>
                <a:cubicBezTo>
                  <a:pt x="100" y="154"/>
                  <a:pt x="100" y="154"/>
                  <a:pt x="100" y="154"/>
                </a:cubicBezTo>
                <a:cubicBezTo>
                  <a:pt x="85" y="153"/>
                  <a:pt x="76" y="145"/>
                  <a:pt x="71" y="131"/>
                </a:cubicBezTo>
                <a:cubicBezTo>
                  <a:pt x="71" y="129"/>
                  <a:pt x="72" y="127"/>
                  <a:pt x="74" y="126"/>
                </a:cubicBezTo>
                <a:cubicBezTo>
                  <a:pt x="86" y="123"/>
                  <a:pt x="86" y="123"/>
                  <a:pt x="86" y="123"/>
                </a:cubicBezTo>
                <a:cubicBezTo>
                  <a:pt x="87" y="123"/>
                  <a:pt x="89" y="124"/>
                  <a:pt x="90" y="126"/>
                </a:cubicBezTo>
                <a:cubicBezTo>
                  <a:pt x="92" y="134"/>
                  <a:pt x="97" y="138"/>
                  <a:pt x="106" y="138"/>
                </a:cubicBezTo>
                <a:cubicBezTo>
                  <a:pt x="106" y="138"/>
                  <a:pt x="106" y="138"/>
                  <a:pt x="106" y="138"/>
                </a:cubicBezTo>
                <a:cubicBezTo>
                  <a:pt x="111" y="138"/>
                  <a:pt x="114" y="137"/>
                  <a:pt x="116" y="135"/>
                </a:cubicBezTo>
                <a:cubicBezTo>
                  <a:pt x="118" y="132"/>
                  <a:pt x="119" y="130"/>
                  <a:pt x="119" y="126"/>
                </a:cubicBezTo>
                <a:cubicBezTo>
                  <a:pt x="119" y="123"/>
                  <a:pt x="118" y="121"/>
                  <a:pt x="116" y="119"/>
                </a:cubicBezTo>
                <a:cubicBezTo>
                  <a:pt x="114" y="118"/>
                  <a:pt x="111" y="116"/>
                  <a:pt x="106" y="114"/>
                </a:cubicBezTo>
                <a:cubicBezTo>
                  <a:pt x="104" y="114"/>
                  <a:pt x="103" y="113"/>
                  <a:pt x="102" y="113"/>
                </a:cubicBezTo>
                <a:cubicBezTo>
                  <a:pt x="95" y="110"/>
                  <a:pt x="90" y="108"/>
                  <a:pt x="86" y="106"/>
                </a:cubicBezTo>
                <a:cubicBezTo>
                  <a:pt x="83" y="104"/>
                  <a:pt x="80" y="100"/>
                  <a:pt x="77" y="96"/>
                </a:cubicBezTo>
                <a:cubicBezTo>
                  <a:pt x="75" y="92"/>
                  <a:pt x="74" y="88"/>
                  <a:pt x="74" y="82"/>
                </a:cubicBezTo>
                <a:cubicBezTo>
                  <a:pt x="74" y="75"/>
                  <a:pt x="76" y="69"/>
                  <a:pt x="80" y="63"/>
                </a:cubicBezTo>
                <a:cubicBezTo>
                  <a:pt x="84" y="58"/>
                  <a:pt x="91" y="54"/>
                  <a:pt x="100" y="53"/>
                </a:cubicBezTo>
                <a:cubicBezTo>
                  <a:pt x="100" y="46"/>
                  <a:pt x="100" y="46"/>
                  <a:pt x="100" y="46"/>
                </a:cubicBezTo>
                <a:cubicBezTo>
                  <a:pt x="100" y="44"/>
                  <a:pt x="101" y="42"/>
                  <a:pt x="103" y="42"/>
                </a:cubicBezTo>
                <a:cubicBezTo>
                  <a:pt x="106" y="42"/>
                  <a:pt x="106" y="42"/>
                  <a:pt x="106" y="42"/>
                </a:cubicBezTo>
                <a:cubicBezTo>
                  <a:pt x="108" y="42"/>
                  <a:pt x="108" y="42"/>
                  <a:pt x="108" y="42"/>
                </a:cubicBezTo>
                <a:cubicBezTo>
                  <a:pt x="110" y="42"/>
                  <a:pt x="112" y="44"/>
                  <a:pt x="112" y="46"/>
                </a:cubicBezTo>
                <a:cubicBezTo>
                  <a:pt x="112" y="53"/>
                  <a:pt x="112" y="53"/>
                  <a:pt x="112" y="53"/>
                </a:cubicBezTo>
                <a:cubicBezTo>
                  <a:pt x="124" y="55"/>
                  <a:pt x="132" y="61"/>
                  <a:pt x="137" y="73"/>
                </a:cubicBezTo>
                <a:cubicBezTo>
                  <a:pt x="137" y="74"/>
                  <a:pt x="136" y="76"/>
                  <a:pt x="135" y="77"/>
                </a:cubicBezTo>
                <a:cubicBezTo>
                  <a:pt x="124" y="81"/>
                  <a:pt x="124" y="81"/>
                  <a:pt x="124" y="81"/>
                </a:cubicBezTo>
                <a:cubicBezTo>
                  <a:pt x="123" y="82"/>
                  <a:pt x="121" y="81"/>
                  <a:pt x="120" y="80"/>
                </a:cubicBezTo>
                <a:cubicBezTo>
                  <a:pt x="117" y="72"/>
                  <a:pt x="112" y="69"/>
                  <a:pt x="106" y="69"/>
                </a:cubicBezTo>
                <a:cubicBezTo>
                  <a:pt x="106" y="69"/>
                  <a:pt x="106" y="69"/>
                  <a:pt x="106" y="69"/>
                </a:cubicBezTo>
                <a:cubicBezTo>
                  <a:pt x="102" y="69"/>
                  <a:pt x="100" y="70"/>
                  <a:pt x="98" y="72"/>
                </a:cubicBezTo>
                <a:cubicBezTo>
                  <a:pt x="96" y="74"/>
                  <a:pt x="95" y="76"/>
                  <a:pt x="95" y="79"/>
                </a:cubicBezTo>
                <a:cubicBezTo>
                  <a:pt x="95" y="82"/>
                  <a:pt x="96" y="85"/>
                  <a:pt x="98" y="86"/>
                </a:cubicBezTo>
                <a:cubicBezTo>
                  <a:pt x="99" y="88"/>
                  <a:pt x="102" y="89"/>
                  <a:pt x="106" y="90"/>
                </a:cubicBezTo>
                <a:cubicBezTo>
                  <a:pt x="107" y="91"/>
                  <a:pt x="109" y="92"/>
                  <a:pt x="111" y="92"/>
                </a:cubicBezTo>
                <a:cubicBezTo>
                  <a:pt x="118" y="95"/>
                  <a:pt x="123" y="97"/>
                  <a:pt x="127" y="100"/>
                </a:cubicBezTo>
                <a:cubicBezTo>
                  <a:pt x="131" y="102"/>
                  <a:pt x="135" y="105"/>
                  <a:pt x="137" y="109"/>
                </a:cubicBezTo>
                <a:cubicBezTo>
                  <a:pt x="139" y="113"/>
                  <a:pt x="141" y="118"/>
                  <a:pt x="141" y="124"/>
                </a:cubicBezTo>
                <a:cubicBezTo>
                  <a:pt x="141" y="132"/>
                  <a:pt x="138" y="139"/>
                  <a:pt x="133" y="1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5" name="Freeform 61"/>
          <p:cNvSpPr>
            <a:spLocks noEditPoints="1"/>
          </p:cNvSpPr>
          <p:nvPr/>
        </p:nvSpPr>
        <p:spPr bwMode="auto">
          <a:xfrm>
            <a:off x="6258132" y="4313420"/>
            <a:ext cx="945330" cy="969244"/>
          </a:xfrm>
          <a:custGeom>
            <a:avLst/>
            <a:gdLst>
              <a:gd name="T0" fmla="*/ 211 w 472"/>
              <a:gd name="T1" fmla="*/ 431 h 461"/>
              <a:gd name="T2" fmla="*/ 241 w 472"/>
              <a:gd name="T3" fmla="*/ 428 h 461"/>
              <a:gd name="T4" fmla="*/ 280 w 472"/>
              <a:gd name="T5" fmla="*/ 443 h 461"/>
              <a:gd name="T6" fmla="*/ 323 w 472"/>
              <a:gd name="T7" fmla="*/ 450 h 461"/>
              <a:gd name="T8" fmla="*/ 334 w 472"/>
              <a:gd name="T9" fmla="*/ 413 h 461"/>
              <a:gd name="T10" fmla="*/ 356 w 472"/>
              <a:gd name="T11" fmla="*/ 388 h 461"/>
              <a:gd name="T12" fmla="*/ 385 w 472"/>
              <a:gd name="T13" fmla="*/ 374 h 461"/>
              <a:gd name="T14" fmla="*/ 424 w 472"/>
              <a:gd name="T15" fmla="*/ 373 h 461"/>
              <a:gd name="T16" fmla="*/ 429 w 472"/>
              <a:gd name="T17" fmla="*/ 329 h 461"/>
              <a:gd name="T18" fmla="*/ 425 w 472"/>
              <a:gd name="T19" fmla="*/ 288 h 461"/>
              <a:gd name="T20" fmla="*/ 436 w 472"/>
              <a:gd name="T21" fmla="*/ 260 h 461"/>
              <a:gd name="T22" fmla="*/ 472 w 472"/>
              <a:gd name="T23" fmla="*/ 239 h 461"/>
              <a:gd name="T24" fmla="*/ 466 w 472"/>
              <a:gd name="T25" fmla="*/ 203 h 461"/>
              <a:gd name="T26" fmla="*/ 426 w 472"/>
              <a:gd name="T27" fmla="*/ 175 h 461"/>
              <a:gd name="T28" fmla="*/ 416 w 472"/>
              <a:gd name="T29" fmla="*/ 149 h 461"/>
              <a:gd name="T30" fmla="*/ 433 w 472"/>
              <a:gd name="T31" fmla="*/ 109 h 461"/>
              <a:gd name="T32" fmla="*/ 415 w 472"/>
              <a:gd name="T33" fmla="*/ 77 h 461"/>
              <a:gd name="T34" fmla="*/ 366 w 472"/>
              <a:gd name="T35" fmla="*/ 81 h 461"/>
              <a:gd name="T36" fmla="*/ 346 w 472"/>
              <a:gd name="T37" fmla="*/ 66 h 461"/>
              <a:gd name="T38" fmla="*/ 326 w 472"/>
              <a:gd name="T39" fmla="*/ 33 h 461"/>
              <a:gd name="T40" fmla="*/ 295 w 472"/>
              <a:gd name="T41" fmla="*/ 2 h 461"/>
              <a:gd name="T42" fmla="*/ 264 w 472"/>
              <a:gd name="T43" fmla="*/ 26 h 461"/>
              <a:gd name="T44" fmla="*/ 235 w 472"/>
              <a:gd name="T45" fmla="*/ 33 h 461"/>
              <a:gd name="T46" fmla="*/ 203 w 472"/>
              <a:gd name="T47" fmla="*/ 31 h 461"/>
              <a:gd name="T48" fmla="*/ 158 w 472"/>
              <a:gd name="T49" fmla="*/ 8 h 461"/>
              <a:gd name="T50" fmla="*/ 138 w 472"/>
              <a:gd name="T51" fmla="*/ 37 h 461"/>
              <a:gd name="T52" fmla="*/ 125 w 472"/>
              <a:gd name="T53" fmla="*/ 67 h 461"/>
              <a:gd name="T54" fmla="*/ 92 w 472"/>
              <a:gd name="T55" fmla="*/ 89 h 461"/>
              <a:gd name="T56" fmla="*/ 51 w 472"/>
              <a:gd name="T57" fmla="*/ 85 h 461"/>
              <a:gd name="T58" fmla="*/ 34 w 472"/>
              <a:gd name="T59" fmla="*/ 118 h 461"/>
              <a:gd name="T60" fmla="*/ 48 w 472"/>
              <a:gd name="T61" fmla="*/ 171 h 461"/>
              <a:gd name="T62" fmla="*/ 42 w 472"/>
              <a:gd name="T63" fmla="*/ 194 h 461"/>
              <a:gd name="T64" fmla="*/ 6 w 472"/>
              <a:gd name="T65" fmla="*/ 213 h 461"/>
              <a:gd name="T66" fmla="*/ 1 w 472"/>
              <a:gd name="T67" fmla="*/ 250 h 461"/>
              <a:gd name="T68" fmla="*/ 44 w 472"/>
              <a:gd name="T69" fmla="*/ 279 h 461"/>
              <a:gd name="T70" fmla="*/ 53 w 472"/>
              <a:gd name="T71" fmla="*/ 306 h 461"/>
              <a:gd name="T72" fmla="*/ 42 w 472"/>
              <a:gd name="T73" fmla="*/ 348 h 461"/>
              <a:gd name="T74" fmla="*/ 55 w 472"/>
              <a:gd name="T75" fmla="*/ 381 h 461"/>
              <a:gd name="T76" fmla="*/ 98 w 472"/>
              <a:gd name="T77" fmla="*/ 378 h 461"/>
              <a:gd name="T78" fmla="*/ 124 w 472"/>
              <a:gd name="T79" fmla="*/ 393 h 461"/>
              <a:gd name="T80" fmla="*/ 146 w 472"/>
              <a:gd name="T81" fmla="*/ 412 h 461"/>
              <a:gd name="T82" fmla="*/ 168 w 472"/>
              <a:gd name="T83" fmla="*/ 456 h 461"/>
              <a:gd name="T84" fmla="*/ 231 w 472"/>
              <a:gd name="T85" fmla="*/ 379 h 461"/>
              <a:gd name="T86" fmla="*/ 155 w 472"/>
              <a:gd name="T87" fmla="*/ 355 h 461"/>
              <a:gd name="T88" fmla="*/ 118 w 472"/>
              <a:gd name="T89" fmla="*/ 320 h 461"/>
              <a:gd name="T90" fmla="*/ 95 w 472"/>
              <a:gd name="T91" fmla="*/ 276 h 461"/>
              <a:gd name="T92" fmla="*/ 92 w 472"/>
              <a:gd name="T93" fmla="*/ 196 h 461"/>
              <a:gd name="T94" fmla="*/ 99 w 472"/>
              <a:gd name="T95" fmla="*/ 174 h 461"/>
              <a:gd name="T96" fmla="*/ 150 w 472"/>
              <a:gd name="T97" fmla="*/ 110 h 461"/>
              <a:gd name="T98" fmla="*/ 229 w 472"/>
              <a:gd name="T99" fmla="*/ 83 h 461"/>
              <a:gd name="T100" fmla="*/ 279 w 472"/>
              <a:gd name="T101" fmla="*/ 89 h 461"/>
              <a:gd name="T102" fmla="*/ 324 w 472"/>
              <a:gd name="T103" fmla="*/ 111 h 461"/>
              <a:gd name="T104" fmla="*/ 373 w 472"/>
              <a:gd name="T105" fmla="*/ 174 h 461"/>
              <a:gd name="T106" fmla="*/ 380 w 472"/>
              <a:gd name="T107" fmla="*/ 196 h 461"/>
              <a:gd name="T108" fmla="*/ 378 w 472"/>
              <a:gd name="T109" fmla="*/ 273 h 461"/>
              <a:gd name="T110" fmla="*/ 337 w 472"/>
              <a:gd name="T111" fmla="*/ 339 h 461"/>
              <a:gd name="T112" fmla="*/ 285 w 472"/>
              <a:gd name="T113" fmla="*/ 371 h 461"/>
              <a:gd name="T114" fmla="*/ 236 w 472"/>
              <a:gd name="T115" fmla="*/ 37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2" h="461">
                <a:moveTo>
                  <a:pt x="191" y="457"/>
                </a:moveTo>
                <a:cubicBezTo>
                  <a:pt x="191" y="457"/>
                  <a:pt x="193" y="456"/>
                  <a:pt x="195" y="453"/>
                </a:cubicBezTo>
                <a:cubicBezTo>
                  <a:pt x="197" y="451"/>
                  <a:pt x="199" y="448"/>
                  <a:pt x="202" y="445"/>
                </a:cubicBezTo>
                <a:cubicBezTo>
                  <a:pt x="204" y="441"/>
                  <a:pt x="207" y="438"/>
                  <a:pt x="209" y="436"/>
                </a:cubicBezTo>
                <a:cubicBezTo>
                  <a:pt x="210" y="433"/>
                  <a:pt x="211" y="431"/>
                  <a:pt x="211" y="431"/>
                </a:cubicBezTo>
                <a:cubicBezTo>
                  <a:pt x="213" y="429"/>
                  <a:pt x="216" y="427"/>
                  <a:pt x="219" y="428"/>
                </a:cubicBezTo>
                <a:cubicBezTo>
                  <a:pt x="219" y="428"/>
                  <a:pt x="221" y="428"/>
                  <a:pt x="223" y="428"/>
                </a:cubicBezTo>
                <a:cubicBezTo>
                  <a:pt x="225" y="428"/>
                  <a:pt x="227" y="428"/>
                  <a:pt x="230" y="428"/>
                </a:cubicBezTo>
                <a:cubicBezTo>
                  <a:pt x="233" y="428"/>
                  <a:pt x="235" y="428"/>
                  <a:pt x="237" y="428"/>
                </a:cubicBezTo>
                <a:cubicBezTo>
                  <a:pt x="239" y="428"/>
                  <a:pt x="241" y="428"/>
                  <a:pt x="241" y="428"/>
                </a:cubicBezTo>
                <a:cubicBezTo>
                  <a:pt x="241" y="428"/>
                  <a:pt x="242" y="428"/>
                  <a:pt x="244" y="428"/>
                </a:cubicBezTo>
                <a:cubicBezTo>
                  <a:pt x="246" y="428"/>
                  <a:pt x="248" y="428"/>
                  <a:pt x="251" y="428"/>
                </a:cubicBezTo>
                <a:cubicBezTo>
                  <a:pt x="256" y="427"/>
                  <a:pt x="262" y="427"/>
                  <a:pt x="262" y="427"/>
                </a:cubicBezTo>
                <a:cubicBezTo>
                  <a:pt x="265" y="426"/>
                  <a:pt x="268" y="428"/>
                  <a:pt x="270" y="430"/>
                </a:cubicBezTo>
                <a:cubicBezTo>
                  <a:pt x="270" y="430"/>
                  <a:pt x="275" y="437"/>
                  <a:pt x="280" y="443"/>
                </a:cubicBezTo>
                <a:cubicBezTo>
                  <a:pt x="285" y="449"/>
                  <a:pt x="291" y="455"/>
                  <a:pt x="291" y="455"/>
                </a:cubicBezTo>
                <a:cubicBezTo>
                  <a:pt x="293" y="458"/>
                  <a:pt x="297" y="458"/>
                  <a:pt x="301" y="457"/>
                </a:cubicBezTo>
                <a:cubicBezTo>
                  <a:pt x="301" y="457"/>
                  <a:pt x="302" y="457"/>
                  <a:pt x="305" y="456"/>
                </a:cubicBezTo>
                <a:cubicBezTo>
                  <a:pt x="307" y="455"/>
                  <a:pt x="311" y="454"/>
                  <a:pt x="314" y="453"/>
                </a:cubicBezTo>
                <a:cubicBezTo>
                  <a:pt x="317" y="452"/>
                  <a:pt x="320" y="451"/>
                  <a:pt x="323" y="450"/>
                </a:cubicBezTo>
                <a:cubicBezTo>
                  <a:pt x="325" y="449"/>
                  <a:pt x="327" y="448"/>
                  <a:pt x="327" y="448"/>
                </a:cubicBezTo>
                <a:cubicBezTo>
                  <a:pt x="330" y="447"/>
                  <a:pt x="333" y="444"/>
                  <a:pt x="333" y="440"/>
                </a:cubicBezTo>
                <a:cubicBezTo>
                  <a:pt x="333" y="440"/>
                  <a:pt x="333" y="438"/>
                  <a:pt x="334" y="435"/>
                </a:cubicBezTo>
                <a:cubicBezTo>
                  <a:pt x="334" y="432"/>
                  <a:pt x="334" y="428"/>
                  <a:pt x="334" y="424"/>
                </a:cubicBezTo>
                <a:cubicBezTo>
                  <a:pt x="334" y="420"/>
                  <a:pt x="334" y="416"/>
                  <a:pt x="334" y="413"/>
                </a:cubicBezTo>
                <a:cubicBezTo>
                  <a:pt x="334" y="410"/>
                  <a:pt x="334" y="408"/>
                  <a:pt x="334" y="408"/>
                </a:cubicBezTo>
                <a:cubicBezTo>
                  <a:pt x="334" y="404"/>
                  <a:pt x="336" y="401"/>
                  <a:pt x="338" y="400"/>
                </a:cubicBezTo>
                <a:cubicBezTo>
                  <a:pt x="338" y="400"/>
                  <a:pt x="340" y="399"/>
                  <a:pt x="341" y="398"/>
                </a:cubicBezTo>
                <a:cubicBezTo>
                  <a:pt x="343" y="397"/>
                  <a:pt x="345" y="396"/>
                  <a:pt x="347" y="394"/>
                </a:cubicBezTo>
                <a:cubicBezTo>
                  <a:pt x="352" y="391"/>
                  <a:pt x="356" y="388"/>
                  <a:pt x="356" y="388"/>
                </a:cubicBezTo>
                <a:cubicBezTo>
                  <a:pt x="356" y="388"/>
                  <a:pt x="360" y="385"/>
                  <a:pt x="364" y="381"/>
                </a:cubicBezTo>
                <a:cubicBezTo>
                  <a:pt x="366" y="380"/>
                  <a:pt x="368" y="378"/>
                  <a:pt x="370" y="377"/>
                </a:cubicBezTo>
                <a:cubicBezTo>
                  <a:pt x="371" y="375"/>
                  <a:pt x="372" y="374"/>
                  <a:pt x="372" y="374"/>
                </a:cubicBezTo>
                <a:cubicBezTo>
                  <a:pt x="374" y="372"/>
                  <a:pt x="378" y="371"/>
                  <a:pt x="381" y="372"/>
                </a:cubicBezTo>
                <a:cubicBezTo>
                  <a:pt x="381" y="372"/>
                  <a:pt x="383" y="373"/>
                  <a:pt x="385" y="374"/>
                </a:cubicBezTo>
                <a:cubicBezTo>
                  <a:pt x="388" y="375"/>
                  <a:pt x="392" y="376"/>
                  <a:pt x="396" y="377"/>
                </a:cubicBezTo>
                <a:cubicBezTo>
                  <a:pt x="400" y="378"/>
                  <a:pt x="404" y="379"/>
                  <a:pt x="407" y="379"/>
                </a:cubicBezTo>
                <a:cubicBezTo>
                  <a:pt x="411" y="380"/>
                  <a:pt x="413" y="380"/>
                  <a:pt x="413" y="380"/>
                </a:cubicBezTo>
                <a:cubicBezTo>
                  <a:pt x="416" y="381"/>
                  <a:pt x="419" y="379"/>
                  <a:pt x="422" y="376"/>
                </a:cubicBezTo>
                <a:cubicBezTo>
                  <a:pt x="422" y="376"/>
                  <a:pt x="423" y="375"/>
                  <a:pt x="424" y="373"/>
                </a:cubicBezTo>
                <a:cubicBezTo>
                  <a:pt x="426" y="371"/>
                  <a:pt x="428" y="368"/>
                  <a:pt x="430" y="365"/>
                </a:cubicBezTo>
                <a:cubicBezTo>
                  <a:pt x="432" y="362"/>
                  <a:pt x="434" y="359"/>
                  <a:pt x="435" y="357"/>
                </a:cubicBezTo>
                <a:cubicBezTo>
                  <a:pt x="437" y="355"/>
                  <a:pt x="437" y="353"/>
                  <a:pt x="437" y="353"/>
                </a:cubicBezTo>
                <a:cubicBezTo>
                  <a:pt x="439" y="350"/>
                  <a:pt x="440" y="346"/>
                  <a:pt x="438" y="343"/>
                </a:cubicBezTo>
                <a:cubicBezTo>
                  <a:pt x="438" y="343"/>
                  <a:pt x="434" y="336"/>
                  <a:pt x="429" y="329"/>
                </a:cubicBezTo>
                <a:cubicBezTo>
                  <a:pt x="424" y="323"/>
                  <a:pt x="419" y="316"/>
                  <a:pt x="419" y="316"/>
                </a:cubicBezTo>
                <a:cubicBezTo>
                  <a:pt x="418" y="314"/>
                  <a:pt x="417" y="310"/>
                  <a:pt x="418" y="307"/>
                </a:cubicBezTo>
                <a:cubicBezTo>
                  <a:pt x="418" y="307"/>
                  <a:pt x="420" y="303"/>
                  <a:pt x="422" y="298"/>
                </a:cubicBezTo>
                <a:cubicBezTo>
                  <a:pt x="423" y="295"/>
                  <a:pt x="424" y="293"/>
                  <a:pt x="424" y="291"/>
                </a:cubicBezTo>
                <a:cubicBezTo>
                  <a:pt x="425" y="289"/>
                  <a:pt x="425" y="288"/>
                  <a:pt x="425" y="288"/>
                </a:cubicBezTo>
                <a:cubicBezTo>
                  <a:pt x="425" y="288"/>
                  <a:pt x="426" y="286"/>
                  <a:pt x="426" y="284"/>
                </a:cubicBezTo>
                <a:cubicBezTo>
                  <a:pt x="427" y="282"/>
                  <a:pt x="428" y="280"/>
                  <a:pt x="428" y="277"/>
                </a:cubicBezTo>
                <a:cubicBezTo>
                  <a:pt x="429" y="275"/>
                  <a:pt x="429" y="272"/>
                  <a:pt x="430" y="270"/>
                </a:cubicBezTo>
                <a:cubicBezTo>
                  <a:pt x="430" y="268"/>
                  <a:pt x="430" y="267"/>
                  <a:pt x="430" y="267"/>
                </a:cubicBezTo>
                <a:cubicBezTo>
                  <a:pt x="431" y="264"/>
                  <a:pt x="433" y="261"/>
                  <a:pt x="436" y="260"/>
                </a:cubicBezTo>
                <a:cubicBezTo>
                  <a:pt x="436" y="260"/>
                  <a:pt x="438" y="260"/>
                  <a:pt x="441" y="259"/>
                </a:cubicBezTo>
                <a:cubicBezTo>
                  <a:pt x="444" y="258"/>
                  <a:pt x="448" y="256"/>
                  <a:pt x="452" y="255"/>
                </a:cubicBezTo>
                <a:cubicBezTo>
                  <a:pt x="455" y="253"/>
                  <a:pt x="459" y="251"/>
                  <a:pt x="462" y="250"/>
                </a:cubicBezTo>
                <a:cubicBezTo>
                  <a:pt x="465" y="249"/>
                  <a:pt x="467" y="248"/>
                  <a:pt x="467" y="248"/>
                </a:cubicBezTo>
                <a:cubicBezTo>
                  <a:pt x="470" y="246"/>
                  <a:pt x="472" y="243"/>
                  <a:pt x="472" y="239"/>
                </a:cubicBezTo>
                <a:cubicBezTo>
                  <a:pt x="472" y="239"/>
                  <a:pt x="472" y="238"/>
                  <a:pt x="472" y="235"/>
                </a:cubicBezTo>
                <a:cubicBezTo>
                  <a:pt x="472" y="232"/>
                  <a:pt x="472" y="229"/>
                  <a:pt x="472" y="225"/>
                </a:cubicBezTo>
                <a:cubicBezTo>
                  <a:pt x="472" y="222"/>
                  <a:pt x="472" y="219"/>
                  <a:pt x="471" y="216"/>
                </a:cubicBezTo>
                <a:cubicBezTo>
                  <a:pt x="471" y="213"/>
                  <a:pt x="471" y="212"/>
                  <a:pt x="471" y="212"/>
                </a:cubicBezTo>
                <a:cubicBezTo>
                  <a:pt x="471" y="208"/>
                  <a:pt x="469" y="205"/>
                  <a:pt x="466" y="203"/>
                </a:cubicBezTo>
                <a:cubicBezTo>
                  <a:pt x="466" y="203"/>
                  <a:pt x="458" y="200"/>
                  <a:pt x="450" y="197"/>
                </a:cubicBezTo>
                <a:cubicBezTo>
                  <a:pt x="442" y="194"/>
                  <a:pt x="435" y="192"/>
                  <a:pt x="435" y="192"/>
                </a:cubicBezTo>
                <a:cubicBezTo>
                  <a:pt x="432" y="191"/>
                  <a:pt x="429" y="189"/>
                  <a:pt x="429" y="186"/>
                </a:cubicBezTo>
                <a:cubicBezTo>
                  <a:pt x="429" y="186"/>
                  <a:pt x="428" y="184"/>
                  <a:pt x="428" y="182"/>
                </a:cubicBezTo>
                <a:cubicBezTo>
                  <a:pt x="427" y="181"/>
                  <a:pt x="427" y="178"/>
                  <a:pt x="426" y="175"/>
                </a:cubicBezTo>
                <a:cubicBezTo>
                  <a:pt x="425" y="173"/>
                  <a:pt x="425" y="170"/>
                  <a:pt x="424" y="169"/>
                </a:cubicBezTo>
                <a:cubicBezTo>
                  <a:pt x="423" y="167"/>
                  <a:pt x="423" y="165"/>
                  <a:pt x="423" y="165"/>
                </a:cubicBezTo>
                <a:cubicBezTo>
                  <a:pt x="423" y="165"/>
                  <a:pt x="422" y="164"/>
                  <a:pt x="422" y="162"/>
                </a:cubicBezTo>
                <a:cubicBezTo>
                  <a:pt x="421" y="160"/>
                  <a:pt x="420" y="158"/>
                  <a:pt x="419" y="156"/>
                </a:cubicBezTo>
                <a:cubicBezTo>
                  <a:pt x="418" y="153"/>
                  <a:pt x="417" y="151"/>
                  <a:pt x="416" y="149"/>
                </a:cubicBezTo>
                <a:cubicBezTo>
                  <a:pt x="415" y="147"/>
                  <a:pt x="415" y="146"/>
                  <a:pt x="415" y="146"/>
                </a:cubicBezTo>
                <a:cubicBezTo>
                  <a:pt x="413" y="143"/>
                  <a:pt x="414" y="140"/>
                  <a:pt x="415" y="137"/>
                </a:cubicBezTo>
                <a:cubicBezTo>
                  <a:pt x="415" y="137"/>
                  <a:pt x="420" y="130"/>
                  <a:pt x="425" y="123"/>
                </a:cubicBezTo>
                <a:cubicBezTo>
                  <a:pt x="427" y="120"/>
                  <a:pt x="429" y="116"/>
                  <a:pt x="430" y="114"/>
                </a:cubicBezTo>
                <a:cubicBezTo>
                  <a:pt x="432" y="111"/>
                  <a:pt x="433" y="109"/>
                  <a:pt x="433" y="109"/>
                </a:cubicBezTo>
                <a:cubicBezTo>
                  <a:pt x="434" y="106"/>
                  <a:pt x="434" y="102"/>
                  <a:pt x="432" y="99"/>
                </a:cubicBezTo>
                <a:cubicBezTo>
                  <a:pt x="432" y="99"/>
                  <a:pt x="431" y="98"/>
                  <a:pt x="429" y="96"/>
                </a:cubicBezTo>
                <a:cubicBezTo>
                  <a:pt x="428" y="93"/>
                  <a:pt x="426" y="91"/>
                  <a:pt x="424" y="88"/>
                </a:cubicBezTo>
                <a:cubicBezTo>
                  <a:pt x="422" y="85"/>
                  <a:pt x="420" y="82"/>
                  <a:pt x="418" y="80"/>
                </a:cubicBezTo>
                <a:cubicBezTo>
                  <a:pt x="416" y="78"/>
                  <a:pt x="415" y="77"/>
                  <a:pt x="415" y="77"/>
                </a:cubicBezTo>
                <a:cubicBezTo>
                  <a:pt x="413" y="74"/>
                  <a:pt x="409" y="73"/>
                  <a:pt x="406" y="74"/>
                </a:cubicBezTo>
                <a:cubicBezTo>
                  <a:pt x="406" y="74"/>
                  <a:pt x="404" y="74"/>
                  <a:pt x="401" y="75"/>
                </a:cubicBezTo>
                <a:cubicBezTo>
                  <a:pt x="398" y="76"/>
                  <a:pt x="394" y="77"/>
                  <a:pt x="390" y="78"/>
                </a:cubicBezTo>
                <a:cubicBezTo>
                  <a:pt x="382" y="80"/>
                  <a:pt x="374" y="83"/>
                  <a:pt x="374" y="83"/>
                </a:cubicBezTo>
                <a:cubicBezTo>
                  <a:pt x="371" y="84"/>
                  <a:pt x="368" y="83"/>
                  <a:pt x="366" y="81"/>
                </a:cubicBezTo>
                <a:cubicBezTo>
                  <a:pt x="366" y="81"/>
                  <a:pt x="365" y="80"/>
                  <a:pt x="363" y="79"/>
                </a:cubicBezTo>
                <a:cubicBezTo>
                  <a:pt x="361" y="78"/>
                  <a:pt x="359" y="76"/>
                  <a:pt x="357" y="74"/>
                </a:cubicBezTo>
                <a:cubicBezTo>
                  <a:pt x="355" y="73"/>
                  <a:pt x="353" y="71"/>
                  <a:pt x="352" y="70"/>
                </a:cubicBezTo>
                <a:cubicBezTo>
                  <a:pt x="350" y="69"/>
                  <a:pt x="349" y="68"/>
                  <a:pt x="349" y="68"/>
                </a:cubicBezTo>
                <a:cubicBezTo>
                  <a:pt x="349" y="68"/>
                  <a:pt x="348" y="67"/>
                  <a:pt x="346" y="66"/>
                </a:cubicBezTo>
                <a:cubicBezTo>
                  <a:pt x="344" y="65"/>
                  <a:pt x="342" y="64"/>
                  <a:pt x="340" y="62"/>
                </a:cubicBezTo>
                <a:cubicBezTo>
                  <a:pt x="338" y="61"/>
                  <a:pt x="336" y="60"/>
                  <a:pt x="334" y="59"/>
                </a:cubicBezTo>
                <a:cubicBezTo>
                  <a:pt x="332" y="58"/>
                  <a:pt x="331" y="57"/>
                  <a:pt x="331" y="57"/>
                </a:cubicBezTo>
                <a:cubicBezTo>
                  <a:pt x="328" y="56"/>
                  <a:pt x="326" y="53"/>
                  <a:pt x="326" y="50"/>
                </a:cubicBezTo>
                <a:cubicBezTo>
                  <a:pt x="326" y="50"/>
                  <a:pt x="326" y="41"/>
                  <a:pt x="326" y="33"/>
                </a:cubicBezTo>
                <a:cubicBezTo>
                  <a:pt x="325" y="25"/>
                  <a:pt x="324" y="17"/>
                  <a:pt x="324" y="17"/>
                </a:cubicBezTo>
                <a:cubicBezTo>
                  <a:pt x="323" y="13"/>
                  <a:pt x="321" y="11"/>
                  <a:pt x="317" y="9"/>
                </a:cubicBezTo>
                <a:cubicBezTo>
                  <a:pt x="317" y="9"/>
                  <a:pt x="316" y="9"/>
                  <a:pt x="313" y="8"/>
                </a:cubicBezTo>
                <a:cubicBezTo>
                  <a:pt x="311" y="7"/>
                  <a:pt x="307" y="6"/>
                  <a:pt x="304" y="5"/>
                </a:cubicBezTo>
                <a:cubicBezTo>
                  <a:pt x="301" y="4"/>
                  <a:pt x="297" y="3"/>
                  <a:pt x="295" y="2"/>
                </a:cubicBezTo>
                <a:cubicBezTo>
                  <a:pt x="292" y="2"/>
                  <a:pt x="291" y="1"/>
                  <a:pt x="291" y="1"/>
                </a:cubicBezTo>
                <a:cubicBezTo>
                  <a:pt x="287" y="0"/>
                  <a:pt x="283" y="1"/>
                  <a:pt x="281" y="4"/>
                </a:cubicBezTo>
                <a:cubicBezTo>
                  <a:pt x="281" y="4"/>
                  <a:pt x="280" y="5"/>
                  <a:pt x="278" y="8"/>
                </a:cubicBezTo>
                <a:cubicBezTo>
                  <a:pt x="276" y="10"/>
                  <a:pt x="273" y="13"/>
                  <a:pt x="271" y="17"/>
                </a:cubicBezTo>
                <a:cubicBezTo>
                  <a:pt x="268" y="20"/>
                  <a:pt x="266" y="23"/>
                  <a:pt x="264" y="26"/>
                </a:cubicBezTo>
                <a:cubicBezTo>
                  <a:pt x="262" y="28"/>
                  <a:pt x="261" y="30"/>
                  <a:pt x="261" y="30"/>
                </a:cubicBezTo>
                <a:cubicBezTo>
                  <a:pt x="259" y="33"/>
                  <a:pt x="256" y="34"/>
                  <a:pt x="253" y="34"/>
                </a:cubicBezTo>
                <a:cubicBezTo>
                  <a:pt x="253" y="34"/>
                  <a:pt x="252" y="34"/>
                  <a:pt x="250" y="33"/>
                </a:cubicBezTo>
                <a:cubicBezTo>
                  <a:pt x="248" y="33"/>
                  <a:pt x="245" y="33"/>
                  <a:pt x="242" y="33"/>
                </a:cubicBezTo>
                <a:cubicBezTo>
                  <a:pt x="240" y="33"/>
                  <a:pt x="237" y="33"/>
                  <a:pt x="235" y="33"/>
                </a:cubicBezTo>
                <a:cubicBezTo>
                  <a:pt x="233" y="33"/>
                  <a:pt x="232" y="33"/>
                  <a:pt x="232" y="33"/>
                </a:cubicBezTo>
                <a:cubicBezTo>
                  <a:pt x="232" y="33"/>
                  <a:pt x="231" y="33"/>
                  <a:pt x="229" y="33"/>
                </a:cubicBezTo>
                <a:cubicBezTo>
                  <a:pt x="227" y="33"/>
                  <a:pt x="224" y="33"/>
                  <a:pt x="221" y="34"/>
                </a:cubicBezTo>
                <a:cubicBezTo>
                  <a:pt x="216" y="34"/>
                  <a:pt x="211" y="35"/>
                  <a:pt x="211" y="35"/>
                </a:cubicBezTo>
                <a:cubicBezTo>
                  <a:pt x="208" y="35"/>
                  <a:pt x="205" y="34"/>
                  <a:pt x="203" y="31"/>
                </a:cubicBezTo>
                <a:cubicBezTo>
                  <a:pt x="203" y="31"/>
                  <a:pt x="198" y="25"/>
                  <a:pt x="192" y="18"/>
                </a:cubicBezTo>
                <a:cubicBezTo>
                  <a:pt x="187" y="12"/>
                  <a:pt x="181" y="6"/>
                  <a:pt x="181" y="6"/>
                </a:cubicBezTo>
                <a:cubicBezTo>
                  <a:pt x="179" y="4"/>
                  <a:pt x="175" y="3"/>
                  <a:pt x="172" y="4"/>
                </a:cubicBezTo>
                <a:cubicBezTo>
                  <a:pt x="172" y="4"/>
                  <a:pt x="170" y="4"/>
                  <a:pt x="167" y="5"/>
                </a:cubicBezTo>
                <a:cubicBezTo>
                  <a:pt x="165" y="6"/>
                  <a:pt x="162" y="7"/>
                  <a:pt x="158" y="8"/>
                </a:cubicBezTo>
                <a:cubicBezTo>
                  <a:pt x="155" y="9"/>
                  <a:pt x="152" y="10"/>
                  <a:pt x="149" y="11"/>
                </a:cubicBezTo>
                <a:cubicBezTo>
                  <a:pt x="147" y="12"/>
                  <a:pt x="145" y="13"/>
                  <a:pt x="145" y="13"/>
                </a:cubicBezTo>
                <a:cubicBezTo>
                  <a:pt x="142" y="14"/>
                  <a:pt x="140" y="18"/>
                  <a:pt x="139" y="21"/>
                </a:cubicBezTo>
                <a:cubicBezTo>
                  <a:pt x="139" y="21"/>
                  <a:pt x="139" y="23"/>
                  <a:pt x="139" y="26"/>
                </a:cubicBezTo>
                <a:cubicBezTo>
                  <a:pt x="139" y="29"/>
                  <a:pt x="138" y="33"/>
                  <a:pt x="138" y="37"/>
                </a:cubicBezTo>
                <a:cubicBezTo>
                  <a:pt x="138" y="41"/>
                  <a:pt x="138" y="46"/>
                  <a:pt x="138" y="49"/>
                </a:cubicBezTo>
                <a:cubicBezTo>
                  <a:pt x="138" y="52"/>
                  <a:pt x="138" y="54"/>
                  <a:pt x="138" y="54"/>
                </a:cubicBezTo>
                <a:cubicBezTo>
                  <a:pt x="138" y="57"/>
                  <a:pt x="137" y="60"/>
                  <a:pt x="134" y="61"/>
                </a:cubicBezTo>
                <a:cubicBezTo>
                  <a:pt x="134" y="61"/>
                  <a:pt x="133" y="62"/>
                  <a:pt x="131" y="63"/>
                </a:cubicBezTo>
                <a:cubicBezTo>
                  <a:pt x="130" y="64"/>
                  <a:pt x="127" y="66"/>
                  <a:pt x="125" y="67"/>
                </a:cubicBezTo>
                <a:cubicBezTo>
                  <a:pt x="121" y="70"/>
                  <a:pt x="117" y="73"/>
                  <a:pt x="117" y="73"/>
                </a:cubicBezTo>
                <a:cubicBezTo>
                  <a:pt x="117" y="73"/>
                  <a:pt x="112" y="77"/>
                  <a:pt x="108" y="80"/>
                </a:cubicBezTo>
                <a:cubicBezTo>
                  <a:pt x="106" y="82"/>
                  <a:pt x="104" y="83"/>
                  <a:pt x="103" y="85"/>
                </a:cubicBezTo>
                <a:cubicBezTo>
                  <a:pt x="101" y="86"/>
                  <a:pt x="100" y="87"/>
                  <a:pt x="100" y="87"/>
                </a:cubicBezTo>
                <a:cubicBezTo>
                  <a:pt x="98" y="89"/>
                  <a:pt x="95" y="90"/>
                  <a:pt x="92" y="89"/>
                </a:cubicBezTo>
                <a:cubicBezTo>
                  <a:pt x="92" y="89"/>
                  <a:pt x="90" y="88"/>
                  <a:pt x="87" y="87"/>
                </a:cubicBezTo>
                <a:cubicBezTo>
                  <a:pt x="84" y="87"/>
                  <a:pt x="80" y="86"/>
                  <a:pt x="76" y="85"/>
                </a:cubicBezTo>
                <a:cubicBezTo>
                  <a:pt x="72" y="84"/>
                  <a:pt x="68" y="83"/>
                  <a:pt x="65" y="82"/>
                </a:cubicBezTo>
                <a:cubicBezTo>
                  <a:pt x="62" y="82"/>
                  <a:pt x="60" y="81"/>
                  <a:pt x="60" y="81"/>
                </a:cubicBezTo>
                <a:cubicBezTo>
                  <a:pt x="57" y="81"/>
                  <a:pt x="53" y="82"/>
                  <a:pt x="51" y="85"/>
                </a:cubicBezTo>
                <a:cubicBezTo>
                  <a:pt x="51" y="85"/>
                  <a:pt x="50" y="86"/>
                  <a:pt x="48" y="89"/>
                </a:cubicBezTo>
                <a:cubicBezTo>
                  <a:pt x="47" y="91"/>
                  <a:pt x="44" y="93"/>
                  <a:pt x="42" y="96"/>
                </a:cubicBezTo>
                <a:cubicBezTo>
                  <a:pt x="41" y="99"/>
                  <a:pt x="39" y="102"/>
                  <a:pt x="37" y="104"/>
                </a:cubicBezTo>
                <a:cubicBezTo>
                  <a:pt x="36" y="106"/>
                  <a:pt x="35" y="108"/>
                  <a:pt x="35" y="108"/>
                </a:cubicBezTo>
                <a:cubicBezTo>
                  <a:pt x="33" y="111"/>
                  <a:pt x="33" y="115"/>
                  <a:pt x="34" y="118"/>
                </a:cubicBezTo>
                <a:cubicBezTo>
                  <a:pt x="34" y="118"/>
                  <a:pt x="39" y="125"/>
                  <a:pt x="43" y="132"/>
                </a:cubicBezTo>
                <a:cubicBezTo>
                  <a:pt x="48" y="139"/>
                  <a:pt x="53" y="145"/>
                  <a:pt x="53" y="145"/>
                </a:cubicBezTo>
                <a:cubicBezTo>
                  <a:pt x="55" y="148"/>
                  <a:pt x="55" y="151"/>
                  <a:pt x="54" y="154"/>
                </a:cubicBezTo>
                <a:cubicBezTo>
                  <a:pt x="54" y="154"/>
                  <a:pt x="52" y="159"/>
                  <a:pt x="50" y="164"/>
                </a:cubicBezTo>
                <a:cubicBezTo>
                  <a:pt x="49" y="166"/>
                  <a:pt x="48" y="169"/>
                  <a:pt x="48" y="171"/>
                </a:cubicBezTo>
                <a:cubicBezTo>
                  <a:pt x="47" y="172"/>
                  <a:pt x="47" y="174"/>
                  <a:pt x="47" y="174"/>
                </a:cubicBezTo>
                <a:cubicBezTo>
                  <a:pt x="47" y="174"/>
                  <a:pt x="47" y="175"/>
                  <a:pt x="46" y="177"/>
                </a:cubicBezTo>
                <a:cubicBezTo>
                  <a:pt x="45" y="179"/>
                  <a:pt x="45" y="181"/>
                  <a:pt x="44" y="184"/>
                </a:cubicBezTo>
                <a:cubicBezTo>
                  <a:pt x="43" y="186"/>
                  <a:pt x="43" y="189"/>
                  <a:pt x="43" y="191"/>
                </a:cubicBezTo>
                <a:cubicBezTo>
                  <a:pt x="42" y="193"/>
                  <a:pt x="42" y="194"/>
                  <a:pt x="42" y="194"/>
                </a:cubicBezTo>
                <a:cubicBezTo>
                  <a:pt x="41" y="197"/>
                  <a:pt x="39" y="200"/>
                  <a:pt x="36" y="201"/>
                </a:cubicBezTo>
                <a:cubicBezTo>
                  <a:pt x="36" y="201"/>
                  <a:pt x="34" y="202"/>
                  <a:pt x="31" y="203"/>
                </a:cubicBezTo>
                <a:cubicBezTo>
                  <a:pt x="28" y="204"/>
                  <a:pt x="25" y="205"/>
                  <a:pt x="21" y="207"/>
                </a:cubicBezTo>
                <a:cubicBezTo>
                  <a:pt x="17" y="208"/>
                  <a:pt x="13" y="210"/>
                  <a:pt x="10" y="211"/>
                </a:cubicBezTo>
                <a:cubicBezTo>
                  <a:pt x="8" y="212"/>
                  <a:pt x="6" y="213"/>
                  <a:pt x="6" y="213"/>
                </a:cubicBezTo>
                <a:cubicBezTo>
                  <a:pt x="3" y="215"/>
                  <a:pt x="1" y="218"/>
                  <a:pt x="1" y="222"/>
                </a:cubicBezTo>
                <a:cubicBezTo>
                  <a:pt x="1" y="222"/>
                  <a:pt x="1" y="224"/>
                  <a:pt x="1" y="226"/>
                </a:cubicBezTo>
                <a:cubicBezTo>
                  <a:pt x="1" y="229"/>
                  <a:pt x="0" y="232"/>
                  <a:pt x="1" y="236"/>
                </a:cubicBezTo>
                <a:cubicBezTo>
                  <a:pt x="1" y="239"/>
                  <a:pt x="1" y="243"/>
                  <a:pt x="1" y="245"/>
                </a:cubicBezTo>
                <a:cubicBezTo>
                  <a:pt x="1" y="248"/>
                  <a:pt x="1" y="250"/>
                  <a:pt x="1" y="250"/>
                </a:cubicBezTo>
                <a:cubicBezTo>
                  <a:pt x="2" y="253"/>
                  <a:pt x="4" y="257"/>
                  <a:pt x="7" y="258"/>
                </a:cubicBezTo>
                <a:cubicBezTo>
                  <a:pt x="7" y="258"/>
                  <a:pt x="14" y="261"/>
                  <a:pt x="22" y="264"/>
                </a:cubicBezTo>
                <a:cubicBezTo>
                  <a:pt x="30" y="267"/>
                  <a:pt x="38" y="269"/>
                  <a:pt x="38" y="269"/>
                </a:cubicBezTo>
                <a:cubicBezTo>
                  <a:pt x="41" y="270"/>
                  <a:pt x="43" y="272"/>
                  <a:pt x="44" y="276"/>
                </a:cubicBezTo>
                <a:cubicBezTo>
                  <a:pt x="44" y="276"/>
                  <a:pt x="44" y="277"/>
                  <a:pt x="44" y="279"/>
                </a:cubicBezTo>
                <a:cubicBezTo>
                  <a:pt x="45" y="281"/>
                  <a:pt x="46" y="283"/>
                  <a:pt x="46" y="286"/>
                </a:cubicBezTo>
                <a:cubicBezTo>
                  <a:pt x="47" y="288"/>
                  <a:pt x="48" y="291"/>
                  <a:pt x="49" y="293"/>
                </a:cubicBezTo>
                <a:cubicBezTo>
                  <a:pt x="49" y="295"/>
                  <a:pt x="50" y="296"/>
                  <a:pt x="50" y="296"/>
                </a:cubicBezTo>
                <a:cubicBezTo>
                  <a:pt x="50" y="296"/>
                  <a:pt x="50" y="297"/>
                  <a:pt x="51" y="299"/>
                </a:cubicBezTo>
                <a:cubicBezTo>
                  <a:pt x="51" y="301"/>
                  <a:pt x="52" y="303"/>
                  <a:pt x="53" y="306"/>
                </a:cubicBezTo>
                <a:cubicBezTo>
                  <a:pt x="54" y="308"/>
                  <a:pt x="55" y="311"/>
                  <a:pt x="56" y="312"/>
                </a:cubicBezTo>
                <a:cubicBezTo>
                  <a:pt x="57" y="314"/>
                  <a:pt x="58" y="315"/>
                  <a:pt x="58" y="315"/>
                </a:cubicBezTo>
                <a:cubicBezTo>
                  <a:pt x="59" y="318"/>
                  <a:pt x="59" y="322"/>
                  <a:pt x="57" y="324"/>
                </a:cubicBezTo>
                <a:cubicBezTo>
                  <a:pt x="57" y="324"/>
                  <a:pt x="52" y="331"/>
                  <a:pt x="48" y="338"/>
                </a:cubicBezTo>
                <a:cubicBezTo>
                  <a:pt x="46" y="341"/>
                  <a:pt x="44" y="345"/>
                  <a:pt x="42" y="348"/>
                </a:cubicBezTo>
                <a:cubicBezTo>
                  <a:pt x="41" y="350"/>
                  <a:pt x="40" y="352"/>
                  <a:pt x="40" y="352"/>
                </a:cubicBezTo>
                <a:cubicBezTo>
                  <a:pt x="38" y="355"/>
                  <a:pt x="38" y="359"/>
                  <a:pt x="41" y="362"/>
                </a:cubicBezTo>
                <a:cubicBezTo>
                  <a:pt x="41" y="362"/>
                  <a:pt x="41" y="364"/>
                  <a:pt x="43" y="366"/>
                </a:cubicBezTo>
                <a:cubicBezTo>
                  <a:pt x="45" y="368"/>
                  <a:pt x="47" y="371"/>
                  <a:pt x="49" y="373"/>
                </a:cubicBezTo>
                <a:cubicBezTo>
                  <a:pt x="51" y="376"/>
                  <a:pt x="53" y="379"/>
                  <a:pt x="55" y="381"/>
                </a:cubicBezTo>
                <a:cubicBezTo>
                  <a:pt x="56" y="383"/>
                  <a:pt x="57" y="384"/>
                  <a:pt x="57" y="384"/>
                </a:cubicBezTo>
                <a:cubicBezTo>
                  <a:pt x="60" y="387"/>
                  <a:pt x="63" y="388"/>
                  <a:pt x="67" y="388"/>
                </a:cubicBezTo>
                <a:cubicBezTo>
                  <a:pt x="67" y="388"/>
                  <a:pt x="69" y="387"/>
                  <a:pt x="72" y="386"/>
                </a:cubicBezTo>
                <a:cubicBezTo>
                  <a:pt x="75" y="386"/>
                  <a:pt x="79" y="385"/>
                  <a:pt x="83" y="384"/>
                </a:cubicBezTo>
                <a:cubicBezTo>
                  <a:pt x="91" y="381"/>
                  <a:pt x="98" y="378"/>
                  <a:pt x="98" y="378"/>
                </a:cubicBezTo>
                <a:cubicBezTo>
                  <a:pt x="101" y="377"/>
                  <a:pt x="104" y="378"/>
                  <a:pt x="107" y="380"/>
                </a:cubicBezTo>
                <a:cubicBezTo>
                  <a:pt x="107" y="380"/>
                  <a:pt x="108" y="381"/>
                  <a:pt x="109" y="382"/>
                </a:cubicBezTo>
                <a:cubicBezTo>
                  <a:pt x="111" y="383"/>
                  <a:pt x="113" y="385"/>
                  <a:pt x="115" y="387"/>
                </a:cubicBezTo>
                <a:cubicBezTo>
                  <a:pt x="117" y="388"/>
                  <a:pt x="119" y="390"/>
                  <a:pt x="121" y="391"/>
                </a:cubicBezTo>
                <a:cubicBezTo>
                  <a:pt x="122" y="392"/>
                  <a:pt x="124" y="393"/>
                  <a:pt x="124" y="393"/>
                </a:cubicBezTo>
                <a:cubicBezTo>
                  <a:pt x="124" y="393"/>
                  <a:pt x="125" y="394"/>
                  <a:pt x="126" y="395"/>
                </a:cubicBezTo>
                <a:cubicBezTo>
                  <a:pt x="128" y="396"/>
                  <a:pt x="130" y="398"/>
                  <a:pt x="132" y="399"/>
                </a:cubicBezTo>
                <a:cubicBezTo>
                  <a:pt x="135" y="400"/>
                  <a:pt x="137" y="402"/>
                  <a:pt x="139" y="403"/>
                </a:cubicBezTo>
                <a:cubicBezTo>
                  <a:pt x="140" y="404"/>
                  <a:pt x="142" y="404"/>
                  <a:pt x="142" y="404"/>
                </a:cubicBezTo>
                <a:cubicBezTo>
                  <a:pt x="144" y="406"/>
                  <a:pt x="146" y="409"/>
                  <a:pt x="146" y="412"/>
                </a:cubicBezTo>
                <a:cubicBezTo>
                  <a:pt x="146" y="412"/>
                  <a:pt x="146" y="420"/>
                  <a:pt x="147" y="428"/>
                </a:cubicBezTo>
                <a:cubicBezTo>
                  <a:pt x="147" y="436"/>
                  <a:pt x="149" y="445"/>
                  <a:pt x="149" y="445"/>
                </a:cubicBezTo>
                <a:cubicBezTo>
                  <a:pt x="149" y="448"/>
                  <a:pt x="152" y="451"/>
                  <a:pt x="155" y="452"/>
                </a:cubicBezTo>
                <a:cubicBezTo>
                  <a:pt x="155" y="452"/>
                  <a:pt x="157" y="453"/>
                  <a:pt x="159" y="453"/>
                </a:cubicBezTo>
                <a:cubicBezTo>
                  <a:pt x="162" y="454"/>
                  <a:pt x="165" y="455"/>
                  <a:pt x="168" y="456"/>
                </a:cubicBezTo>
                <a:cubicBezTo>
                  <a:pt x="172" y="457"/>
                  <a:pt x="175" y="458"/>
                  <a:pt x="178" y="459"/>
                </a:cubicBezTo>
                <a:cubicBezTo>
                  <a:pt x="180" y="460"/>
                  <a:pt x="182" y="460"/>
                  <a:pt x="182" y="460"/>
                </a:cubicBezTo>
                <a:cubicBezTo>
                  <a:pt x="185" y="461"/>
                  <a:pt x="189" y="460"/>
                  <a:pt x="191" y="457"/>
                </a:cubicBezTo>
                <a:close/>
                <a:moveTo>
                  <a:pt x="236" y="379"/>
                </a:moveTo>
                <a:cubicBezTo>
                  <a:pt x="234" y="379"/>
                  <a:pt x="233" y="379"/>
                  <a:pt x="231" y="379"/>
                </a:cubicBezTo>
                <a:cubicBezTo>
                  <a:pt x="229" y="379"/>
                  <a:pt x="227" y="379"/>
                  <a:pt x="225" y="378"/>
                </a:cubicBezTo>
                <a:cubicBezTo>
                  <a:pt x="216" y="378"/>
                  <a:pt x="205" y="376"/>
                  <a:pt x="193" y="373"/>
                </a:cubicBezTo>
                <a:cubicBezTo>
                  <a:pt x="182" y="369"/>
                  <a:pt x="172" y="364"/>
                  <a:pt x="164" y="360"/>
                </a:cubicBezTo>
                <a:cubicBezTo>
                  <a:pt x="162" y="359"/>
                  <a:pt x="160" y="358"/>
                  <a:pt x="159" y="357"/>
                </a:cubicBezTo>
                <a:cubicBezTo>
                  <a:pt x="157" y="356"/>
                  <a:pt x="156" y="355"/>
                  <a:pt x="155" y="355"/>
                </a:cubicBezTo>
                <a:cubicBezTo>
                  <a:pt x="153" y="353"/>
                  <a:pt x="152" y="352"/>
                  <a:pt x="152" y="352"/>
                </a:cubicBezTo>
                <a:cubicBezTo>
                  <a:pt x="152" y="352"/>
                  <a:pt x="151" y="352"/>
                  <a:pt x="149" y="350"/>
                </a:cubicBezTo>
                <a:cubicBezTo>
                  <a:pt x="147" y="349"/>
                  <a:pt x="146" y="348"/>
                  <a:pt x="145" y="347"/>
                </a:cubicBezTo>
                <a:cubicBezTo>
                  <a:pt x="143" y="346"/>
                  <a:pt x="142" y="345"/>
                  <a:pt x="140" y="344"/>
                </a:cubicBezTo>
                <a:cubicBezTo>
                  <a:pt x="134" y="338"/>
                  <a:pt x="125" y="330"/>
                  <a:pt x="118" y="320"/>
                </a:cubicBezTo>
                <a:cubicBezTo>
                  <a:pt x="111" y="311"/>
                  <a:pt x="105" y="301"/>
                  <a:pt x="102" y="293"/>
                </a:cubicBezTo>
                <a:cubicBezTo>
                  <a:pt x="101" y="291"/>
                  <a:pt x="100" y="289"/>
                  <a:pt x="99" y="288"/>
                </a:cubicBezTo>
                <a:cubicBezTo>
                  <a:pt x="99" y="286"/>
                  <a:pt x="98" y="284"/>
                  <a:pt x="98" y="283"/>
                </a:cubicBezTo>
                <a:cubicBezTo>
                  <a:pt x="97" y="281"/>
                  <a:pt x="96" y="280"/>
                  <a:pt x="96" y="280"/>
                </a:cubicBezTo>
                <a:cubicBezTo>
                  <a:pt x="96" y="280"/>
                  <a:pt x="96" y="278"/>
                  <a:pt x="95" y="276"/>
                </a:cubicBezTo>
                <a:cubicBezTo>
                  <a:pt x="95" y="275"/>
                  <a:pt x="94" y="273"/>
                  <a:pt x="94" y="271"/>
                </a:cubicBezTo>
                <a:cubicBezTo>
                  <a:pt x="93" y="270"/>
                  <a:pt x="93" y="268"/>
                  <a:pt x="92" y="266"/>
                </a:cubicBezTo>
                <a:cubicBezTo>
                  <a:pt x="90" y="257"/>
                  <a:pt x="88" y="246"/>
                  <a:pt x="88" y="234"/>
                </a:cubicBezTo>
                <a:cubicBezTo>
                  <a:pt x="88" y="222"/>
                  <a:pt x="89" y="211"/>
                  <a:pt x="91" y="202"/>
                </a:cubicBezTo>
                <a:cubicBezTo>
                  <a:pt x="91" y="200"/>
                  <a:pt x="92" y="198"/>
                  <a:pt x="92" y="196"/>
                </a:cubicBezTo>
                <a:cubicBezTo>
                  <a:pt x="92" y="194"/>
                  <a:pt x="93" y="193"/>
                  <a:pt x="93" y="192"/>
                </a:cubicBezTo>
                <a:cubicBezTo>
                  <a:pt x="94" y="189"/>
                  <a:pt x="94" y="188"/>
                  <a:pt x="94" y="188"/>
                </a:cubicBezTo>
                <a:cubicBezTo>
                  <a:pt x="94" y="188"/>
                  <a:pt x="95" y="187"/>
                  <a:pt x="95" y="184"/>
                </a:cubicBezTo>
                <a:cubicBezTo>
                  <a:pt x="96" y="183"/>
                  <a:pt x="96" y="181"/>
                  <a:pt x="97" y="180"/>
                </a:cubicBezTo>
                <a:cubicBezTo>
                  <a:pt x="98" y="178"/>
                  <a:pt x="98" y="176"/>
                  <a:pt x="99" y="174"/>
                </a:cubicBezTo>
                <a:cubicBezTo>
                  <a:pt x="102" y="166"/>
                  <a:pt x="108" y="156"/>
                  <a:pt x="114" y="146"/>
                </a:cubicBezTo>
                <a:cubicBezTo>
                  <a:pt x="121" y="137"/>
                  <a:pt x="129" y="128"/>
                  <a:pt x="135" y="122"/>
                </a:cubicBezTo>
                <a:cubicBezTo>
                  <a:pt x="139" y="119"/>
                  <a:pt x="141" y="117"/>
                  <a:pt x="143" y="115"/>
                </a:cubicBezTo>
                <a:cubicBezTo>
                  <a:pt x="145" y="114"/>
                  <a:pt x="146" y="113"/>
                  <a:pt x="146" y="113"/>
                </a:cubicBezTo>
                <a:cubicBezTo>
                  <a:pt x="146" y="113"/>
                  <a:pt x="148" y="112"/>
                  <a:pt x="150" y="110"/>
                </a:cubicBezTo>
                <a:cubicBezTo>
                  <a:pt x="152" y="109"/>
                  <a:pt x="155" y="107"/>
                  <a:pt x="159" y="104"/>
                </a:cubicBezTo>
                <a:cubicBezTo>
                  <a:pt x="166" y="100"/>
                  <a:pt x="176" y="94"/>
                  <a:pt x="187" y="91"/>
                </a:cubicBezTo>
                <a:cubicBezTo>
                  <a:pt x="198" y="87"/>
                  <a:pt x="210" y="84"/>
                  <a:pt x="218" y="83"/>
                </a:cubicBezTo>
                <a:cubicBezTo>
                  <a:pt x="221" y="83"/>
                  <a:pt x="223" y="83"/>
                  <a:pt x="224" y="83"/>
                </a:cubicBezTo>
                <a:cubicBezTo>
                  <a:pt x="226" y="83"/>
                  <a:pt x="228" y="83"/>
                  <a:pt x="229" y="83"/>
                </a:cubicBezTo>
                <a:cubicBezTo>
                  <a:pt x="231" y="83"/>
                  <a:pt x="233" y="82"/>
                  <a:pt x="233" y="82"/>
                </a:cubicBezTo>
                <a:cubicBezTo>
                  <a:pt x="233" y="82"/>
                  <a:pt x="234" y="82"/>
                  <a:pt x="237" y="82"/>
                </a:cubicBezTo>
                <a:cubicBezTo>
                  <a:pt x="238" y="82"/>
                  <a:pt x="240" y="82"/>
                  <a:pt x="242" y="83"/>
                </a:cubicBezTo>
                <a:cubicBezTo>
                  <a:pt x="243" y="83"/>
                  <a:pt x="245" y="83"/>
                  <a:pt x="247" y="83"/>
                </a:cubicBezTo>
                <a:cubicBezTo>
                  <a:pt x="256" y="84"/>
                  <a:pt x="268" y="85"/>
                  <a:pt x="279" y="89"/>
                </a:cubicBezTo>
                <a:cubicBezTo>
                  <a:pt x="290" y="92"/>
                  <a:pt x="301" y="97"/>
                  <a:pt x="308" y="101"/>
                </a:cubicBezTo>
                <a:cubicBezTo>
                  <a:pt x="310" y="102"/>
                  <a:pt x="312" y="103"/>
                  <a:pt x="313" y="104"/>
                </a:cubicBezTo>
                <a:cubicBezTo>
                  <a:pt x="315" y="105"/>
                  <a:pt x="316" y="106"/>
                  <a:pt x="317" y="107"/>
                </a:cubicBezTo>
                <a:cubicBezTo>
                  <a:pt x="319" y="108"/>
                  <a:pt x="321" y="109"/>
                  <a:pt x="321" y="109"/>
                </a:cubicBezTo>
                <a:cubicBezTo>
                  <a:pt x="321" y="109"/>
                  <a:pt x="322" y="110"/>
                  <a:pt x="324" y="111"/>
                </a:cubicBezTo>
                <a:cubicBezTo>
                  <a:pt x="325" y="112"/>
                  <a:pt x="326" y="113"/>
                  <a:pt x="328" y="114"/>
                </a:cubicBezTo>
                <a:cubicBezTo>
                  <a:pt x="329" y="115"/>
                  <a:pt x="330" y="116"/>
                  <a:pt x="332" y="118"/>
                </a:cubicBezTo>
                <a:cubicBezTo>
                  <a:pt x="339" y="123"/>
                  <a:pt x="347" y="132"/>
                  <a:pt x="354" y="141"/>
                </a:cubicBezTo>
                <a:cubicBezTo>
                  <a:pt x="361" y="150"/>
                  <a:pt x="367" y="160"/>
                  <a:pt x="371" y="168"/>
                </a:cubicBezTo>
                <a:cubicBezTo>
                  <a:pt x="372" y="170"/>
                  <a:pt x="372" y="172"/>
                  <a:pt x="373" y="174"/>
                </a:cubicBezTo>
                <a:cubicBezTo>
                  <a:pt x="374" y="175"/>
                  <a:pt x="374" y="177"/>
                  <a:pt x="375" y="178"/>
                </a:cubicBezTo>
                <a:cubicBezTo>
                  <a:pt x="376" y="180"/>
                  <a:pt x="376" y="182"/>
                  <a:pt x="376" y="182"/>
                </a:cubicBezTo>
                <a:cubicBezTo>
                  <a:pt x="376" y="182"/>
                  <a:pt x="377" y="183"/>
                  <a:pt x="377" y="186"/>
                </a:cubicBezTo>
                <a:cubicBezTo>
                  <a:pt x="378" y="187"/>
                  <a:pt x="378" y="188"/>
                  <a:pt x="379" y="190"/>
                </a:cubicBezTo>
                <a:cubicBezTo>
                  <a:pt x="379" y="192"/>
                  <a:pt x="380" y="194"/>
                  <a:pt x="380" y="196"/>
                </a:cubicBezTo>
                <a:cubicBezTo>
                  <a:pt x="382" y="204"/>
                  <a:pt x="384" y="216"/>
                  <a:pt x="384" y="227"/>
                </a:cubicBezTo>
                <a:cubicBezTo>
                  <a:pt x="385" y="239"/>
                  <a:pt x="383" y="251"/>
                  <a:pt x="382" y="259"/>
                </a:cubicBezTo>
                <a:cubicBezTo>
                  <a:pt x="381" y="261"/>
                  <a:pt x="381" y="263"/>
                  <a:pt x="380" y="265"/>
                </a:cubicBezTo>
                <a:cubicBezTo>
                  <a:pt x="380" y="267"/>
                  <a:pt x="380" y="268"/>
                  <a:pt x="379" y="269"/>
                </a:cubicBezTo>
                <a:cubicBezTo>
                  <a:pt x="379" y="272"/>
                  <a:pt x="378" y="273"/>
                  <a:pt x="378" y="273"/>
                </a:cubicBezTo>
                <a:cubicBezTo>
                  <a:pt x="378" y="273"/>
                  <a:pt x="378" y="275"/>
                  <a:pt x="377" y="277"/>
                </a:cubicBezTo>
                <a:cubicBezTo>
                  <a:pt x="377" y="278"/>
                  <a:pt x="376" y="280"/>
                  <a:pt x="375" y="281"/>
                </a:cubicBezTo>
                <a:cubicBezTo>
                  <a:pt x="375" y="283"/>
                  <a:pt x="374" y="285"/>
                  <a:pt x="373" y="287"/>
                </a:cubicBezTo>
                <a:cubicBezTo>
                  <a:pt x="370" y="295"/>
                  <a:pt x="365" y="306"/>
                  <a:pt x="358" y="315"/>
                </a:cubicBezTo>
                <a:cubicBezTo>
                  <a:pt x="351" y="325"/>
                  <a:pt x="344" y="333"/>
                  <a:pt x="337" y="339"/>
                </a:cubicBezTo>
                <a:cubicBezTo>
                  <a:pt x="334" y="342"/>
                  <a:pt x="331" y="345"/>
                  <a:pt x="329" y="346"/>
                </a:cubicBezTo>
                <a:cubicBezTo>
                  <a:pt x="327" y="348"/>
                  <a:pt x="326" y="349"/>
                  <a:pt x="326" y="349"/>
                </a:cubicBezTo>
                <a:cubicBezTo>
                  <a:pt x="326" y="349"/>
                  <a:pt x="325" y="349"/>
                  <a:pt x="323" y="351"/>
                </a:cubicBezTo>
                <a:cubicBezTo>
                  <a:pt x="321" y="352"/>
                  <a:pt x="318" y="354"/>
                  <a:pt x="314" y="357"/>
                </a:cubicBezTo>
                <a:cubicBezTo>
                  <a:pt x="306" y="361"/>
                  <a:pt x="296" y="367"/>
                  <a:pt x="285" y="371"/>
                </a:cubicBezTo>
                <a:cubicBezTo>
                  <a:pt x="274" y="374"/>
                  <a:pt x="263" y="377"/>
                  <a:pt x="254" y="378"/>
                </a:cubicBezTo>
                <a:cubicBezTo>
                  <a:pt x="252" y="378"/>
                  <a:pt x="250" y="378"/>
                  <a:pt x="248" y="378"/>
                </a:cubicBezTo>
                <a:cubicBezTo>
                  <a:pt x="246" y="378"/>
                  <a:pt x="245" y="379"/>
                  <a:pt x="244" y="379"/>
                </a:cubicBezTo>
                <a:cubicBezTo>
                  <a:pt x="241" y="379"/>
                  <a:pt x="240" y="379"/>
                  <a:pt x="240" y="379"/>
                </a:cubicBezTo>
                <a:cubicBezTo>
                  <a:pt x="240" y="379"/>
                  <a:pt x="238" y="379"/>
                  <a:pt x="236" y="37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46" name="Group 45"/>
          <p:cNvGrpSpPr/>
          <p:nvPr/>
        </p:nvGrpSpPr>
        <p:grpSpPr>
          <a:xfrm>
            <a:off x="6558192" y="4628942"/>
            <a:ext cx="347091" cy="347074"/>
            <a:chOff x="7216776" y="4857750"/>
            <a:chExt cx="585788" cy="558800"/>
          </a:xfrm>
          <a:solidFill>
            <a:schemeClr val="tx1">
              <a:lumMod val="75000"/>
              <a:lumOff val="25000"/>
            </a:schemeClr>
          </a:solidFill>
        </p:grpSpPr>
        <p:sp>
          <p:nvSpPr>
            <p:cNvPr id="47" name="Freeform 62"/>
            <p:cNvSpPr/>
            <p:nvPr/>
          </p:nvSpPr>
          <p:spPr bwMode="auto">
            <a:xfrm>
              <a:off x="7635876" y="4857750"/>
              <a:ext cx="166688" cy="165100"/>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8" name="Freeform 63"/>
            <p:cNvSpPr>
              <a:spLocks noEditPoints="1"/>
            </p:cNvSpPr>
            <p:nvPr/>
          </p:nvSpPr>
          <p:spPr bwMode="auto">
            <a:xfrm>
              <a:off x="7254876" y="4905375"/>
              <a:ext cx="496888" cy="511175"/>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9" name="Freeform 64"/>
            <p:cNvSpPr/>
            <p:nvPr/>
          </p:nvSpPr>
          <p:spPr bwMode="auto">
            <a:xfrm>
              <a:off x="7405688" y="5057775"/>
              <a:ext cx="119063" cy="212725"/>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0" name="Freeform 65"/>
            <p:cNvSpPr/>
            <p:nvPr/>
          </p:nvSpPr>
          <p:spPr bwMode="auto">
            <a:xfrm>
              <a:off x="7216776" y="4857750"/>
              <a:ext cx="166688" cy="165100"/>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51" name="Freeform 66"/>
          <p:cNvSpPr>
            <a:spLocks noEditPoints="1"/>
          </p:cNvSpPr>
          <p:nvPr/>
        </p:nvSpPr>
        <p:spPr bwMode="auto">
          <a:xfrm>
            <a:off x="7192174" y="4686130"/>
            <a:ext cx="526751" cy="552164"/>
          </a:xfrm>
          <a:custGeom>
            <a:avLst/>
            <a:gdLst>
              <a:gd name="T0" fmla="*/ 127 w 263"/>
              <a:gd name="T1" fmla="*/ 243 h 263"/>
              <a:gd name="T2" fmla="*/ 153 w 263"/>
              <a:gd name="T3" fmla="*/ 238 h 263"/>
              <a:gd name="T4" fmla="*/ 174 w 263"/>
              <a:gd name="T5" fmla="*/ 244 h 263"/>
              <a:gd name="T6" fmla="*/ 199 w 263"/>
              <a:gd name="T7" fmla="*/ 247 h 263"/>
              <a:gd name="T8" fmla="*/ 208 w 263"/>
              <a:gd name="T9" fmla="*/ 208 h 263"/>
              <a:gd name="T10" fmla="*/ 231 w 263"/>
              <a:gd name="T11" fmla="*/ 182 h 263"/>
              <a:gd name="T12" fmla="*/ 262 w 263"/>
              <a:gd name="T13" fmla="*/ 159 h 263"/>
              <a:gd name="T14" fmla="*/ 246 w 263"/>
              <a:gd name="T15" fmla="*/ 138 h 263"/>
              <a:gd name="T16" fmla="*/ 239 w 263"/>
              <a:gd name="T17" fmla="*/ 117 h 263"/>
              <a:gd name="T18" fmla="*/ 240 w 263"/>
              <a:gd name="T19" fmla="*/ 94 h 263"/>
              <a:gd name="T20" fmla="*/ 250 w 263"/>
              <a:gd name="T21" fmla="*/ 70 h 263"/>
              <a:gd name="T22" fmla="*/ 214 w 263"/>
              <a:gd name="T23" fmla="*/ 57 h 263"/>
              <a:gd name="T24" fmla="*/ 185 w 263"/>
              <a:gd name="T25" fmla="*/ 37 h 263"/>
              <a:gd name="T26" fmla="*/ 166 w 263"/>
              <a:gd name="T27" fmla="*/ 3 h 263"/>
              <a:gd name="T28" fmla="*/ 143 w 263"/>
              <a:gd name="T29" fmla="*/ 11 h 263"/>
              <a:gd name="T30" fmla="*/ 124 w 263"/>
              <a:gd name="T31" fmla="*/ 24 h 263"/>
              <a:gd name="T32" fmla="*/ 97 w 263"/>
              <a:gd name="T33" fmla="*/ 26 h 263"/>
              <a:gd name="T34" fmla="*/ 73 w 263"/>
              <a:gd name="T35" fmla="*/ 12 h 263"/>
              <a:gd name="T36" fmla="*/ 54 w 263"/>
              <a:gd name="T37" fmla="*/ 39 h 263"/>
              <a:gd name="T38" fmla="*/ 41 w 263"/>
              <a:gd name="T39" fmla="*/ 72 h 263"/>
              <a:gd name="T40" fmla="*/ 6 w 263"/>
              <a:gd name="T41" fmla="*/ 88 h 263"/>
              <a:gd name="T42" fmla="*/ 3 w 263"/>
              <a:gd name="T43" fmla="*/ 114 h 263"/>
              <a:gd name="T44" fmla="*/ 23 w 263"/>
              <a:gd name="T45" fmla="*/ 134 h 263"/>
              <a:gd name="T46" fmla="*/ 27 w 263"/>
              <a:gd name="T47" fmla="*/ 160 h 263"/>
              <a:gd name="T48" fmla="*/ 11 w 263"/>
              <a:gd name="T49" fmla="*/ 186 h 263"/>
              <a:gd name="T50" fmla="*/ 28 w 263"/>
              <a:gd name="T51" fmla="*/ 210 h 263"/>
              <a:gd name="T52" fmla="*/ 66 w 263"/>
              <a:gd name="T53" fmla="*/ 218 h 263"/>
              <a:gd name="T54" fmla="*/ 84 w 263"/>
              <a:gd name="T55" fmla="*/ 253 h 263"/>
              <a:gd name="T56" fmla="*/ 111 w 263"/>
              <a:gd name="T57" fmla="*/ 262 h 263"/>
              <a:gd name="T58" fmla="*/ 118 w 263"/>
              <a:gd name="T59" fmla="*/ 206 h 263"/>
              <a:gd name="T60" fmla="*/ 102 w 263"/>
              <a:gd name="T61" fmla="*/ 201 h 263"/>
              <a:gd name="T62" fmla="*/ 84 w 263"/>
              <a:gd name="T63" fmla="*/ 190 h 263"/>
              <a:gd name="T64" fmla="*/ 70 w 263"/>
              <a:gd name="T65" fmla="*/ 176 h 263"/>
              <a:gd name="T66" fmla="*/ 61 w 263"/>
              <a:gd name="T67" fmla="*/ 160 h 263"/>
              <a:gd name="T68" fmla="*/ 57 w 263"/>
              <a:gd name="T69" fmla="*/ 144 h 263"/>
              <a:gd name="T70" fmla="*/ 56 w 263"/>
              <a:gd name="T71" fmla="*/ 132 h 263"/>
              <a:gd name="T72" fmla="*/ 58 w 263"/>
              <a:gd name="T73" fmla="*/ 112 h 263"/>
              <a:gd name="T74" fmla="*/ 66 w 263"/>
              <a:gd name="T75" fmla="*/ 93 h 263"/>
              <a:gd name="T76" fmla="*/ 75 w 263"/>
              <a:gd name="T77" fmla="*/ 81 h 263"/>
              <a:gd name="T78" fmla="*/ 89 w 263"/>
              <a:gd name="T79" fmla="*/ 69 h 263"/>
              <a:gd name="T80" fmla="*/ 108 w 263"/>
              <a:gd name="T81" fmla="*/ 60 h 263"/>
              <a:gd name="T82" fmla="*/ 121 w 263"/>
              <a:gd name="T83" fmla="*/ 56 h 263"/>
              <a:gd name="T84" fmla="*/ 135 w 263"/>
              <a:gd name="T85" fmla="*/ 56 h 263"/>
              <a:gd name="T86" fmla="*/ 156 w 263"/>
              <a:gd name="T87" fmla="*/ 60 h 263"/>
              <a:gd name="T88" fmla="*/ 173 w 263"/>
              <a:gd name="T89" fmla="*/ 68 h 263"/>
              <a:gd name="T90" fmla="*/ 185 w 263"/>
              <a:gd name="T91" fmla="*/ 77 h 263"/>
              <a:gd name="T92" fmla="*/ 197 w 263"/>
              <a:gd name="T93" fmla="*/ 93 h 263"/>
              <a:gd name="T94" fmla="*/ 205 w 263"/>
              <a:gd name="T95" fmla="*/ 112 h 263"/>
              <a:gd name="T96" fmla="*/ 207 w 263"/>
              <a:gd name="T97" fmla="*/ 124 h 263"/>
              <a:gd name="T98" fmla="*/ 207 w 263"/>
              <a:gd name="T99" fmla="*/ 140 h 263"/>
              <a:gd name="T100" fmla="*/ 203 w 263"/>
              <a:gd name="T101" fmla="*/ 157 h 263"/>
              <a:gd name="T102" fmla="*/ 193 w 263"/>
              <a:gd name="T103" fmla="*/ 175 h 263"/>
              <a:gd name="T104" fmla="*/ 179 w 263"/>
              <a:gd name="T105" fmla="*/ 191 h 263"/>
              <a:gd name="T106" fmla="*/ 165 w 263"/>
              <a:gd name="T107" fmla="*/ 200 h 263"/>
              <a:gd name="T108" fmla="*/ 149 w 263"/>
              <a:gd name="T109" fmla="*/ 205 h 263"/>
              <a:gd name="T110" fmla="*/ 136 w 263"/>
              <a:gd name="T111" fmla="*/ 20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63">
                <a:moveTo>
                  <a:pt x="111" y="262"/>
                </a:moveTo>
                <a:cubicBezTo>
                  <a:pt x="112" y="262"/>
                  <a:pt x="113" y="261"/>
                  <a:pt x="114" y="261"/>
                </a:cubicBezTo>
                <a:cubicBezTo>
                  <a:pt x="114" y="261"/>
                  <a:pt x="118" y="256"/>
                  <a:pt x="121" y="252"/>
                </a:cubicBezTo>
                <a:cubicBezTo>
                  <a:pt x="122" y="250"/>
                  <a:pt x="124" y="247"/>
                  <a:pt x="125" y="246"/>
                </a:cubicBezTo>
                <a:cubicBezTo>
                  <a:pt x="126" y="244"/>
                  <a:pt x="127" y="243"/>
                  <a:pt x="127" y="243"/>
                </a:cubicBezTo>
                <a:cubicBezTo>
                  <a:pt x="128" y="241"/>
                  <a:pt x="130" y="240"/>
                  <a:pt x="132" y="240"/>
                </a:cubicBezTo>
                <a:cubicBezTo>
                  <a:pt x="132" y="240"/>
                  <a:pt x="133" y="240"/>
                  <a:pt x="134" y="240"/>
                </a:cubicBezTo>
                <a:cubicBezTo>
                  <a:pt x="135" y="240"/>
                  <a:pt x="137" y="240"/>
                  <a:pt x="139" y="240"/>
                </a:cubicBezTo>
                <a:cubicBezTo>
                  <a:pt x="143" y="239"/>
                  <a:pt x="146" y="239"/>
                  <a:pt x="146" y="239"/>
                </a:cubicBezTo>
                <a:cubicBezTo>
                  <a:pt x="146" y="239"/>
                  <a:pt x="150" y="238"/>
                  <a:pt x="153" y="238"/>
                </a:cubicBezTo>
                <a:cubicBezTo>
                  <a:pt x="155" y="237"/>
                  <a:pt x="157" y="237"/>
                  <a:pt x="158" y="236"/>
                </a:cubicBezTo>
                <a:cubicBezTo>
                  <a:pt x="159" y="236"/>
                  <a:pt x="160" y="236"/>
                  <a:pt x="160" y="236"/>
                </a:cubicBezTo>
                <a:cubicBezTo>
                  <a:pt x="162" y="235"/>
                  <a:pt x="165" y="236"/>
                  <a:pt x="166" y="237"/>
                </a:cubicBezTo>
                <a:cubicBezTo>
                  <a:pt x="166" y="237"/>
                  <a:pt x="167" y="238"/>
                  <a:pt x="169" y="240"/>
                </a:cubicBezTo>
                <a:cubicBezTo>
                  <a:pt x="170" y="241"/>
                  <a:pt x="172" y="243"/>
                  <a:pt x="174" y="244"/>
                </a:cubicBezTo>
                <a:cubicBezTo>
                  <a:pt x="179" y="248"/>
                  <a:pt x="183" y="251"/>
                  <a:pt x="183" y="251"/>
                </a:cubicBezTo>
                <a:cubicBezTo>
                  <a:pt x="184" y="252"/>
                  <a:pt x="185" y="252"/>
                  <a:pt x="186" y="252"/>
                </a:cubicBezTo>
                <a:cubicBezTo>
                  <a:pt x="188" y="252"/>
                  <a:pt x="189" y="252"/>
                  <a:pt x="190" y="251"/>
                </a:cubicBezTo>
                <a:cubicBezTo>
                  <a:pt x="190" y="251"/>
                  <a:pt x="191" y="251"/>
                  <a:pt x="193" y="250"/>
                </a:cubicBezTo>
                <a:cubicBezTo>
                  <a:pt x="194" y="249"/>
                  <a:pt x="197" y="248"/>
                  <a:pt x="199" y="247"/>
                </a:cubicBezTo>
                <a:cubicBezTo>
                  <a:pt x="203" y="244"/>
                  <a:pt x="207" y="241"/>
                  <a:pt x="207" y="241"/>
                </a:cubicBezTo>
                <a:cubicBezTo>
                  <a:pt x="209" y="240"/>
                  <a:pt x="210" y="237"/>
                  <a:pt x="210" y="235"/>
                </a:cubicBezTo>
                <a:cubicBezTo>
                  <a:pt x="210" y="235"/>
                  <a:pt x="210" y="230"/>
                  <a:pt x="209" y="224"/>
                </a:cubicBezTo>
                <a:cubicBezTo>
                  <a:pt x="208" y="219"/>
                  <a:pt x="207" y="214"/>
                  <a:pt x="207" y="214"/>
                </a:cubicBezTo>
                <a:cubicBezTo>
                  <a:pt x="206" y="212"/>
                  <a:pt x="207" y="209"/>
                  <a:pt x="208" y="208"/>
                </a:cubicBezTo>
                <a:cubicBezTo>
                  <a:pt x="208" y="208"/>
                  <a:pt x="211" y="205"/>
                  <a:pt x="213" y="203"/>
                </a:cubicBezTo>
                <a:cubicBezTo>
                  <a:pt x="216" y="200"/>
                  <a:pt x="218" y="197"/>
                  <a:pt x="218" y="197"/>
                </a:cubicBezTo>
                <a:cubicBezTo>
                  <a:pt x="218" y="197"/>
                  <a:pt x="220" y="194"/>
                  <a:pt x="222" y="191"/>
                </a:cubicBezTo>
                <a:cubicBezTo>
                  <a:pt x="224" y="188"/>
                  <a:pt x="226" y="185"/>
                  <a:pt x="226" y="185"/>
                </a:cubicBezTo>
                <a:cubicBezTo>
                  <a:pt x="227" y="183"/>
                  <a:pt x="229" y="182"/>
                  <a:pt x="231" y="182"/>
                </a:cubicBezTo>
                <a:cubicBezTo>
                  <a:pt x="231" y="182"/>
                  <a:pt x="236" y="182"/>
                  <a:pt x="242" y="181"/>
                </a:cubicBezTo>
                <a:cubicBezTo>
                  <a:pt x="247" y="181"/>
                  <a:pt x="253" y="180"/>
                  <a:pt x="253" y="180"/>
                </a:cubicBezTo>
                <a:cubicBezTo>
                  <a:pt x="255" y="179"/>
                  <a:pt x="257" y="177"/>
                  <a:pt x="258" y="175"/>
                </a:cubicBezTo>
                <a:cubicBezTo>
                  <a:pt x="258" y="175"/>
                  <a:pt x="259" y="170"/>
                  <a:pt x="261" y="165"/>
                </a:cubicBezTo>
                <a:cubicBezTo>
                  <a:pt x="261" y="163"/>
                  <a:pt x="262" y="161"/>
                  <a:pt x="262" y="159"/>
                </a:cubicBezTo>
                <a:cubicBezTo>
                  <a:pt x="262" y="157"/>
                  <a:pt x="263" y="156"/>
                  <a:pt x="263" y="156"/>
                </a:cubicBezTo>
                <a:cubicBezTo>
                  <a:pt x="263" y="155"/>
                  <a:pt x="263" y="153"/>
                  <a:pt x="262" y="152"/>
                </a:cubicBezTo>
                <a:cubicBezTo>
                  <a:pt x="262" y="151"/>
                  <a:pt x="261" y="150"/>
                  <a:pt x="261" y="149"/>
                </a:cubicBezTo>
                <a:cubicBezTo>
                  <a:pt x="261" y="149"/>
                  <a:pt x="256" y="146"/>
                  <a:pt x="252" y="142"/>
                </a:cubicBezTo>
                <a:cubicBezTo>
                  <a:pt x="250" y="141"/>
                  <a:pt x="247" y="139"/>
                  <a:pt x="246" y="138"/>
                </a:cubicBezTo>
                <a:cubicBezTo>
                  <a:pt x="244" y="137"/>
                  <a:pt x="243" y="137"/>
                  <a:pt x="243" y="137"/>
                </a:cubicBezTo>
                <a:cubicBezTo>
                  <a:pt x="241" y="136"/>
                  <a:pt x="240" y="134"/>
                  <a:pt x="240" y="131"/>
                </a:cubicBezTo>
                <a:cubicBezTo>
                  <a:pt x="240" y="131"/>
                  <a:pt x="240" y="130"/>
                  <a:pt x="240" y="129"/>
                </a:cubicBezTo>
                <a:cubicBezTo>
                  <a:pt x="240" y="128"/>
                  <a:pt x="240" y="126"/>
                  <a:pt x="240" y="124"/>
                </a:cubicBezTo>
                <a:cubicBezTo>
                  <a:pt x="239" y="121"/>
                  <a:pt x="239" y="117"/>
                  <a:pt x="239" y="117"/>
                </a:cubicBezTo>
                <a:cubicBezTo>
                  <a:pt x="239" y="117"/>
                  <a:pt x="238" y="113"/>
                  <a:pt x="238" y="110"/>
                </a:cubicBezTo>
                <a:cubicBezTo>
                  <a:pt x="237" y="108"/>
                  <a:pt x="237" y="106"/>
                  <a:pt x="237" y="105"/>
                </a:cubicBezTo>
                <a:cubicBezTo>
                  <a:pt x="236" y="104"/>
                  <a:pt x="236" y="103"/>
                  <a:pt x="236" y="103"/>
                </a:cubicBezTo>
                <a:cubicBezTo>
                  <a:pt x="235" y="101"/>
                  <a:pt x="236" y="98"/>
                  <a:pt x="237" y="97"/>
                </a:cubicBezTo>
                <a:cubicBezTo>
                  <a:pt x="237" y="97"/>
                  <a:pt x="238" y="96"/>
                  <a:pt x="240" y="94"/>
                </a:cubicBezTo>
                <a:cubicBezTo>
                  <a:pt x="241" y="93"/>
                  <a:pt x="243" y="91"/>
                  <a:pt x="244" y="89"/>
                </a:cubicBezTo>
                <a:cubicBezTo>
                  <a:pt x="248" y="85"/>
                  <a:pt x="251" y="80"/>
                  <a:pt x="251" y="80"/>
                </a:cubicBezTo>
                <a:cubicBezTo>
                  <a:pt x="252" y="79"/>
                  <a:pt x="252" y="78"/>
                  <a:pt x="252" y="77"/>
                </a:cubicBezTo>
                <a:cubicBezTo>
                  <a:pt x="252" y="76"/>
                  <a:pt x="252" y="74"/>
                  <a:pt x="251" y="73"/>
                </a:cubicBezTo>
                <a:cubicBezTo>
                  <a:pt x="251" y="73"/>
                  <a:pt x="251" y="72"/>
                  <a:pt x="250" y="70"/>
                </a:cubicBezTo>
                <a:cubicBezTo>
                  <a:pt x="249" y="69"/>
                  <a:pt x="248" y="66"/>
                  <a:pt x="247" y="64"/>
                </a:cubicBezTo>
                <a:cubicBezTo>
                  <a:pt x="244" y="60"/>
                  <a:pt x="241" y="56"/>
                  <a:pt x="241" y="56"/>
                </a:cubicBezTo>
                <a:cubicBezTo>
                  <a:pt x="240" y="54"/>
                  <a:pt x="237" y="53"/>
                  <a:pt x="235" y="53"/>
                </a:cubicBezTo>
                <a:cubicBezTo>
                  <a:pt x="235" y="53"/>
                  <a:pt x="230" y="53"/>
                  <a:pt x="224" y="54"/>
                </a:cubicBezTo>
                <a:cubicBezTo>
                  <a:pt x="219" y="55"/>
                  <a:pt x="214" y="57"/>
                  <a:pt x="214" y="57"/>
                </a:cubicBezTo>
                <a:cubicBezTo>
                  <a:pt x="212" y="57"/>
                  <a:pt x="209" y="56"/>
                  <a:pt x="208" y="55"/>
                </a:cubicBezTo>
                <a:cubicBezTo>
                  <a:pt x="208" y="55"/>
                  <a:pt x="206" y="52"/>
                  <a:pt x="203" y="50"/>
                </a:cubicBezTo>
                <a:cubicBezTo>
                  <a:pt x="200" y="48"/>
                  <a:pt x="197" y="45"/>
                  <a:pt x="197" y="45"/>
                </a:cubicBezTo>
                <a:cubicBezTo>
                  <a:pt x="197" y="45"/>
                  <a:pt x="194" y="43"/>
                  <a:pt x="191" y="41"/>
                </a:cubicBezTo>
                <a:cubicBezTo>
                  <a:pt x="188" y="39"/>
                  <a:pt x="185" y="37"/>
                  <a:pt x="185" y="37"/>
                </a:cubicBezTo>
                <a:cubicBezTo>
                  <a:pt x="183" y="36"/>
                  <a:pt x="182" y="34"/>
                  <a:pt x="182" y="32"/>
                </a:cubicBezTo>
                <a:cubicBezTo>
                  <a:pt x="182" y="32"/>
                  <a:pt x="182" y="27"/>
                  <a:pt x="181" y="21"/>
                </a:cubicBezTo>
                <a:cubicBezTo>
                  <a:pt x="181" y="16"/>
                  <a:pt x="180" y="11"/>
                  <a:pt x="180" y="11"/>
                </a:cubicBezTo>
                <a:cubicBezTo>
                  <a:pt x="179" y="8"/>
                  <a:pt x="177" y="6"/>
                  <a:pt x="175" y="6"/>
                </a:cubicBezTo>
                <a:cubicBezTo>
                  <a:pt x="175" y="6"/>
                  <a:pt x="170" y="4"/>
                  <a:pt x="166" y="3"/>
                </a:cubicBezTo>
                <a:cubicBezTo>
                  <a:pt x="163" y="2"/>
                  <a:pt x="161" y="2"/>
                  <a:pt x="159" y="1"/>
                </a:cubicBezTo>
                <a:cubicBezTo>
                  <a:pt x="157" y="1"/>
                  <a:pt x="156" y="1"/>
                  <a:pt x="156" y="1"/>
                </a:cubicBezTo>
                <a:cubicBezTo>
                  <a:pt x="155" y="0"/>
                  <a:pt x="153" y="0"/>
                  <a:pt x="152" y="1"/>
                </a:cubicBezTo>
                <a:cubicBezTo>
                  <a:pt x="151" y="1"/>
                  <a:pt x="150" y="2"/>
                  <a:pt x="149" y="3"/>
                </a:cubicBezTo>
                <a:cubicBezTo>
                  <a:pt x="149" y="3"/>
                  <a:pt x="146" y="7"/>
                  <a:pt x="143" y="11"/>
                </a:cubicBezTo>
                <a:cubicBezTo>
                  <a:pt x="141" y="14"/>
                  <a:pt x="139" y="16"/>
                  <a:pt x="138" y="17"/>
                </a:cubicBezTo>
                <a:cubicBezTo>
                  <a:pt x="137" y="19"/>
                  <a:pt x="137" y="20"/>
                  <a:pt x="137" y="20"/>
                </a:cubicBezTo>
                <a:cubicBezTo>
                  <a:pt x="136" y="22"/>
                  <a:pt x="134" y="23"/>
                  <a:pt x="131" y="23"/>
                </a:cubicBezTo>
                <a:cubicBezTo>
                  <a:pt x="131" y="23"/>
                  <a:pt x="130" y="23"/>
                  <a:pt x="129" y="23"/>
                </a:cubicBezTo>
                <a:cubicBezTo>
                  <a:pt x="128" y="23"/>
                  <a:pt x="126" y="23"/>
                  <a:pt x="124" y="24"/>
                </a:cubicBezTo>
                <a:cubicBezTo>
                  <a:pt x="121" y="24"/>
                  <a:pt x="117" y="24"/>
                  <a:pt x="117" y="24"/>
                </a:cubicBezTo>
                <a:cubicBezTo>
                  <a:pt x="117" y="24"/>
                  <a:pt x="113" y="25"/>
                  <a:pt x="110" y="26"/>
                </a:cubicBezTo>
                <a:cubicBezTo>
                  <a:pt x="108" y="26"/>
                  <a:pt x="106" y="26"/>
                  <a:pt x="105" y="27"/>
                </a:cubicBezTo>
                <a:cubicBezTo>
                  <a:pt x="104" y="27"/>
                  <a:pt x="103" y="27"/>
                  <a:pt x="103" y="27"/>
                </a:cubicBezTo>
                <a:cubicBezTo>
                  <a:pt x="101" y="28"/>
                  <a:pt x="99" y="27"/>
                  <a:pt x="97" y="26"/>
                </a:cubicBezTo>
                <a:cubicBezTo>
                  <a:pt x="97" y="26"/>
                  <a:pt x="96" y="25"/>
                  <a:pt x="95" y="23"/>
                </a:cubicBezTo>
                <a:cubicBezTo>
                  <a:pt x="93" y="22"/>
                  <a:pt x="91" y="20"/>
                  <a:pt x="89" y="19"/>
                </a:cubicBezTo>
                <a:cubicBezTo>
                  <a:pt x="85" y="15"/>
                  <a:pt x="80" y="12"/>
                  <a:pt x="80" y="12"/>
                </a:cubicBezTo>
                <a:cubicBezTo>
                  <a:pt x="79" y="11"/>
                  <a:pt x="78" y="11"/>
                  <a:pt x="77" y="11"/>
                </a:cubicBezTo>
                <a:cubicBezTo>
                  <a:pt x="76" y="11"/>
                  <a:pt x="74" y="11"/>
                  <a:pt x="73" y="12"/>
                </a:cubicBezTo>
                <a:cubicBezTo>
                  <a:pt x="73" y="12"/>
                  <a:pt x="72" y="12"/>
                  <a:pt x="70" y="13"/>
                </a:cubicBezTo>
                <a:cubicBezTo>
                  <a:pt x="69" y="14"/>
                  <a:pt x="67" y="15"/>
                  <a:pt x="64" y="16"/>
                </a:cubicBezTo>
                <a:cubicBezTo>
                  <a:pt x="60" y="19"/>
                  <a:pt x="56" y="22"/>
                  <a:pt x="56" y="22"/>
                </a:cubicBezTo>
                <a:cubicBezTo>
                  <a:pt x="54" y="23"/>
                  <a:pt x="53" y="26"/>
                  <a:pt x="53" y="28"/>
                </a:cubicBezTo>
                <a:cubicBezTo>
                  <a:pt x="53" y="28"/>
                  <a:pt x="53" y="33"/>
                  <a:pt x="54" y="39"/>
                </a:cubicBezTo>
                <a:cubicBezTo>
                  <a:pt x="55" y="44"/>
                  <a:pt x="57" y="49"/>
                  <a:pt x="57" y="49"/>
                </a:cubicBezTo>
                <a:cubicBezTo>
                  <a:pt x="57" y="51"/>
                  <a:pt x="56" y="54"/>
                  <a:pt x="55" y="55"/>
                </a:cubicBezTo>
                <a:cubicBezTo>
                  <a:pt x="55" y="55"/>
                  <a:pt x="52" y="58"/>
                  <a:pt x="50" y="60"/>
                </a:cubicBezTo>
                <a:cubicBezTo>
                  <a:pt x="48" y="63"/>
                  <a:pt x="45" y="66"/>
                  <a:pt x="45" y="66"/>
                </a:cubicBezTo>
                <a:cubicBezTo>
                  <a:pt x="45" y="66"/>
                  <a:pt x="43" y="69"/>
                  <a:pt x="41" y="72"/>
                </a:cubicBezTo>
                <a:cubicBezTo>
                  <a:pt x="39" y="75"/>
                  <a:pt x="38" y="78"/>
                  <a:pt x="38" y="78"/>
                </a:cubicBezTo>
                <a:cubicBezTo>
                  <a:pt x="36" y="80"/>
                  <a:pt x="34" y="81"/>
                  <a:pt x="32" y="81"/>
                </a:cubicBezTo>
                <a:cubicBezTo>
                  <a:pt x="32" y="81"/>
                  <a:pt x="27" y="81"/>
                  <a:pt x="22" y="82"/>
                </a:cubicBezTo>
                <a:cubicBezTo>
                  <a:pt x="16" y="82"/>
                  <a:pt x="11" y="83"/>
                  <a:pt x="11" y="83"/>
                </a:cubicBezTo>
                <a:cubicBezTo>
                  <a:pt x="8" y="84"/>
                  <a:pt x="6" y="86"/>
                  <a:pt x="6" y="88"/>
                </a:cubicBezTo>
                <a:cubicBezTo>
                  <a:pt x="6" y="88"/>
                  <a:pt x="4" y="93"/>
                  <a:pt x="3" y="98"/>
                </a:cubicBezTo>
                <a:cubicBezTo>
                  <a:pt x="2" y="100"/>
                  <a:pt x="2" y="102"/>
                  <a:pt x="1" y="104"/>
                </a:cubicBezTo>
                <a:cubicBezTo>
                  <a:pt x="1" y="106"/>
                  <a:pt x="1" y="107"/>
                  <a:pt x="1" y="107"/>
                </a:cubicBezTo>
                <a:cubicBezTo>
                  <a:pt x="0" y="109"/>
                  <a:pt x="0" y="110"/>
                  <a:pt x="1" y="111"/>
                </a:cubicBezTo>
                <a:cubicBezTo>
                  <a:pt x="1" y="112"/>
                  <a:pt x="2" y="113"/>
                  <a:pt x="3" y="114"/>
                </a:cubicBezTo>
                <a:cubicBezTo>
                  <a:pt x="3" y="114"/>
                  <a:pt x="7" y="117"/>
                  <a:pt x="11" y="121"/>
                </a:cubicBezTo>
                <a:cubicBezTo>
                  <a:pt x="14" y="122"/>
                  <a:pt x="16" y="124"/>
                  <a:pt x="18" y="125"/>
                </a:cubicBezTo>
                <a:cubicBezTo>
                  <a:pt x="19" y="126"/>
                  <a:pt x="20" y="127"/>
                  <a:pt x="20" y="127"/>
                </a:cubicBezTo>
                <a:cubicBezTo>
                  <a:pt x="22" y="128"/>
                  <a:pt x="23" y="130"/>
                  <a:pt x="23" y="132"/>
                </a:cubicBezTo>
                <a:cubicBezTo>
                  <a:pt x="23" y="132"/>
                  <a:pt x="23" y="133"/>
                  <a:pt x="23" y="134"/>
                </a:cubicBezTo>
                <a:cubicBezTo>
                  <a:pt x="23" y="135"/>
                  <a:pt x="23" y="137"/>
                  <a:pt x="24" y="139"/>
                </a:cubicBezTo>
                <a:cubicBezTo>
                  <a:pt x="24" y="143"/>
                  <a:pt x="24" y="146"/>
                  <a:pt x="24" y="146"/>
                </a:cubicBezTo>
                <a:cubicBezTo>
                  <a:pt x="24" y="146"/>
                  <a:pt x="25" y="150"/>
                  <a:pt x="26" y="153"/>
                </a:cubicBezTo>
                <a:cubicBezTo>
                  <a:pt x="26" y="155"/>
                  <a:pt x="26" y="157"/>
                  <a:pt x="27" y="158"/>
                </a:cubicBezTo>
                <a:cubicBezTo>
                  <a:pt x="27" y="159"/>
                  <a:pt x="27" y="160"/>
                  <a:pt x="27" y="160"/>
                </a:cubicBezTo>
                <a:cubicBezTo>
                  <a:pt x="28" y="162"/>
                  <a:pt x="27" y="165"/>
                  <a:pt x="26" y="166"/>
                </a:cubicBezTo>
                <a:cubicBezTo>
                  <a:pt x="26" y="166"/>
                  <a:pt x="25" y="167"/>
                  <a:pt x="24" y="169"/>
                </a:cubicBezTo>
                <a:cubicBezTo>
                  <a:pt x="22" y="170"/>
                  <a:pt x="20" y="172"/>
                  <a:pt x="19" y="174"/>
                </a:cubicBezTo>
                <a:cubicBezTo>
                  <a:pt x="15" y="178"/>
                  <a:pt x="12" y="183"/>
                  <a:pt x="12" y="183"/>
                </a:cubicBezTo>
                <a:cubicBezTo>
                  <a:pt x="11" y="184"/>
                  <a:pt x="11" y="185"/>
                  <a:pt x="11" y="186"/>
                </a:cubicBezTo>
                <a:cubicBezTo>
                  <a:pt x="11" y="188"/>
                  <a:pt x="11" y="189"/>
                  <a:pt x="12" y="190"/>
                </a:cubicBezTo>
                <a:cubicBezTo>
                  <a:pt x="12" y="190"/>
                  <a:pt x="12" y="191"/>
                  <a:pt x="13" y="193"/>
                </a:cubicBezTo>
                <a:cubicBezTo>
                  <a:pt x="14" y="194"/>
                  <a:pt x="15" y="197"/>
                  <a:pt x="16" y="199"/>
                </a:cubicBezTo>
                <a:cubicBezTo>
                  <a:pt x="19" y="203"/>
                  <a:pt x="22" y="207"/>
                  <a:pt x="22" y="207"/>
                </a:cubicBezTo>
                <a:cubicBezTo>
                  <a:pt x="23" y="209"/>
                  <a:pt x="26" y="210"/>
                  <a:pt x="28" y="210"/>
                </a:cubicBezTo>
                <a:cubicBezTo>
                  <a:pt x="28" y="210"/>
                  <a:pt x="33" y="210"/>
                  <a:pt x="39" y="209"/>
                </a:cubicBezTo>
                <a:cubicBezTo>
                  <a:pt x="44" y="208"/>
                  <a:pt x="49" y="207"/>
                  <a:pt x="49" y="207"/>
                </a:cubicBezTo>
                <a:cubicBezTo>
                  <a:pt x="52" y="206"/>
                  <a:pt x="54" y="207"/>
                  <a:pt x="55" y="208"/>
                </a:cubicBezTo>
                <a:cubicBezTo>
                  <a:pt x="55" y="208"/>
                  <a:pt x="58" y="211"/>
                  <a:pt x="61" y="213"/>
                </a:cubicBezTo>
                <a:cubicBezTo>
                  <a:pt x="63" y="215"/>
                  <a:pt x="66" y="218"/>
                  <a:pt x="66" y="218"/>
                </a:cubicBezTo>
                <a:cubicBezTo>
                  <a:pt x="66" y="218"/>
                  <a:pt x="69" y="220"/>
                  <a:pt x="72" y="222"/>
                </a:cubicBezTo>
                <a:cubicBezTo>
                  <a:pt x="75" y="224"/>
                  <a:pt x="78" y="226"/>
                  <a:pt x="78" y="226"/>
                </a:cubicBezTo>
                <a:cubicBezTo>
                  <a:pt x="80" y="227"/>
                  <a:pt x="81" y="229"/>
                  <a:pt x="81" y="231"/>
                </a:cubicBezTo>
                <a:cubicBezTo>
                  <a:pt x="81" y="231"/>
                  <a:pt x="81" y="236"/>
                  <a:pt x="82" y="242"/>
                </a:cubicBezTo>
                <a:cubicBezTo>
                  <a:pt x="83" y="247"/>
                  <a:pt x="84" y="253"/>
                  <a:pt x="84" y="253"/>
                </a:cubicBezTo>
                <a:cubicBezTo>
                  <a:pt x="84" y="255"/>
                  <a:pt x="86" y="257"/>
                  <a:pt x="88" y="258"/>
                </a:cubicBezTo>
                <a:cubicBezTo>
                  <a:pt x="88" y="258"/>
                  <a:pt x="93" y="259"/>
                  <a:pt x="98" y="260"/>
                </a:cubicBezTo>
                <a:cubicBezTo>
                  <a:pt x="100" y="261"/>
                  <a:pt x="102" y="262"/>
                  <a:pt x="104" y="262"/>
                </a:cubicBezTo>
                <a:cubicBezTo>
                  <a:pt x="106" y="262"/>
                  <a:pt x="107" y="263"/>
                  <a:pt x="107" y="263"/>
                </a:cubicBezTo>
                <a:cubicBezTo>
                  <a:pt x="109" y="263"/>
                  <a:pt x="110" y="263"/>
                  <a:pt x="111" y="262"/>
                </a:cubicBezTo>
                <a:close/>
                <a:moveTo>
                  <a:pt x="133" y="207"/>
                </a:moveTo>
                <a:cubicBezTo>
                  <a:pt x="131" y="207"/>
                  <a:pt x="130" y="207"/>
                  <a:pt x="128" y="207"/>
                </a:cubicBezTo>
                <a:cubicBezTo>
                  <a:pt x="126" y="207"/>
                  <a:pt x="125" y="207"/>
                  <a:pt x="123" y="207"/>
                </a:cubicBezTo>
                <a:cubicBezTo>
                  <a:pt x="122" y="207"/>
                  <a:pt x="121" y="207"/>
                  <a:pt x="120" y="207"/>
                </a:cubicBezTo>
                <a:cubicBezTo>
                  <a:pt x="119" y="206"/>
                  <a:pt x="119" y="206"/>
                  <a:pt x="118" y="206"/>
                </a:cubicBezTo>
                <a:cubicBezTo>
                  <a:pt x="116" y="206"/>
                  <a:pt x="114" y="205"/>
                  <a:pt x="112" y="205"/>
                </a:cubicBezTo>
                <a:cubicBezTo>
                  <a:pt x="111" y="204"/>
                  <a:pt x="109" y="204"/>
                  <a:pt x="107" y="203"/>
                </a:cubicBezTo>
                <a:cubicBezTo>
                  <a:pt x="106" y="203"/>
                  <a:pt x="106" y="203"/>
                  <a:pt x="106" y="203"/>
                </a:cubicBezTo>
                <a:cubicBezTo>
                  <a:pt x="104" y="202"/>
                  <a:pt x="104" y="202"/>
                  <a:pt x="104" y="202"/>
                </a:cubicBezTo>
                <a:cubicBezTo>
                  <a:pt x="104" y="202"/>
                  <a:pt x="103" y="202"/>
                  <a:pt x="102" y="201"/>
                </a:cubicBezTo>
                <a:cubicBezTo>
                  <a:pt x="99" y="200"/>
                  <a:pt x="96" y="198"/>
                  <a:pt x="93" y="197"/>
                </a:cubicBezTo>
                <a:cubicBezTo>
                  <a:pt x="92" y="196"/>
                  <a:pt x="91" y="196"/>
                  <a:pt x="90" y="195"/>
                </a:cubicBezTo>
                <a:cubicBezTo>
                  <a:pt x="89" y="194"/>
                  <a:pt x="89" y="194"/>
                  <a:pt x="88" y="193"/>
                </a:cubicBezTo>
                <a:cubicBezTo>
                  <a:pt x="86" y="192"/>
                  <a:pt x="86" y="192"/>
                  <a:pt x="86" y="192"/>
                </a:cubicBezTo>
                <a:cubicBezTo>
                  <a:pt x="86" y="192"/>
                  <a:pt x="85" y="191"/>
                  <a:pt x="84" y="190"/>
                </a:cubicBezTo>
                <a:cubicBezTo>
                  <a:pt x="83" y="190"/>
                  <a:pt x="82" y="189"/>
                  <a:pt x="81" y="188"/>
                </a:cubicBezTo>
                <a:cubicBezTo>
                  <a:pt x="81" y="188"/>
                  <a:pt x="80" y="187"/>
                  <a:pt x="79" y="186"/>
                </a:cubicBezTo>
                <a:cubicBezTo>
                  <a:pt x="77" y="184"/>
                  <a:pt x="74" y="182"/>
                  <a:pt x="72" y="179"/>
                </a:cubicBezTo>
                <a:cubicBezTo>
                  <a:pt x="72" y="178"/>
                  <a:pt x="71" y="177"/>
                  <a:pt x="71" y="177"/>
                </a:cubicBezTo>
                <a:cubicBezTo>
                  <a:pt x="70" y="176"/>
                  <a:pt x="70" y="176"/>
                  <a:pt x="70" y="176"/>
                </a:cubicBezTo>
                <a:cubicBezTo>
                  <a:pt x="69" y="174"/>
                  <a:pt x="69" y="174"/>
                  <a:pt x="69" y="174"/>
                </a:cubicBezTo>
                <a:cubicBezTo>
                  <a:pt x="68" y="173"/>
                  <a:pt x="67" y="171"/>
                  <a:pt x="66" y="170"/>
                </a:cubicBezTo>
                <a:cubicBezTo>
                  <a:pt x="65" y="168"/>
                  <a:pt x="64" y="166"/>
                  <a:pt x="64" y="165"/>
                </a:cubicBezTo>
                <a:cubicBezTo>
                  <a:pt x="63" y="164"/>
                  <a:pt x="63" y="163"/>
                  <a:pt x="62" y="162"/>
                </a:cubicBezTo>
                <a:cubicBezTo>
                  <a:pt x="62" y="162"/>
                  <a:pt x="62" y="161"/>
                  <a:pt x="61" y="160"/>
                </a:cubicBezTo>
                <a:cubicBezTo>
                  <a:pt x="61" y="158"/>
                  <a:pt x="60" y="157"/>
                  <a:pt x="60" y="155"/>
                </a:cubicBezTo>
                <a:cubicBezTo>
                  <a:pt x="59" y="154"/>
                  <a:pt x="59" y="152"/>
                  <a:pt x="58" y="151"/>
                </a:cubicBezTo>
                <a:cubicBezTo>
                  <a:pt x="58" y="150"/>
                  <a:pt x="58" y="150"/>
                  <a:pt x="58" y="149"/>
                </a:cubicBezTo>
                <a:cubicBezTo>
                  <a:pt x="58" y="148"/>
                  <a:pt x="58" y="148"/>
                  <a:pt x="57" y="147"/>
                </a:cubicBezTo>
                <a:cubicBezTo>
                  <a:pt x="57" y="146"/>
                  <a:pt x="57" y="145"/>
                  <a:pt x="57" y="144"/>
                </a:cubicBezTo>
                <a:cubicBezTo>
                  <a:pt x="57" y="143"/>
                  <a:pt x="56" y="142"/>
                  <a:pt x="56" y="142"/>
                </a:cubicBezTo>
                <a:cubicBezTo>
                  <a:pt x="56" y="142"/>
                  <a:pt x="56" y="141"/>
                  <a:pt x="56" y="139"/>
                </a:cubicBezTo>
                <a:cubicBezTo>
                  <a:pt x="56" y="138"/>
                  <a:pt x="56" y="137"/>
                  <a:pt x="56" y="136"/>
                </a:cubicBezTo>
                <a:cubicBezTo>
                  <a:pt x="56" y="136"/>
                  <a:pt x="56" y="135"/>
                  <a:pt x="56" y="134"/>
                </a:cubicBezTo>
                <a:cubicBezTo>
                  <a:pt x="56" y="134"/>
                  <a:pt x="56" y="133"/>
                  <a:pt x="56" y="132"/>
                </a:cubicBezTo>
                <a:cubicBezTo>
                  <a:pt x="56" y="131"/>
                  <a:pt x="56" y="130"/>
                  <a:pt x="56" y="128"/>
                </a:cubicBezTo>
                <a:cubicBezTo>
                  <a:pt x="56" y="126"/>
                  <a:pt x="56" y="125"/>
                  <a:pt x="56" y="123"/>
                </a:cubicBezTo>
                <a:cubicBezTo>
                  <a:pt x="56" y="122"/>
                  <a:pt x="56" y="121"/>
                  <a:pt x="57" y="120"/>
                </a:cubicBezTo>
                <a:cubicBezTo>
                  <a:pt x="57" y="119"/>
                  <a:pt x="57" y="119"/>
                  <a:pt x="57" y="118"/>
                </a:cubicBezTo>
                <a:cubicBezTo>
                  <a:pt x="58" y="116"/>
                  <a:pt x="58" y="114"/>
                  <a:pt x="58" y="112"/>
                </a:cubicBezTo>
                <a:cubicBezTo>
                  <a:pt x="59" y="110"/>
                  <a:pt x="59" y="109"/>
                  <a:pt x="60" y="107"/>
                </a:cubicBezTo>
                <a:cubicBezTo>
                  <a:pt x="60" y="106"/>
                  <a:pt x="60" y="106"/>
                  <a:pt x="60" y="106"/>
                </a:cubicBezTo>
                <a:cubicBezTo>
                  <a:pt x="61" y="104"/>
                  <a:pt x="61" y="104"/>
                  <a:pt x="61" y="104"/>
                </a:cubicBezTo>
                <a:cubicBezTo>
                  <a:pt x="61" y="104"/>
                  <a:pt x="62" y="103"/>
                  <a:pt x="62" y="102"/>
                </a:cubicBezTo>
                <a:cubicBezTo>
                  <a:pt x="63" y="99"/>
                  <a:pt x="65" y="96"/>
                  <a:pt x="66" y="93"/>
                </a:cubicBezTo>
                <a:cubicBezTo>
                  <a:pt x="67" y="92"/>
                  <a:pt x="67" y="91"/>
                  <a:pt x="68" y="90"/>
                </a:cubicBezTo>
                <a:cubicBezTo>
                  <a:pt x="69" y="89"/>
                  <a:pt x="69" y="88"/>
                  <a:pt x="70" y="88"/>
                </a:cubicBezTo>
                <a:cubicBezTo>
                  <a:pt x="71" y="86"/>
                  <a:pt x="71" y="86"/>
                  <a:pt x="71" y="86"/>
                </a:cubicBezTo>
                <a:cubicBezTo>
                  <a:pt x="71" y="86"/>
                  <a:pt x="72" y="85"/>
                  <a:pt x="73" y="84"/>
                </a:cubicBezTo>
                <a:cubicBezTo>
                  <a:pt x="73" y="83"/>
                  <a:pt x="74" y="82"/>
                  <a:pt x="75" y="81"/>
                </a:cubicBezTo>
                <a:cubicBezTo>
                  <a:pt x="76" y="81"/>
                  <a:pt x="76" y="80"/>
                  <a:pt x="77" y="79"/>
                </a:cubicBezTo>
                <a:cubicBezTo>
                  <a:pt x="79" y="77"/>
                  <a:pt x="82" y="74"/>
                  <a:pt x="84" y="72"/>
                </a:cubicBezTo>
                <a:cubicBezTo>
                  <a:pt x="85" y="72"/>
                  <a:pt x="86" y="71"/>
                  <a:pt x="86" y="71"/>
                </a:cubicBezTo>
                <a:cubicBezTo>
                  <a:pt x="88" y="70"/>
                  <a:pt x="88" y="70"/>
                  <a:pt x="88" y="70"/>
                </a:cubicBezTo>
                <a:cubicBezTo>
                  <a:pt x="89" y="69"/>
                  <a:pt x="89" y="69"/>
                  <a:pt x="89" y="69"/>
                </a:cubicBezTo>
                <a:cubicBezTo>
                  <a:pt x="90" y="68"/>
                  <a:pt x="92" y="67"/>
                  <a:pt x="93" y="66"/>
                </a:cubicBezTo>
                <a:cubicBezTo>
                  <a:pt x="95" y="65"/>
                  <a:pt x="97" y="64"/>
                  <a:pt x="98" y="63"/>
                </a:cubicBezTo>
                <a:cubicBezTo>
                  <a:pt x="99" y="63"/>
                  <a:pt x="100" y="63"/>
                  <a:pt x="101" y="62"/>
                </a:cubicBezTo>
                <a:cubicBezTo>
                  <a:pt x="102" y="62"/>
                  <a:pt x="102" y="62"/>
                  <a:pt x="103" y="61"/>
                </a:cubicBezTo>
                <a:cubicBezTo>
                  <a:pt x="105" y="61"/>
                  <a:pt x="106" y="60"/>
                  <a:pt x="108" y="60"/>
                </a:cubicBezTo>
                <a:cubicBezTo>
                  <a:pt x="109" y="59"/>
                  <a:pt x="111" y="59"/>
                  <a:pt x="112" y="58"/>
                </a:cubicBezTo>
                <a:cubicBezTo>
                  <a:pt x="113" y="58"/>
                  <a:pt x="114" y="58"/>
                  <a:pt x="114" y="58"/>
                </a:cubicBezTo>
                <a:cubicBezTo>
                  <a:pt x="115" y="58"/>
                  <a:pt x="115" y="57"/>
                  <a:pt x="116" y="57"/>
                </a:cubicBezTo>
                <a:cubicBezTo>
                  <a:pt x="117" y="57"/>
                  <a:pt x="118" y="57"/>
                  <a:pt x="119" y="57"/>
                </a:cubicBezTo>
                <a:cubicBezTo>
                  <a:pt x="120" y="57"/>
                  <a:pt x="121" y="56"/>
                  <a:pt x="121" y="56"/>
                </a:cubicBezTo>
                <a:cubicBezTo>
                  <a:pt x="121" y="56"/>
                  <a:pt x="122" y="56"/>
                  <a:pt x="124" y="56"/>
                </a:cubicBezTo>
                <a:cubicBezTo>
                  <a:pt x="125" y="56"/>
                  <a:pt x="126" y="56"/>
                  <a:pt x="127" y="56"/>
                </a:cubicBezTo>
                <a:cubicBezTo>
                  <a:pt x="127" y="56"/>
                  <a:pt x="128" y="56"/>
                  <a:pt x="129" y="56"/>
                </a:cubicBezTo>
                <a:cubicBezTo>
                  <a:pt x="129" y="56"/>
                  <a:pt x="130" y="56"/>
                  <a:pt x="131" y="56"/>
                </a:cubicBezTo>
                <a:cubicBezTo>
                  <a:pt x="132" y="56"/>
                  <a:pt x="134" y="56"/>
                  <a:pt x="135" y="56"/>
                </a:cubicBezTo>
                <a:cubicBezTo>
                  <a:pt x="137" y="56"/>
                  <a:pt x="138" y="56"/>
                  <a:pt x="140" y="56"/>
                </a:cubicBezTo>
                <a:cubicBezTo>
                  <a:pt x="141" y="56"/>
                  <a:pt x="142" y="56"/>
                  <a:pt x="143" y="57"/>
                </a:cubicBezTo>
                <a:cubicBezTo>
                  <a:pt x="144" y="57"/>
                  <a:pt x="145" y="57"/>
                  <a:pt x="145" y="57"/>
                </a:cubicBezTo>
                <a:cubicBezTo>
                  <a:pt x="147" y="57"/>
                  <a:pt x="149" y="58"/>
                  <a:pt x="151" y="58"/>
                </a:cubicBezTo>
                <a:cubicBezTo>
                  <a:pt x="153" y="59"/>
                  <a:pt x="154" y="59"/>
                  <a:pt x="156" y="60"/>
                </a:cubicBezTo>
                <a:cubicBezTo>
                  <a:pt x="158" y="60"/>
                  <a:pt x="158" y="60"/>
                  <a:pt x="158" y="60"/>
                </a:cubicBezTo>
                <a:cubicBezTo>
                  <a:pt x="159" y="61"/>
                  <a:pt x="159" y="61"/>
                  <a:pt x="159" y="61"/>
                </a:cubicBezTo>
                <a:cubicBezTo>
                  <a:pt x="160" y="61"/>
                  <a:pt x="160" y="61"/>
                  <a:pt x="161" y="62"/>
                </a:cubicBezTo>
                <a:cubicBezTo>
                  <a:pt x="164" y="63"/>
                  <a:pt x="167" y="65"/>
                  <a:pt x="170" y="66"/>
                </a:cubicBezTo>
                <a:cubicBezTo>
                  <a:pt x="171" y="67"/>
                  <a:pt x="172" y="67"/>
                  <a:pt x="173" y="68"/>
                </a:cubicBezTo>
                <a:cubicBezTo>
                  <a:pt x="174" y="69"/>
                  <a:pt x="175" y="69"/>
                  <a:pt x="175" y="70"/>
                </a:cubicBezTo>
                <a:cubicBezTo>
                  <a:pt x="177" y="71"/>
                  <a:pt x="178" y="71"/>
                  <a:pt x="178" y="71"/>
                </a:cubicBezTo>
                <a:cubicBezTo>
                  <a:pt x="178" y="71"/>
                  <a:pt x="178" y="72"/>
                  <a:pt x="179" y="73"/>
                </a:cubicBezTo>
                <a:cubicBezTo>
                  <a:pt x="180" y="73"/>
                  <a:pt x="181" y="74"/>
                  <a:pt x="182" y="75"/>
                </a:cubicBezTo>
                <a:cubicBezTo>
                  <a:pt x="183" y="75"/>
                  <a:pt x="184" y="76"/>
                  <a:pt x="185" y="77"/>
                </a:cubicBezTo>
                <a:cubicBezTo>
                  <a:pt x="186" y="79"/>
                  <a:pt x="189" y="82"/>
                  <a:pt x="191" y="84"/>
                </a:cubicBezTo>
                <a:cubicBezTo>
                  <a:pt x="191" y="85"/>
                  <a:pt x="192" y="86"/>
                  <a:pt x="193" y="86"/>
                </a:cubicBezTo>
                <a:cubicBezTo>
                  <a:pt x="193" y="87"/>
                  <a:pt x="193" y="87"/>
                  <a:pt x="193" y="87"/>
                </a:cubicBezTo>
                <a:cubicBezTo>
                  <a:pt x="194" y="89"/>
                  <a:pt x="194" y="89"/>
                  <a:pt x="194" y="89"/>
                </a:cubicBezTo>
                <a:cubicBezTo>
                  <a:pt x="195" y="90"/>
                  <a:pt x="196" y="92"/>
                  <a:pt x="197" y="93"/>
                </a:cubicBezTo>
                <a:cubicBezTo>
                  <a:pt x="198" y="95"/>
                  <a:pt x="199" y="97"/>
                  <a:pt x="200" y="98"/>
                </a:cubicBezTo>
                <a:cubicBezTo>
                  <a:pt x="200" y="99"/>
                  <a:pt x="201" y="100"/>
                  <a:pt x="201" y="101"/>
                </a:cubicBezTo>
                <a:cubicBezTo>
                  <a:pt x="201" y="101"/>
                  <a:pt x="202" y="102"/>
                  <a:pt x="202" y="103"/>
                </a:cubicBezTo>
                <a:cubicBezTo>
                  <a:pt x="202" y="105"/>
                  <a:pt x="203" y="106"/>
                  <a:pt x="204" y="108"/>
                </a:cubicBezTo>
                <a:cubicBezTo>
                  <a:pt x="204" y="109"/>
                  <a:pt x="204" y="111"/>
                  <a:pt x="205" y="112"/>
                </a:cubicBezTo>
                <a:cubicBezTo>
                  <a:pt x="205" y="113"/>
                  <a:pt x="205" y="113"/>
                  <a:pt x="205" y="114"/>
                </a:cubicBezTo>
                <a:cubicBezTo>
                  <a:pt x="206" y="115"/>
                  <a:pt x="206" y="115"/>
                  <a:pt x="206" y="116"/>
                </a:cubicBezTo>
                <a:cubicBezTo>
                  <a:pt x="206" y="117"/>
                  <a:pt x="206" y="118"/>
                  <a:pt x="206" y="119"/>
                </a:cubicBezTo>
                <a:cubicBezTo>
                  <a:pt x="207" y="120"/>
                  <a:pt x="207" y="121"/>
                  <a:pt x="207" y="121"/>
                </a:cubicBezTo>
                <a:cubicBezTo>
                  <a:pt x="207" y="121"/>
                  <a:pt x="207" y="122"/>
                  <a:pt x="207" y="124"/>
                </a:cubicBezTo>
                <a:cubicBezTo>
                  <a:pt x="207" y="125"/>
                  <a:pt x="207" y="126"/>
                  <a:pt x="207" y="127"/>
                </a:cubicBezTo>
                <a:cubicBezTo>
                  <a:pt x="207" y="127"/>
                  <a:pt x="207" y="128"/>
                  <a:pt x="207" y="129"/>
                </a:cubicBezTo>
                <a:cubicBezTo>
                  <a:pt x="207" y="129"/>
                  <a:pt x="207" y="130"/>
                  <a:pt x="207" y="131"/>
                </a:cubicBezTo>
                <a:cubicBezTo>
                  <a:pt x="207" y="132"/>
                  <a:pt x="207" y="134"/>
                  <a:pt x="207" y="135"/>
                </a:cubicBezTo>
                <a:cubicBezTo>
                  <a:pt x="207" y="137"/>
                  <a:pt x="207" y="138"/>
                  <a:pt x="207" y="140"/>
                </a:cubicBezTo>
                <a:cubicBezTo>
                  <a:pt x="207" y="141"/>
                  <a:pt x="207" y="142"/>
                  <a:pt x="207" y="143"/>
                </a:cubicBezTo>
                <a:cubicBezTo>
                  <a:pt x="207" y="144"/>
                  <a:pt x="206" y="145"/>
                  <a:pt x="206" y="145"/>
                </a:cubicBezTo>
                <a:cubicBezTo>
                  <a:pt x="206" y="147"/>
                  <a:pt x="205" y="149"/>
                  <a:pt x="205" y="151"/>
                </a:cubicBezTo>
                <a:cubicBezTo>
                  <a:pt x="204" y="153"/>
                  <a:pt x="204" y="154"/>
                  <a:pt x="203" y="156"/>
                </a:cubicBezTo>
                <a:cubicBezTo>
                  <a:pt x="203" y="157"/>
                  <a:pt x="203" y="157"/>
                  <a:pt x="203" y="157"/>
                </a:cubicBezTo>
                <a:cubicBezTo>
                  <a:pt x="202" y="159"/>
                  <a:pt x="202" y="159"/>
                  <a:pt x="202" y="159"/>
                </a:cubicBezTo>
                <a:cubicBezTo>
                  <a:pt x="202" y="160"/>
                  <a:pt x="202" y="160"/>
                  <a:pt x="201" y="161"/>
                </a:cubicBezTo>
                <a:cubicBezTo>
                  <a:pt x="200" y="164"/>
                  <a:pt x="198" y="167"/>
                  <a:pt x="197" y="170"/>
                </a:cubicBezTo>
                <a:cubicBezTo>
                  <a:pt x="197" y="171"/>
                  <a:pt x="196" y="172"/>
                  <a:pt x="195" y="173"/>
                </a:cubicBezTo>
                <a:cubicBezTo>
                  <a:pt x="194" y="174"/>
                  <a:pt x="194" y="175"/>
                  <a:pt x="193" y="175"/>
                </a:cubicBezTo>
                <a:cubicBezTo>
                  <a:pt x="193" y="177"/>
                  <a:pt x="192" y="177"/>
                  <a:pt x="192" y="177"/>
                </a:cubicBezTo>
                <a:cubicBezTo>
                  <a:pt x="192" y="177"/>
                  <a:pt x="191" y="178"/>
                  <a:pt x="190" y="179"/>
                </a:cubicBezTo>
                <a:cubicBezTo>
                  <a:pt x="190" y="180"/>
                  <a:pt x="189" y="181"/>
                  <a:pt x="188" y="182"/>
                </a:cubicBezTo>
                <a:cubicBezTo>
                  <a:pt x="188" y="183"/>
                  <a:pt x="187" y="184"/>
                  <a:pt x="186" y="184"/>
                </a:cubicBezTo>
                <a:cubicBezTo>
                  <a:pt x="184" y="186"/>
                  <a:pt x="182" y="189"/>
                  <a:pt x="179" y="191"/>
                </a:cubicBezTo>
                <a:cubicBezTo>
                  <a:pt x="178" y="191"/>
                  <a:pt x="177" y="192"/>
                  <a:pt x="177" y="192"/>
                </a:cubicBezTo>
                <a:cubicBezTo>
                  <a:pt x="176" y="193"/>
                  <a:pt x="176" y="193"/>
                  <a:pt x="176" y="193"/>
                </a:cubicBezTo>
                <a:cubicBezTo>
                  <a:pt x="174" y="194"/>
                  <a:pt x="174" y="194"/>
                  <a:pt x="174" y="194"/>
                </a:cubicBezTo>
                <a:cubicBezTo>
                  <a:pt x="173" y="195"/>
                  <a:pt x="171" y="196"/>
                  <a:pt x="170" y="197"/>
                </a:cubicBezTo>
                <a:cubicBezTo>
                  <a:pt x="168" y="198"/>
                  <a:pt x="167" y="199"/>
                  <a:pt x="165" y="200"/>
                </a:cubicBezTo>
                <a:cubicBezTo>
                  <a:pt x="164" y="200"/>
                  <a:pt x="163" y="201"/>
                  <a:pt x="162" y="201"/>
                </a:cubicBezTo>
                <a:cubicBezTo>
                  <a:pt x="162" y="201"/>
                  <a:pt x="161" y="201"/>
                  <a:pt x="160" y="202"/>
                </a:cubicBezTo>
                <a:cubicBezTo>
                  <a:pt x="158" y="202"/>
                  <a:pt x="157" y="203"/>
                  <a:pt x="155" y="204"/>
                </a:cubicBezTo>
                <a:cubicBezTo>
                  <a:pt x="154" y="204"/>
                  <a:pt x="152" y="204"/>
                  <a:pt x="151" y="205"/>
                </a:cubicBezTo>
                <a:cubicBezTo>
                  <a:pt x="150" y="205"/>
                  <a:pt x="150" y="205"/>
                  <a:pt x="149" y="205"/>
                </a:cubicBezTo>
                <a:cubicBezTo>
                  <a:pt x="148" y="205"/>
                  <a:pt x="148" y="206"/>
                  <a:pt x="147" y="206"/>
                </a:cubicBezTo>
                <a:cubicBezTo>
                  <a:pt x="146" y="206"/>
                  <a:pt x="145" y="206"/>
                  <a:pt x="144" y="206"/>
                </a:cubicBezTo>
                <a:cubicBezTo>
                  <a:pt x="143" y="207"/>
                  <a:pt x="142" y="207"/>
                  <a:pt x="142" y="207"/>
                </a:cubicBezTo>
                <a:cubicBezTo>
                  <a:pt x="142" y="207"/>
                  <a:pt x="141" y="207"/>
                  <a:pt x="139" y="207"/>
                </a:cubicBezTo>
                <a:cubicBezTo>
                  <a:pt x="138" y="207"/>
                  <a:pt x="137" y="207"/>
                  <a:pt x="136" y="207"/>
                </a:cubicBezTo>
                <a:cubicBezTo>
                  <a:pt x="136" y="207"/>
                  <a:pt x="135" y="207"/>
                  <a:pt x="135" y="207"/>
                </a:cubicBezTo>
                <a:cubicBezTo>
                  <a:pt x="134" y="207"/>
                  <a:pt x="133" y="207"/>
                  <a:pt x="133" y="20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2" name="Oval 67"/>
          <p:cNvSpPr>
            <a:spLocks noChangeArrowheads="1"/>
          </p:cNvSpPr>
          <p:nvPr/>
        </p:nvSpPr>
        <p:spPr bwMode="auto">
          <a:xfrm>
            <a:off x="7364308" y="4866570"/>
            <a:ext cx="184363" cy="191285"/>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3" name="Freeform 68"/>
          <p:cNvSpPr>
            <a:spLocks noEditPoints="1"/>
          </p:cNvSpPr>
          <p:nvPr/>
        </p:nvSpPr>
        <p:spPr bwMode="auto">
          <a:xfrm>
            <a:off x="6341848" y="2066311"/>
            <a:ext cx="526751" cy="551177"/>
          </a:xfrm>
          <a:custGeom>
            <a:avLst/>
            <a:gdLst>
              <a:gd name="T0" fmla="*/ 126 w 263"/>
              <a:gd name="T1" fmla="*/ 242 h 262"/>
              <a:gd name="T2" fmla="*/ 153 w 263"/>
              <a:gd name="T3" fmla="*/ 237 h 262"/>
              <a:gd name="T4" fmla="*/ 174 w 263"/>
              <a:gd name="T5" fmla="*/ 244 h 262"/>
              <a:gd name="T6" fmla="*/ 198 w 263"/>
              <a:gd name="T7" fmla="*/ 246 h 262"/>
              <a:gd name="T8" fmla="*/ 208 w 263"/>
              <a:gd name="T9" fmla="*/ 207 h 262"/>
              <a:gd name="T10" fmla="*/ 231 w 263"/>
              <a:gd name="T11" fmla="*/ 181 h 262"/>
              <a:gd name="T12" fmla="*/ 262 w 263"/>
              <a:gd name="T13" fmla="*/ 158 h 262"/>
              <a:gd name="T14" fmla="*/ 245 w 263"/>
              <a:gd name="T15" fmla="*/ 138 h 262"/>
              <a:gd name="T16" fmla="*/ 239 w 263"/>
              <a:gd name="T17" fmla="*/ 116 h 262"/>
              <a:gd name="T18" fmla="*/ 239 w 263"/>
              <a:gd name="T19" fmla="*/ 94 h 262"/>
              <a:gd name="T20" fmla="*/ 250 w 263"/>
              <a:gd name="T21" fmla="*/ 70 h 262"/>
              <a:gd name="T22" fmla="*/ 213 w 263"/>
              <a:gd name="T23" fmla="*/ 56 h 262"/>
              <a:gd name="T24" fmla="*/ 185 w 263"/>
              <a:gd name="T25" fmla="*/ 37 h 262"/>
              <a:gd name="T26" fmla="*/ 165 w 263"/>
              <a:gd name="T27" fmla="*/ 2 h 262"/>
              <a:gd name="T28" fmla="*/ 142 w 263"/>
              <a:gd name="T29" fmla="*/ 11 h 262"/>
              <a:gd name="T30" fmla="*/ 124 w 263"/>
              <a:gd name="T31" fmla="*/ 23 h 262"/>
              <a:gd name="T32" fmla="*/ 97 w 263"/>
              <a:gd name="T33" fmla="*/ 25 h 262"/>
              <a:gd name="T34" fmla="*/ 73 w 263"/>
              <a:gd name="T35" fmla="*/ 11 h 262"/>
              <a:gd name="T36" fmla="*/ 54 w 263"/>
              <a:gd name="T37" fmla="*/ 38 h 262"/>
              <a:gd name="T38" fmla="*/ 41 w 263"/>
              <a:gd name="T39" fmla="*/ 71 h 262"/>
              <a:gd name="T40" fmla="*/ 5 w 263"/>
              <a:gd name="T41" fmla="*/ 88 h 262"/>
              <a:gd name="T42" fmla="*/ 2 w 263"/>
              <a:gd name="T43" fmla="*/ 113 h 262"/>
              <a:gd name="T44" fmla="*/ 23 w 263"/>
              <a:gd name="T45" fmla="*/ 133 h 262"/>
              <a:gd name="T46" fmla="*/ 27 w 263"/>
              <a:gd name="T47" fmla="*/ 160 h 262"/>
              <a:gd name="T48" fmla="*/ 11 w 263"/>
              <a:gd name="T49" fmla="*/ 186 h 262"/>
              <a:gd name="T50" fmla="*/ 28 w 263"/>
              <a:gd name="T51" fmla="*/ 210 h 262"/>
              <a:gd name="T52" fmla="*/ 66 w 263"/>
              <a:gd name="T53" fmla="*/ 217 h 262"/>
              <a:gd name="T54" fmla="*/ 83 w 263"/>
              <a:gd name="T55" fmla="*/ 252 h 262"/>
              <a:gd name="T56" fmla="*/ 111 w 263"/>
              <a:gd name="T57" fmla="*/ 262 h 262"/>
              <a:gd name="T58" fmla="*/ 117 w 263"/>
              <a:gd name="T59" fmla="*/ 205 h 262"/>
              <a:gd name="T60" fmla="*/ 102 w 263"/>
              <a:gd name="T61" fmla="*/ 201 h 262"/>
              <a:gd name="T62" fmla="*/ 83 w 263"/>
              <a:gd name="T63" fmla="*/ 190 h 262"/>
              <a:gd name="T64" fmla="*/ 69 w 263"/>
              <a:gd name="T65" fmla="*/ 175 h 262"/>
              <a:gd name="T66" fmla="*/ 61 w 263"/>
              <a:gd name="T67" fmla="*/ 159 h 262"/>
              <a:gd name="T68" fmla="*/ 57 w 263"/>
              <a:gd name="T69" fmla="*/ 144 h 262"/>
              <a:gd name="T70" fmla="*/ 56 w 263"/>
              <a:gd name="T71" fmla="*/ 132 h 262"/>
              <a:gd name="T72" fmla="*/ 58 w 263"/>
              <a:gd name="T73" fmla="*/ 112 h 262"/>
              <a:gd name="T74" fmla="*/ 66 w 263"/>
              <a:gd name="T75" fmla="*/ 93 h 262"/>
              <a:gd name="T76" fmla="*/ 74 w 263"/>
              <a:gd name="T77" fmla="*/ 81 h 262"/>
              <a:gd name="T78" fmla="*/ 88 w 263"/>
              <a:gd name="T79" fmla="*/ 68 h 262"/>
              <a:gd name="T80" fmla="*/ 108 w 263"/>
              <a:gd name="T81" fmla="*/ 59 h 262"/>
              <a:gd name="T82" fmla="*/ 121 w 263"/>
              <a:gd name="T83" fmla="*/ 56 h 262"/>
              <a:gd name="T84" fmla="*/ 135 w 263"/>
              <a:gd name="T85" fmla="*/ 55 h 262"/>
              <a:gd name="T86" fmla="*/ 156 w 263"/>
              <a:gd name="T87" fmla="*/ 59 h 262"/>
              <a:gd name="T88" fmla="*/ 173 w 263"/>
              <a:gd name="T89" fmla="*/ 67 h 262"/>
              <a:gd name="T90" fmla="*/ 184 w 263"/>
              <a:gd name="T91" fmla="*/ 77 h 262"/>
              <a:gd name="T92" fmla="*/ 197 w 263"/>
              <a:gd name="T93" fmla="*/ 93 h 262"/>
              <a:gd name="T94" fmla="*/ 205 w 263"/>
              <a:gd name="T95" fmla="*/ 112 h 262"/>
              <a:gd name="T96" fmla="*/ 207 w 263"/>
              <a:gd name="T97" fmla="*/ 123 h 262"/>
              <a:gd name="T98" fmla="*/ 207 w 263"/>
              <a:gd name="T99" fmla="*/ 139 h 262"/>
              <a:gd name="T100" fmla="*/ 203 w 263"/>
              <a:gd name="T101" fmla="*/ 157 h 262"/>
              <a:gd name="T102" fmla="*/ 193 w 263"/>
              <a:gd name="T103" fmla="*/ 175 h 262"/>
              <a:gd name="T104" fmla="*/ 178 w 263"/>
              <a:gd name="T105" fmla="*/ 190 h 262"/>
              <a:gd name="T106" fmla="*/ 165 w 263"/>
              <a:gd name="T107" fmla="*/ 199 h 262"/>
              <a:gd name="T108" fmla="*/ 149 w 263"/>
              <a:gd name="T109" fmla="*/ 205 h 262"/>
              <a:gd name="T110" fmla="*/ 136 w 263"/>
              <a:gd name="T111" fmla="*/ 207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62">
                <a:moveTo>
                  <a:pt x="111" y="262"/>
                </a:moveTo>
                <a:cubicBezTo>
                  <a:pt x="112" y="261"/>
                  <a:pt x="113" y="261"/>
                  <a:pt x="114" y="260"/>
                </a:cubicBezTo>
                <a:cubicBezTo>
                  <a:pt x="114" y="260"/>
                  <a:pt x="117" y="256"/>
                  <a:pt x="120" y="251"/>
                </a:cubicBezTo>
                <a:cubicBezTo>
                  <a:pt x="122" y="249"/>
                  <a:pt x="123" y="247"/>
                  <a:pt x="125" y="245"/>
                </a:cubicBezTo>
                <a:cubicBezTo>
                  <a:pt x="126" y="243"/>
                  <a:pt x="126" y="242"/>
                  <a:pt x="126" y="242"/>
                </a:cubicBezTo>
                <a:cubicBezTo>
                  <a:pt x="127" y="240"/>
                  <a:pt x="129" y="239"/>
                  <a:pt x="132" y="239"/>
                </a:cubicBezTo>
                <a:cubicBezTo>
                  <a:pt x="132" y="239"/>
                  <a:pt x="132" y="239"/>
                  <a:pt x="134" y="239"/>
                </a:cubicBezTo>
                <a:cubicBezTo>
                  <a:pt x="135" y="239"/>
                  <a:pt x="137" y="239"/>
                  <a:pt x="139" y="239"/>
                </a:cubicBezTo>
                <a:cubicBezTo>
                  <a:pt x="142" y="239"/>
                  <a:pt x="146" y="238"/>
                  <a:pt x="146" y="238"/>
                </a:cubicBezTo>
                <a:cubicBezTo>
                  <a:pt x="146" y="238"/>
                  <a:pt x="149" y="238"/>
                  <a:pt x="153" y="237"/>
                </a:cubicBezTo>
                <a:cubicBezTo>
                  <a:pt x="155" y="237"/>
                  <a:pt x="157" y="236"/>
                  <a:pt x="158" y="236"/>
                </a:cubicBezTo>
                <a:cubicBezTo>
                  <a:pt x="159" y="235"/>
                  <a:pt x="160" y="235"/>
                  <a:pt x="160" y="235"/>
                </a:cubicBezTo>
                <a:cubicBezTo>
                  <a:pt x="162" y="235"/>
                  <a:pt x="164" y="235"/>
                  <a:pt x="166" y="237"/>
                </a:cubicBezTo>
                <a:cubicBezTo>
                  <a:pt x="166" y="237"/>
                  <a:pt x="167" y="238"/>
                  <a:pt x="168" y="239"/>
                </a:cubicBezTo>
                <a:cubicBezTo>
                  <a:pt x="170" y="240"/>
                  <a:pt x="172" y="242"/>
                  <a:pt x="174" y="244"/>
                </a:cubicBezTo>
                <a:cubicBezTo>
                  <a:pt x="178" y="247"/>
                  <a:pt x="183" y="250"/>
                  <a:pt x="183" y="250"/>
                </a:cubicBezTo>
                <a:cubicBezTo>
                  <a:pt x="184" y="251"/>
                  <a:pt x="185" y="251"/>
                  <a:pt x="186" y="251"/>
                </a:cubicBezTo>
                <a:cubicBezTo>
                  <a:pt x="187" y="251"/>
                  <a:pt x="189" y="251"/>
                  <a:pt x="190" y="251"/>
                </a:cubicBezTo>
                <a:cubicBezTo>
                  <a:pt x="190" y="251"/>
                  <a:pt x="191" y="250"/>
                  <a:pt x="193" y="249"/>
                </a:cubicBezTo>
                <a:cubicBezTo>
                  <a:pt x="194" y="248"/>
                  <a:pt x="196" y="247"/>
                  <a:pt x="198" y="246"/>
                </a:cubicBezTo>
                <a:cubicBezTo>
                  <a:pt x="203" y="243"/>
                  <a:pt x="207" y="241"/>
                  <a:pt x="207" y="241"/>
                </a:cubicBezTo>
                <a:cubicBezTo>
                  <a:pt x="209" y="239"/>
                  <a:pt x="210" y="237"/>
                  <a:pt x="210" y="235"/>
                </a:cubicBezTo>
                <a:cubicBezTo>
                  <a:pt x="210" y="235"/>
                  <a:pt x="209" y="229"/>
                  <a:pt x="209" y="224"/>
                </a:cubicBezTo>
                <a:cubicBezTo>
                  <a:pt x="208" y="218"/>
                  <a:pt x="206" y="213"/>
                  <a:pt x="206" y="213"/>
                </a:cubicBezTo>
                <a:cubicBezTo>
                  <a:pt x="206" y="211"/>
                  <a:pt x="206" y="209"/>
                  <a:pt x="208" y="207"/>
                </a:cubicBezTo>
                <a:cubicBezTo>
                  <a:pt x="208" y="207"/>
                  <a:pt x="211" y="205"/>
                  <a:pt x="213" y="202"/>
                </a:cubicBezTo>
                <a:cubicBezTo>
                  <a:pt x="215" y="199"/>
                  <a:pt x="218" y="196"/>
                  <a:pt x="218" y="196"/>
                </a:cubicBezTo>
                <a:cubicBezTo>
                  <a:pt x="218" y="196"/>
                  <a:pt x="220" y="193"/>
                  <a:pt x="222" y="190"/>
                </a:cubicBezTo>
                <a:cubicBezTo>
                  <a:pt x="224" y="188"/>
                  <a:pt x="225" y="184"/>
                  <a:pt x="225" y="184"/>
                </a:cubicBezTo>
                <a:cubicBezTo>
                  <a:pt x="226" y="182"/>
                  <a:pt x="228" y="181"/>
                  <a:pt x="231" y="181"/>
                </a:cubicBezTo>
                <a:cubicBezTo>
                  <a:pt x="231" y="181"/>
                  <a:pt x="236" y="181"/>
                  <a:pt x="241" y="181"/>
                </a:cubicBezTo>
                <a:cubicBezTo>
                  <a:pt x="247" y="180"/>
                  <a:pt x="252" y="179"/>
                  <a:pt x="252" y="179"/>
                </a:cubicBezTo>
                <a:cubicBezTo>
                  <a:pt x="254" y="179"/>
                  <a:pt x="257" y="177"/>
                  <a:pt x="257" y="174"/>
                </a:cubicBezTo>
                <a:cubicBezTo>
                  <a:pt x="257" y="174"/>
                  <a:pt x="259" y="169"/>
                  <a:pt x="260" y="165"/>
                </a:cubicBezTo>
                <a:cubicBezTo>
                  <a:pt x="261" y="162"/>
                  <a:pt x="261" y="160"/>
                  <a:pt x="262" y="158"/>
                </a:cubicBezTo>
                <a:cubicBezTo>
                  <a:pt x="262" y="156"/>
                  <a:pt x="262" y="155"/>
                  <a:pt x="262" y="155"/>
                </a:cubicBezTo>
                <a:cubicBezTo>
                  <a:pt x="263" y="154"/>
                  <a:pt x="262" y="153"/>
                  <a:pt x="262" y="151"/>
                </a:cubicBezTo>
                <a:cubicBezTo>
                  <a:pt x="262" y="150"/>
                  <a:pt x="261" y="149"/>
                  <a:pt x="260" y="149"/>
                </a:cubicBezTo>
                <a:cubicBezTo>
                  <a:pt x="260" y="149"/>
                  <a:pt x="256" y="145"/>
                  <a:pt x="252" y="142"/>
                </a:cubicBezTo>
                <a:cubicBezTo>
                  <a:pt x="249" y="140"/>
                  <a:pt x="247" y="139"/>
                  <a:pt x="245" y="138"/>
                </a:cubicBezTo>
                <a:cubicBezTo>
                  <a:pt x="244" y="137"/>
                  <a:pt x="242" y="136"/>
                  <a:pt x="242" y="136"/>
                </a:cubicBezTo>
                <a:cubicBezTo>
                  <a:pt x="241" y="135"/>
                  <a:pt x="239" y="133"/>
                  <a:pt x="240" y="131"/>
                </a:cubicBezTo>
                <a:cubicBezTo>
                  <a:pt x="240" y="131"/>
                  <a:pt x="240" y="130"/>
                  <a:pt x="240" y="128"/>
                </a:cubicBezTo>
                <a:cubicBezTo>
                  <a:pt x="240" y="127"/>
                  <a:pt x="239" y="125"/>
                  <a:pt x="239" y="123"/>
                </a:cubicBezTo>
                <a:cubicBezTo>
                  <a:pt x="239" y="120"/>
                  <a:pt x="239" y="116"/>
                  <a:pt x="239" y="116"/>
                </a:cubicBezTo>
                <a:cubicBezTo>
                  <a:pt x="239" y="116"/>
                  <a:pt x="238" y="113"/>
                  <a:pt x="237" y="109"/>
                </a:cubicBezTo>
                <a:cubicBezTo>
                  <a:pt x="237" y="107"/>
                  <a:pt x="237" y="106"/>
                  <a:pt x="236" y="104"/>
                </a:cubicBezTo>
                <a:cubicBezTo>
                  <a:pt x="236" y="103"/>
                  <a:pt x="236" y="102"/>
                  <a:pt x="236" y="102"/>
                </a:cubicBezTo>
                <a:cubicBezTo>
                  <a:pt x="235" y="100"/>
                  <a:pt x="236" y="98"/>
                  <a:pt x="237" y="96"/>
                </a:cubicBezTo>
                <a:cubicBezTo>
                  <a:pt x="237" y="96"/>
                  <a:pt x="238" y="95"/>
                  <a:pt x="239" y="94"/>
                </a:cubicBezTo>
                <a:cubicBezTo>
                  <a:pt x="241" y="92"/>
                  <a:pt x="242" y="90"/>
                  <a:pt x="244" y="88"/>
                </a:cubicBezTo>
                <a:cubicBezTo>
                  <a:pt x="248" y="84"/>
                  <a:pt x="251" y="79"/>
                  <a:pt x="251" y="79"/>
                </a:cubicBezTo>
                <a:cubicBezTo>
                  <a:pt x="252" y="78"/>
                  <a:pt x="252" y="77"/>
                  <a:pt x="252" y="76"/>
                </a:cubicBezTo>
                <a:cubicBezTo>
                  <a:pt x="252" y="75"/>
                  <a:pt x="252" y="74"/>
                  <a:pt x="251" y="72"/>
                </a:cubicBezTo>
                <a:cubicBezTo>
                  <a:pt x="251" y="72"/>
                  <a:pt x="250" y="71"/>
                  <a:pt x="250" y="70"/>
                </a:cubicBezTo>
                <a:cubicBezTo>
                  <a:pt x="249" y="68"/>
                  <a:pt x="248" y="66"/>
                  <a:pt x="246" y="64"/>
                </a:cubicBezTo>
                <a:cubicBezTo>
                  <a:pt x="244" y="60"/>
                  <a:pt x="241" y="55"/>
                  <a:pt x="241" y="55"/>
                </a:cubicBezTo>
                <a:cubicBezTo>
                  <a:pt x="240" y="53"/>
                  <a:pt x="237" y="52"/>
                  <a:pt x="235" y="52"/>
                </a:cubicBezTo>
                <a:cubicBezTo>
                  <a:pt x="235" y="52"/>
                  <a:pt x="229" y="53"/>
                  <a:pt x="224" y="54"/>
                </a:cubicBezTo>
                <a:cubicBezTo>
                  <a:pt x="219" y="54"/>
                  <a:pt x="213" y="56"/>
                  <a:pt x="213" y="56"/>
                </a:cubicBezTo>
                <a:cubicBezTo>
                  <a:pt x="211" y="56"/>
                  <a:pt x="209" y="56"/>
                  <a:pt x="208" y="54"/>
                </a:cubicBezTo>
                <a:cubicBezTo>
                  <a:pt x="208" y="54"/>
                  <a:pt x="205" y="52"/>
                  <a:pt x="202" y="49"/>
                </a:cubicBezTo>
                <a:cubicBezTo>
                  <a:pt x="200" y="47"/>
                  <a:pt x="197" y="45"/>
                  <a:pt x="197" y="45"/>
                </a:cubicBezTo>
                <a:cubicBezTo>
                  <a:pt x="197" y="45"/>
                  <a:pt x="194" y="43"/>
                  <a:pt x="191" y="41"/>
                </a:cubicBezTo>
                <a:cubicBezTo>
                  <a:pt x="188" y="38"/>
                  <a:pt x="185" y="37"/>
                  <a:pt x="185" y="37"/>
                </a:cubicBezTo>
                <a:cubicBezTo>
                  <a:pt x="183" y="36"/>
                  <a:pt x="182" y="34"/>
                  <a:pt x="182" y="32"/>
                </a:cubicBezTo>
                <a:cubicBezTo>
                  <a:pt x="182" y="32"/>
                  <a:pt x="182" y="26"/>
                  <a:pt x="181" y="21"/>
                </a:cubicBezTo>
                <a:cubicBezTo>
                  <a:pt x="180" y="15"/>
                  <a:pt x="179" y="10"/>
                  <a:pt x="179" y="10"/>
                </a:cubicBezTo>
                <a:cubicBezTo>
                  <a:pt x="179" y="8"/>
                  <a:pt x="177" y="6"/>
                  <a:pt x="175" y="5"/>
                </a:cubicBezTo>
                <a:cubicBezTo>
                  <a:pt x="175" y="5"/>
                  <a:pt x="170" y="3"/>
                  <a:pt x="165" y="2"/>
                </a:cubicBezTo>
                <a:cubicBezTo>
                  <a:pt x="163" y="1"/>
                  <a:pt x="160" y="1"/>
                  <a:pt x="159" y="1"/>
                </a:cubicBezTo>
                <a:cubicBezTo>
                  <a:pt x="157" y="0"/>
                  <a:pt x="156" y="0"/>
                  <a:pt x="156" y="0"/>
                </a:cubicBezTo>
                <a:cubicBezTo>
                  <a:pt x="154" y="0"/>
                  <a:pt x="153" y="0"/>
                  <a:pt x="152" y="0"/>
                </a:cubicBezTo>
                <a:cubicBezTo>
                  <a:pt x="151" y="0"/>
                  <a:pt x="150" y="1"/>
                  <a:pt x="149" y="2"/>
                </a:cubicBezTo>
                <a:cubicBezTo>
                  <a:pt x="149" y="2"/>
                  <a:pt x="145" y="6"/>
                  <a:pt x="142" y="11"/>
                </a:cubicBezTo>
                <a:cubicBezTo>
                  <a:pt x="141" y="13"/>
                  <a:pt x="139" y="15"/>
                  <a:pt x="138" y="17"/>
                </a:cubicBezTo>
                <a:cubicBezTo>
                  <a:pt x="137" y="19"/>
                  <a:pt x="136" y="20"/>
                  <a:pt x="136" y="20"/>
                </a:cubicBezTo>
                <a:cubicBezTo>
                  <a:pt x="135" y="22"/>
                  <a:pt x="133" y="23"/>
                  <a:pt x="131" y="23"/>
                </a:cubicBezTo>
                <a:cubicBezTo>
                  <a:pt x="131" y="23"/>
                  <a:pt x="130" y="23"/>
                  <a:pt x="129" y="23"/>
                </a:cubicBezTo>
                <a:cubicBezTo>
                  <a:pt x="127" y="23"/>
                  <a:pt x="126" y="23"/>
                  <a:pt x="124" y="23"/>
                </a:cubicBezTo>
                <a:cubicBezTo>
                  <a:pt x="120" y="23"/>
                  <a:pt x="117" y="24"/>
                  <a:pt x="117" y="24"/>
                </a:cubicBezTo>
                <a:cubicBezTo>
                  <a:pt x="117" y="24"/>
                  <a:pt x="113" y="24"/>
                  <a:pt x="110" y="25"/>
                </a:cubicBezTo>
                <a:cubicBezTo>
                  <a:pt x="108" y="25"/>
                  <a:pt x="106" y="26"/>
                  <a:pt x="105" y="26"/>
                </a:cubicBezTo>
                <a:cubicBezTo>
                  <a:pt x="103" y="26"/>
                  <a:pt x="103" y="27"/>
                  <a:pt x="103" y="27"/>
                </a:cubicBezTo>
                <a:cubicBezTo>
                  <a:pt x="100" y="27"/>
                  <a:pt x="98" y="27"/>
                  <a:pt x="97" y="25"/>
                </a:cubicBezTo>
                <a:cubicBezTo>
                  <a:pt x="97" y="25"/>
                  <a:pt x="96" y="24"/>
                  <a:pt x="94" y="23"/>
                </a:cubicBezTo>
                <a:cubicBezTo>
                  <a:pt x="93" y="21"/>
                  <a:pt x="91" y="20"/>
                  <a:pt x="89" y="18"/>
                </a:cubicBezTo>
                <a:cubicBezTo>
                  <a:pt x="84" y="15"/>
                  <a:pt x="80" y="11"/>
                  <a:pt x="80" y="11"/>
                </a:cubicBezTo>
                <a:cubicBezTo>
                  <a:pt x="79" y="11"/>
                  <a:pt x="78" y="10"/>
                  <a:pt x="76" y="10"/>
                </a:cubicBezTo>
                <a:cubicBezTo>
                  <a:pt x="75" y="10"/>
                  <a:pt x="74" y="11"/>
                  <a:pt x="73" y="11"/>
                </a:cubicBezTo>
                <a:cubicBezTo>
                  <a:pt x="73" y="11"/>
                  <a:pt x="72" y="12"/>
                  <a:pt x="70" y="13"/>
                </a:cubicBezTo>
                <a:cubicBezTo>
                  <a:pt x="68" y="13"/>
                  <a:pt x="66" y="14"/>
                  <a:pt x="64" y="16"/>
                </a:cubicBezTo>
                <a:cubicBezTo>
                  <a:pt x="60" y="18"/>
                  <a:pt x="56" y="21"/>
                  <a:pt x="56" y="21"/>
                </a:cubicBezTo>
                <a:cubicBezTo>
                  <a:pt x="54" y="22"/>
                  <a:pt x="52" y="25"/>
                  <a:pt x="53" y="27"/>
                </a:cubicBezTo>
                <a:cubicBezTo>
                  <a:pt x="53" y="27"/>
                  <a:pt x="53" y="33"/>
                  <a:pt x="54" y="38"/>
                </a:cubicBezTo>
                <a:cubicBezTo>
                  <a:pt x="55" y="43"/>
                  <a:pt x="56" y="49"/>
                  <a:pt x="56" y="49"/>
                </a:cubicBezTo>
                <a:cubicBezTo>
                  <a:pt x="57" y="51"/>
                  <a:pt x="56" y="53"/>
                  <a:pt x="55" y="55"/>
                </a:cubicBezTo>
                <a:cubicBezTo>
                  <a:pt x="55" y="55"/>
                  <a:pt x="52" y="57"/>
                  <a:pt x="50" y="60"/>
                </a:cubicBezTo>
                <a:cubicBezTo>
                  <a:pt x="47" y="63"/>
                  <a:pt x="45" y="65"/>
                  <a:pt x="45" y="65"/>
                </a:cubicBezTo>
                <a:cubicBezTo>
                  <a:pt x="45" y="65"/>
                  <a:pt x="43" y="68"/>
                  <a:pt x="41" y="71"/>
                </a:cubicBezTo>
                <a:cubicBezTo>
                  <a:pt x="39" y="74"/>
                  <a:pt x="37" y="77"/>
                  <a:pt x="37" y="77"/>
                </a:cubicBezTo>
                <a:cubicBezTo>
                  <a:pt x="36" y="79"/>
                  <a:pt x="34" y="81"/>
                  <a:pt x="32" y="81"/>
                </a:cubicBezTo>
                <a:cubicBezTo>
                  <a:pt x="32" y="81"/>
                  <a:pt x="27" y="81"/>
                  <a:pt x="21" y="81"/>
                </a:cubicBezTo>
                <a:cubicBezTo>
                  <a:pt x="16" y="82"/>
                  <a:pt x="10" y="83"/>
                  <a:pt x="10" y="83"/>
                </a:cubicBezTo>
                <a:cubicBezTo>
                  <a:pt x="8" y="83"/>
                  <a:pt x="6" y="85"/>
                  <a:pt x="5" y="88"/>
                </a:cubicBezTo>
                <a:cubicBezTo>
                  <a:pt x="5" y="88"/>
                  <a:pt x="4" y="92"/>
                  <a:pt x="2" y="97"/>
                </a:cubicBezTo>
                <a:cubicBezTo>
                  <a:pt x="2" y="99"/>
                  <a:pt x="1" y="102"/>
                  <a:pt x="1" y="104"/>
                </a:cubicBezTo>
                <a:cubicBezTo>
                  <a:pt x="1" y="105"/>
                  <a:pt x="0" y="107"/>
                  <a:pt x="0" y="107"/>
                </a:cubicBezTo>
                <a:cubicBezTo>
                  <a:pt x="0" y="108"/>
                  <a:pt x="0" y="109"/>
                  <a:pt x="0" y="110"/>
                </a:cubicBezTo>
                <a:cubicBezTo>
                  <a:pt x="1" y="111"/>
                  <a:pt x="1" y="112"/>
                  <a:pt x="2" y="113"/>
                </a:cubicBezTo>
                <a:cubicBezTo>
                  <a:pt x="2" y="113"/>
                  <a:pt x="7" y="117"/>
                  <a:pt x="11" y="120"/>
                </a:cubicBezTo>
                <a:cubicBezTo>
                  <a:pt x="13" y="122"/>
                  <a:pt x="16" y="123"/>
                  <a:pt x="17" y="124"/>
                </a:cubicBezTo>
                <a:cubicBezTo>
                  <a:pt x="19" y="125"/>
                  <a:pt x="20" y="126"/>
                  <a:pt x="20" y="126"/>
                </a:cubicBezTo>
                <a:cubicBezTo>
                  <a:pt x="22" y="127"/>
                  <a:pt x="23" y="129"/>
                  <a:pt x="23" y="131"/>
                </a:cubicBezTo>
                <a:cubicBezTo>
                  <a:pt x="23" y="131"/>
                  <a:pt x="23" y="132"/>
                  <a:pt x="23" y="133"/>
                </a:cubicBezTo>
                <a:cubicBezTo>
                  <a:pt x="23" y="135"/>
                  <a:pt x="23" y="137"/>
                  <a:pt x="23" y="138"/>
                </a:cubicBezTo>
                <a:cubicBezTo>
                  <a:pt x="24" y="142"/>
                  <a:pt x="24" y="145"/>
                  <a:pt x="24" y="145"/>
                </a:cubicBezTo>
                <a:cubicBezTo>
                  <a:pt x="24" y="145"/>
                  <a:pt x="25" y="149"/>
                  <a:pt x="25" y="153"/>
                </a:cubicBezTo>
                <a:cubicBezTo>
                  <a:pt x="26" y="154"/>
                  <a:pt x="26" y="156"/>
                  <a:pt x="26" y="157"/>
                </a:cubicBezTo>
                <a:cubicBezTo>
                  <a:pt x="27" y="159"/>
                  <a:pt x="27" y="160"/>
                  <a:pt x="27" y="160"/>
                </a:cubicBezTo>
                <a:cubicBezTo>
                  <a:pt x="28" y="162"/>
                  <a:pt x="27" y="164"/>
                  <a:pt x="26" y="165"/>
                </a:cubicBezTo>
                <a:cubicBezTo>
                  <a:pt x="26" y="165"/>
                  <a:pt x="25" y="166"/>
                  <a:pt x="23" y="168"/>
                </a:cubicBezTo>
                <a:cubicBezTo>
                  <a:pt x="22" y="169"/>
                  <a:pt x="20" y="171"/>
                  <a:pt x="18" y="174"/>
                </a:cubicBezTo>
                <a:cubicBezTo>
                  <a:pt x="15" y="178"/>
                  <a:pt x="12" y="182"/>
                  <a:pt x="12" y="182"/>
                </a:cubicBezTo>
                <a:cubicBezTo>
                  <a:pt x="11" y="183"/>
                  <a:pt x="11" y="184"/>
                  <a:pt x="11" y="186"/>
                </a:cubicBezTo>
                <a:cubicBezTo>
                  <a:pt x="11" y="187"/>
                  <a:pt x="11" y="188"/>
                  <a:pt x="12" y="189"/>
                </a:cubicBezTo>
                <a:cubicBezTo>
                  <a:pt x="12" y="189"/>
                  <a:pt x="12" y="190"/>
                  <a:pt x="13" y="192"/>
                </a:cubicBezTo>
                <a:cubicBezTo>
                  <a:pt x="14" y="194"/>
                  <a:pt x="15" y="196"/>
                  <a:pt x="16" y="198"/>
                </a:cubicBezTo>
                <a:cubicBezTo>
                  <a:pt x="19" y="202"/>
                  <a:pt x="21" y="206"/>
                  <a:pt x="21" y="206"/>
                </a:cubicBezTo>
                <a:cubicBezTo>
                  <a:pt x="23" y="209"/>
                  <a:pt x="25" y="210"/>
                  <a:pt x="28" y="210"/>
                </a:cubicBezTo>
                <a:cubicBezTo>
                  <a:pt x="28" y="210"/>
                  <a:pt x="33" y="209"/>
                  <a:pt x="39" y="208"/>
                </a:cubicBezTo>
                <a:cubicBezTo>
                  <a:pt x="44" y="207"/>
                  <a:pt x="49" y="206"/>
                  <a:pt x="49" y="206"/>
                </a:cubicBezTo>
                <a:cubicBezTo>
                  <a:pt x="51" y="205"/>
                  <a:pt x="53" y="206"/>
                  <a:pt x="55" y="208"/>
                </a:cubicBezTo>
                <a:cubicBezTo>
                  <a:pt x="55" y="208"/>
                  <a:pt x="57" y="210"/>
                  <a:pt x="60" y="212"/>
                </a:cubicBezTo>
                <a:cubicBezTo>
                  <a:pt x="63" y="215"/>
                  <a:pt x="66" y="217"/>
                  <a:pt x="66" y="217"/>
                </a:cubicBezTo>
                <a:cubicBezTo>
                  <a:pt x="66" y="217"/>
                  <a:pt x="69" y="219"/>
                  <a:pt x="72" y="221"/>
                </a:cubicBezTo>
                <a:cubicBezTo>
                  <a:pt x="75" y="223"/>
                  <a:pt x="78" y="225"/>
                  <a:pt x="78" y="225"/>
                </a:cubicBezTo>
                <a:cubicBezTo>
                  <a:pt x="80" y="226"/>
                  <a:pt x="81" y="228"/>
                  <a:pt x="81" y="230"/>
                </a:cubicBezTo>
                <a:cubicBezTo>
                  <a:pt x="81" y="230"/>
                  <a:pt x="81" y="236"/>
                  <a:pt x="82" y="241"/>
                </a:cubicBezTo>
                <a:cubicBezTo>
                  <a:pt x="82" y="246"/>
                  <a:pt x="83" y="252"/>
                  <a:pt x="83" y="252"/>
                </a:cubicBezTo>
                <a:cubicBezTo>
                  <a:pt x="84" y="254"/>
                  <a:pt x="85" y="256"/>
                  <a:pt x="88" y="257"/>
                </a:cubicBezTo>
                <a:cubicBezTo>
                  <a:pt x="88" y="257"/>
                  <a:pt x="93" y="258"/>
                  <a:pt x="97" y="260"/>
                </a:cubicBezTo>
                <a:cubicBezTo>
                  <a:pt x="100" y="260"/>
                  <a:pt x="102" y="261"/>
                  <a:pt x="104" y="261"/>
                </a:cubicBezTo>
                <a:cubicBezTo>
                  <a:pt x="106" y="262"/>
                  <a:pt x="107" y="262"/>
                  <a:pt x="107" y="262"/>
                </a:cubicBezTo>
                <a:cubicBezTo>
                  <a:pt x="108" y="262"/>
                  <a:pt x="110" y="262"/>
                  <a:pt x="111" y="262"/>
                </a:cubicBezTo>
                <a:close/>
                <a:moveTo>
                  <a:pt x="132" y="207"/>
                </a:moveTo>
                <a:cubicBezTo>
                  <a:pt x="131" y="207"/>
                  <a:pt x="129" y="207"/>
                  <a:pt x="128" y="207"/>
                </a:cubicBezTo>
                <a:cubicBezTo>
                  <a:pt x="126" y="207"/>
                  <a:pt x="124" y="206"/>
                  <a:pt x="123" y="206"/>
                </a:cubicBezTo>
                <a:cubicBezTo>
                  <a:pt x="122" y="206"/>
                  <a:pt x="121" y="206"/>
                  <a:pt x="120" y="206"/>
                </a:cubicBezTo>
                <a:cubicBezTo>
                  <a:pt x="119" y="206"/>
                  <a:pt x="118" y="206"/>
                  <a:pt x="117" y="205"/>
                </a:cubicBezTo>
                <a:cubicBezTo>
                  <a:pt x="116" y="205"/>
                  <a:pt x="114" y="205"/>
                  <a:pt x="112" y="204"/>
                </a:cubicBezTo>
                <a:cubicBezTo>
                  <a:pt x="110" y="204"/>
                  <a:pt x="108" y="203"/>
                  <a:pt x="107" y="203"/>
                </a:cubicBezTo>
                <a:cubicBezTo>
                  <a:pt x="105" y="202"/>
                  <a:pt x="105" y="202"/>
                  <a:pt x="105" y="202"/>
                </a:cubicBezTo>
                <a:cubicBezTo>
                  <a:pt x="104" y="202"/>
                  <a:pt x="104" y="202"/>
                  <a:pt x="104" y="202"/>
                </a:cubicBezTo>
                <a:cubicBezTo>
                  <a:pt x="103" y="201"/>
                  <a:pt x="103" y="201"/>
                  <a:pt x="102" y="201"/>
                </a:cubicBezTo>
                <a:cubicBezTo>
                  <a:pt x="98" y="199"/>
                  <a:pt x="96" y="198"/>
                  <a:pt x="93" y="196"/>
                </a:cubicBezTo>
                <a:cubicBezTo>
                  <a:pt x="92" y="196"/>
                  <a:pt x="91" y="195"/>
                  <a:pt x="90" y="194"/>
                </a:cubicBezTo>
                <a:cubicBezTo>
                  <a:pt x="89" y="194"/>
                  <a:pt x="88" y="193"/>
                  <a:pt x="88" y="193"/>
                </a:cubicBezTo>
                <a:cubicBezTo>
                  <a:pt x="86" y="192"/>
                  <a:pt x="85" y="191"/>
                  <a:pt x="85" y="191"/>
                </a:cubicBezTo>
                <a:cubicBezTo>
                  <a:pt x="85" y="191"/>
                  <a:pt x="85" y="191"/>
                  <a:pt x="83" y="190"/>
                </a:cubicBezTo>
                <a:cubicBezTo>
                  <a:pt x="83" y="189"/>
                  <a:pt x="82" y="188"/>
                  <a:pt x="81" y="188"/>
                </a:cubicBezTo>
                <a:cubicBezTo>
                  <a:pt x="80" y="187"/>
                  <a:pt x="79" y="186"/>
                  <a:pt x="78" y="185"/>
                </a:cubicBezTo>
                <a:cubicBezTo>
                  <a:pt x="76" y="183"/>
                  <a:pt x="74" y="181"/>
                  <a:pt x="72" y="178"/>
                </a:cubicBezTo>
                <a:cubicBezTo>
                  <a:pt x="71" y="177"/>
                  <a:pt x="71" y="177"/>
                  <a:pt x="70" y="176"/>
                </a:cubicBezTo>
                <a:cubicBezTo>
                  <a:pt x="69" y="175"/>
                  <a:pt x="69" y="175"/>
                  <a:pt x="69" y="175"/>
                </a:cubicBezTo>
                <a:cubicBezTo>
                  <a:pt x="69" y="174"/>
                  <a:pt x="69" y="174"/>
                  <a:pt x="69" y="174"/>
                </a:cubicBezTo>
                <a:cubicBezTo>
                  <a:pt x="68" y="172"/>
                  <a:pt x="67" y="171"/>
                  <a:pt x="66" y="169"/>
                </a:cubicBezTo>
                <a:cubicBezTo>
                  <a:pt x="65" y="168"/>
                  <a:pt x="64" y="166"/>
                  <a:pt x="63" y="164"/>
                </a:cubicBezTo>
                <a:cubicBezTo>
                  <a:pt x="63" y="163"/>
                  <a:pt x="62" y="163"/>
                  <a:pt x="62" y="162"/>
                </a:cubicBezTo>
                <a:cubicBezTo>
                  <a:pt x="62" y="161"/>
                  <a:pt x="61" y="160"/>
                  <a:pt x="61" y="159"/>
                </a:cubicBezTo>
                <a:cubicBezTo>
                  <a:pt x="60" y="158"/>
                  <a:pt x="60" y="156"/>
                  <a:pt x="59" y="155"/>
                </a:cubicBezTo>
                <a:cubicBezTo>
                  <a:pt x="59" y="153"/>
                  <a:pt x="58" y="152"/>
                  <a:pt x="58" y="150"/>
                </a:cubicBezTo>
                <a:cubicBezTo>
                  <a:pt x="58" y="150"/>
                  <a:pt x="58" y="149"/>
                  <a:pt x="57" y="148"/>
                </a:cubicBezTo>
                <a:cubicBezTo>
                  <a:pt x="57" y="148"/>
                  <a:pt x="57" y="147"/>
                  <a:pt x="57" y="147"/>
                </a:cubicBezTo>
                <a:cubicBezTo>
                  <a:pt x="57" y="145"/>
                  <a:pt x="57" y="144"/>
                  <a:pt x="57" y="144"/>
                </a:cubicBezTo>
                <a:cubicBezTo>
                  <a:pt x="56" y="142"/>
                  <a:pt x="56" y="141"/>
                  <a:pt x="56" y="141"/>
                </a:cubicBezTo>
                <a:cubicBezTo>
                  <a:pt x="56" y="141"/>
                  <a:pt x="56" y="140"/>
                  <a:pt x="56" y="139"/>
                </a:cubicBezTo>
                <a:cubicBezTo>
                  <a:pt x="56" y="138"/>
                  <a:pt x="56" y="137"/>
                  <a:pt x="56" y="136"/>
                </a:cubicBezTo>
                <a:cubicBezTo>
                  <a:pt x="56" y="135"/>
                  <a:pt x="56" y="134"/>
                  <a:pt x="55" y="134"/>
                </a:cubicBezTo>
                <a:cubicBezTo>
                  <a:pt x="55" y="133"/>
                  <a:pt x="56" y="133"/>
                  <a:pt x="56" y="132"/>
                </a:cubicBezTo>
                <a:cubicBezTo>
                  <a:pt x="56" y="130"/>
                  <a:pt x="56" y="129"/>
                  <a:pt x="56" y="127"/>
                </a:cubicBezTo>
                <a:cubicBezTo>
                  <a:pt x="56" y="126"/>
                  <a:pt x="56" y="124"/>
                  <a:pt x="56" y="122"/>
                </a:cubicBezTo>
                <a:cubicBezTo>
                  <a:pt x="56" y="121"/>
                  <a:pt x="56" y="121"/>
                  <a:pt x="56" y="120"/>
                </a:cubicBezTo>
                <a:cubicBezTo>
                  <a:pt x="56" y="119"/>
                  <a:pt x="57" y="118"/>
                  <a:pt x="57" y="117"/>
                </a:cubicBezTo>
                <a:cubicBezTo>
                  <a:pt x="57" y="115"/>
                  <a:pt x="57" y="113"/>
                  <a:pt x="58" y="112"/>
                </a:cubicBezTo>
                <a:cubicBezTo>
                  <a:pt x="59" y="110"/>
                  <a:pt x="59" y="108"/>
                  <a:pt x="60" y="106"/>
                </a:cubicBezTo>
                <a:cubicBezTo>
                  <a:pt x="60" y="105"/>
                  <a:pt x="60" y="105"/>
                  <a:pt x="60" y="105"/>
                </a:cubicBezTo>
                <a:cubicBezTo>
                  <a:pt x="61" y="104"/>
                  <a:pt x="61" y="104"/>
                  <a:pt x="61" y="104"/>
                </a:cubicBezTo>
                <a:cubicBezTo>
                  <a:pt x="61" y="103"/>
                  <a:pt x="61" y="102"/>
                  <a:pt x="62" y="101"/>
                </a:cubicBezTo>
                <a:cubicBezTo>
                  <a:pt x="63" y="98"/>
                  <a:pt x="65" y="95"/>
                  <a:pt x="66" y="93"/>
                </a:cubicBezTo>
                <a:cubicBezTo>
                  <a:pt x="66" y="91"/>
                  <a:pt x="67" y="90"/>
                  <a:pt x="68" y="90"/>
                </a:cubicBezTo>
                <a:cubicBezTo>
                  <a:pt x="68" y="89"/>
                  <a:pt x="69" y="88"/>
                  <a:pt x="69" y="87"/>
                </a:cubicBezTo>
                <a:cubicBezTo>
                  <a:pt x="70" y="86"/>
                  <a:pt x="71" y="85"/>
                  <a:pt x="71" y="85"/>
                </a:cubicBezTo>
                <a:cubicBezTo>
                  <a:pt x="71" y="85"/>
                  <a:pt x="72" y="84"/>
                  <a:pt x="73" y="83"/>
                </a:cubicBezTo>
                <a:cubicBezTo>
                  <a:pt x="73" y="82"/>
                  <a:pt x="74" y="82"/>
                  <a:pt x="74" y="81"/>
                </a:cubicBezTo>
                <a:cubicBezTo>
                  <a:pt x="75" y="80"/>
                  <a:pt x="76" y="79"/>
                  <a:pt x="77" y="78"/>
                </a:cubicBezTo>
                <a:cubicBezTo>
                  <a:pt x="79" y="76"/>
                  <a:pt x="81" y="74"/>
                  <a:pt x="84" y="72"/>
                </a:cubicBezTo>
                <a:cubicBezTo>
                  <a:pt x="85" y="71"/>
                  <a:pt x="85" y="70"/>
                  <a:pt x="86" y="70"/>
                </a:cubicBezTo>
                <a:cubicBezTo>
                  <a:pt x="87" y="69"/>
                  <a:pt x="87" y="69"/>
                  <a:pt x="87" y="69"/>
                </a:cubicBezTo>
                <a:cubicBezTo>
                  <a:pt x="88" y="68"/>
                  <a:pt x="88" y="68"/>
                  <a:pt x="88" y="68"/>
                </a:cubicBezTo>
                <a:cubicBezTo>
                  <a:pt x="90" y="67"/>
                  <a:pt x="92" y="66"/>
                  <a:pt x="93" y="65"/>
                </a:cubicBezTo>
                <a:cubicBezTo>
                  <a:pt x="95" y="64"/>
                  <a:pt x="96" y="64"/>
                  <a:pt x="98" y="63"/>
                </a:cubicBezTo>
                <a:cubicBezTo>
                  <a:pt x="99" y="62"/>
                  <a:pt x="100" y="62"/>
                  <a:pt x="100" y="62"/>
                </a:cubicBezTo>
                <a:cubicBezTo>
                  <a:pt x="101" y="61"/>
                  <a:pt x="102" y="61"/>
                  <a:pt x="103" y="61"/>
                </a:cubicBezTo>
                <a:cubicBezTo>
                  <a:pt x="105" y="60"/>
                  <a:pt x="106" y="59"/>
                  <a:pt x="108" y="59"/>
                </a:cubicBezTo>
                <a:cubicBezTo>
                  <a:pt x="109" y="58"/>
                  <a:pt x="111" y="58"/>
                  <a:pt x="112" y="58"/>
                </a:cubicBezTo>
                <a:cubicBezTo>
                  <a:pt x="113" y="57"/>
                  <a:pt x="113" y="57"/>
                  <a:pt x="114" y="57"/>
                </a:cubicBezTo>
                <a:cubicBezTo>
                  <a:pt x="114" y="57"/>
                  <a:pt x="115" y="57"/>
                  <a:pt x="116" y="57"/>
                </a:cubicBezTo>
                <a:cubicBezTo>
                  <a:pt x="117" y="57"/>
                  <a:pt x="118" y="56"/>
                  <a:pt x="119" y="56"/>
                </a:cubicBezTo>
                <a:cubicBezTo>
                  <a:pt x="120" y="56"/>
                  <a:pt x="121" y="56"/>
                  <a:pt x="121" y="56"/>
                </a:cubicBezTo>
                <a:cubicBezTo>
                  <a:pt x="121" y="56"/>
                  <a:pt x="122" y="56"/>
                  <a:pt x="124" y="55"/>
                </a:cubicBezTo>
                <a:cubicBezTo>
                  <a:pt x="124" y="55"/>
                  <a:pt x="125" y="55"/>
                  <a:pt x="127" y="55"/>
                </a:cubicBezTo>
                <a:cubicBezTo>
                  <a:pt x="127" y="55"/>
                  <a:pt x="128" y="55"/>
                  <a:pt x="128" y="55"/>
                </a:cubicBezTo>
                <a:cubicBezTo>
                  <a:pt x="129" y="55"/>
                  <a:pt x="130" y="55"/>
                  <a:pt x="130" y="55"/>
                </a:cubicBezTo>
                <a:cubicBezTo>
                  <a:pt x="132" y="55"/>
                  <a:pt x="133" y="55"/>
                  <a:pt x="135" y="55"/>
                </a:cubicBezTo>
                <a:cubicBezTo>
                  <a:pt x="136" y="55"/>
                  <a:pt x="138" y="55"/>
                  <a:pt x="140" y="56"/>
                </a:cubicBezTo>
                <a:cubicBezTo>
                  <a:pt x="141" y="56"/>
                  <a:pt x="142" y="56"/>
                  <a:pt x="143" y="56"/>
                </a:cubicBezTo>
                <a:cubicBezTo>
                  <a:pt x="143" y="56"/>
                  <a:pt x="144" y="56"/>
                  <a:pt x="145" y="56"/>
                </a:cubicBezTo>
                <a:cubicBezTo>
                  <a:pt x="147" y="57"/>
                  <a:pt x="149" y="57"/>
                  <a:pt x="151" y="58"/>
                </a:cubicBezTo>
                <a:cubicBezTo>
                  <a:pt x="152" y="58"/>
                  <a:pt x="154" y="59"/>
                  <a:pt x="156" y="59"/>
                </a:cubicBezTo>
                <a:cubicBezTo>
                  <a:pt x="157" y="60"/>
                  <a:pt x="157" y="60"/>
                  <a:pt x="157" y="60"/>
                </a:cubicBezTo>
                <a:cubicBezTo>
                  <a:pt x="158" y="60"/>
                  <a:pt x="158" y="60"/>
                  <a:pt x="158" y="60"/>
                </a:cubicBezTo>
                <a:cubicBezTo>
                  <a:pt x="159" y="60"/>
                  <a:pt x="160" y="61"/>
                  <a:pt x="161" y="61"/>
                </a:cubicBezTo>
                <a:cubicBezTo>
                  <a:pt x="164" y="62"/>
                  <a:pt x="167" y="64"/>
                  <a:pt x="169" y="65"/>
                </a:cubicBezTo>
                <a:cubicBezTo>
                  <a:pt x="171" y="66"/>
                  <a:pt x="172" y="67"/>
                  <a:pt x="173" y="67"/>
                </a:cubicBezTo>
                <a:cubicBezTo>
                  <a:pt x="174" y="68"/>
                  <a:pt x="174" y="69"/>
                  <a:pt x="175" y="69"/>
                </a:cubicBezTo>
                <a:cubicBezTo>
                  <a:pt x="176" y="70"/>
                  <a:pt x="177" y="70"/>
                  <a:pt x="177" y="70"/>
                </a:cubicBezTo>
                <a:cubicBezTo>
                  <a:pt x="177" y="70"/>
                  <a:pt x="178" y="71"/>
                  <a:pt x="179" y="72"/>
                </a:cubicBezTo>
                <a:cubicBezTo>
                  <a:pt x="180" y="73"/>
                  <a:pt x="181" y="73"/>
                  <a:pt x="181" y="74"/>
                </a:cubicBezTo>
                <a:cubicBezTo>
                  <a:pt x="182" y="75"/>
                  <a:pt x="183" y="76"/>
                  <a:pt x="184" y="77"/>
                </a:cubicBezTo>
                <a:cubicBezTo>
                  <a:pt x="186" y="79"/>
                  <a:pt x="189" y="81"/>
                  <a:pt x="191" y="84"/>
                </a:cubicBezTo>
                <a:cubicBezTo>
                  <a:pt x="191" y="84"/>
                  <a:pt x="192" y="85"/>
                  <a:pt x="192" y="86"/>
                </a:cubicBezTo>
                <a:cubicBezTo>
                  <a:pt x="193" y="87"/>
                  <a:pt x="193" y="87"/>
                  <a:pt x="193" y="87"/>
                </a:cubicBezTo>
                <a:cubicBezTo>
                  <a:pt x="194" y="88"/>
                  <a:pt x="194" y="88"/>
                  <a:pt x="194" y="88"/>
                </a:cubicBezTo>
                <a:cubicBezTo>
                  <a:pt x="195" y="90"/>
                  <a:pt x="196" y="91"/>
                  <a:pt x="197" y="93"/>
                </a:cubicBezTo>
                <a:cubicBezTo>
                  <a:pt x="198" y="94"/>
                  <a:pt x="198" y="96"/>
                  <a:pt x="199" y="98"/>
                </a:cubicBezTo>
                <a:cubicBezTo>
                  <a:pt x="200" y="98"/>
                  <a:pt x="200" y="99"/>
                  <a:pt x="201" y="100"/>
                </a:cubicBezTo>
                <a:cubicBezTo>
                  <a:pt x="201" y="101"/>
                  <a:pt x="201" y="102"/>
                  <a:pt x="202" y="102"/>
                </a:cubicBezTo>
                <a:cubicBezTo>
                  <a:pt x="202" y="104"/>
                  <a:pt x="203" y="106"/>
                  <a:pt x="203" y="107"/>
                </a:cubicBezTo>
                <a:cubicBezTo>
                  <a:pt x="204" y="109"/>
                  <a:pt x="204" y="110"/>
                  <a:pt x="205" y="112"/>
                </a:cubicBezTo>
                <a:cubicBezTo>
                  <a:pt x="205" y="112"/>
                  <a:pt x="205" y="113"/>
                  <a:pt x="205" y="113"/>
                </a:cubicBezTo>
                <a:cubicBezTo>
                  <a:pt x="205" y="114"/>
                  <a:pt x="205" y="115"/>
                  <a:pt x="205" y="115"/>
                </a:cubicBezTo>
                <a:cubicBezTo>
                  <a:pt x="206" y="116"/>
                  <a:pt x="206" y="117"/>
                  <a:pt x="206" y="118"/>
                </a:cubicBezTo>
                <a:cubicBezTo>
                  <a:pt x="206" y="120"/>
                  <a:pt x="206" y="121"/>
                  <a:pt x="206" y="121"/>
                </a:cubicBezTo>
                <a:cubicBezTo>
                  <a:pt x="206" y="121"/>
                  <a:pt x="207" y="122"/>
                  <a:pt x="207" y="123"/>
                </a:cubicBezTo>
                <a:cubicBezTo>
                  <a:pt x="207" y="124"/>
                  <a:pt x="207" y="125"/>
                  <a:pt x="207" y="126"/>
                </a:cubicBezTo>
                <a:cubicBezTo>
                  <a:pt x="207" y="127"/>
                  <a:pt x="207" y="127"/>
                  <a:pt x="207" y="128"/>
                </a:cubicBezTo>
                <a:cubicBezTo>
                  <a:pt x="207" y="129"/>
                  <a:pt x="207" y="129"/>
                  <a:pt x="207" y="130"/>
                </a:cubicBezTo>
                <a:cubicBezTo>
                  <a:pt x="207" y="131"/>
                  <a:pt x="207" y="133"/>
                  <a:pt x="207" y="134"/>
                </a:cubicBezTo>
                <a:cubicBezTo>
                  <a:pt x="207" y="136"/>
                  <a:pt x="207" y="138"/>
                  <a:pt x="207" y="139"/>
                </a:cubicBezTo>
                <a:cubicBezTo>
                  <a:pt x="206" y="140"/>
                  <a:pt x="206" y="141"/>
                  <a:pt x="206" y="142"/>
                </a:cubicBezTo>
                <a:cubicBezTo>
                  <a:pt x="206" y="143"/>
                  <a:pt x="206" y="144"/>
                  <a:pt x="206" y="145"/>
                </a:cubicBezTo>
                <a:cubicBezTo>
                  <a:pt x="205" y="147"/>
                  <a:pt x="205" y="148"/>
                  <a:pt x="205" y="150"/>
                </a:cubicBezTo>
                <a:cubicBezTo>
                  <a:pt x="204" y="152"/>
                  <a:pt x="204" y="154"/>
                  <a:pt x="203" y="155"/>
                </a:cubicBezTo>
                <a:cubicBezTo>
                  <a:pt x="203" y="157"/>
                  <a:pt x="203" y="157"/>
                  <a:pt x="203" y="157"/>
                </a:cubicBezTo>
                <a:cubicBezTo>
                  <a:pt x="202" y="158"/>
                  <a:pt x="202" y="158"/>
                  <a:pt x="202" y="158"/>
                </a:cubicBezTo>
                <a:cubicBezTo>
                  <a:pt x="202" y="159"/>
                  <a:pt x="201" y="160"/>
                  <a:pt x="201" y="160"/>
                </a:cubicBezTo>
                <a:cubicBezTo>
                  <a:pt x="200" y="164"/>
                  <a:pt x="198" y="166"/>
                  <a:pt x="197" y="169"/>
                </a:cubicBezTo>
                <a:cubicBezTo>
                  <a:pt x="196" y="170"/>
                  <a:pt x="195" y="171"/>
                  <a:pt x="195" y="172"/>
                </a:cubicBezTo>
                <a:cubicBezTo>
                  <a:pt x="194" y="173"/>
                  <a:pt x="194" y="174"/>
                  <a:pt x="193" y="175"/>
                </a:cubicBezTo>
                <a:cubicBezTo>
                  <a:pt x="192" y="176"/>
                  <a:pt x="192" y="177"/>
                  <a:pt x="192" y="177"/>
                </a:cubicBezTo>
                <a:cubicBezTo>
                  <a:pt x="192" y="177"/>
                  <a:pt x="191" y="177"/>
                  <a:pt x="190" y="179"/>
                </a:cubicBezTo>
                <a:cubicBezTo>
                  <a:pt x="189" y="179"/>
                  <a:pt x="189" y="180"/>
                  <a:pt x="188" y="181"/>
                </a:cubicBezTo>
                <a:cubicBezTo>
                  <a:pt x="187" y="182"/>
                  <a:pt x="187" y="183"/>
                  <a:pt x="186" y="184"/>
                </a:cubicBezTo>
                <a:cubicBezTo>
                  <a:pt x="183" y="186"/>
                  <a:pt x="181" y="188"/>
                  <a:pt x="178" y="190"/>
                </a:cubicBezTo>
                <a:cubicBezTo>
                  <a:pt x="178" y="191"/>
                  <a:pt x="177" y="191"/>
                  <a:pt x="176" y="192"/>
                </a:cubicBezTo>
                <a:cubicBezTo>
                  <a:pt x="175" y="193"/>
                  <a:pt x="175" y="193"/>
                  <a:pt x="175" y="193"/>
                </a:cubicBezTo>
                <a:cubicBezTo>
                  <a:pt x="174" y="193"/>
                  <a:pt x="174" y="193"/>
                  <a:pt x="174" y="193"/>
                </a:cubicBezTo>
                <a:cubicBezTo>
                  <a:pt x="173" y="194"/>
                  <a:pt x="171" y="195"/>
                  <a:pt x="170" y="196"/>
                </a:cubicBezTo>
                <a:cubicBezTo>
                  <a:pt x="168" y="197"/>
                  <a:pt x="166" y="198"/>
                  <a:pt x="165" y="199"/>
                </a:cubicBezTo>
                <a:cubicBezTo>
                  <a:pt x="164" y="199"/>
                  <a:pt x="163" y="200"/>
                  <a:pt x="162" y="200"/>
                </a:cubicBezTo>
                <a:cubicBezTo>
                  <a:pt x="161" y="200"/>
                  <a:pt x="161" y="201"/>
                  <a:pt x="160" y="201"/>
                </a:cubicBezTo>
                <a:cubicBezTo>
                  <a:pt x="158" y="202"/>
                  <a:pt x="157" y="202"/>
                  <a:pt x="155" y="203"/>
                </a:cubicBezTo>
                <a:cubicBezTo>
                  <a:pt x="153" y="203"/>
                  <a:pt x="152" y="204"/>
                  <a:pt x="151" y="204"/>
                </a:cubicBezTo>
                <a:cubicBezTo>
                  <a:pt x="150" y="204"/>
                  <a:pt x="149" y="205"/>
                  <a:pt x="149" y="205"/>
                </a:cubicBezTo>
                <a:cubicBezTo>
                  <a:pt x="148" y="205"/>
                  <a:pt x="148" y="205"/>
                  <a:pt x="147" y="205"/>
                </a:cubicBezTo>
                <a:cubicBezTo>
                  <a:pt x="146" y="205"/>
                  <a:pt x="145" y="205"/>
                  <a:pt x="144" y="206"/>
                </a:cubicBezTo>
                <a:cubicBezTo>
                  <a:pt x="142" y="206"/>
                  <a:pt x="142" y="206"/>
                  <a:pt x="142" y="206"/>
                </a:cubicBezTo>
                <a:cubicBezTo>
                  <a:pt x="142" y="206"/>
                  <a:pt x="141" y="206"/>
                  <a:pt x="139" y="206"/>
                </a:cubicBezTo>
                <a:cubicBezTo>
                  <a:pt x="138" y="206"/>
                  <a:pt x="137" y="206"/>
                  <a:pt x="136" y="207"/>
                </a:cubicBezTo>
                <a:cubicBezTo>
                  <a:pt x="135" y="207"/>
                  <a:pt x="135" y="207"/>
                  <a:pt x="134" y="207"/>
                </a:cubicBezTo>
                <a:cubicBezTo>
                  <a:pt x="134" y="207"/>
                  <a:pt x="133" y="207"/>
                  <a:pt x="132" y="207"/>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4" name="Oval 69"/>
          <p:cNvSpPr>
            <a:spLocks noChangeArrowheads="1"/>
          </p:cNvSpPr>
          <p:nvPr/>
        </p:nvSpPr>
        <p:spPr bwMode="auto">
          <a:xfrm>
            <a:off x="6512101" y="2244778"/>
            <a:ext cx="184363" cy="193257"/>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5" name="Oval 71"/>
          <p:cNvSpPr>
            <a:spLocks noChangeArrowheads="1"/>
          </p:cNvSpPr>
          <p:nvPr/>
        </p:nvSpPr>
        <p:spPr bwMode="auto">
          <a:xfrm>
            <a:off x="4640255" y="4315392"/>
            <a:ext cx="182481" cy="193257"/>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6" name="Freeform 72"/>
          <p:cNvSpPr>
            <a:spLocks noEditPoints="1"/>
          </p:cNvSpPr>
          <p:nvPr/>
        </p:nvSpPr>
        <p:spPr bwMode="auto">
          <a:xfrm>
            <a:off x="3509622" y="3838165"/>
            <a:ext cx="443035" cy="465395"/>
          </a:xfrm>
          <a:custGeom>
            <a:avLst/>
            <a:gdLst>
              <a:gd name="T0" fmla="*/ 151 w 221"/>
              <a:gd name="T1" fmla="*/ 212 h 221"/>
              <a:gd name="T2" fmla="*/ 166 w 221"/>
              <a:gd name="T3" fmla="*/ 183 h 221"/>
              <a:gd name="T4" fmla="*/ 198 w 221"/>
              <a:gd name="T5" fmla="*/ 176 h 221"/>
              <a:gd name="T6" fmla="*/ 212 w 221"/>
              <a:gd name="T7" fmla="*/ 156 h 221"/>
              <a:gd name="T8" fmla="*/ 198 w 221"/>
              <a:gd name="T9" fmla="*/ 134 h 221"/>
              <a:gd name="T10" fmla="*/ 202 w 221"/>
              <a:gd name="T11" fmla="*/ 112 h 221"/>
              <a:gd name="T12" fmla="*/ 219 w 221"/>
              <a:gd name="T13" fmla="*/ 95 h 221"/>
              <a:gd name="T14" fmla="*/ 216 w 221"/>
              <a:gd name="T15" fmla="*/ 74 h 221"/>
              <a:gd name="T16" fmla="*/ 186 w 221"/>
              <a:gd name="T17" fmla="*/ 60 h 221"/>
              <a:gd name="T18" fmla="*/ 175 w 221"/>
              <a:gd name="T19" fmla="*/ 32 h 221"/>
              <a:gd name="T20" fmla="*/ 159 w 221"/>
              <a:gd name="T21" fmla="*/ 10 h 221"/>
              <a:gd name="T22" fmla="*/ 139 w 221"/>
              <a:gd name="T23" fmla="*/ 22 h 221"/>
              <a:gd name="T24" fmla="*/ 116 w 221"/>
              <a:gd name="T25" fmla="*/ 20 h 221"/>
              <a:gd name="T26" fmla="*/ 101 w 221"/>
              <a:gd name="T27" fmla="*/ 10 h 221"/>
              <a:gd name="T28" fmla="*/ 82 w 221"/>
              <a:gd name="T29" fmla="*/ 2 h 221"/>
              <a:gd name="T30" fmla="*/ 65 w 221"/>
              <a:gd name="T31" fmla="*/ 32 h 221"/>
              <a:gd name="T32" fmla="*/ 41 w 221"/>
              <a:gd name="T33" fmla="*/ 48 h 221"/>
              <a:gd name="T34" fmla="*/ 11 w 221"/>
              <a:gd name="T35" fmla="*/ 60 h 221"/>
              <a:gd name="T36" fmla="*/ 20 w 221"/>
              <a:gd name="T37" fmla="*/ 80 h 221"/>
              <a:gd name="T38" fmla="*/ 20 w 221"/>
              <a:gd name="T39" fmla="*/ 99 h 221"/>
              <a:gd name="T40" fmla="*/ 15 w 221"/>
              <a:gd name="T41" fmla="*/ 117 h 221"/>
              <a:gd name="T42" fmla="*/ 1 w 221"/>
              <a:gd name="T43" fmla="*/ 134 h 221"/>
              <a:gd name="T44" fmla="*/ 27 w 221"/>
              <a:gd name="T45" fmla="*/ 153 h 221"/>
              <a:gd name="T46" fmla="*/ 46 w 221"/>
              <a:gd name="T47" fmla="*/ 175 h 221"/>
              <a:gd name="T48" fmla="*/ 55 w 221"/>
              <a:gd name="T49" fmla="*/ 208 h 221"/>
              <a:gd name="T50" fmla="*/ 75 w 221"/>
              <a:gd name="T51" fmla="*/ 206 h 221"/>
              <a:gd name="T52" fmla="*/ 93 w 221"/>
              <a:gd name="T53" fmla="*/ 200 h 221"/>
              <a:gd name="T54" fmla="*/ 115 w 221"/>
              <a:gd name="T55" fmla="*/ 204 h 221"/>
              <a:gd name="T56" fmla="*/ 132 w 221"/>
              <a:gd name="T57" fmla="*/ 221 h 221"/>
              <a:gd name="T58" fmla="*/ 98 w 221"/>
              <a:gd name="T59" fmla="*/ 173 h 221"/>
              <a:gd name="T60" fmla="*/ 85 w 221"/>
              <a:gd name="T61" fmla="*/ 169 h 221"/>
              <a:gd name="T62" fmla="*/ 73 w 221"/>
              <a:gd name="T63" fmla="*/ 162 h 221"/>
              <a:gd name="T64" fmla="*/ 60 w 221"/>
              <a:gd name="T65" fmla="*/ 150 h 221"/>
              <a:gd name="T66" fmla="*/ 51 w 221"/>
              <a:gd name="T67" fmla="*/ 134 h 221"/>
              <a:gd name="T68" fmla="*/ 48 w 221"/>
              <a:gd name="T69" fmla="*/ 120 h 221"/>
              <a:gd name="T70" fmla="*/ 47 w 221"/>
              <a:gd name="T71" fmla="*/ 107 h 221"/>
              <a:gd name="T72" fmla="*/ 48 w 221"/>
              <a:gd name="T73" fmla="*/ 96 h 221"/>
              <a:gd name="T74" fmla="*/ 53 w 221"/>
              <a:gd name="T75" fmla="*/ 83 h 221"/>
              <a:gd name="T76" fmla="*/ 61 w 221"/>
              <a:gd name="T77" fmla="*/ 71 h 221"/>
              <a:gd name="T78" fmla="*/ 73 w 221"/>
              <a:gd name="T79" fmla="*/ 59 h 221"/>
              <a:gd name="T80" fmla="*/ 88 w 221"/>
              <a:gd name="T81" fmla="*/ 51 h 221"/>
              <a:gd name="T82" fmla="*/ 103 w 221"/>
              <a:gd name="T83" fmla="*/ 47 h 221"/>
              <a:gd name="T84" fmla="*/ 117 w 221"/>
              <a:gd name="T85" fmla="*/ 47 h 221"/>
              <a:gd name="T86" fmla="*/ 127 w 221"/>
              <a:gd name="T87" fmla="*/ 49 h 221"/>
              <a:gd name="T88" fmla="*/ 142 w 221"/>
              <a:gd name="T89" fmla="*/ 55 h 221"/>
              <a:gd name="T90" fmla="*/ 156 w 221"/>
              <a:gd name="T91" fmla="*/ 66 h 221"/>
              <a:gd name="T92" fmla="*/ 164 w 221"/>
              <a:gd name="T93" fmla="*/ 76 h 221"/>
              <a:gd name="T94" fmla="*/ 171 w 221"/>
              <a:gd name="T95" fmla="*/ 90 h 221"/>
              <a:gd name="T96" fmla="*/ 174 w 221"/>
              <a:gd name="T97" fmla="*/ 107 h 221"/>
              <a:gd name="T98" fmla="*/ 174 w 221"/>
              <a:gd name="T99" fmla="*/ 119 h 221"/>
              <a:gd name="T100" fmla="*/ 171 w 221"/>
              <a:gd name="T101" fmla="*/ 130 h 221"/>
              <a:gd name="T102" fmla="*/ 163 w 221"/>
              <a:gd name="T103" fmla="*/ 146 h 221"/>
              <a:gd name="T104" fmla="*/ 153 w 221"/>
              <a:gd name="T105" fmla="*/ 158 h 221"/>
              <a:gd name="T106" fmla="*/ 143 w 221"/>
              <a:gd name="T107" fmla="*/ 166 h 221"/>
              <a:gd name="T108" fmla="*/ 127 w 221"/>
              <a:gd name="T109" fmla="*/ 172 h 221"/>
              <a:gd name="T110" fmla="*/ 110 w 221"/>
              <a:gd name="T111" fmla="*/ 17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32" y="221"/>
                </a:moveTo>
                <a:cubicBezTo>
                  <a:pt x="132" y="221"/>
                  <a:pt x="133" y="220"/>
                  <a:pt x="134" y="220"/>
                </a:cubicBezTo>
                <a:cubicBezTo>
                  <a:pt x="136" y="220"/>
                  <a:pt x="138" y="219"/>
                  <a:pt x="140" y="219"/>
                </a:cubicBezTo>
                <a:cubicBezTo>
                  <a:pt x="144" y="218"/>
                  <a:pt x="147" y="216"/>
                  <a:pt x="147" y="216"/>
                </a:cubicBezTo>
                <a:cubicBezTo>
                  <a:pt x="150" y="216"/>
                  <a:pt x="151" y="214"/>
                  <a:pt x="151" y="212"/>
                </a:cubicBezTo>
                <a:cubicBezTo>
                  <a:pt x="151" y="212"/>
                  <a:pt x="152" y="207"/>
                  <a:pt x="153" y="203"/>
                </a:cubicBezTo>
                <a:cubicBezTo>
                  <a:pt x="153" y="198"/>
                  <a:pt x="153" y="194"/>
                  <a:pt x="153" y="194"/>
                </a:cubicBezTo>
                <a:cubicBezTo>
                  <a:pt x="153" y="192"/>
                  <a:pt x="154" y="190"/>
                  <a:pt x="156" y="190"/>
                </a:cubicBezTo>
                <a:cubicBezTo>
                  <a:pt x="156" y="190"/>
                  <a:pt x="159" y="188"/>
                  <a:pt x="161" y="186"/>
                </a:cubicBezTo>
                <a:cubicBezTo>
                  <a:pt x="164" y="185"/>
                  <a:pt x="166" y="183"/>
                  <a:pt x="166" y="183"/>
                </a:cubicBezTo>
                <a:cubicBezTo>
                  <a:pt x="166" y="183"/>
                  <a:pt x="168" y="181"/>
                  <a:pt x="171" y="179"/>
                </a:cubicBezTo>
                <a:cubicBezTo>
                  <a:pt x="173" y="177"/>
                  <a:pt x="175" y="175"/>
                  <a:pt x="175" y="175"/>
                </a:cubicBezTo>
                <a:cubicBezTo>
                  <a:pt x="176" y="173"/>
                  <a:pt x="178" y="173"/>
                  <a:pt x="180" y="173"/>
                </a:cubicBezTo>
                <a:cubicBezTo>
                  <a:pt x="180" y="173"/>
                  <a:pt x="184" y="175"/>
                  <a:pt x="189" y="175"/>
                </a:cubicBezTo>
                <a:cubicBezTo>
                  <a:pt x="193" y="176"/>
                  <a:pt x="198" y="176"/>
                  <a:pt x="198" y="176"/>
                </a:cubicBezTo>
                <a:cubicBezTo>
                  <a:pt x="200" y="177"/>
                  <a:pt x="202" y="176"/>
                  <a:pt x="203" y="174"/>
                </a:cubicBezTo>
                <a:cubicBezTo>
                  <a:pt x="203" y="174"/>
                  <a:pt x="205" y="170"/>
                  <a:pt x="208" y="167"/>
                </a:cubicBezTo>
                <a:cubicBezTo>
                  <a:pt x="209" y="165"/>
                  <a:pt x="210" y="163"/>
                  <a:pt x="210" y="162"/>
                </a:cubicBezTo>
                <a:cubicBezTo>
                  <a:pt x="211" y="160"/>
                  <a:pt x="211" y="159"/>
                  <a:pt x="211" y="159"/>
                </a:cubicBezTo>
                <a:cubicBezTo>
                  <a:pt x="212" y="158"/>
                  <a:pt x="212" y="157"/>
                  <a:pt x="212" y="156"/>
                </a:cubicBezTo>
                <a:cubicBezTo>
                  <a:pt x="212" y="155"/>
                  <a:pt x="212" y="154"/>
                  <a:pt x="211" y="154"/>
                </a:cubicBezTo>
                <a:cubicBezTo>
                  <a:pt x="211" y="154"/>
                  <a:pt x="209" y="150"/>
                  <a:pt x="206" y="146"/>
                </a:cubicBezTo>
                <a:cubicBezTo>
                  <a:pt x="204" y="144"/>
                  <a:pt x="203" y="143"/>
                  <a:pt x="202" y="141"/>
                </a:cubicBezTo>
                <a:cubicBezTo>
                  <a:pt x="200" y="140"/>
                  <a:pt x="200" y="139"/>
                  <a:pt x="200" y="139"/>
                </a:cubicBezTo>
                <a:cubicBezTo>
                  <a:pt x="198" y="138"/>
                  <a:pt x="198" y="136"/>
                  <a:pt x="198" y="134"/>
                </a:cubicBezTo>
                <a:cubicBezTo>
                  <a:pt x="198" y="134"/>
                  <a:pt x="199" y="134"/>
                  <a:pt x="199" y="133"/>
                </a:cubicBezTo>
                <a:cubicBezTo>
                  <a:pt x="199" y="131"/>
                  <a:pt x="199" y="130"/>
                  <a:pt x="200" y="128"/>
                </a:cubicBezTo>
                <a:cubicBezTo>
                  <a:pt x="200" y="125"/>
                  <a:pt x="201" y="122"/>
                  <a:pt x="201" y="122"/>
                </a:cubicBezTo>
                <a:cubicBezTo>
                  <a:pt x="201" y="122"/>
                  <a:pt x="201" y="119"/>
                  <a:pt x="201" y="116"/>
                </a:cubicBezTo>
                <a:cubicBezTo>
                  <a:pt x="201" y="115"/>
                  <a:pt x="202" y="113"/>
                  <a:pt x="202" y="112"/>
                </a:cubicBezTo>
                <a:cubicBezTo>
                  <a:pt x="201" y="111"/>
                  <a:pt x="201" y="110"/>
                  <a:pt x="201" y="110"/>
                </a:cubicBezTo>
                <a:cubicBezTo>
                  <a:pt x="201" y="109"/>
                  <a:pt x="202" y="107"/>
                  <a:pt x="204" y="106"/>
                </a:cubicBezTo>
                <a:cubicBezTo>
                  <a:pt x="204" y="106"/>
                  <a:pt x="205" y="105"/>
                  <a:pt x="206" y="104"/>
                </a:cubicBezTo>
                <a:cubicBezTo>
                  <a:pt x="208" y="104"/>
                  <a:pt x="210" y="102"/>
                  <a:pt x="212" y="101"/>
                </a:cubicBezTo>
                <a:cubicBezTo>
                  <a:pt x="215" y="98"/>
                  <a:pt x="219" y="95"/>
                  <a:pt x="219" y="95"/>
                </a:cubicBezTo>
                <a:cubicBezTo>
                  <a:pt x="220" y="95"/>
                  <a:pt x="220" y="94"/>
                  <a:pt x="220" y="93"/>
                </a:cubicBezTo>
                <a:cubicBezTo>
                  <a:pt x="221" y="92"/>
                  <a:pt x="221" y="91"/>
                  <a:pt x="221" y="90"/>
                </a:cubicBezTo>
                <a:cubicBezTo>
                  <a:pt x="221" y="90"/>
                  <a:pt x="220" y="89"/>
                  <a:pt x="220" y="87"/>
                </a:cubicBezTo>
                <a:cubicBezTo>
                  <a:pt x="220" y="86"/>
                  <a:pt x="219" y="84"/>
                  <a:pt x="219" y="82"/>
                </a:cubicBezTo>
                <a:cubicBezTo>
                  <a:pt x="218" y="78"/>
                  <a:pt x="216" y="74"/>
                  <a:pt x="216" y="74"/>
                </a:cubicBezTo>
                <a:cubicBezTo>
                  <a:pt x="216" y="72"/>
                  <a:pt x="214" y="70"/>
                  <a:pt x="212" y="70"/>
                </a:cubicBezTo>
                <a:cubicBezTo>
                  <a:pt x="212" y="70"/>
                  <a:pt x="207" y="69"/>
                  <a:pt x="203" y="68"/>
                </a:cubicBezTo>
                <a:cubicBezTo>
                  <a:pt x="198" y="68"/>
                  <a:pt x="194" y="68"/>
                  <a:pt x="194" y="68"/>
                </a:cubicBezTo>
                <a:cubicBezTo>
                  <a:pt x="192" y="68"/>
                  <a:pt x="190" y="67"/>
                  <a:pt x="189" y="65"/>
                </a:cubicBezTo>
                <a:cubicBezTo>
                  <a:pt x="189" y="65"/>
                  <a:pt x="188" y="63"/>
                  <a:pt x="186" y="60"/>
                </a:cubicBezTo>
                <a:cubicBezTo>
                  <a:pt x="184" y="58"/>
                  <a:pt x="183" y="55"/>
                  <a:pt x="183" y="55"/>
                </a:cubicBezTo>
                <a:cubicBezTo>
                  <a:pt x="183" y="55"/>
                  <a:pt x="181" y="53"/>
                  <a:pt x="179" y="51"/>
                </a:cubicBezTo>
                <a:cubicBezTo>
                  <a:pt x="177" y="48"/>
                  <a:pt x="175" y="46"/>
                  <a:pt x="175" y="46"/>
                </a:cubicBezTo>
                <a:cubicBezTo>
                  <a:pt x="173" y="45"/>
                  <a:pt x="173" y="43"/>
                  <a:pt x="173" y="41"/>
                </a:cubicBezTo>
                <a:cubicBezTo>
                  <a:pt x="173" y="41"/>
                  <a:pt x="174" y="37"/>
                  <a:pt x="175" y="32"/>
                </a:cubicBezTo>
                <a:cubicBezTo>
                  <a:pt x="176" y="28"/>
                  <a:pt x="176" y="23"/>
                  <a:pt x="176" y="23"/>
                </a:cubicBezTo>
                <a:cubicBezTo>
                  <a:pt x="176" y="21"/>
                  <a:pt x="175" y="19"/>
                  <a:pt x="173" y="18"/>
                </a:cubicBezTo>
                <a:cubicBezTo>
                  <a:pt x="173" y="18"/>
                  <a:pt x="170" y="16"/>
                  <a:pt x="167" y="14"/>
                </a:cubicBezTo>
                <a:cubicBezTo>
                  <a:pt x="165" y="13"/>
                  <a:pt x="163" y="12"/>
                  <a:pt x="161" y="11"/>
                </a:cubicBezTo>
                <a:cubicBezTo>
                  <a:pt x="160" y="10"/>
                  <a:pt x="159" y="10"/>
                  <a:pt x="159" y="10"/>
                </a:cubicBezTo>
                <a:cubicBezTo>
                  <a:pt x="158" y="9"/>
                  <a:pt x="157" y="9"/>
                  <a:pt x="156" y="9"/>
                </a:cubicBezTo>
                <a:cubicBezTo>
                  <a:pt x="155" y="9"/>
                  <a:pt x="154" y="9"/>
                  <a:pt x="153" y="10"/>
                </a:cubicBezTo>
                <a:cubicBezTo>
                  <a:pt x="153" y="10"/>
                  <a:pt x="149" y="13"/>
                  <a:pt x="146" y="16"/>
                </a:cubicBezTo>
                <a:cubicBezTo>
                  <a:pt x="144" y="17"/>
                  <a:pt x="142" y="19"/>
                  <a:pt x="141" y="20"/>
                </a:cubicBezTo>
                <a:cubicBezTo>
                  <a:pt x="140" y="21"/>
                  <a:pt x="139" y="22"/>
                  <a:pt x="139" y="22"/>
                </a:cubicBezTo>
                <a:cubicBezTo>
                  <a:pt x="138" y="23"/>
                  <a:pt x="136" y="23"/>
                  <a:pt x="134" y="23"/>
                </a:cubicBezTo>
                <a:cubicBezTo>
                  <a:pt x="134" y="23"/>
                  <a:pt x="134" y="23"/>
                  <a:pt x="132" y="22"/>
                </a:cubicBezTo>
                <a:cubicBezTo>
                  <a:pt x="131" y="22"/>
                  <a:pt x="130" y="22"/>
                  <a:pt x="128" y="21"/>
                </a:cubicBezTo>
                <a:cubicBezTo>
                  <a:pt x="125" y="21"/>
                  <a:pt x="122" y="20"/>
                  <a:pt x="122" y="20"/>
                </a:cubicBezTo>
                <a:cubicBezTo>
                  <a:pt x="122" y="20"/>
                  <a:pt x="119" y="20"/>
                  <a:pt x="116" y="20"/>
                </a:cubicBezTo>
                <a:cubicBezTo>
                  <a:pt x="115" y="20"/>
                  <a:pt x="113" y="20"/>
                  <a:pt x="112" y="20"/>
                </a:cubicBezTo>
                <a:cubicBezTo>
                  <a:pt x="111" y="20"/>
                  <a:pt x="110" y="20"/>
                  <a:pt x="110" y="20"/>
                </a:cubicBezTo>
                <a:cubicBezTo>
                  <a:pt x="108" y="20"/>
                  <a:pt x="107" y="19"/>
                  <a:pt x="106" y="17"/>
                </a:cubicBezTo>
                <a:cubicBezTo>
                  <a:pt x="106" y="17"/>
                  <a:pt x="105" y="16"/>
                  <a:pt x="104" y="15"/>
                </a:cubicBezTo>
                <a:cubicBezTo>
                  <a:pt x="103" y="13"/>
                  <a:pt x="102" y="12"/>
                  <a:pt x="101" y="10"/>
                </a:cubicBezTo>
                <a:cubicBezTo>
                  <a:pt x="98" y="6"/>
                  <a:pt x="95" y="2"/>
                  <a:pt x="95" y="2"/>
                </a:cubicBezTo>
                <a:cubicBezTo>
                  <a:pt x="95" y="2"/>
                  <a:pt x="94" y="1"/>
                  <a:pt x="93" y="1"/>
                </a:cubicBezTo>
                <a:cubicBezTo>
                  <a:pt x="92" y="0"/>
                  <a:pt x="91" y="0"/>
                  <a:pt x="90" y="1"/>
                </a:cubicBezTo>
                <a:cubicBezTo>
                  <a:pt x="90" y="1"/>
                  <a:pt x="89" y="1"/>
                  <a:pt x="87" y="1"/>
                </a:cubicBezTo>
                <a:cubicBezTo>
                  <a:pt x="86" y="2"/>
                  <a:pt x="83" y="2"/>
                  <a:pt x="82" y="2"/>
                </a:cubicBezTo>
                <a:cubicBezTo>
                  <a:pt x="78" y="4"/>
                  <a:pt x="74" y="5"/>
                  <a:pt x="74" y="5"/>
                </a:cubicBezTo>
                <a:cubicBezTo>
                  <a:pt x="71" y="6"/>
                  <a:pt x="70" y="7"/>
                  <a:pt x="70" y="9"/>
                </a:cubicBezTo>
                <a:cubicBezTo>
                  <a:pt x="70" y="9"/>
                  <a:pt x="69" y="14"/>
                  <a:pt x="68" y="18"/>
                </a:cubicBezTo>
                <a:cubicBezTo>
                  <a:pt x="68" y="23"/>
                  <a:pt x="68" y="27"/>
                  <a:pt x="68" y="27"/>
                </a:cubicBezTo>
                <a:cubicBezTo>
                  <a:pt x="68" y="29"/>
                  <a:pt x="67" y="31"/>
                  <a:pt x="65" y="32"/>
                </a:cubicBezTo>
                <a:cubicBezTo>
                  <a:pt x="65" y="32"/>
                  <a:pt x="63" y="33"/>
                  <a:pt x="60" y="35"/>
                </a:cubicBezTo>
                <a:cubicBezTo>
                  <a:pt x="58" y="37"/>
                  <a:pt x="55" y="38"/>
                  <a:pt x="55" y="38"/>
                </a:cubicBezTo>
                <a:cubicBezTo>
                  <a:pt x="55" y="38"/>
                  <a:pt x="53" y="40"/>
                  <a:pt x="50" y="42"/>
                </a:cubicBezTo>
                <a:cubicBezTo>
                  <a:pt x="48" y="44"/>
                  <a:pt x="46" y="47"/>
                  <a:pt x="46" y="47"/>
                </a:cubicBezTo>
                <a:cubicBezTo>
                  <a:pt x="45" y="48"/>
                  <a:pt x="43" y="48"/>
                  <a:pt x="41" y="48"/>
                </a:cubicBezTo>
                <a:cubicBezTo>
                  <a:pt x="41" y="48"/>
                  <a:pt x="37" y="47"/>
                  <a:pt x="32" y="46"/>
                </a:cubicBezTo>
                <a:cubicBezTo>
                  <a:pt x="28" y="45"/>
                  <a:pt x="23" y="45"/>
                  <a:pt x="23" y="45"/>
                </a:cubicBezTo>
                <a:cubicBezTo>
                  <a:pt x="21" y="45"/>
                  <a:pt x="19" y="46"/>
                  <a:pt x="18" y="48"/>
                </a:cubicBezTo>
                <a:cubicBezTo>
                  <a:pt x="18" y="48"/>
                  <a:pt x="16" y="51"/>
                  <a:pt x="13" y="55"/>
                </a:cubicBezTo>
                <a:cubicBezTo>
                  <a:pt x="12" y="56"/>
                  <a:pt x="12" y="58"/>
                  <a:pt x="11" y="60"/>
                </a:cubicBezTo>
                <a:cubicBezTo>
                  <a:pt x="10" y="61"/>
                  <a:pt x="10" y="62"/>
                  <a:pt x="10" y="62"/>
                </a:cubicBezTo>
                <a:cubicBezTo>
                  <a:pt x="9" y="63"/>
                  <a:pt x="9" y="64"/>
                  <a:pt x="9" y="65"/>
                </a:cubicBezTo>
                <a:cubicBezTo>
                  <a:pt x="9" y="66"/>
                  <a:pt x="9" y="67"/>
                  <a:pt x="10" y="68"/>
                </a:cubicBezTo>
                <a:cubicBezTo>
                  <a:pt x="10" y="68"/>
                  <a:pt x="13" y="72"/>
                  <a:pt x="15" y="75"/>
                </a:cubicBezTo>
                <a:cubicBezTo>
                  <a:pt x="17" y="77"/>
                  <a:pt x="18" y="79"/>
                  <a:pt x="20" y="80"/>
                </a:cubicBezTo>
                <a:cubicBezTo>
                  <a:pt x="21" y="81"/>
                  <a:pt x="22" y="82"/>
                  <a:pt x="22" y="82"/>
                </a:cubicBezTo>
                <a:cubicBezTo>
                  <a:pt x="23" y="83"/>
                  <a:pt x="23" y="85"/>
                  <a:pt x="23" y="87"/>
                </a:cubicBezTo>
                <a:cubicBezTo>
                  <a:pt x="23" y="87"/>
                  <a:pt x="23" y="88"/>
                  <a:pt x="22" y="89"/>
                </a:cubicBezTo>
                <a:cubicBezTo>
                  <a:pt x="22" y="90"/>
                  <a:pt x="22" y="91"/>
                  <a:pt x="21" y="93"/>
                </a:cubicBezTo>
                <a:cubicBezTo>
                  <a:pt x="21" y="96"/>
                  <a:pt x="20" y="99"/>
                  <a:pt x="20" y="99"/>
                </a:cubicBezTo>
                <a:cubicBezTo>
                  <a:pt x="20" y="99"/>
                  <a:pt x="20" y="102"/>
                  <a:pt x="20" y="105"/>
                </a:cubicBezTo>
                <a:cubicBezTo>
                  <a:pt x="20" y="106"/>
                  <a:pt x="20" y="108"/>
                  <a:pt x="20" y="109"/>
                </a:cubicBezTo>
                <a:cubicBezTo>
                  <a:pt x="20" y="110"/>
                  <a:pt x="20" y="111"/>
                  <a:pt x="20" y="111"/>
                </a:cubicBezTo>
                <a:cubicBezTo>
                  <a:pt x="20" y="113"/>
                  <a:pt x="19" y="114"/>
                  <a:pt x="17" y="115"/>
                </a:cubicBezTo>
                <a:cubicBezTo>
                  <a:pt x="17" y="115"/>
                  <a:pt x="16" y="116"/>
                  <a:pt x="15" y="117"/>
                </a:cubicBezTo>
                <a:cubicBezTo>
                  <a:pt x="13" y="118"/>
                  <a:pt x="11" y="119"/>
                  <a:pt x="10" y="120"/>
                </a:cubicBezTo>
                <a:cubicBezTo>
                  <a:pt x="6" y="123"/>
                  <a:pt x="2" y="126"/>
                  <a:pt x="2" y="126"/>
                </a:cubicBezTo>
                <a:cubicBezTo>
                  <a:pt x="1" y="127"/>
                  <a:pt x="1" y="128"/>
                  <a:pt x="1" y="128"/>
                </a:cubicBezTo>
                <a:cubicBezTo>
                  <a:pt x="0" y="129"/>
                  <a:pt x="0" y="131"/>
                  <a:pt x="1" y="132"/>
                </a:cubicBezTo>
                <a:cubicBezTo>
                  <a:pt x="1" y="132"/>
                  <a:pt x="1" y="133"/>
                  <a:pt x="1" y="134"/>
                </a:cubicBezTo>
                <a:cubicBezTo>
                  <a:pt x="1" y="136"/>
                  <a:pt x="2" y="138"/>
                  <a:pt x="2" y="140"/>
                </a:cubicBezTo>
                <a:cubicBezTo>
                  <a:pt x="4" y="144"/>
                  <a:pt x="5" y="148"/>
                  <a:pt x="5" y="148"/>
                </a:cubicBezTo>
                <a:cubicBezTo>
                  <a:pt x="5" y="150"/>
                  <a:pt x="7" y="151"/>
                  <a:pt x="9" y="152"/>
                </a:cubicBezTo>
                <a:cubicBezTo>
                  <a:pt x="9" y="152"/>
                  <a:pt x="14" y="152"/>
                  <a:pt x="18" y="153"/>
                </a:cubicBezTo>
                <a:cubicBezTo>
                  <a:pt x="23" y="153"/>
                  <a:pt x="27" y="153"/>
                  <a:pt x="27" y="153"/>
                </a:cubicBezTo>
                <a:cubicBezTo>
                  <a:pt x="29" y="153"/>
                  <a:pt x="31" y="154"/>
                  <a:pt x="32" y="156"/>
                </a:cubicBezTo>
                <a:cubicBezTo>
                  <a:pt x="32" y="156"/>
                  <a:pt x="33" y="159"/>
                  <a:pt x="35" y="161"/>
                </a:cubicBezTo>
                <a:cubicBezTo>
                  <a:pt x="37" y="164"/>
                  <a:pt x="38" y="166"/>
                  <a:pt x="38" y="166"/>
                </a:cubicBezTo>
                <a:cubicBezTo>
                  <a:pt x="38" y="166"/>
                  <a:pt x="40" y="168"/>
                  <a:pt x="42" y="171"/>
                </a:cubicBezTo>
                <a:cubicBezTo>
                  <a:pt x="44" y="173"/>
                  <a:pt x="46" y="175"/>
                  <a:pt x="46" y="175"/>
                </a:cubicBezTo>
                <a:cubicBezTo>
                  <a:pt x="48" y="176"/>
                  <a:pt x="48" y="178"/>
                  <a:pt x="48" y="180"/>
                </a:cubicBezTo>
                <a:cubicBezTo>
                  <a:pt x="48" y="180"/>
                  <a:pt x="47" y="184"/>
                  <a:pt x="46" y="189"/>
                </a:cubicBezTo>
                <a:cubicBezTo>
                  <a:pt x="45" y="193"/>
                  <a:pt x="45" y="198"/>
                  <a:pt x="45" y="198"/>
                </a:cubicBezTo>
                <a:cubicBezTo>
                  <a:pt x="45" y="200"/>
                  <a:pt x="46" y="202"/>
                  <a:pt x="48" y="203"/>
                </a:cubicBezTo>
                <a:cubicBezTo>
                  <a:pt x="48" y="203"/>
                  <a:pt x="51" y="206"/>
                  <a:pt x="55" y="208"/>
                </a:cubicBezTo>
                <a:cubicBezTo>
                  <a:pt x="56" y="209"/>
                  <a:pt x="58" y="210"/>
                  <a:pt x="60" y="210"/>
                </a:cubicBezTo>
                <a:cubicBezTo>
                  <a:pt x="61" y="211"/>
                  <a:pt x="62" y="211"/>
                  <a:pt x="62" y="211"/>
                </a:cubicBezTo>
                <a:cubicBezTo>
                  <a:pt x="63" y="212"/>
                  <a:pt x="64" y="212"/>
                  <a:pt x="65" y="212"/>
                </a:cubicBezTo>
                <a:cubicBezTo>
                  <a:pt x="66" y="212"/>
                  <a:pt x="67" y="212"/>
                  <a:pt x="68" y="211"/>
                </a:cubicBezTo>
                <a:cubicBezTo>
                  <a:pt x="68" y="211"/>
                  <a:pt x="72" y="209"/>
                  <a:pt x="75" y="206"/>
                </a:cubicBezTo>
                <a:cubicBezTo>
                  <a:pt x="77" y="204"/>
                  <a:pt x="79" y="203"/>
                  <a:pt x="80" y="202"/>
                </a:cubicBezTo>
                <a:cubicBezTo>
                  <a:pt x="81" y="201"/>
                  <a:pt x="82" y="200"/>
                  <a:pt x="82" y="200"/>
                </a:cubicBezTo>
                <a:cubicBezTo>
                  <a:pt x="83" y="198"/>
                  <a:pt x="85" y="198"/>
                  <a:pt x="87" y="198"/>
                </a:cubicBezTo>
                <a:cubicBezTo>
                  <a:pt x="87" y="198"/>
                  <a:pt x="88" y="199"/>
                  <a:pt x="89" y="199"/>
                </a:cubicBezTo>
                <a:cubicBezTo>
                  <a:pt x="90" y="199"/>
                  <a:pt x="91" y="200"/>
                  <a:pt x="93" y="200"/>
                </a:cubicBezTo>
                <a:cubicBezTo>
                  <a:pt x="96" y="200"/>
                  <a:pt x="99" y="201"/>
                  <a:pt x="99" y="201"/>
                </a:cubicBezTo>
                <a:cubicBezTo>
                  <a:pt x="99" y="201"/>
                  <a:pt x="102" y="201"/>
                  <a:pt x="105" y="201"/>
                </a:cubicBezTo>
                <a:cubicBezTo>
                  <a:pt x="106" y="202"/>
                  <a:pt x="108" y="202"/>
                  <a:pt x="109" y="202"/>
                </a:cubicBezTo>
                <a:cubicBezTo>
                  <a:pt x="110" y="202"/>
                  <a:pt x="111" y="202"/>
                  <a:pt x="111" y="202"/>
                </a:cubicBezTo>
                <a:cubicBezTo>
                  <a:pt x="113" y="202"/>
                  <a:pt x="114" y="203"/>
                  <a:pt x="115" y="204"/>
                </a:cubicBezTo>
                <a:cubicBezTo>
                  <a:pt x="115" y="204"/>
                  <a:pt x="116" y="205"/>
                  <a:pt x="117" y="207"/>
                </a:cubicBezTo>
                <a:cubicBezTo>
                  <a:pt x="118" y="208"/>
                  <a:pt x="119" y="210"/>
                  <a:pt x="120" y="212"/>
                </a:cubicBezTo>
                <a:cubicBezTo>
                  <a:pt x="123" y="215"/>
                  <a:pt x="126" y="219"/>
                  <a:pt x="126" y="219"/>
                </a:cubicBezTo>
                <a:cubicBezTo>
                  <a:pt x="127" y="220"/>
                  <a:pt x="127" y="220"/>
                  <a:pt x="128" y="221"/>
                </a:cubicBezTo>
                <a:cubicBezTo>
                  <a:pt x="129" y="221"/>
                  <a:pt x="130" y="221"/>
                  <a:pt x="132" y="221"/>
                </a:cubicBezTo>
                <a:close/>
                <a:moveTo>
                  <a:pt x="107" y="174"/>
                </a:moveTo>
                <a:cubicBezTo>
                  <a:pt x="106" y="174"/>
                  <a:pt x="105" y="174"/>
                  <a:pt x="104" y="174"/>
                </a:cubicBezTo>
                <a:cubicBezTo>
                  <a:pt x="103" y="174"/>
                  <a:pt x="102" y="174"/>
                  <a:pt x="102" y="174"/>
                </a:cubicBezTo>
                <a:cubicBezTo>
                  <a:pt x="102" y="174"/>
                  <a:pt x="101" y="174"/>
                  <a:pt x="100" y="173"/>
                </a:cubicBezTo>
                <a:cubicBezTo>
                  <a:pt x="99" y="173"/>
                  <a:pt x="99" y="173"/>
                  <a:pt x="98" y="173"/>
                </a:cubicBezTo>
                <a:cubicBezTo>
                  <a:pt x="97" y="173"/>
                  <a:pt x="97" y="173"/>
                  <a:pt x="96" y="173"/>
                </a:cubicBezTo>
                <a:cubicBezTo>
                  <a:pt x="96" y="173"/>
                  <a:pt x="95" y="172"/>
                  <a:pt x="95" y="172"/>
                </a:cubicBezTo>
                <a:cubicBezTo>
                  <a:pt x="93" y="172"/>
                  <a:pt x="92" y="172"/>
                  <a:pt x="91" y="171"/>
                </a:cubicBezTo>
                <a:cubicBezTo>
                  <a:pt x="90" y="171"/>
                  <a:pt x="88" y="170"/>
                  <a:pt x="87" y="170"/>
                </a:cubicBezTo>
                <a:cubicBezTo>
                  <a:pt x="86" y="170"/>
                  <a:pt x="86" y="169"/>
                  <a:pt x="85" y="169"/>
                </a:cubicBezTo>
                <a:cubicBezTo>
                  <a:pt x="84" y="169"/>
                  <a:pt x="84" y="168"/>
                  <a:pt x="83" y="168"/>
                </a:cubicBezTo>
                <a:cubicBezTo>
                  <a:pt x="81" y="167"/>
                  <a:pt x="80" y="167"/>
                  <a:pt x="79" y="166"/>
                </a:cubicBezTo>
                <a:cubicBezTo>
                  <a:pt x="77" y="165"/>
                  <a:pt x="76" y="164"/>
                  <a:pt x="75" y="163"/>
                </a:cubicBezTo>
                <a:cubicBezTo>
                  <a:pt x="74" y="163"/>
                  <a:pt x="74" y="163"/>
                  <a:pt x="74" y="163"/>
                </a:cubicBezTo>
                <a:cubicBezTo>
                  <a:pt x="73" y="162"/>
                  <a:pt x="73" y="162"/>
                  <a:pt x="73" y="162"/>
                </a:cubicBezTo>
                <a:cubicBezTo>
                  <a:pt x="72" y="162"/>
                  <a:pt x="72" y="161"/>
                  <a:pt x="71" y="161"/>
                </a:cubicBezTo>
                <a:cubicBezTo>
                  <a:pt x="69" y="159"/>
                  <a:pt x="67" y="157"/>
                  <a:pt x="65" y="155"/>
                </a:cubicBezTo>
                <a:cubicBezTo>
                  <a:pt x="64" y="155"/>
                  <a:pt x="64" y="154"/>
                  <a:pt x="63" y="153"/>
                </a:cubicBezTo>
                <a:cubicBezTo>
                  <a:pt x="62" y="152"/>
                  <a:pt x="62" y="152"/>
                  <a:pt x="61" y="151"/>
                </a:cubicBezTo>
                <a:cubicBezTo>
                  <a:pt x="60" y="150"/>
                  <a:pt x="60" y="150"/>
                  <a:pt x="60" y="150"/>
                </a:cubicBezTo>
                <a:cubicBezTo>
                  <a:pt x="60" y="150"/>
                  <a:pt x="60" y="149"/>
                  <a:pt x="59" y="148"/>
                </a:cubicBezTo>
                <a:cubicBezTo>
                  <a:pt x="58" y="147"/>
                  <a:pt x="58" y="146"/>
                  <a:pt x="57" y="146"/>
                </a:cubicBezTo>
                <a:cubicBezTo>
                  <a:pt x="57" y="145"/>
                  <a:pt x="56" y="144"/>
                  <a:pt x="56" y="143"/>
                </a:cubicBezTo>
                <a:cubicBezTo>
                  <a:pt x="55" y="141"/>
                  <a:pt x="53" y="139"/>
                  <a:pt x="52" y="136"/>
                </a:cubicBezTo>
                <a:cubicBezTo>
                  <a:pt x="52" y="135"/>
                  <a:pt x="51" y="134"/>
                  <a:pt x="51" y="134"/>
                </a:cubicBezTo>
                <a:cubicBezTo>
                  <a:pt x="51" y="133"/>
                  <a:pt x="51" y="133"/>
                  <a:pt x="51" y="133"/>
                </a:cubicBezTo>
                <a:cubicBezTo>
                  <a:pt x="50" y="132"/>
                  <a:pt x="50" y="132"/>
                  <a:pt x="50" y="132"/>
                </a:cubicBezTo>
                <a:cubicBezTo>
                  <a:pt x="50" y="130"/>
                  <a:pt x="49" y="129"/>
                  <a:pt x="49" y="127"/>
                </a:cubicBezTo>
                <a:cubicBezTo>
                  <a:pt x="49" y="126"/>
                  <a:pt x="48" y="124"/>
                  <a:pt x="48" y="123"/>
                </a:cubicBezTo>
                <a:cubicBezTo>
                  <a:pt x="48" y="122"/>
                  <a:pt x="48" y="121"/>
                  <a:pt x="48" y="120"/>
                </a:cubicBezTo>
                <a:cubicBezTo>
                  <a:pt x="47" y="120"/>
                  <a:pt x="47" y="119"/>
                  <a:pt x="47" y="118"/>
                </a:cubicBezTo>
                <a:cubicBezTo>
                  <a:pt x="47" y="117"/>
                  <a:pt x="47" y="115"/>
                  <a:pt x="47" y="114"/>
                </a:cubicBezTo>
                <a:cubicBezTo>
                  <a:pt x="47" y="113"/>
                  <a:pt x="47" y="111"/>
                  <a:pt x="47" y="110"/>
                </a:cubicBezTo>
                <a:cubicBezTo>
                  <a:pt x="47" y="110"/>
                  <a:pt x="47" y="109"/>
                  <a:pt x="47" y="108"/>
                </a:cubicBezTo>
                <a:cubicBezTo>
                  <a:pt x="47" y="108"/>
                  <a:pt x="47" y="107"/>
                  <a:pt x="47" y="107"/>
                </a:cubicBezTo>
                <a:cubicBezTo>
                  <a:pt x="47" y="106"/>
                  <a:pt x="47" y="105"/>
                  <a:pt x="47" y="105"/>
                </a:cubicBezTo>
                <a:cubicBezTo>
                  <a:pt x="47" y="103"/>
                  <a:pt x="47" y="102"/>
                  <a:pt x="47" y="102"/>
                </a:cubicBezTo>
                <a:cubicBezTo>
                  <a:pt x="47" y="102"/>
                  <a:pt x="47" y="102"/>
                  <a:pt x="48" y="100"/>
                </a:cubicBezTo>
                <a:cubicBezTo>
                  <a:pt x="48" y="100"/>
                  <a:pt x="48" y="99"/>
                  <a:pt x="48" y="98"/>
                </a:cubicBezTo>
                <a:cubicBezTo>
                  <a:pt x="48" y="97"/>
                  <a:pt x="48" y="97"/>
                  <a:pt x="48" y="96"/>
                </a:cubicBezTo>
                <a:cubicBezTo>
                  <a:pt x="49" y="96"/>
                  <a:pt x="49" y="95"/>
                  <a:pt x="49" y="95"/>
                </a:cubicBezTo>
                <a:cubicBezTo>
                  <a:pt x="49" y="94"/>
                  <a:pt x="50" y="92"/>
                  <a:pt x="50" y="91"/>
                </a:cubicBezTo>
                <a:cubicBezTo>
                  <a:pt x="50" y="90"/>
                  <a:pt x="51" y="88"/>
                  <a:pt x="51" y="87"/>
                </a:cubicBezTo>
                <a:cubicBezTo>
                  <a:pt x="52" y="86"/>
                  <a:pt x="52" y="86"/>
                  <a:pt x="52" y="85"/>
                </a:cubicBezTo>
                <a:cubicBezTo>
                  <a:pt x="52" y="84"/>
                  <a:pt x="53" y="84"/>
                  <a:pt x="53" y="83"/>
                </a:cubicBezTo>
                <a:cubicBezTo>
                  <a:pt x="54" y="82"/>
                  <a:pt x="55" y="80"/>
                  <a:pt x="55" y="79"/>
                </a:cubicBezTo>
                <a:cubicBezTo>
                  <a:pt x="56" y="77"/>
                  <a:pt x="57" y="76"/>
                  <a:pt x="58" y="75"/>
                </a:cubicBezTo>
                <a:cubicBezTo>
                  <a:pt x="58" y="74"/>
                  <a:pt x="58" y="74"/>
                  <a:pt x="58" y="74"/>
                </a:cubicBezTo>
                <a:cubicBezTo>
                  <a:pt x="59" y="73"/>
                  <a:pt x="59" y="73"/>
                  <a:pt x="59" y="73"/>
                </a:cubicBezTo>
                <a:cubicBezTo>
                  <a:pt x="60" y="72"/>
                  <a:pt x="60" y="72"/>
                  <a:pt x="61" y="71"/>
                </a:cubicBezTo>
                <a:cubicBezTo>
                  <a:pt x="62" y="69"/>
                  <a:pt x="64" y="67"/>
                  <a:pt x="66" y="65"/>
                </a:cubicBezTo>
                <a:cubicBezTo>
                  <a:pt x="67" y="64"/>
                  <a:pt x="67" y="64"/>
                  <a:pt x="68" y="63"/>
                </a:cubicBezTo>
                <a:cubicBezTo>
                  <a:pt x="69" y="62"/>
                  <a:pt x="70" y="62"/>
                  <a:pt x="70" y="62"/>
                </a:cubicBezTo>
                <a:cubicBezTo>
                  <a:pt x="71" y="61"/>
                  <a:pt x="72" y="60"/>
                  <a:pt x="72" y="60"/>
                </a:cubicBezTo>
                <a:cubicBezTo>
                  <a:pt x="72" y="60"/>
                  <a:pt x="72" y="60"/>
                  <a:pt x="73" y="59"/>
                </a:cubicBezTo>
                <a:cubicBezTo>
                  <a:pt x="74" y="58"/>
                  <a:pt x="75" y="58"/>
                  <a:pt x="76" y="57"/>
                </a:cubicBezTo>
                <a:cubicBezTo>
                  <a:pt x="76" y="57"/>
                  <a:pt x="77" y="56"/>
                  <a:pt x="78" y="56"/>
                </a:cubicBezTo>
                <a:cubicBezTo>
                  <a:pt x="80" y="55"/>
                  <a:pt x="83" y="53"/>
                  <a:pt x="85" y="52"/>
                </a:cubicBezTo>
                <a:cubicBezTo>
                  <a:pt x="86" y="52"/>
                  <a:pt x="87" y="52"/>
                  <a:pt x="87" y="51"/>
                </a:cubicBezTo>
                <a:cubicBezTo>
                  <a:pt x="88" y="51"/>
                  <a:pt x="88" y="51"/>
                  <a:pt x="88" y="51"/>
                </a:cubicBezTo>
                <a:cubicBezTo>
                  <a:pt x="90" y="50"/>
                  <a:pt x="90" y="50"/>
                  <a:pt x="90" y="50"/>
                </a:cubicBezTo>
                <a:cubicBezTo>
                  <a:pt x="91" y="50"/>
                  <a:pt x="93" y="50"/>
                  <a:pt x="94" y="49"/>
                </a:cubicBezTo>
                <a:cubicBezTo>
                  <a:pt x="96" y="49"/>
                  <a:pt x="97" y="48"/>
                  <a:pt x="99" y="48"/>
                </a:cubicBezTo>
                <a:cubicBezTo>
                  <a:pt x="99" y="48"/>
                  <a:pt x="100" y="48"/>
                  <a:pt x="101" y="48"/>
                </a:cubicBezTo>
                <a:cubicBezTo>
                  <a:pt x="102" y="48"/>
                  <a:pt x="102" y="47"/>
                  <a:pt x="103" y="47"/>
                </a:cubicBezTo>
                <a:cubicBezTo>
                  <a:pt x="104" y="47"/>
                  <a:pt x="106" y="47"/>
                  <a:pt x="107" y="47"/>
                </a:cubicBezTo>
                <a:cubicBezTo>
                  <a:pt x="109" y="47"/>
                  <a:pt x="110" y="47"/>
                  <a:pt x="111" y="47"/>
                </a:cubicBezTo>
                <a:cubicBezTo>
                  <a:pt x="112" y="47"/>
                  <a:pt x="112" y="47"/>
                  <a:pt x="113" y="47"/>
                </a:cubicBezTo>
                <a:cubicBezTo>
                  <a:pt x="113" y="47"/>
                  <a:pt x="114" y="47"/>
                  <a:pt x="114" y="47"/>
                </a:cubicBezTo>
                <a:cubicBezTo>
                  <a:pt x="115" y="47"/>
                  <a:pt x="116" y="47"/>
                  <a:pt x="117" y="47"/>
                </a:cubicBezTo>
                <a:cubicBezTo>
                  <a:pt x="118" y="47"/>
                  <a:pt x="119" y="47"/>
                  <a:pt x="119" y="47"/>
                </a:cubicBezTo>
                <a:cubicBezTo>
                  <a:pt x="119" y="47"/>
                  <a:pt x="120" y="48"/>
                  <a:pt x="121" y="48"/>
                </a:cubicBezTo>
                <a:cubicBezTo>
                  <a:pt x="122" y="48"/>
                  <a:pt x="122" y="48"/>
                  <a:pt x="123" y="48"/>
                </a:cubicBezTo>
                <a:cubicBezTo>
                  <a:pt x="124" y="48"/>
                  <a:pt x="124" y="48"/>
                  <a:pt x="125" y="49"/>
                </a:cubicBezTo>
                <a:cubicBezTo>
                  <a:pt x="125" y="49"/>
                  <a:pt x="126" y="49"/>
                  <a:pt x="127" y="49"/>
                </a:cubicBezTo>
                <a:cubicBezTo>
                  <a:pt x="128" y="49"/>
                  <a:pt x="129" y="50"/>
                  <a:pt x="130" y="50"/>
                </a:cubicBezTo>
                <a:cubicBezTo>
                  <a:pt x="131" y="50"/>
                  <a:pt x="133" y="51"/>
                  <a:pt x="134" y="51"/>
                </a:cubicBezTo>
                <a:cubicBezTo>
                  <a:pt x="135" y="52"/>
                  <a:pt x="136" y="52"/>
                  <a:pt x="136" y="52"/>
                </a:cubicBezTo>
                <a:cubicBezTo>
                  <a:pt x="137" y="53"/>
                  <a:pt x="138" y="53"/>
                  <a:pt x="138" y="53"/>
                </a:cubicBezTo>
                <a:cubicBezTo>
                  <a:pt x="140" y="54"/>
                  <a:pt x="141" y="55"/>
                  <a:pt x="142" y="55"/>
                </a:cubicBezTo>
                <a:cubicBezTo>
                  <a:pt x="144" y="56"/>
                  <a:pt x="145" y="57"/>
                  <a:pt x="146" y="58"/>
                </a:cubicBezTo>
                <a:cubicBezTo>
                  <a:pt x="147" y="59"/>
                  <a:pt x="147" y="59"/>
                  <a:pt x="147" y="59"/>
                </a:cubicBezTo>
                <a:cubicBezTo>
                  <a:pt x="148" y="59"/>
                  <a:pt x="148" y="59"/>
                  <a:pt x="148" y="59"/>
                </a:cubicBezTo>
                <a:cubicBezTo>
                  <a:pt x="149" y="60"/>
                  <a:pt x="149" y="60"/>
                  <a:pt x="150" y="61"/>
                </a:cubicBezTo>
                <a:cubicBezTo>
                  <a:pt x="152" y="62"/>
                  <a:pt x="154" y="64"/>
                  <a:pt x="156" y="66"/>
                </a:cubicBezTo>
                <a:cubicBezTo>
                  <a:pt x="157" y="67"/>
                  <a:pt x="157" y="68"/>
                  <a:pt x="158" y="68"/>
                </a:cubicBezTo>
                <a:cubicBezTo>
                  <a:pt x="159" y="69"/>
                  <a:pt x="159" y="70"/>
                  <a:pt x="160" y="70"/>
                </a:cubicBezTo>
                <a:cubicBezTo>
                  <a:pt x="161" y="71"/>
                  <a:pt x="161" y="72"/>
                  <a:pt x="161" y="72"/>
                </a:cubicBezTo>
                <a:cubicBezTo>
                  <a:pt x="161" y="72"/>
                  <a:pt x="162" y="72"/>
                  <a:pt x="162" y="74"/>
                </a:cubicBezTo>
                <a:cubicBezTo>
                  <a:pt x="163" y="74"/>
                  <a:pt x="163" y="75"/>
                  <a:pt x="164" y="76"/>
                </a:cubicBezTo>
                <a:cubicBezTo>
                  <a:pt x="164" y="76"/>
                  <a:pt x="165" y="77"/>
                  <a:pt x="165" y="78"/>
                </a:cubicBezTo>
                <a:cubicBezTo>
                  <a:pt x="167" y="80"/>
                  <a:pt x="168" y="83"/>
                  <a:pt x="169" y="85"/>
                </a:cubicBezTo>
                <a:cubicBezTo>
                  <a:pt x="169" y="86"/>
                  <a:pt x="170" y="87"/>
                  <a:pt x="170" y="88"/>
                </a:cubicBezTo>
                <a:cubicBezTo>
                  <a:pt x="170" y="89"/>
                  <a:pt x="170" y="89"/>
                  <a:pt x="170" y="89"/>
                </a:cubicBezTo>
                <a:cubicBezTo>
                  <a:pt x="171" y="90"/>
                  <a:pt x="171" y="90"/>
                  <a:pt x="171" y="90"/>
                </a:cubicBezTo>
                <a:cubicBezTo>
                  <a:pt x="171" y="91"/>
                  <a:pt x="172" y="93"/>
                  <a:pt x="172" y="94"/>
                </a:cubicBezTo>
                <a:cubicBezTo>
                  <a:pt x="173" y="96"/>
                  <a:pt x="173" y="97"/>
                  <a:pt x="173" y="99"/>
                </a:cubicBezTo>
                <a:cubicBezTo>
                  <a:pt x="173" y="99"/>
                  <a:pt x="173" y="100"/>
                  <a:pt x="174" y="101"/>
                </a:cubicBezTo>
                <a:cubicBezTo>
                  <a:pt x="174" y="102"/>
                  <a:pt x="174" y="102"/>
                  <a:pt x="174" y="103"/>
                </a:cubicBezTo>
                <a:cubicBezTo>
                  <a:pt x="174" y="105"/>
                  <a:pt x="174" y="106"/>
                  <a:pt x="174" y="107"/>
                </a:cubicBezTo>
                <a:cubicBezTo>
                  <a:pt x="174" y="109"/>
                  <a:pt x="174" y="110"/>
                  <a:pt x="174" y="111"/>
                </a:cubicBezTo>
                <a:cubicBezTo>
                  <a:pt x="174" y="112"/>
                  <a:pt x="174" y="112"/>
                  <a:pt x="174" y="113"/>
                </a:cubicBezTo>
                <a:cubicBezTo>
                  <a:pt x="174" y="113"/>
                  <a:pt x="174" y="114"/>
                  <a:pt x="174" y="114"/>
                </a:cubicBezTo>
                <a:cubicBezTo>
                  <a:pt x="174" y="115"/>
                  <a:pt x="174" y="116"/>
                  <a:pt x="174" y="117"/>
                </a:cubicBezTo>
                <a:cubicBezTo>
                  <a:pt x="174" y="118"/>
                  <a:pt x="174" y="119"/>
                  <a:pt x="174" y="119"/>
                </a:cubicBezTo>
                <a:cubicBezTo>
                  <a:pt x="174" y="119"/>
                  <a:pt x="174" y="120"/>
                  <a:pt x="173" y="121"/>
                </a:cubicBezTo>
                <a:cubicBezTo>
                  <a:pt x="173" y="122"/>
                  <a:pt x="173" y="123"/>
                  <a:pt x="173" y="124"/>
                </a:cubicBezTo>
                <a:cubicBezTo>
                  <a:pt x="173" y="124"/>
                  <a:pt x="173" y="124"/>
                  <a:pt x="173" y="125"/>
                </a:cubicBezTo>
                <a:cubicBezTo>
                  <a:pt x="173" y="126"/>
                  <a:pt x="172" y="126"/>
                  <a:pt x="172" y="127"/>
                </a:cubicBezTo>
                <a:cubicBezTo>
                  <a:pt x="172" y="128"/>
                  <a:pt x="172" y="129"/>
                  <a:pt x="171" y="130"/>
                </a:cubicBezTo>
                <a:cubicBezTo>
                  <a:pt x="171" y="132"/>
                  <a:pt x="170" y="133"/>
                  <a:pt x="170" y="134"/>
                </a:cubicBezTo>
                <a:cubicBezTo>
                  <a:pt x="169" y="135"/>
                  <a:pt x="169" y="136"/>
                  <a:pt x="169" y="136"/>
                </a:cubicBezTo>
                <a:cubicBezTo>
                  <a:pt x="169" y="137"/>
                  <a:pt x="168" y="138"/>
                  <a:pt x="168" y="138"/>
                </a:cubicBezTo>
                <a:cubicBezTo>
                  <a:pt x="167" y="140"/>
                  <a:pt x="167" y="141"/>
                  <a:pt x="166" y="143"/>
                </a:cubicBezTo>
                <a:cubicBezTo>
                  <a:pt x="165" y="144"/>
                  <a:pt x="164" y="145"/>
                  <a:pt x="163" y="146"/>
                </a:cubicBezTo>
                <a:cubicBezTo>
                  <a:pt x="163" y="147"/>
                  <a:pt x="163" y="147"/>
                  <a:pt x="163" y="147"/>
                </a:cubicBezTo>
                <a:cubicBezTo>
                  <a:pt x="162" y="148"/>
                  <a:pt x="162" y="148"/>
                  <a:pt x="162" y="148"/>
                </a:cubicBezTo>
                <a:cubicBezTo>
                  <a:pt x="161" y="149"/>
                  <a:pt x="161" y="149"/>
                  <a:pt x="161" y="150"/>
                </a:cubicBezTo>
                <a:cubicBezTo>
                  <a:pt x="159" y="152"/>
                  <a:pt x="157" y="154"/>
                  <a:pt x="155" y="156"/>
                </a:cubicBezTo>
                <a:cubicBezTo>
                  <a:pt x="155" y="157"/>
                  <a:pt x="154" y="158"/>
                  <a:pt x="153" y="158"/>
                </a:cubicBezTo>
                <a:cubicBezTo>
                  <a:pt x="152" y="159"/>
                  <a:pt x="152" y="159"/>
                  <a:pt x="151" y="160"/>
                </a:cubicBezTo>
                <a:cubicBezTo>
                  <a:pt x="150" y="161"/>
                  <a:pt x="149" y="161"/>
                  <a:pt x="149" y="161"/>
                </a:cubicBezTo>
                <a:cubicBezTo>
                  <a:pt x="149" y="161"/>
                  <a:pt x="149" y="162"/>
                  <a:pt x="148" y="162"/>
                </a:cubicBezTo>
                <a:cubicBezTo>
                  <a:pt x="147" y="163"/>
                  <a:pt x="146" y="163"/>
                  <a:pt x="146" y="164"/>
                </a:cubicBezTo>
                <a:cubicBezTo>
                  <a:pt x="145" y="164"/>
                  <a:pt x="144" y="165"/>
                  <a:pt x="143" y="166"/>
                </a:cubicBezTo>
                <a:cubicBezTo>
                  <a:pt x="141" y="167"/>
                  <a:pt x="138" y="168"/>
                  <a:pt x="136" y="169"/>
                </a:cubicBezTo>
                <a:cubicBezTo>
                  <a:pt x="135" y="169"/>
                  <a:pt x="134" y="170"/>
                  <a:pt x="134" y="170"/>
                </a:cubicBezTo>
                <a:cubicBezTo>
                  <a:pt x="133" y="171"/>
                  <a:pt x="133" y="171"/>
                  <a:pt x="133" y="171"/>
                </a:cubicBezTo>
                <a:cubicBezTo>
                  <a:pt x="132" y="171"/>
                  <a:pt x="132" y="171"/>
                  <a:pt x="132" y="171"/>
                </a:cubicBezTo>
                <a:cubicBezTo>
                  <a:pt x="130" y="171"/>
                  <a:pt x="129" y="172"/>
                  <a:pt x="127" y="172"/>
                </a:cubicBezTo>
                <a:cubicBezTo>
                  <a:pt x="126" y="173"/>
                  <a:pt x="124" y="173"/>
                  <a:pt x="123" y="173"/>
                </a:cubicBezTo>
                <a:cubicBezTo>
                  <a:pt x="122" y="173"/>
                  <a:pt x="121" y="174"/>
                  <a:pt x="120" y="174"/>
                </a:cubicBezTo>
                <a:cubicBezTo>
                  <a:pt x="120" y="174"/>
                  <a:pt x="119" y="174"/>
                  <a:pt x="118" y="174"/>
                </a:cubicBezTo>
                <a:cubicBezTo>
                  <a:pt x="117" y="174"/>
                  <a:pt x="115" y="174"/>
                  <a:pt x="114" y="174"/>
                </a:cubicBezTo>
                <a:cubicBezTo>
                  <a:pt x="113" y="174"/>
                  <a:pt x="111" y="174"/>
                  <a:pt x="110" y="174"/>
                </a:cubicBezTo>
                <a:cubicBezTo>
                  <a:pt x="109" y="174"/>
                  <a:pt x="109" y="174"/>
                  <a:pt x="108" y="174"/>
                </a:cubicBezTo>
                <a:cubicBezTo>
                  <a:pt x="108" y="174"/>
                  <a:pt x="107" y="174"/>
                  <a:pt x="107" y="17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57" name="Group 56"/>
          <p:cNvGrpSpPr/>
          <p:nvPr/>
        </p:nvGrpSpPr>
        <p:grpSpPr>
          <a:xfrm>
            <a:off x="3640369" y="3067108"/>
            <a:ext cx="2074081" cy="1101370"/>
            <a:chOff x="2292351" y="2343150"/>
            <a:chExt cx="3500437" cy="1773238"/>
          </a:xfrm>
          <a:solidFill>
            <a:schemeClr val="tx1">
              <a:lumMod val="75000"/>
              <a:lumOff val="25000"/>
            </a:schemeClr>
          </a:solidFill>
        </p:grpSpPr>
        <p:sp>
          <p:nvSpPr>
            <p:cNvPr id="58" name="Freeform 44"/>
            <p:cNvSpPr/>
            <p:nvPr/>
          </p:nvSpPr>
          <p:spPr bwMode="auto">
            <a:xfrm>
              <a:off x="4595813" y="3090863"/>
              <a:ext cx="439738" cy="531812"/>
            </a:xfrm>
            <a:custGeom>
              <a:avLst/>
              <a:gdLst>
                <a:gd name="T0" fmla="*/ 0 w 130"/>
                <a:gd name="T1" fmla="*/ 66 h 157"/>
                <a:gd name="T2" fmla="*/ 69 w 130"/>
                <a:gd name="T3" fmla="*/ 3 h 157"/>
                <a:gd name="T4" fmla="*/ 128 w 130"/>
                <a:gd name="T5" fmla="*/ 62 h 157"/>
                <a:gd name="T6" fmla="*/ 104 w 130"/>
                <a:gd name="T7" fmla="*/ 117 h 157"/>
                <a:gd name="T8" fmla="*/ 98 w 130"/>
                <a:gd name="T9" fmla="*/ 127 h 157"/>
                <a:gd name="T10" fmla="*/ 98 w 130"/>
                <a:gd name="T11" fmla="*/ 143 h 157"/>
                <a:gd name="T12" fmla="*/ 85 w 130"/>
                <a:gd name="T13" fmla="*/ 157 h 157"/>
                <a:gd name="T14" fmla="*/ 43 w 130"/>
                <a:gd name="T15" fmla="*/ 157 h 157"/>
                <a:gd name="T16" fmla="*/ 30 w 130"/>
                <a:gd name="T17" fmla="*/ 143 h 157"/>
                <a:gd name="T18" fmla="*/ 30 w 130"/>
                <a:gd name="T19" fmla="*/ 127 h 157"/>
                <a:gd name="T20" fmla="*/ 25 w 130"/>
                <a:gd name="T21" fmla="*/ 117 h 157"/>
                <a:gd name="T22" fmla="*/ 0 w 130"/>
                <a:gd name="T23" fmla="*/ 6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57">
                  <a:moveTo>
                    <a:pt x="0" y="66"/>
                  </a:moveTo>
                  <a:cubicBezTo>
                    <a:pt x="0" y="30"/>
                    <a:pt x="31" y="0"/>
                    <a:pt x="69" y="3"/>
                  </a:cubicBezTo>
                  <a:cubicBezTo>
                    <a:pt x="100" y="5"/>
                    <a:pt x="126" y="30"/>
                    <a:pt x="128" y="62"/>
                  </a:cubicBezTo>
                  <a:cubicBezTo>
                    <a:pt x="130" y="84"/>
                    <a:pt x="120" y="104"/>
                    <a:pt x="104" y="117"/>
                  </a:cubicBezTo>
                  <a:cubicBezTo>
                    <a:pt x="100" y="119"/>
                    <a:pt x="98" y="123"/>
                    <a:pt x="98" y="127"/>
                  </a:cubicBezTo>
                  <a:cubicBezTo>
                    <a:pt x="98" y="143"/>
                    <a:pt x="98" y="143"/>
                    <a:pt x="98" y="143"/>
                  </a:cubicBezTo>
                  <a:cubicBezTo>
                    <a:pt x="98" y="151"/>
                    <a:pt x="92" y="157"/>
                    <a:pt x="85" y="157"/>
                  </a:cubicBezTo>
                  <a:cubicBezTo>
                    <a:pt x="43" y="157"/>
                    <a:pt x="43" y="157"/>
                    <a:pt x="43" y="157"/>
                  </a:cubicBezTo>
                  <a:cubicBezTo>
                    <a:pt x="36" y="157"/>
                    <a:pt x="30" y="151"/>
                    <a:pt x="30" y="143"/>
                  </a:cubicBezTo>
                  <a:cubicBezTo>
                    <a:pt x="30" y="127"/>
                    <a:pt x="30" y="127"/>
                    <a:pt x="30" y="127"/>
                  </a:cubicBezTo>
                  <a:cubicBezTo>
                    <a:pt x="30" y="123"/>
                    <a:pt x="28" y="119"/>
                    <a:pt x="25" y="117"/>
                  </a:cubicBezTo>
                  <a:cubicBezTo>
                    <a:pt x="10" y="105"/>
                    <a:pt x="0" y="87"/>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59" name="Freeform 45"/>
            <p:cNvSpPr/>
            <p:nvPr/>
          </p:nvSpPr>
          <p:spPr bwMode="auto">
            <a:xfrm>
              <a:off x="4703763" y="3646488"/>
              <a:ext cx="215900" cy="39687"/>
            </a:xfrm>
            <a:custGeom>
              <a:avLst/>
              <a:gdLst>
                <a:gd name="T0" fmla="*/ 6 w 64"/>
                <a:gd name="T1" fmla="*/ 12 h 12"/>
                <a:gd name="T2" fmla="*/ 58 w 64"/>
                <a:gd name="T3" fmla="*/ 12 h 12"/>
                <a:gd name="T4" fmla="*/ 64 w 64"/>
                <a:gd name="T5" fmla="*/ 6 h 12"/>
                <a:gd name="T6" fmla="*/ 64 w 64"/>
                <a:gd name="T7" fmla="*/ 6 h 12"/>
                <a:gd name="T8" fmla="*/ 58 w 64"/>
                <a:gd name="T9" fmla="*/ 0 h 12"/>
                <a:gd name="T10" fmla="*/ 6 w 64"/>
                <a:gd name="T11" fmla="*/ 0 h 12"/>
                <a:gd name="T12" fmla="*/ 0 w 64"/>
                <a:gd name="T13" fmla="*/ 6 h 12"/>
                <a:gd name="T14" fmla="*/ 0 w 64"/>
                <a:gd name="T15" fmla="*/ 6 h 12"/>
                <a:gd name="T16" fmla="*/ 6 w 6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
                  <a:moveTo>
                    <a:pt x="6" y="12"/>
                  </a:moveTo>
                  <a:cubicBezTo>
                    <a:pt x="58" y="12"/>
                    <a:pt x="58" y="12"/>
                    <a:pt x="58" y="12"/>
                  </a:cubicBezTo>
                  <a:cubicBezTo>
                    <a:pt x="61" y="12"/>
                    <a:pt x="64" y="10"/>
                    <a:pt x="64" y="6"/>
                  </a:cubicBezTo>
                  <a:cubicBezTo>
                    <a:pt x="64" y="6"/>
                    <a:pt x="64" y="6"/>
                    <a:pt x="64" y="6"/>
                  </a:cubicBezTo>
                  <a:cubicBezTo>
                    <a:pt x="64" y="3"/>
                    <a:pt x="61" y="0"/>
                    <a:pt x="58" y="0"/>
                  </a:cubicBezTo>
                  <a:cubicBezTo>
                    <a:pt x="6" y="0"/>
                    <a:pt x="6" y="0"/>
                    <a:pt x="6" y="0"/>
                  </a:cubicBezTo>
                  <a:cubicBezTo>
                    <a:pt x="3" y="0"/>
                    <a:pt x="0" y="3"/>
                    <a:pt x="0" y="6"/>
                  </a:cubicBezTo>
                  <a:cubicBezTo>
                    <a:pt x="0" y="6"/>
                    <a:pt x="0" y="6"/>
                    <a:pt x="0" y="6"/>
                  </a:cubicBezTo>
                  <a:cubicBezTo>
                    <a:pt x="0" y="10"/>
                    <a:pt x="3" y="12"/>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0" name="Freeform 46"/>
            <p:cNvSpPr/>
            <p:nvPr/>
          </p:nvSpPr>
          <p:spPr bwMode="auto">
            <a:xfrm>
              <a:off x="4703763" y="3709988"/>
              <a:ext cx="215900" cy="41275"/>
            </a:xfrm>
            <a:custGeom>
              <a:avLst/>
              <a:gdLst>
                <a:gd name="T0" fmla="*/ 6 w 64"/>
                <a:gd name="T1" fmla="*/ 12 h 12"/>
                <a:gd name="T2" fmla="*/ 58 w 64"/>
                <a:gd name="T3" fmla="*/ 12 h 12"/>
                <a:gd name="T4" fmla="*/ 64 w 64"/>
                <a:gd name="T5" fmla="*/ 6 h 12"/>
                <a:gd name="T6" fmla="*/ 64 w 64"/>
                <a:gd name="T7" fmla="*/ 6 h 12"/>
                <a:gd name="T8" fmla="*/ 58 w 64"/>
                <a:gd name="T9" fmla="*/ 0 h 12"/>
                <a:gd name="T10" fmla="*/ 6 w 64"/>
                <a:gd name="T11" fmla="*/ 0 h 12"/>
                <a:gd name="T12" fmla="*/ 0 w 64"/>
                <a:gd name="T13" fmla="*/ 6 h 12"/>
                <a:gd name="T14" fmla="*/ 0 w 64"/>
                <a:gd name="T15" fmla="*/ 6 h 12"/>
                <a:gd name="T16" fmla="*/ 6 w 6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
                  <a:moveTo>
                    <a:pt x="6" y="12"/>
                  </a:moveTo>
                  <a:cubicBezTo>
                    <a:pt x="58" y="12"/>
                    <a:pt x="58" y="12"/>
                    <a:pt x="58" y="12"/>
                  </a:cubicBezTo>
                  <a:cubicBezTo>
                    <a:pt x="61" y="12"/>
                    <a:pt x="64" y="10"/>
                    <a:pt x="64" y="6"/>
                  </a:cubicBezTo>
                  <a:cubicBezTo>
                    <a:pt x="64" y="6"/>
                    <a:pt x="64" y="6"/>
                    <a:pt x="64" y="6"/>
                  </a:cubicBezTo>
                  <a:cubicBezTo>
                    <a:pt x="64" y="3"/>
                    <a:pt x="61" y="0"/>
                    <a:pt x="58" y="0"/>
                  </a:cubicBezTo>
                  <a:cubicBezTo>
                    <a:pt x="6" y="0"/>
                    <a:pt x="6" y="0"/>
                    <a:pt x="6" y="0"/>
                  </a:cubicBezTo>
                  <a:cubicBezTo>
                    <a:pt x="3" y="0"/>
                    <a:pt x="0" y="3"/>
                    <a:pt x="0" y="6"/>
                  </a:cubicBezTo>
                  <a:cubicBezTo>
                    <a:pt x="0" y="6"/>
                    <a:pt x="0" y="6"/>
                    <a:pt x="0" y="6"/>
                  </a:cubicBezTo>
                  <a:cubicBezTo>
                    <a:pt x="0" y="10"/>
                    <a:pt x="3" y="12"/>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1" name="Freeform 47"/>
            <p:cNvSpPr/>
            <p:nvPr/>
          </p:nvSpPr>
          <p:spPr bwMode="auto">
            <a:xfrm>
              <a:off x="4703763" y="3775075"/>
              <a:ext cx="215900" cy="39687"/>
            </a:xfrm>
            <a:custGeom>
              <a:avLst/>
              <a:gdLst>
                <a:gd name="T0" fmla="*/ 6 w 64"/>
                <a:gd name="T1" fmla="*/ 12 h 12"/>
                <a:gd name="T2" fmla="*/ 58 w 64"/>
                <a:gd name="T3" fmla="*/ 12 h 12"/>
                <a:gd name="T4" fmla="*/ 64 w 64"/>
                <a:gd name="T5" fmla="*/ 6 h 12"/>
                <a:gd name="T6" fmla="*/ 64 w 64"/>
                <a:gd name="T7" fmla="*/ 6 h 12"/>
                <a:gd name="T8" fmla="*/ 58 w 64"/>
                <a:gd name="T9" fmla="*/ 0 h 12"/>
                <a:gd name="T10" fmla="*/ 6 w 64"/>
                <a:gd name="T11" fmla="*/ 0 h 12"/>
                <a:gd name="T12" fmla="*/ 0 w 64"/>
                <a:gd name="T13" fmla="*/ 6 h 12"/>
                <a:gd name="T14" fmla="*/ 0 w 64"/>
                <a:gd name="T15" fmla="*/ 6 h 12"/>
                <a:gd name="T16" fmla="*/ 6 w 6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
                  <a:moveTo>
                    <a:pt x="6" y="12"/>
                  </a:moveTo>
                  <a:cubicBezTo>
                    <a:pt x="58" y="12"/>
                    <a:pt x="58" y="12"/>
                    <a:pt x="58" y="12"/>
                  </a:cubicBezTo>
                  <a:cubicBezTo>
                    <a:pt x="61" y="12"/>
                    <a:pt x="64" y="10"/>
                    <a:pt x="64" y="6"/>
                  </a:cubicBezTo>
                  <a:cubicBezTo>
                    <a:pt x="64" y="6"/>
                    <a:pt x="64" y="6"/>
                    <a:pt x="64" y="6"/>
                  </a:cubicBezTo>
                  <a:cubicBezTo>
                    <a:pt x="64" y="3"/>
                    <a:pt x="61" y="0"/>
                    <a:pt x="58" y="0"/>
                  </a:cubicBezTo>
                  <a:cubicBezTo>
                    <a:pt x="6" y="0"/>
                    <a:pt x="6" y="0"/>
                    <a:pt x="6" y="0"/>
                  </a:cubicBezTo>
                  <a:cubicBezTo>
                    <a:pt x="3" y="0"/>
                    <a:pt x="0" y="3"/>
                    <a:pt x="0" y="6"/>
                  </a:cubicBezTo>
                  <a:cubicBezTo>
                    <a:pt x="0" y="6"/>
                    <a:pt x="0" y="6"/>
                    <a:pt x="0" y="6"/>
                  </a:cubicBezTo>
                  <a:cubicBezTo>
                    <a:pt x="0" y="10"/>
                    <a:pt x="3" y="12"/>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2" name="Oval 70"/>
            <p:cNvSpPr>
              <a:spLocks noChangeArrowheads="1"/>
            </p:cNvSpPr>
            <p:nvPr/>
          </p:nvSpPr>
          <p:spPr bwMode="auto">
            <a:xfrm>
              <a:off x="5481638" y="2343150"/>
              <a:ext cx="311150" cy="311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3" name="Oval 73"/>
            <p:cNvSpPr>
              <a:spLocks noChangeArrowheads="1"/>
            </p:cNvSpPr>
            <p:nvPr/>
          </p:nvSpPr>
          <p:spPr bwMode="auto">
            <a:xfrm>
              <a:off x="2292351" y="3805238"/>
              <a:ext cx="306388" cy="311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64" name="Group 63"/>
          <p:cNvGrpSpPr/>
          <p:nvPr/>
        </p:nvGrpSpPr>
        <p:grpSpPr>
          <a:xfrm rot="11305696">
            <a:off x="7628968" y="2916625"/>
            <a:ext cx="934720" cy="2024506"/>
            <a:chOff x="1498443" y="3296141"/>
            <a:chExt cx="1376598" cy="2280056"/>
          </a:xfrm>
          <a:solidFill>
            <a:schemeClr val="bg1">
              <a:lumMod val="75000"/>
            </a:schemeClr>
          </a:solidFill>
        </p:grpSpPr>
        <p:grpSp>
          <p:nvGrpSpPr>
            <p:cNvPr id="65" name="Group 64"/>
            <p:cNvGrpSpPr/>
            <p:nvPr/>
          </p:nvGrpSpPr>
          <p:grpSpPr>
            <a:xfrm rot="20700000">
              <a:off x="1498443" y="3464825"/>
              <a:ext cx="1055686" cy="2111372"/>
              <a:chOff x="1480457" y="3328209"/>
              <a:chExt cx="1055686" cy="2111372"/>
            </a:xfrm>
            <a:grpFill/>
          </p:grpSpPr>
          <p:sp>
            <p:nvSpPr>
              <p:cNvPr id="68"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9"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91440" tIns="45720" rIns="91440" bIns="45720" numCol="1" anchor="t" anchorCtr="0" compatLnSpc="1"/>
              <a:lstStyle/>
              <a:p>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66" name="Oval 65"/>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67" name="Oval 66"/>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70" name="Text Placeholder 5"/>
          <p:cNvSpPr txBox="1"/>
          <p:nvPr/>
        </p:nvSpPr>
        <p:spPr>
          <a:xfrm>
            <a:off x="7502353" y="2068885"/>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Lorem ipsum dolor sit </a:t>
            </a:r>
            <a:r>
              <a:rPr lang="id-ID" sz="1200" smtClean="0">
                <a:solidFill>
                  <a:srgbClr val="262626"/>
                </a:solidFill>
                <a:latin typeface="Lato" panose="020F0502020204030203" pitchFamily="34" charset="0"/>
                <a:ea typeface="Lato" panose="020F0502020204030203" pitchFamily="34" charset="0"/>
                <a:cs typeface="Lato" panose="020F0502020204030203" pitchFamily="34" charset="0"/>
              </a:rPr>
              <a:t>dudu </a:t>
            </a: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amet, consectetur adipiscing elit. </a:t>
            </a:r>
            <a:endParaRPr lang="id-ID" sz="12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1" name="TextBox 70"/>
          <p:cNvSpPr txBox="1"/>
          <p:nvPr/>
        </p:nvSpPr>
        <p:spPr>
          <a:xfrm>
            <a:off x="7466837" y="1733257"/>
            <a:ext cx="1265218" cy="338554"/>
          </a:xfrm>
          <a:prstGeom prst="rect">
            <a:avLst/>
          </a:prstGeom>
          <a:noFill/>
        </p:spPr>
        <p:txBody>
          <a:bodyPr wrap="none" rtlCol="0">
            <a:spAutoFit/>
          </a:bodyPr>
          <a:lstStyle/>
          <a:p>
            <a:r>
              <a:rPr lang="id-ID" sz="1600" smtClean="0">
                <a:solidFill>
                  <a:srgbClr val="262626"/>
                </a:solidFill>
                <a:latin typeface="Lato" panose="020F0502020204030203" pitchFamily="34" charset="0"/>
                <a:ea typeface="Lato" panose="020F0502020204030203" pitchFamily="34" charset="0"/>
                <a:cs typeface="Lato" panose="020F0502020204030203" pitchFamily="34" charset="0"/>
              </a:rPr>
              <a:t>Technology</a:t>
            </a:r>
            <a:endParaRPr lang="id-ID" sz="16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2" name="Text Placeholder 5"/>
          <p:cNvSpPr txBox="1"/>
          <p:nvPr/>
        </p:nvSpPr>
        <p:spPr>
          <a:xfrm>
            <a:off x="189678" y="2516507"/>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id-ID" sz="1200" dirty="0" smtClean="0">
                <a:solidFill>
                  <a:srgbClr val="262626"/>
                </a:solidFill>
                <a:latin typeface="Lato" panose="020F0502020204030203" pitchFamily="34" charset="0"/>
                <a:ea typeface="Lato" panose="020F0502020204030203" pitchFamily="34" charset="0"/>
                <a:cs typeface="Lato" panose="020F0502020204030203" pitchFamily="34" charset="0"/>
              </a:rPr>
              <a:t>dudu </a:t>
            </a: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smtClean="0">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smtClean="0">
                <a:solidFill>
                  <a:srgbClr val="262626"/>
                </a:solidFill>
                <a:latin typeface="Lato" panose="020F0502020204030203" pitchFamily="34" charset="0"/>
                <a:ea typeface="Lato" panose="020F0502020204030203" pitchFamily="34" charset="0"/>
                <a:cs typeface="Lato" panose="020F0502020204030203" pitchFamily="34" charset="0"/>
              </a:rPr>
              <a:t>. </a:t>
            </a:r>
            <a:endParaRPr lang="id-ID"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3" name="TextBox 72"/>
          <p:cNvSpPr txBox="1"/>
          <p:nvPr/>
        </p:nvSpPr>
        <p:spPr>
          <a:xfrm>
            <a:off x="2143175" y="2176707"/>
            <a:ext cx="1443729" cy="338554"/>
          </a:xfrm>
          <a:prstGeom prst="rect">
            <a:avLst/>
          </a:prstGeom>
          <a:noFill/>
        </p:spPr>
        <p:txBody>
          <a:bodyPr wrap="none" rtlCol="0">
            <a:spAutoFit/>
          </a:bodyPr>
          <a:lstStyle/>
          <a:p>
            <a:pPr algn="r"/>
            <a:r>
              <a:rPr lang="id-ID" sz="1600" smtClean="0">
                <a:solidFill>
                  <a:srgbClr val="262626"/>
                </a:solidFill>
                <a:latin typeface="Lato" panose="020F0502020204030203" pitchFamily="34" charset="0"/>
                <a:ea typeface="Lato" panose="020F0502020204030203" pitchFamily="34" charset="0"/>
                <a:cs typeface="Lato" panose="020F0502020204030203" pitchFamily="34" charset="0"/>
              </a:rPr>
              <a:t>Power saving</a:t>
            </a:r>
            <a:endParaRPr lang="id-ID" sz="16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4" name="Text Placeholder 5"/>
          <p:cNvSpPr txBox="1"/>
          <p:nvPr/>
        </p:nvSpPr>
        <p:spPr>
          <a:xfrm>
            <a:off x="1033308" y="5153951"/>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Lorem ipsum dolor sit </a:t>
            </a:r>
            <a:r>
              <a:rPr lang="id-ID" sz="1200" smtClean="0">
                <a:solidFill>
                  <a:srgbClr val="262626"/>
                </a:solidFill>
                <a:latin typeface="Lato" panose="020F0502020204030203" pitchFamily="34" charset="0"/>
                <a:ea typeface="Lato" panose="020F0502020204030203" pitchFamily="34" charset="0"/>
                <a:cs typeface="Lato" panose="020F0502020204030203" pitchFamily="34" charset="0"/>
              </a:rPr>
              <a:t>dudu </a:t>
            </a: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amet, consectetur adipiscing elit. </a:t>
            </a:r>
            <a:endParaRPr lang="id-ID" sz="12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5" name="TextBox 74"/>
          <p:cNvSpPr txBox="1"/>
          <p:nvPr/>
        </p:nvSpPr>
        <p:spPr>
          <a:xfrm>
            <a:off x="2960190" y="4812056"/>
            <a:ext cx="1443729" cy="338554"/>
          </a:xfrm>
          <a:prstGeom prst="rect">
            <a:avLst/>
          </a:prstGeom>
          <a:noFill/>
        </p:spPr>
        <p:txBody>
          <a:bodyPr wrap="none" rtlCol="0">
            <a:spAutoFit/>
          </a:bodyPr>
          <a:lstStyle/>
          <a:p>
            <a:pPr algn="r"/>
            <a:r>
              <a:rPr lang="id-ID" sz="1600" smtClean="0">
                <a:solidFill>
                  <a:srgbClr val="262626"/>
                </a:solidFill>
                <a:latin typeface="Lato" panose="020F0502020204030203" pitchFamily="34" charset="0"/>
                <a:ea typeface="Lato" panose="020F0502020204030203" pitchFamily="34" charset="0"/>
                <a:cs typeface="Lato" panose="020F0502020204030203" pitchFamily="34" charset="0"/>
              </a:rPr>
              <a:t>Power saving</a:t>
            </a:r>
            <a:endParaRPr lang="id-ID" sz="16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6" name="Text Placeholder 5"/>
          <p:cNvSpPr txBox="1"/>
          <p:nvPr/>
        </p:nvSpPr>
        <p:spPr>
          <a:xfrm>
            <a:off x="8794774" y="3828126"/>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Lorem ipsum dolor sit </a:t>
            </a:r>
            <a:r>
              <a:rPr lang="id-ID" sz="1200" smtClean="0">
                <a:solidFill>
                  <a:srgbClr val="262626"/>
                </a:solidFill>
                <a:latin typeface="Lato" panose="020F0502020204030203" pitchFamily="34" charset="0"/>
                <a:ea typeface="Lato" panose="020F0502020204030203" pitchFamily="34" charset="0"/>
                <a:cs typeface="Lato" panose="020F0502020204030203" pitchFamily="34" charset="0"/>
              </a:rPr>
              <a:t>dudu </a:t>
            </a:r>
            <a:r>
              <a:rPr lang="en-US" sz="1200" smtClean="0">
                <a:solidFill>
                  <a:srgbClr val="262626"/>
                </a:solidFill>
                <a:latin typeface="Lato" panose="020F0502020204030203" pitchFamily="34" charset="0"/>
                <a:ea typeface="Lato" panose="020F0502020204030203" pitchFamily="34" charset="0"/>
                <a:cs typeface="Lato" panose="020F0502020204030203" pitchFamily="34" charset="0"/>
              </a:rPr>
              <a:t>amet, consectetur adipiscing elit. </a:t>
            </a:r>
            <a:endParaRPr lang="id-ID" sz="120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77" name="TextBox 76"/>
          <p:cNvSpPr txBox="1"/>
          <p:nvPr/>
        </p:nvSpPr>
        <p:spPr>
          <a:xfrm>
            <a:off x="8759258" y="3492498"/>
            <a:ext cx="1265218" cy="338554"/>
          </a:xfrm>
          <a:prstGeom prst="rect">
            <a:avLst/>
          </a:prstGeom>
          <a:noFill/>
        </p:spPr>
        <p:txBody>
          <a:bodyPr wrap="none" rtlCol="0">
            <a:spAutoFit/>
          </a:bodyPr>
          <a:lstStyle/>
          <a:p>
            <a:r>
              <a:rPr lang="id-ID" sz="1600" smtClean="0">
                <a:solidFill>
                  <a:srgbClr val="262626"/>
                </a:solidFill>
                <a:latin typeface="Lato" panose="020F0502020204030203" pitchFamily="34" charset="0"/>
                <a:ea typeface="Lato" panose="020F0502020204030203" pitchFamily="34" charset="0"/>
                <a:cs typeface="Lato" panose="020F0502020204030203" pitchFamily="34" charset="0"/>
              </a:rPr>
              <a:t>Technology</a:t>
            </a:r>
            <a:endParaRPr lang="id-ID" sz="16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66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66000">
                                          <p:cBhvr additive="base">
                                            <p:cTn id="12" dur="900" fill="hold"/>
                                            <p:tgtEl>
                                              <p:spTgt spid="5"/>
                                            </p:tgtEl>
                                            <p:attrNameLst>
                                              <p:attrName>ppt_x</p:attrName>
                                            </p:attrNameLst>
                                          </p:cBhvr>
                                          <p:tavLst>
                                            <p:tav tm="0">
                                              <p:val>
                                                <p:strVal val="1+#ppt_w/2"/>
                                              </p:val>
                                            </p:tav>
                                            <p:tav tm="100000">
                                              <p:val>
                                                <p:strVal val="#ppt_x"/>
                                              </p:val>
                                            </p:tav>
                                          </p:tavLst>
                                        </p:anim>
                                        <p:anim calcmode="lin" valueType="num" p14:bounceEnd="66000">
                                          <p:cBhvr additive="base">
                                            <p:cTn id="13" dur="9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500"/>
                                            <p:tgtEl>
                                              <p:spTgt spid="75"/>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nimBg="1"/>
          <p:bldP spid="71" grpId="0"/>
          <p:bldP spid="73" grpId="0"/>
          <p:bldP spid="75" grpId="0"/>
          <p:bldP spid="7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900" fill="hold"/>
                                            <p:tgtEl>
                                              <p:spTgt spid="5"/>
                                            </p:tgtEl>
                                            <p:attrNameLst>
                                              <p:attrName>ppt_x</p:attrName>
                                            </p:attrNameLst>
                                          </p:cBhvr>
                                          <p:tavLst>
                                            <p:tav tm="0">
                                              <p:val>
                                                <p:strVal val="1+#ppt_w/2"/>
                                              </p:val>
                                            </p:tav>
                                            <p:tav tm="100000">
                                              <p:val>
                                                <p:strVal val="#ppt_x"/>
                                              </p:val>
                                            </p:tav>
                                          </p:tavLst>
                                        </p:anim>
                                        <p:anim calcmode="lin" valueType="num">
                                          <p:cBhvr additive="base">
                                            <p:cTn id="13" dur="9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500"/>
                                            <p:tgtEl>
                                              <p:spTgt spid="75"/>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nimBg="1"/>
          <p:bldP spid="71" grpId="0"/>
          <p:bldP spid="73" grpId="0"/>
          <p:bldP spid="75" grpId="0"/>
          <p:bldP spid="77"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999068" y="1723494"/>
            <a:ext cx="6386708" cy="4383269"/>
            <a:chOff x="2102199" y="1349871"/>
            <a:chExt cx="5449245" cy="3739878"/>
          </a:xfrm>
        </p:grpSpPr>
        <p:sp>
          <p:nvSpPr>
            <p:cNvPr id="51" name="Right Triangle 50"/>
            <p:cNvSpPr/>
            <p:nvPr/>
          </p:nvSpPr>
          <p:spPr>
            <a:xfrm rot="20700000">
              <a:off x="4007602" y="1349871"/>
              <a:ext cx="3543842" cy="3543842"/>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Right Triangle 51"/>
            <p:cNvSpPr/>
            <p:nvPr/>
          </p:nvSpPr>
          <p:spPr>
            <a:xfrm rot="20700000">
              <a:off x="2102199" y="1545907"/>
              <a:ext cx="3543842" cy="3543842"/>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 name="AutoShape 1"/>
          <p:cNvSpPr/>
          <p:nvPr/>
        </p:nvSpPr>
        <p:spPr bwMode="auto">
          <a:xfrm>
            <a:off x="655708" y="662963"/>
            <a:ext cx="6963655" cy="6497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50800" tIns="50800" rIns="50800" bIns="50800" anchor="ctr"/>
          <a:lstStyle/>
          <a:p>
            <a:pPr algn="l">
              <a:defRPr/>
            </a:pPr>
            <a:r>
              <a:rPr lang="id-ID" sz="3600" dirty="0" smtClean="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rPr>
              <a:t>BUSINESS INFOGRAPHIC</a:t>
            </a:r>
            <a:endParaRPr lang="es-ES" sz="3600" dirty="0">
              <a:solidFill>
                <a:srgbClr val="262626"/>
              </a:solidFill>
              <a:latin typeface="Lato" panose="020F0502020204030203" pitchFamily="34" charset="0"/>
              <a:ea typeface="Lato" panose="020F0502020204030203" pitchFamily="34" charset="0"/>
              <a:cs typeface="Lato" panose="020F0502020204030203" pitchFamily="34" charset="0"/>
              <a:sym typeface="League Gothic" charset="0"/>
            </a:endParaRPr>
          </a:p>
        </p:txBody>
      </p:sp>
      <p:sp>
        <p:nvSpPr>
          <p:cNvPr id="6" name="Rectangle 5"/>
          <p:cNvSpPr/>
          <p:nvPr/>
        </p:nvSpPr>
        <p:spPr>
          <a:xfrm>
            <a:off x="655708" y="1312716"/>
            <a:ext cx="7232698" cy="528350"/>
          </a:xfrm>
          <a:prstGeom prst="rect">
            <a:avLst/>
          </a:prstGeom>
        </p:spPr>
        <p:txBody>
          <a:bodyPr wrap="square">
            <a:spAutoFit/>
          </a:bodyPr>
          <a:lstStyle/>
          <a:p>
            <a:pPr algn="just">
              <a:lnSpc>
                <a:spcPts val="1650"/>
              </a:lnSpc>
              <a:spcAft>
                <a:spcPts val="1500"/>
              </a:spcAft>
            </a:pP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Nam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viverra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euismod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odio</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gravida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pellentesque</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urna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varius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vitae.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Sed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dui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in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et,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interdum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nec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metus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endParaRPr lang="en-US"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5" name="Group 4"/>
          <p:cNvGrpSpPr/>
          <p:nvPr/>
        </p:nvGrpSpPr>
        <p:grpSpPr>
          <a:xfrm>
            <a:off x="1404275" y="5088589"/>
            <a:ext cx="2369874" cy="1403847"/>
            <a:chOff x="4808051" y="1842051"/>
            <a:chExt cx="2369874" cy="1403847"/>
          </a:xfrm>
          <a:solidFill>
            <a:schemeClr val="tx1">
              <a:lumMod val="65000"/>
              <a:lumOff val="35000"/>
            </a:schemeClr>
          </a:solidFill>
        </p:grpSpPr>
        <p:sp>
          <p:nvSpPr>
            <p:cNvPr id="7" name="Freeform 17"/>
            <p:cNvSpPr/>
            <p:nvPr/>
          </p:nvSpPr>
          <p:spPr bwMode="auto">
            <a:xfrm>
              <a:off x="4808051" y="2337526"/>
              <a:ext cx="1133501" cy="9083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8" name="Freeform 18"/>
            <p:cNvSpPr/>
            <p:nvPr/>
          </p:nvSpPr>
          <p:spPr bwMode="auto">
            <a:xfrm>
              <a:off x="4808051" y="1842051"/>
              <a:ext cx="2369874" cy="959814"/>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9" name="Freeform 19"/>
            <p:cNvSpPr/>
            <p:nvPr/>
          </p:nvSpPr>
          <p:spPr bwMode="auto">
            <a:xfrm>
              <a:off x="5941552" y="2306390"/>
              <a:ext cx="1236373" cy="939508"/>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p:cNvGrpSpPr/>
          <p:nvPr/>
        </p:nvGrpSpPr>
        <p:grpSpPr>
          <a:xfrm>
            <a:off x="2537776" y="4282533"/>
            <a:ext cx="2369874" cy="1405200"/>
            <a:chOff x="4808051" y="4299121"/>
            <a:chExt cx="2369874" cy="1405200"/>
          </a:xfrm>
          <a:solidFill>
            <a:schemeClr val="tx1">
              <a:lumMod val="75000"/>
              <a:lumOff val="25000"/>
            </a:schemeClr>
          </a:solidFill>
        </p:grpSpPr>
        <p:sp>
          <p:nvSpPr>
            <p:cNvPr id="11" name="Freeform 10"/>
            <p:cNvSpPr/>
            <p:nvPr/>
          </p:nvSpPr>
          <p:spPr bwMode="auto">
            <a:xfrm>
              <a:off x="4808051" y="4795950"/>
              <a:ext cx="1133501" cy="9083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2" name="Freeform 11"/>
            <p:cNvSpPr/>
            <p:nvPr/>
          </p:nvSpPr>
          <p:spPr bwMode="auto">
            <a:xfrm>
              <a:off x="4808051" y="4299121"/>
              <a:ext cx="2369874" cy="961168"/>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3" name="Freeform 12"/>
            <p:cNvSpPr/>
            <p:nvPr/>
          </p:nvSpPr>
          <p:spPr bwMode="auto">
            <a:xfrm>
              <a:off x="5941552" y="4764813"/>
              <a:ext cx="1236373" cy="939508"/>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p:cNvGrpSpPr/>
          <p:nvPr/>
        </p:nvGrpSpPr>
        <p:grpSpPr>
          <a:xfrm>
            <a:off x="3440735" y="3513207"/>
            <a:ext cx="2369874" cy="1405200"/>
            <a:chOff x="4808051" y="5135743"/>
            <a:chExt cx="2369874" cy="1405200"/>
          </a:xfrm>
          <a:solidFill>
            <a:schemeClr val="tx1">
              <a:lumMod val="85000"/>
              <a:lumOff val="15000"/>
            </a:schemeClr>
          </a:solidFill>
        </p:grpSpPr>
        <p:sp>
          <p:nvSpPr>
            <p:cNvPr id="15" name="Freeform 5"/>
            <p:cNvSpPr/>
            <p:nvPr/>
          </p:nvSpPr>
          <p:spPr bwMode="auto">
            <a:xfrm>
              <a:off x="4808051" y="5632572"/>
              <a:ext cx="1133501" cy="9083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6" name="Freeform 6"/>
            <p:cNvSpPr/>
            <p:nvPr/>
          </p:nvSpPr>
          <p:spPr bwMode="auto">
            <a:xfrm>
              <a:off x="4808051" y="5135743"/>
              <a:ext cx="2369874" cy="961168"/>
            </a:xfrm>
            <a:custGeom>
              <a:avLst/>
              <a:gdLst>
                <a:gd name="T0" fmla="*/ 595 w 1244"/>
                <a:gd name="T1" fmla="*/ 710 h 710"/>
                <a:gd name="T2" fmla="*/ 0 w 1244"/>
                <a:gd name="T3" fmla="*/ 367 h 710"/>
                <a:gd name="T4" fmla="*/ 649 w 1244"/>
                <a:gd name="T5" fmla="*/ 0 h 710"/>
                <a:gd name="T6" fmla="*/ 1244 w 1244"/>
                <a:gd name="T7" fmla="*/ 344 h 710"/>
                <a:gd name="T8" fmla="*/ 595 w 1244"/>
                <a:gd name="T9" fmla="*/ 710 h 710"/>
              </a:gdLst>
              <a:ahLst/>
              <a:cxnLst>
                <a:cxn ang="0">
                  <a:pos x="T0" y="T1"/>
                </a:cxn>
                <a:cxn ang="0">
                  <a:pos x="T2" y="T3"/>
                </a:cxn>
                <a:cxn ang="0">
                  <a:pos x="T4" y="T5"/>
                </a:cxn>
                <a:cxn ang="0">
                  <a:pos x="T6" y="T7"/>
                </a:cxn>
                <a:cxn ang="0">
                  <a:pos x="T8" y="T9"/>
                </a:cxn>
              </a:cxnLst>
              <a:rect l="0" t="0" r="r" b="b"/>
              <a:pathLst>
                <a:path w="1244" h="710">
                  <a:moveTo>
                    <a:pt x="595" y="710"/>
                  </a:moveTo>
                  <a:lnTo>
                    <a:pt x="0" y="367"/>
                  </a:lnTo>
                  <a:lnTo>
                    <a:pt x="649" y="0"/>
                  </a:lnTo>
                  <a:lnTo>
                    <a:pt x="1244" y="344"/>
                  </a:lnTo>
                  <a:lnTo>
                    <a:pt x="595" y="7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17" name="Freeform 7"/>
            <p:cNvSpPr/>
            <p:nvPr/>
          </p:nvSpPr>
          <p:spPr bwMode="auto">
            <a:xfrm>
              <a:off x="5941552" y="5601435"/>
              <a:ext cx="1236373" cy="939508"/>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18" name="Group 17"/>
          <p:cNvGrpSpPr/>
          <p:nvPr/>
        </p:nvGrpSpPr>
        <p:grpSpPr>
          <a:xfrm>
            <a:off x="4292258" y="2753268"/>
            <a:ext cx="2369874" cy="1403847"/>
            <a:chOff x="4808051" y="3515295"/>
            <a:chExt cx="2369874" cy="1403847"/>
          </a:xfrm>
          <a:solidFill>
            <a:schemeClr val="bg2">
              <a:lumMod val="10000"/>
            </a:schemeClr>
          </a:solidFill>
        </p:grpSpPr>
        <p:sp>
          <p:nvSpPr>
            <p:cNvPr id="19" name="Freeform 11"/>
            <p:cNvSpPr/>
            <p:nvPr/>
          </p:nvSpPr>
          <p:spPr bwMode="auto">
            <a:xfrm>
              <a:off x="4808051" y="4010770"/>
              <a:ext cx="1133501" cy="908371"/>
            </a:xfrm>
            <a:custGeom>
              <a:avLst/>
              <a:gdLst>
                <a:gd name="T0" fmla="*/ 595 w 595"/>
                <a:gd name="T1" fmla="*/ 671 h 671"/>
                <a:gd name="T2" fmla="*/ 0 w 595"/>
                <a:gd name="T3" fmla="*/ 328 h 671"/>
                <a:gd name="T4" fmla="*/ 0 w 595"/>
                <a:gd name="T5" fmla="*/ 0 h 671"/>
                <a:gd name="T6" fmla="*/ 595 w 595"/>
                <a:gd name="T7" fmla="*/ 343 h 671"/>
                <a:gd name="T8" fmla="*/ 595 w 595"/>
                <a:gd name="T9" fmla="*/ 671 h 671"/>
              </a:gdLst>
              <a:ahLst/>
              <a:cxnLst>
                <a:cxn ang="0">
                  <a:pos x="T0" y="T1"/>
                </a:cxn>
                <a:cxn ang="0">
                  <a:pos x="T2" y="T3"/>
                </a:cxn>
                <a:cxn ang="0">
                  <a:pos x="T4" y="T5"/>
                </a:cxn>
                <a:cxn ang="0">
                  <a:pos x="T6" y="T7"/>
                </a:cxn>
                <a:cxn ang="0">
                  <a:pos x="T8" y="T9"/>
                </a:cxn>
              </a:cxnLst>
              <a:rect l="0" t="0" r="r" b="b"/>
              <a:pathLst>
                <a:path w="595" h="671">
                  <a:moveTo>
                    <a:pt x="595" y="671"/>
                  </a:moveTo>
                  <a:lnTo>
                    <a:pt x="0" y="328"/>
                  </a:lnTo>
                  <a:lnTo>
                    <a:pt x="0" y="0"/>
                  </a:lnTo>
                  <a:lnTo>
                    <a:pt x="595" y="343"/>
                  </a:lnTo>
                  <a:lnTo>
                    <a:pt x="595"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0" name="Freeform 12"/>
            <p:cNvSpPr/>
            <p:nvPr/>
          </p:nvSpPr>
          <p:spPr bwMode="auto">
            <a:xfrm>
              <a:off x="4808051" y="3515295"/>
              <a:ext cx="2369874" cy="959814"/>
            </a:xfrm>
            <a:custGeom>
              <a:avLst/>
              <a:gdLst>
                <a:gd name="T0" fmla="*/ 595 w 1244"/>
                <a:gd name="T1" fmla="*/ 709 h 709"/>
                <a:gd name="T2" fmla="*/ 0 w 1244"/>
                <a:gd name="T3" fmla="*/ 366 h 709"/>
                <a:gd name="T4" fmla="*/ 649 w 1244"/>
                <a:gd name="T5" fmla="*/ 0 h 709"/>
                <a:gd name="T6" fmla="*/ 1244 w 1244"/>
                <a:gd name="T7" fmla="*/ 343 h 709"/>
                <a:gd name="T8" fmla="*/ 595 w 1244"/>
                <a:gd name="T9" fmla="*/ 709 h 709"/>
              </a:gdLst>
              <a:ahLst/>
              <a:cxnLst>
                <a:cxn ang="0">
                  <a:pos x="T0" y="T1"/>
                </a:cxn>
                <a:cxn ang="0">
                  <a:pos x="T2" y="T3"/>
                </a:cxn>
                <a:cxn ang="0">
                  <a:pos x="T4" y="T5"/>
                </a:cxn>
                <a:cxn ang="0">
                  <a:pos x="T6" y="T7"/>
                </a:cxn>
                <a:cxn ang="0">
                  <a:pos x="T8" y="T9"/>
                </a:cxn>
              </a:cxnLst>
              <a:rect l="0" t="0" r="r" b="b"/>
              <a:pathLst>
                <a:path w="1244" h="709">
                  <a:moveTo>
                    <a:pt x="595" y="709"/>
                  </a:moveTo>
                  <a:lnTo>
                    <a:pt x="0" y="366"/>
                  </a:lnTo>
                  <a:lnTo>
                    <a:pt x="649" y="0"/>
                  </a:lnTo>
                  <a:lnTo>
                    <a:pt x="1244" y="343"/>
                  </a:lnTo>
                  <a:lnTo>
                    <a:pt x="595"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1" name="Freeform 13"/>
            <p:cNvSpPr/>
            <p:nvPr/>
          </p:nvSpPr>
          <p:spPr bwMode="auto">
            <a:xfrm>
              <a:off x="5941552" y="3979634"/>
              <a:ext cx="1236373" cy="939508"/>
            </a:xfrm>
            <a:custGeom>
              <a:avLst/>
              <a:gdLst>
                <a:gd name="T0" fmla="*/ 649 w 649"/>
                <a:gd name="T1" fmla="*/ 0 h 694"/>
                <a:gd name="T2" fmla="*/ 649 w 649"/>
                <a:gd name="T3" fmla="*/ 328 h 694"/>
                <a:gd name="T4" fmla="*/ 0 w 649"/>
                <a:gd name="T5" fmla="*/ 694 h 694"/>
                <a:gd name="T6" fmla="*/ 0 w 649"/>
                <a:gd name="T7" fmla="*/ 366 h 694"/>
                <a:gd name="T8" fmla="*/ 649 w 649"/>
                <a:gd name="T9" fmla="*/ 0 h 694"/>
              </a:gdLst>
              <a:ahLst/>
              <a:cxnLst>
                <a:cxn ang="0">
                  <a:pos x="T0" y="T1"/>
                </a:cxn>
                <a:cxn ang="0">
                  <a:pos x="T2" y="T3"/>
                </a:cxn>
                <a:cxn ang="0">
                  <a:pos x="T4" y="T5"/>
                </a:cxn>
                <a:cxn ang="0">
                  <a:pos x="T6" y="T7"/>
                </a:cxn>
                <a:cxn ang="0">
                  <a:pos x="T8" y="T9"/>
                </a:cxn>
              </a:cxnLst>
              <a:rect l="0" t="0" r="r" b="b"/>
              <a:pathLst>
                <a:path w="649" h="694">
                  <a:moveTo>
                    <a:pt x="649" y="0"/>
                  </a:moveTo>
                  <a:lnTo>
                    <a:pt x="649" y="328"/>
                  </a:lnTo>
                  <a:lnTo>
                    <a:pt x="0" y="694"/>
                  </a:lnTo>
                  <a:lnTo>
                    <a:pt x="0" y="366"/>
                  </a:lnTo>
                  <a:lnTo>
                    <a:pt x="6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23" name="Oval 22"/>
          <p:cNvSpPr>
            <a:spLocks noChangeAspect="1" noChangeArrowheads="1"/>
          </p:cNvSpPr>
          <p:nvPr/>
        </p:nvSpPr>
        <p:spPr bwMode="auto">
          <a:xfrm>
            <a:off x="1525724" y="4561285"/>
            <a:ext cx="612000" cy="612001"/>
          </a:xfrm>
          <a:prstGeom prst="ellipse">
            <a:avLst/>
          </a:prstGeom>
          <a:solidFill>
            <a:srgbClr val="595959"/>
          </a:solidFill>
          <a:ln w="28575">
            <a:noFill/>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24" name="Group 4"/>
          <p:cNvGrpSpPr>
            <a:grpSpLocks noChangeAspect="1"/>
          </p:cNvGrpSpPr>
          <p:nvPr/>
        </p:nvGrpSpPr>
        <p:grpSpPr bwMode="auto">
          <a:xfrm>
            <a:off x="1627613" y="4618171"/>
            <a:ext cx="338140" cy="514353"/>
            <a:chOff x="691" y="1495"/>
            <a:chExt cx="213" cy="324"/>
          </a:xfrm>
        </p:grpSpPr>
        <p:sp>
          <p:nvSpPr>
            <p:cNvPr id="25" name="Freeform 5"/>
            <p:cNvSpPr/>
            <p:nvPr/>
          </p:nvSpPr>
          <p:spPr bwMode="auto">
            <a:xfrm>
              <a:off x="831" y="1495"/>
              <a:ext cx="59" cy="51"/>
            </a:xfrm>
            <a:custGeom>
              <a:avLst/>
              <a:gdLst>
                <a:gd name="T0" fmla="*/ 24 w 24"/>
                <a:gd name="T1" fmla="*/ 21 h 21"/>
                <a:gd name="T2" fmla="*/ 18 w 24"/>
                <a:gd name="T3" fmla="*/ 0 h 21"/>
                <a:gd name="T4" fmla="*/ 0 w 24"/>
                <a:gd name="T5" fmla="*/ 12 h 21"/>
                <a:gd name="T6" fmla="*/ 24 w 24"/>
                <a:gd name="T7" fmla="*/ 21 h 21"/>
              </a:gdLst>
              <a:ahLst/>
              <a:cxnLst>
                <a:cxn ang="0">
                  <a:pos x="T0" y="T1"/>
                </a:cxn>
                <a:cxn ang="0">
                  <a:pos x="T2" y="T3"/>
                </a:cxn>
                <a:cxn ang="0">
                  <a:pos x="T4" y="T5"/>
                </a:cxn>
                <a:cxn ang="0">
                  <a:pos x="T6" y="T7"/>
                </a:cxn>
              </a:cxnLst>
              <a:rect l="0" t="0" r="r" b="b"/>
              <a:pathLst>
                <a:path w="24" h="21">
                  <a:moveTo>
                    <a:pt x="24" y="21"/>
                  </a:moveTo>
                  <a:cubicBezTo>
                    <a:pt x="21" y="9"/>
                    <a:pt x="18" y="0"/>
                    <a:pt x="18" y="0"/>
                  </a:cubicBezTo>
                  <a:cubicBezTo>
                    <a:pt x="18" y="0"/>
                    <a:pt x="10" y="5"/>
                    <a:pt x="0" y="12"/>
                  </a:cubicBezTo>
                  <a:lnTo>
                    <a:pt x="24" y="21"/>
                  </a:lnTo>
                  <a:close/>
                </a:path>
              </a:pathLst>
            </a:custGeom>
            <a:solidFill>
              <a:schemeClr val="bg1"/>
            </a:solid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26" name="Freeform 6"/>
            <p:cNvSpPr>
              <a:spLocks noEditPoints="1"/>
            </p:cNvSpPr>
            <p:nvPr/>
          </p:nvSpPr>
          <p:spPr bwMode="auto">
            <a:xfrm>
              <a:off x="691" y="1541"/>
              <a:ext cx="213" cy="278"/>
            </a:xfrm>
            <a:custGeom>
              <a:avLst/>
              <a:gdLst>
                <a:gd name="T0" fmla="*/ 69 w 87"/>
                <a:gd name="T1" fmla="*/ 79 h 115"/>
                <a:gd name="T2" fmla="*/ 82 w 87"/>
                <a:gd name="T3" fmla="*/ 57 h 115"/>
                <a:gd name="T4" fmla="*/ 83 w 87"/>
                <a:gd name="T5" fmla="*/ 12 h 115"/>
                <a:gd name="T6" fmla="*/ 50 w 87"/>
                <a:gd name="T7" fmla="*/ 0 h 115"/>
                <a:gd name="T8" fmla="*/ 21 w 87"/>
                <a:gd name="T9" fmla="*/ 35 h 115"/>
                <a:gd name="T10" fmla="*/ 17 w 87"/>
                <a:gd name="T11" fmla="*/ 60 h 115"/>
                <a:gd name="T12" fmla="*/ 2 w 87"/>
                <a:gd name="T13" fmla="*/ 78 h 115"/>
                <a:gd name="T14" fmla="*/ 0 w 87"/>
                <a:gd name="T15" fmla="*/ 93 h 115"/>
                <a:gd name="T16" fmla="*/ 24 w 87"/>
                <a:gd name="T17" fmla="*/ 81 h 115"/>
                <a:gd name="T18" fmla="*/ 33 w 87"/>
                <a:gd name="T19" fmla="*/ 97 h 115"/>
                <a:gd name="T20" fmla="*/ 50 w 87"/>
                <a:gd name="T21" fmla="*/ 91 h 115"/>
                <a:gd name="T22" fmla="*/ 61 w 87"/>
                <a:gd name="T23" fmla="*/ 115 h 115"/>
                <a:gd name="T24" fmla="*/ 69 w 87"/>
                <a:gd name="T25" fmla="*/ 103 h 115"/>
                <a:gd name="T26" fmla="*/ 69 w 87"/>
                <a:gd name="T27" fmla="*/ 79 h 115"/>
                <a:gd name="T28" fmla="*/ 63 w 87"/>
                <a:gd name="T29" fmla="*/ 16 h 115"/>
                <a:gd name="T30" fmla="*/ 68 w 87"/>
                <a:gd name="T31" fmla="*/ 26 h 115"/>
                <a:gd name="T32" fmla="*/ 57 w 87"/>
                <a:gd name="T33" fmla="*/ 31 h 115"/>
                <a:gd name="T34" fmla="*/ 52 w 87"/>
                <a:gd name="T35" fmla="*/ 20 h 115"/>
                <a:gd name="T36" fmla="*/ 63 w 87"/>
                <a:gd name="T37" fmla="*/ 16 h 115"/>
                <a:gd name="T38" fmla="*/ 46 w 87"/>
                <a:gd name="T39" fmla="*/ 60 h 115"/>
                <a:gd name="T40" fmla="*/ 39 w 87"/>
                <a:gd name="T41" fmla="*/ 45 h 115"/>
                <a:gd name="T42" fmla="*/ 54 w 87"/>
                <a:gd name="T43" fmla="*/ 38 h 115"/>
                <a:gd name="T44" fmla="*/ 61 w 87"/>
                <a:gd name="T45" fmla="*/ 53 h 115"/>
                <a:gd name="T46" fmla="*/ 46 w 87"/>
                <a:gd name="T47"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 h="115">
                  <a:moveTo>
                    <a:pt x="69" y="79"/>
                  </a:moveTo>
                  <a:cubicBezTo>
                    <a:pt x="74" y="73"/>
                    <a:pt x="79" y="66"/>
                    <a:pt x="82" y="57"/>
                  </a:cubicBezTo>
                  <a:cubicBezTo>
                    <a:pt x="87" y="44"/>
                    <a:pt x="86" y="27"/>
                    <a:pt x="83" y="12"/>
                  </a:cubicBezTo>
                  <a:cubicBezTo>
                    <a:pt x="50" y="0"/>
                    <a:pt x="50" y="0"/>
                    <a:pt x="50" y="0"/>
                  </a:cubicBezTo>
                  <a:cubicBezTo>
                    <a:pt x="38" y="9"/>
                    <a:pt x="26" y="22"/>
                    <a:pt x="21" y="35"/>
                  </a:cubicBezTo>
                  <a:cubicBezTo>
                    <a:pt x="18" y="44"/>
                    <a:pt x="17" y="52"/>
                    <a:pt x="17" y="60"/>
                  </a:cubicBezTo>
                  <a:cubicBezTo>
                    <a:pt x="11" y="64"/>
                    <a:pt x="5" y="70"/>
                    <a:pt x="2" y="78"/>
                  </a:cubicBezTo>
                  <a:cubicBezTo>
                    <a:pt x="0" y="83"/>
                    <a:pt x="0" y="88"/>
                    <a:pt x="0" y="93"/>
                  </a:cubicBezTo>
                  <a:cubicBezTo>
                    <a:pt x="6" y="86"/>
                    <a:pt x="15" y="82"/>
                    <a:pt x="24" y="81"/>
                  </a:cubicBezTo>
                  <a:cubicBezTo>
                    <a:pt x="26" y="87"/>
                    <a:pt x="29" y="92"/>
                    <a:pt x="33" y="97"/>
                  </a:cubicBezTo>
                  <a:cubicBezTo>
                    <a:pt x="39" y="95"/>
                    <a:pt x="45" y="93"/>
                    <a:pt x="50" y="91"/>
                  </a:cubicBezTo>
                  <a:cubicBezTo>
                    <a:pt x="57" y="97"/>
                    <a:pt x="61" y="106"/>
                    <a:pt x="61" y="115"/>
                  </a:cubicBezTo>
                  <a:cubicBezTo>
                    <a:pt x="64" y="111"/>
                    <a:pt x="67" y="107"/>
                    <a:pt x="69" y="103"/>
                  </a:cubicBezTo>
                  <a:cubicBezTo>
                    <a:pt x="72" y="95"/>
                    <a:pt x="71" y="86"/>
                    <a:pt x="69" y="79"/>
                  </a:cubicBezTo>
                  <a:close/>
                  <a:moveTo>
                    <a:pt x="63" y="16"/>
                  </a:moveTo>
                  <a:cubicBezTo>
                    <a:pt x="67" y="17"/>
                    <a:pt x="69" y="22"/>
                    <a:pt x="68" y="26"/>
                  </a:cubicBezTo>
                  <a:cubicBezTo>
                    <a:pt x="66" y="30"/>
                    <a:pt x="61" y="33"/>
                    <a:pt x="57" y="31"/>
                  </a:cubicBezTo>
                  <a:cubicBezTo>
                    <a:pt x="53" y="30"/>
                    <a:pt x="50" y="25"/>
                    <a:pt x="52" y="20"/>
                  </a:cubicBezTo>
                  <a:cubicBezTo>
                    <a:pt x="54" y="16"/>
                    <a:pt x="58" y="14"/>
                    <a:pt x="63" y="16"/>
                  </a:cubicBezTo>
                  <a:close/>
                  <a:moveTo>
                    <a:pt x="46" y="60"/>
                  </a:moveTo>
                  <a:cubicBezTo>
                    <a:pt x="40" y="58"/>
                    <a:pt x="37" y="51"/>
                    <a:pt x="39" y="45"/>
                  </a:cubicBezTo>
                  <a:cubicBezTo>
                    <a:pt x="42" y="39"/>
                    <a:pt x="48" y="36"/>
                    <a:pt x="54" y="38"/>
                  </a:cubicBezTo>
                  <a:cubicBezTo>
                    <a:pt x="60" y="41"/>
                    <a:pt x="64" y="47"/>
                    <a:pt x="61" y="53"/>
                  </a:cubicBezTo>
                  <a:cubicBezTo>
                    <a:pt x="59" y="59"/>
                    <a:pt x="52" y="63"/>
                    <a:pt x="46" y="60"/>
                  </a:cubicBezTo>
                  <a:close/>
                </a:path>
              </a:pathLst>
            </a:custGeom>
            <a:solidFill>
              <a:schemeClr val="bg1"/>
            </a:solid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sp>
        <p:nvSpPr>
          <p:cNvPr id="27" name="Oval 26"/>
          <p:cNvSpPr>
            <a:spLocks noChangeAspect="1" noChangeArrowheads="1"/>
          </p:cNvSpPr>
          <p:nvPr/>
        </p:nvSpPr>
        <p:spPr bwMode="auto">
          <a:xfrm>
            <a:off x="2492380" y="3794963"/>
            <a:ext cx="612000" cy="612001"/>
          </a:xfrm>
          <a:prstGeom prst="ellipse">
            <a:avLst/>
          </a:prstGeom>
          <a:solidFill>
            <a:srgbClr val="404040"/>
          </a:solidFill>
          <a:ln w="28575">
            <a:noFill/>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28" name="Group 9"/>
          <p:cNvGrpSpPr>
            <a:grpSpLocks noChangeAspect="1"/>
          </p:cNvGrpSpPr>
          <p:nvPr/>
        </p:nvGrpSpPr>
        <p:grpSpPr bwMode="auto">
          <a:xfrm>
            <a:off x="2638198" y="3835360"/>
            <a:ext cx="323850" cy="520700"/>
            <a:chOff x="1828" y="1716"/>
            <a:chExt cx="204" cy="328"/>
          </a:xfrm>
          <a:solidFill>
            <a:schemeClr val="bg1"/>
          </a:solidFill>
        </p:grpSpPr>
        <p:sp>
          <p:nvSpPr>
            <p:cNvPr id="29" name="Oval 10"/>
            <p:cNvSpPr>
              <a:spLocks noChangeArrowheads="1"/>
            </p:cNvSpPr>
            <p:nvPr/>
          </p:nvSpPr>
          <p:spPr bwMode="auto">
            <a:xfrm>
              <a:off x="1907" y="1757"/>
              <a:ext cx="34" cy="3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0" name="Freeform 11"/>
            <p:cNvSpPr>
              <a:spLocks noEditPoints="1"/>
            </p:cNvSpPr>
            <p:nvPr/>
          </p:nvSpPr>
          <p:spPr bwMode="auto">
            <a:xfrm>
              <a:off x="1828" y="1810"/>
              <a:ext cx="204" cy="234"/>
            </a:xfrm>
            <a:custGeom>
              <a:avLst/>
              <a:gdLst>
                <a:gd name="T0" fmla="*/ 76 w 83"/>
                <a:gd name="T1" fmla="*/ 80 h 97"/>
                <a:gd name="T2" fmla="*/ 54 w 83"/>
                <a:gd name="T3" fmla="*/ 50 h 97"/>
                <a:gd name="T4" fmla="*/ 50 w 83"/>
                <a:gd name="T5" fmla="*/ 46 h 97"/>
                <a:gd name="T6" fmla="*/ 50 w 83"/>
                <a:gd name="T7" fmla="*/ 14 h 97"/>
                <a:gd name="T8" fmla="*/ 55 w 83"/>
                <a:gd name="T9" fmla="*/ 7 h 97"/>
                <a:gd name="T10" fmla="*/ 52 w 83"/>
                <a:gd name="T11" fmla="*/ 0 h 97"/>
                <a:gd name="T12" fmla="*/ 31 w 83"/>
                <a:gd name="T13" fmla="*/ 0 h 97"/>
                <a:gd name="T14" fmla="*/ 28 w 83"/>
                <a:gd name="T15" fmla="*/ 7 h 97"/>
                <a:gd name="T16" fmla="*/ 33 w 83"/>
                <a:gd name="T17" fmla="*/ 14 h 97"/>
                <a:gd name="T18" fmla="*/ 33 w 83"/>
                <a:gd name="T19" fmla="*/ 46 h 97"/>
                <a:gd name="T20" fmla="*/ 29 w 83"/>
                <a:gd name="T21" fmla="*/ 50 h 97"/>
                <a:gd name="T22" fmla="*/ 7 w 83"/>
                <a:gd name="T23" fmla="*/ 80 h 97"/>
                <a:gd name="T24" fmla="*/ 16 w 83"/>
                <a:gd name="T25" fmla="*/ 97 h 97"/>
                <a:gd name="T26" fmla="*/ 67 w 83"/>
                <a:gd name="T27" fmla="*/ 97 h 97"/>
                <a:gd name="T28" fmla="*/ 76 w 83"/>
                <a:gd name="T29" fmla="*/ 80 h 97"/>
                <a:gd name="T30" fmla="*/ 23 w 83"/>
                <a:gd name="T31" fmla="*/ 88 h 97"/>
                <a:gd name="T32" fmla="*/ 17 w 83"/>
                <a:gd name="T33" fmla="*/ 81 h 97"/>
                <a:gd name="T34" fmla="*/ 23 w 83"/>
                <a:gd name="T35" fmla="*/ 74 h 97"/>
                <a:gd name="T36" fmla="*/ 30 w 83"/>
                <a:gd name="T37" fmla="*/ 81 h 97"/>
                <a:gd name="T38" fmla="*/ 23 w 83"/>
                <a:gd name="T39" fmla="*/ 88 h 97"/>
                <a:gd name="T40" fmla="*/ 39 w 83"/>
                <a:gd name="T41" fmla="*/ 79 h 97"/>
                <a:gd name="T42" fmla="*/ 34 w 83"/>
                <a:gd name="T43" fmla="*/ 74 h 97"/>
                <a:gd name="T44" fmla="*/ 39 w 83"/>
                <a:gd name="T45" fmla="*/ 69 h 97"/>
                <a:gd name="T46" fmla="*/ 44 w 83"/>
                <a:gd name="T47" fmla="*/ 74 h 97"/>
                <a:gd name="T48" fmla="*/ 39 w 83"/>
                <a:gd name="T49" fmla="*/ 79 h 97"/>
                <a:gd name="T50" fmla="*/ 46 w 83"/>
                <a:gd name="T51" fmla="*/ 67 h 97"/>
                <a:gd name="T52" fmla="*/ 41 w 83"/>
                <a:gd name="T53" fmla="*/ 62 h 97"/>
                <a:gd name="T54" fmla="*/ 46 w 83"/>
                <a:gd name="T55" fmla="*/ 57 h 97"/>
                <a:gd name="T56" fmla="*/ 51 w 83"/>
                <a:gd name="T57" fmla="*/ 62 h 97"/>
                <a:gd name="T58" fmla="*/ 46 w 83"/>
                <a:gd name="T59" fmla="*/ 67 h 97"/>
                <a:gd name="T60" fmla="*/ 58 w 83"/>
                <a:gd name="T61" fmla="*/ 88 h 97"/>
                <a:gd name="T62" fmla="*/ 51 w 83"/>
                <a:gd name="T63" fmla="*/ 81 h 97"/>
                <a:gd name="T64" fmla="*/ 58 w 83"/>
                <a:gd name="T65" fmla="*/ 74 h 97"/>
                <a:gd name="T66" fmla="*/ 65 w 83"/>
                <a:gd name="T67" fmla="*/ 81 h 97"/>
                <a:gd name="T68" fmla="*/ 58 w 83"/>
                <a:gd name="T69" fmla="*/ 8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97">
                  <a:moveTo>
                    <a:pt x="76" y="80"/>
                  </a:moveTo>
                  <a:cubicBezTo>
                    <a:pt x="54" y="50"/>
                    <a:pt x="54" y="50"/>
                    <a:pt x="54" y="50"/>
                  </a:cubicBezTo>
                  <a:cubicBezTo>
                    <a:pt x="53" y="48"/>
                    <a:pt x="52" y="47"/>
                    <a:pt x="50" y="46"/>
                  </a:cubicBezTo>
                  <a:cubicBezTo>
                    <a:pt x="50" y="14"/>
                    <a:pt x="50" y="14"/>
                    <a:pt x="50" y="14"/>
                  </a:cubicBezTo>
                  <a:cubicBezTo>
                    <a:pt x="55" y="7"/>
                    <a:pt x="55" y="7"/>
                    <a:pt x="55" y="7"/>
                  </a:cubicBezTo>
                  <a:cubicBezTo>
                    <a:pt x="58" y="3"/>
                    <a:pt x="57" y="0"/>
                    <a:pt x="52" y="0"/>
                  </a:cubicBezTo>
                  <a:cubicBezTo>
                    <a:pt x="31" y="0"/>
                    <a:pt x="31" y="0"/>
                    <a:pt x="31" y="0"/>
                  </a:cubicBezTo>
                  <a:cubicBezTo>
                    <a:pt x="26" y="0"/>
                    <a:pt x="25" y="3"/>
                    <a:pt x="28" y="7"/>
                  </a:cubicBezTo>
                  <a:cubicBezTo>
                    <a:pt x="33" y="14"/>
                    <a:pt x="33" y="14"/>
                    <a:pt x="33" y="14"/>
                  </a:cubicBezTo>
                  <a:cubicBezTo>
                    <a:pt x="33" y="46"/>
                    <a:pt x="33" y="46"/>
                    <a:pt x="33" y="46"/>
                  </a:cubicBezTo>
                  <a:cubicBezTo>
                    <a:pt x="31" y="47"/>
                    <a:pt x="30" y="48"/>
                    <a:pt x="29" y="50"/>
                  </a:cubicBezTo>
                  <a:cubicBezTo>
                    <a:pt x="7" y="80"/>
                    <a:pt x="7" y="80"/>
                    <a:pt x="7" y="80"/>
                  </a:cubicBezTo>
                  <a:cubicBezTo>
                    <a:pt x="0" y="89"/>
                    <a:pt x="4" y="97"/>
                    <a:pt x="16" y="97"/>
                  </a:cubicBezTo>
                  <a:cubicBezTo>
                    <a:pt x="67" y="97"/>
                    <a:pt x="67" y="97"/>
                    <a:pt x="67" y="97"/>
                  </a:cubicBezTo>
                  <a:cubicBezTo>
                    <a:pt x="79" y="97"/>
                    <a:pt x="83" y="89"/>
                    <a:pt x="76" y="80"/>
                  </a:cubicBezTo>
                  <a:close/>
                  <a:moveTo>
                    <a:pt x="23" y="88"/>
                  </a:moveTo>
                  <a:cubicBezTo>
                    <a:pt x="20" y="88"/>
                    <a:pt x="17" y="85"/>
                    <a:pt x="17" y="81"/>
                  </a:cubicBezTo>
                  <a:cubicBezTo>
                    <a:pt x="17" y="77"/>
                    <a:pt x="20" y="74"/>
                    <a:pt x="23" y="74"/>
                  </a:cubicBezTo>
                  <a:cubicBezTo>
                    <a:pt x="27" y="74"/>
                    <a:pt x="30" y="77"/>
                    <a:pt x="30" y="81"/>
                  </a:cubicBezTo>
                  <a:cubicBezTo>
                    <a:pt x="30" y="85"/>
                    <a:pt x="27" y="88"/>
                    <a:pt x="23" y="88"/>
                  </a:cubicBezTo>
                  <a:close/>
                  <a:moveTo>
                    <a:pt x="39" y="79"/>
                  </a:moveTo>
                  <a:cubicBezTo>
                    <a:pt x="36" y="79"/>
                    <a:pt x="34" y="77"/>
                    <a:pt x="34" y="74"/>
                  </a:cubicBezTo>
                  <a:cubicBezTo>
                    <a:pt x="34" y="71"/>
                    <a:pt x="36" y="69"/>
                    <a:pt x="39" y="69"/>
                  </a:cubicBezTo>
                  <a:cubicBezTo>
                    <a:pt x="42" y="69"/>
                    <a:pt x="45" y="71"/>
                    <a:pt x="44" y="74"/>
                  </a:cubicBezTo>
                  <a:cubicBezTo>
                    <a:pt x="44" y="77"/>
                    <a:pt x="42" y="79"/>
                    <a:pt x="39" y="79"/>
                  </a:cubicBezTo>
                  <a:close/>
                  <a:moveTo>
                    <a:pt x="46" y="67"/>
                  </a:moveTo>
                  <a:cubicBezTo>
                    <a:pt x="43" y="67"/>
                    <a:pt x="41" y="65"/>
                    <a:pt x="41" y="62"/>
                  </a:cubicBezTo>
                  <a:cubicBezTo>
                    <a:pt x="41" y="59"/>
                    <a:pt x="43" y="57"/>
                    <a:pt x="46" y="57"/>
                  </a:cubicBezTo>
                  <a:cubicBezTo>
                    <a:pt x="49" y="57"/>
                    <a:pt x="51" y="59"/>
                    <a:pt x="51" y="62"/>
                  </a:cubicBezTo>
                  <a:cubicBezTo>
                    <a:pt x="51" y="65"/>
                    <a:pt x="49" y="67"/>
                    <a:pt x="46" y="67"/>
                  </a:cubicBezTo>
                  <a:close/>
                  <a:moveTo>
                    <a:pt x="58" y="88"/>
                  </a:moveTo>
                  <a:cubicBezTo>
                    <a:pt x="54" y="88"/>
                    <a:pt x="51" y="85"/>
                    <a:pt x="51" y="81"/>
                  </a:cubicBezTo>
                  <a:cubicBezTo>
                    <a:pt x="51" y="77"/>
                    <a:pt x="54" y="74"/>
                    <a:pt x="58" y="74"/>
                  </a:cubicBezTo>
                  <a:cubicBezTo>
                    <a:pt x="62" y="74"/>
                    <a:pt x="65" y="77"/>
                    <a:pt x="65" y="81"/>
                  </a:cubicBezTo>
                  <a:cubicBezTo>
                    <a:pt x="65" y="85"/>
                    <a:pt x="62" y="88"/>
                    <a:pt x="5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1" name="Oval 12"/>
            <p:cNvSpPr>
              <a:spLocks noChangeArrowheads="1"/>
            </p:cNvSpPr>
            <p:nvPr/>
          </p:nvSpPr>
          <p:spPr bwMode="auto">
            <a:xfrm>
              <a:off x="1963" y="1728"/>
              <a:ext cx="27" cy="2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2" name="Oval 13"/>
            <p:cNvSpPr>
              <a:spLocks noChangeArrowheads="1"/>
            </p:cNvSpPr>
            <p:nvPr/>
          </p:nvSpPr>
          <p:spPr bwMode="auto">
            <a:xfrm>
              <a:off x="1890" y="1716"/>
              <a:ext cx="27" cy="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4" name="Group 3"/>
          <p:cNvGrpSpPr/>
          <p:nvPr/>
        </p:nvGrpSpPr>
        <p:grpSpPr>
          <a:xfrm>
            <a:off x="3451233" y="2988907"/>
            <a:ext cx="612000" cy="612001"/>
            <a:chOff x="3451233" y="2988907"/>
            <a:chExt cx="612000" cy="612001"/>
          </a:xfrm>
        </p:grpSpPr>
        <p:sp>
          <p:nvSpPr>
            <p:cNvPr id="34" name="Oval 33"/>
            <p:cNvSpPr>
              <a:spLocks noChangeAspect="1" noChangeArrowheads="1"/>
            </p:cNvSpPr>
            <p:nvPr/>
          </p:nvSpPr>
          <p:spPr bwMode="auto">
            <a:xfrm>
              <a:off x="3451233" y="2988907"/>
              <a:ext cx="612000" cy="612001"/>
            </a:xfrm>
            <a:prstGeom prst="ellipse">
              <a:avLst/>
            </a:prstGeom>
            <a:solidFill>
              <a:srgbClr val="262626"/>
            </a:solidFill>
            <a:ln w="28575">
              <a:noFill/>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35" name="Freeform 21"/>
            <p:cNvSpPr/>
            <p:nvPr/>
          </p:nvSpPr>
          <p:spPr bwMode="auto">
            <a:xfrm>
              <a:off x="3527433" y="3105628"/>
              <a:ext cx="404813" cy="331788"/>
            </a:xfrm>
            <a:custGeom>
              <a:avLst/>
              <a:gdLst>
                <a:gd name="T0" fmla="*/ 255 w 255"/>
                <a:gd name="T1" fmla="*/ 0 h 209"/>
                <a:gd name="T2" fmla="*/ 75 w 255"/>
                <a:gd name="T3" fmla="*/ 168 h 209"/>
                <a:gd name="T4" fmla="*/ 55 w 255"/>
                <a:gd name="T5" fmla="*/ 158 h 209"/>
                <a:gd name="T6" fmla="*/ 255 w 255"/>
                <a:gd name="T7" fmla="*/ 0 h 209"/>
                <a:gd name="T8" fmla="*/ 0 w 255"/>
                <a:gd name="T9" fmla="*/ 107 h 209"/>
                <a:gd name="T10" fmla="*/ 53 w 255"/>
                <a:gd name="T11" fmla="*/ 158 h 209"/>
                <a:gd name="T12" fmla="*/ 51 w 255"/>
                <a:gd name="T13" fmla="*/ 156 h 209"/>
                <a:gd name="T14" fmla="*/ 51 w 255"/>
                <a:gd name="T15" fmla="*/ 209 h 209"/>
                <a:gd name="T16" fmla="*/ 97 w 255"/>
                <a:gd name="T17" fmla="*/ 178 h 209"/>
                <a:gd name="T18" fmla="*/ 174 w 255"/>
                <a:gd name="T19" fmla="*/ 205 h 209"/>
                <a:gd name="T20" fmla="*/ 255 w 255"/>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209">
                  <a:moveTo>
                    <a:pt x="255" y="0"/>
                  </a:moveTo>
                  <a:lnTo>
                    <a:pt x="75" y="168"/>
                  </a:lnTo>
                  <a:lnTo>
                    <a:pt x="55" y="158"/>
                  </a:lnTo>
                  <a:lnTo>
                    <a:pt x="255" y="0"/>
                  </a:lnTo>
                  <a:lnTo>
                    <a:pt x="0" y="107"/>
                  </a:lnTo>
                  <a:lnTo>
                    <a:pt x="53" y="158"/>
                  </a:lnTo>
                  <a:lnTo>
                    <a:pt x="51" y="156"/>
                  </a:lnTo>
                  <a:lnTo>
                    <a:pt x="51" y="209"/>
                  </a:lnTo>
                  <a:lnTo>
                    <a:pt x="97" y="178"/>
                  </a:lnTo>
                  <a:lnTo>
                    <a:pt x="174" y="205"/>
                  </a:lnTo>
                  <a:lnTo>
                    <a:pt x="255" y="0"/>
                  </a:lnTo>
                  <a:close/>
                </a:path>
              </a:pathLst>
            </a:custGeom>
            <a:solidFill>
              <a:schemeClr val="bg1"/>
            </a:solidFill>
            <a:ln>
              <a:noFill/>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nvGrpSpPr>
          <p:cNvPr id="49" name="Group 48"/>
          <p:cNvGrpSpPr/>
          <p:nvPr/>
        </p:nvGrpSpPr>
        <p:grpSpPr>
          <a:xfrm>
            <a:off x="4356099" y="2210054"/>
            <a:ext cx="612000" cy="612001"/>
            <a:chOff x="4356099" y="2210054"/>
            <a:chExt cx="612000" cy="612001"/>
          </a:xfrm>
        </p:grpSpPr>
        <p:sp>
          <p:nvSpPr>
            <p:cNvPr id="37" name="Oval 36"/>
            <p:cNvSpPr>
              <a:spLocks noChangeAspect="1" noChangeArrowheads="1"/>
            </p:cNvSpPr>
            <p:nvPr/>
          </p:nvSpPr>
          <p:spPr bwMode="auto">
            <a:xfrm>
              <a:off x="4356099" y="2210054"/>
              <a:ext cx="612000" cy="612001"/>
            </a:xfrm>
            <a:prstGeom prst="ellipse">
              <a:avLst/>
            </a:prstGeom>
            <a:solidFill>
              <a:srgbClr val="181717"/>
            </a:solidFill>
            <a:ln w="28575">
              <a:noFill/>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nvGrpSpPr>
            <p:cNvPr id="38" name="Group 24"/>
            <p:cNvGrpSpPr>
              <a:grpSpLocks noChangeAspect="1"/>
            </p:cNvGrpSpPr>
            <p:nvPr/>
          </p:nvGrpSpPr>
          <p:grpSpPr bwMode="auto">
            <a:xfrm>
              <a:off x="4439542" y="2299062"/>
              <a:ext cx="465137" cy="430213"/>
              <a:chOff x="6999" y="2886"/>
              <a:chExt cx="293" cy="271"/>
            </a:xfrm>
            <a:solidFill>
              <a:schemeClr val="bg1"/>
            </a:solidFill>
          </p:grpSpPr>
          <p:sp>
            <p:nvSpPr>
              <p:cNvPr id="39" name="Freeform 25"/>
              <p:cNvSpPr/>
              <p:nvPr/>
            </p:nvSpPr>
            <p:spPr bwMode="auto">
              <a:xfrm>
                <a:off x="7190" y="2907"/>
                <a:ext cx="70" cy="83"/>
              </a:xfrm>
              <a:custGeom>
                <a:avLst/>
                <a:gdLst>
                  <a:gd name="T0" fmla="*/ 9 w 29"/>
                  <a:gd name="T1" fmla="*/ 33 h 34"/>
                  <a:gd name="T2" fmla="*/ 15 w 29"/>
                  <a:gd name="T3" fmla="*/ 34 h 34"/>
                  <a:gd name="T4" fmla="*/ 9 w 29"/>
                  <a:gd name="T5" fmla="*/ 33 h 34"/>
                  <a:gd name="T6" fmla="*/ 7 w 29"/>
                  <a:gd name="T7" fmla="*/ 31 h 34"/>
                  <a:gd name="T8" fmla="*/ 5 w 29"/>
                  <a:gd name="T9" fmla="*/ 29 h 34"/>
                  <a:gd name="T10" fmla="*/ 3 w 29"/>
                  <a:gd name="T11" fmla="*/ 28 h 34"/>
                  <a:gd name="T12" fmla="*/ 2 w 29"/>
                  <a:gd name="T13" fmla="*/ 25 h 34"/>
                  <a:gd name="T14" fmla="*/ 1 w 29"/>
                  <a:gd name="T15" fmla="*/ 23 h 34"/>
                  <a:gd name="T16" fmla="*/ 0 w 29"/>
                  <a:gd name="T17" fmla="*/ 20 h 34"/>
                  <a:gd name="T18" fmla="*/ 0 w 29"/>
                  <a:gd name="T19" fmla="*/ 16 h 34"/>
                  <a:gd name="T20" fmla="*/ 0 w 29"/>
                  <a:gd name="T21" fmla="*/ 13 h 34"/>
                  <a:gd name="T22" fmla="*/ 1 w 29"/>
                  <a:gd name="T23" fmla="*/ 10 h 34"/>
                  <a:gd name="T24" fmla="*/ 4 w 29"/>
                  <a:gd name="T25" fmla="*/ 6 h 34"/>
                  <a:gd name="T26" fmla="*/ 8 w 29"/>
                  <a:gd name="T27" fmla="*/ 2 h 34"/>
                  <a:gd name="T28" fmla="*/ 12 w 29"/>
                  <a:gd name="T29" fmla="*/ 0 h 34"/>
                  <a:gd name="T30" fmla="*/ 16 w 29"/>
                  <a:gd name="T31" fmla="*/ 0 h 34"/>
                  <a:gd name="T32" fmla="*/ 20 w 29"/>
                  <a:gd name="T33" fmla="*/ 2 h 34"/>
                  <a:gd name="T34" fmla="*/ 24 w 29"/>
                  <a:gd name="T35" fmla="*/ 4 h 34"/>
                  <a:gd name="T36" fmla="*/ 26 w 29"/>
                  <a:gd name="T37" fmla="*/ 6 h 34"/>
                  <a:gd name="T38" fmla="*/ 27 w 29"/>
                  <a:gd name="T39" fmla="*/ 8 h 34"/>
                  <a:gd name="T40" fmla="*/ 28 w 29"/>
                  <a:gd name="T41" fmla="*/ 10 h 34"/>
                  <a:gd name="T42" fmla="*/ 29 w 29"/>
                  <a:gd name="T43" fmla="*/ 13 h 34"/>
                  <a:gd name="T44" fmla="*/ 29 w 29"/>
                  <a:gd name="T45" fmla="*/ 17 h 34"/>
                  <a:gd name="T46" fmla="*/ 29 w 29"/>
                  <a:gd name="T47" fmla="*/ 20 h 34"/>
                  <a:gd name="T48" fmla="*/ 28 w 29"/>
                  <a:gd name="T49" fmla="*/ 23 h 34"/>
                  <a:gd name="T50" fmla="*/ 26 w 29"/>
                  <a:gd name="T51" fmla="*/ 27 h 34"/>
                  <a:gd name="T52" fmla="*/ 18 w 29"/>
                  <a:gd name="T53" fmla="*/ 33 h 34"/>
                  <a:gd name="T54" fmla="*/ 14 w 29"/>
                  <a:gd name="T55" fmla="*/ 34 h 34"/>
                  <a:gd name="T56" fmla="*/ 11 w 29"/>
                  <a:gd name="T57" fmla="*/ 33 h 34"/>
                  <a:gd name="T58" fmla="*/ 10 w 29"/>
                  <a:gd name="T59" fmla="*/ 33 h 34"/>
                  <a:gd name="T60" fmla="*/ 9 w 29"/>
                  <a:gd name="T61"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34">
                    <a:moveTo>
                      <a:pt x="9" y="33"/>
                    </a:moveTo>
                    <a:cubicBezTo>
                      <a:pt x="11" y="33"/>
                      <a:pt x="12" y="34"/>
                      <a:pt x="15" y="34"/>
                    </a:cubicBezTo>
                    <a:cubicBezTo>
                      <a:pt x="12" y="34"/>
                      <a:pt x="11" y="33"/>
                      <a:pt x="9" y="33"/>
                    </a:cubicBezTo>
                    <a:cubicBezTo>
                      <a:pt x="8" y="32"/>
                      <a:pt x="7" y="32"/>
                      <a:pt x="7" y="31"/>
                    </a:cubicBezTo>
                    <a:cubicBezTo>
                      <a:pt x="6" y="31"/>
                      <a:pt x="6" y="30"/>
                      <a:pt x="5" y="29"/>
                    </a:cubicBezTo>
                    <a:cubicBezTo>
                      <a:pt x="4" y="29"/>
                      <a:pt x="4" y="29"/>
                      <a:pt x="3" y="28"/>
                    </a:cubicBezTo>
                    <a:cubicBezTo>
                      <a:pt x="2" y="27"/>
                      <a:pt x="2" y="26"/>
                      <a:pt x="2" y="25"/>
                    </a:cubicBezTo>
                    <a:cubicBezTo>
                      <a:pt x="2" y="25"/>
                      <a:pt x="1" y="24"/>
                      <a:pt x="1" y="23"/>
                    </a:cubicBezTo>
                    <a:cubicBezTo>
                      <a:pt x="0" y="22"/>
                      <a:pt x="0" y="21"/>
                      <a:pt x="0" y="20"/>
                    </a:cubicBezTo>
                    <a:cubicBezTo>
                      <a:pt x="0" y="19"/>
                      <a:pt x="0" y="17"/>
                      <a:pt x="0" y="16"/>
                    </a:cubicBezTo>
                    <a:cubicBezTo>
                      <a:pt x="0" y="14"/>
                      <a:pt x="0" y="14"/>
                      <a:pt x="0" y="13"/>
                    </a:cubicBezTo>
                    <a:cubicBezTo>
                      <a:pt x="1" y="12"/>
                      <a:pt x="1" y="11"/>
                      <a:pt x="1" y="10"/>
                    </a:cubicBezTo>
                    <a:cubicBezTo>
                      <a:pt x="2" y="9"/>
                      <a:pt x="3" y="7"/>
                      <a:pt x="4" y="6"/>
                    </a:cubicBezTo>
                    <a:cubicBezTo>
                      <a:pt x="5" y="4"/>
                      <a:pt x="7" y="3"/>
                      <a:pt x="8" y="2"/>
                    </a:cubicBezTo>
                    <a:cubicBezTo>
                      <a:pt x="8" y="2"/>
                      <a:pt x="10" y="1"/>
                      <a:pt x="12" y="0"/>
                    </a:cubicBezTo>
                    <a:cubicBezTo>
                      <a:pt x="13" y="0"/>
                      <a:pt x="15" y="0"/>
                      <a:pt x="16" y="0"/>
                    </a:cubicBezTo>
                    <a:cubicBezTo>
                      <a:pt x="18" y="1"/>
                      <a:pt x="19" y="1"/>
                      <a:pt x="20" y="2"/>
                    </a:cubicBezTo>
                    <a:cubicBezTo>
                      <a:pt x="22" y="3"/>
                      <a:pt x="24" y="4"/>
                      <a:pt x="24" y="4"/>
                    </a:cubicBezTo>
                    <a:cubicBezTo>
                      <a:pt x="25" y="5"/>
                      <a:pt x="25" y="5"/>
                      <a:pt x="26" y="6"/>
                    </a:cubicBezTo>
                    <a:cubicBezTo>
                      <a:pt x="26" y="7"/>
                      <a:pt x="27" y="8"/>
                      <a:pt x="27" y="8"/>
                    </a:cubicBezTo>
                    <a:cubicBezTo>
                      <a:pt x="27" y="9"/>
                      <a:pt x="28" y="9"/>
                      <a:pt x="28" y="10"/>
                    </a:cubicBezTo>
                    <a:cubicBezTo>
                      <a:pt x="28" y="11"/>
                      <a:pt x="28" y="11"/>
                      <a:pt x="29" y="13"/>
                    </a:cubicBezTo>
                    <a:cubicBezTo>
                      <a:pt x="29" y="14"/>
                      <a:pt x="29" y="16"/>
                      <a:pt x="29" y="17"/>
                    </a:cubicBezTo>
                    <a:cubicBezTo>
                      <a:pt x="29" y="19"/>
                      <a:pt x="29" y="19"/>
                      <a:pt x="29" y="20"/>
                    </a:cubicBezTo>
                    <a:cubicBezTo>
                      <a:pt x="29" y="21"/>
                      <a:pt x="29" y="22"/>
                      <a:pt x="28" y="23"/>
                    </a:cubicBezTo>
                    <a:cubicBezTo>
                      <a:pt x="28" y="24"/>
                      <a:pt x="27" y="26"/>
                      <a:pt x="26" y="27"/>
                    </a:cubicBezTo>
                    <a:cubicBezTo>
                      <a:pt x="24" y="30"/>
                      <a:pt x="21" y="32"/>
                      <a:pt x="18" y="33"/>
                    </a:cubicBezTo>
                    <a:cubicBezTo>
                      <a:pt x="17" y="34"/>
                      <a:pt x="15" y="34"/>
                      <a:pt x="14" y="34"/>
                    </a:cubicBezTo>
                    <a:cubicBezTo>
                      <a:pt x="12" y="34"/>
                      <a:pt x="11" y="34"/>
                      <a:pt x="11" y="33"/>
                    </a:cubicBezTo>
                    <a:cubicBezTo>
                      <a:pt x="11" y="33"/>
                      <a:pt x="10" y="33"/>
                      <a:pt x="10" y="33"/>
                    </a:cubicBezTo>
                    <a:cubicBezTo>
                      <a:pt x="10" y="33"/>
                      <a:pt x="9" y="33"/>
                      <a:pt x="9" y="33"/>
                    </a:cubicBezTo>
                    <a:close/>
                  </a:path>
                </a:pathLst>
              </a:custGeom>
              <a:grp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0" name="Freeform 26"/>
              <p:cNvSpPr>
                <a:spLocks noEditPoints="1"/>
              </p:cNvSpPr>
              <p:nvPr/>
            </p:nvSpPr>
            <p:spPr bwMode="auto">
              <a:xfrm>
                <a:off x="7159" y="2999"/>
                <a:ext cx="133" cy="158"/>
              </a:xfrm>
              <a:custGeom>
                <a:avLst/>
                <a:gdLst>
                  <a:gd name="T0" fmla="*/ 55 w 55"/>
                  <a:gd name="T1" fmla="*/ 42 h 65"/>
                  <a:gd name="T2" fmla="*/ 55 w 55"/>
                  <a:gd name="T3" fmla="*/ 39 h 65"/>
                  <a:gd name="T4" fmla="*/ 54 w 55"/>
                  <a:gd name="T5" fmla="*/ 33 h 65"/>
                  <a:gd name="T6" fmla="*/ 54 w 55"/>
                  <a:gd name="T7" fmla="*/ 27 h 65"/>
                  <a:gd name="T8" fmla="*/ 53 w 55"/>
                  <a:gd name="T9" fmla="*/ 25 h 65"/>
                  <a:gd name="T10" fmla="*/ 52 w 55"/>
                  <a:gd name="T11" fmla="*/ 20 h 65"/>
                  <a:gd name="T12" fmla="*/ 50 w 55"/>
                  <a:gd name="T13" fmla="*/ 15 h 65"/>
                  <a:gd name="T14" fmla="*/ 48 w 55"/>
                  <a:gd name="T15" fmla="*/ 11 h 65"/>
                  <a:gd name="T16" fmla="*/ 47 w 55"/>
                  <a:gd name="T17" fmla="*/ 9 h 65"/>
                  <a:gd name="T18" fmla="*/ 45 w 55"/>
                  <a:gd name="T19" fmla="*/ 5 h 65"/>
                  <a:gd name="T20" fmla="*/ 44 w 55"/>
                  <a:gd name="T21" fmla="*/ 3 h 65"/>
                  <a:gd name="T22" fmla="*/ 41 w 55"/>
                  <a:gd name="T23" fmla="*/ 0 h 65"/>
                  <a:gd name="T24" fmla="*/ 34 w 55"/>
                  <a:gd name="T25" fmla="*/ 5 h 65"/>
                  <a:gd name="T26" fmla="*/ 15 w 55"/>
                  <a:gd name="T27" fmla="*/ 3 h 65"/>
                  <a:gd name="T28" fmla="*/ 14 w 55"/>
                  <a:gd name="T29" fmla="*/ 0 h 65"/>
                  <a:gd name="T30" fmla="*/ 2 w 55"/>
                  <a:gd name="T31" fmla="*/ 25 h 65"/>
                  <a:gd name="T32" fmla="*/ 1 w 55"/>
                  <a:gd name="T33" fmla="*/ 30 h 65"/>
                  <a:gd name="T34" fmla="*/ 0 w 55"/>
                  <a:gd name="T35" fmla="*/ 36 h 65"/>
                  <a:gd name="T36" fmla="*/ 0 w 55"/>
                  <a:gd name="T37" fmla="*/ 48 h 65"/>
                  <a:gd name="T38" fmla="*/ 0 w 55"/>
                  <a:gd name="T39" fmla="*/ 49 h 65"/>
                  <a:gd name="T40" fmla="*/ 0 w 55"/>
                  <a:gd name="T41" fmla="*/ 51 h 65"/>
                  <a:gd name="T42" fmla="*/ 0 w 55"/>
                  <a:gd name="T43" fmla="*/ 51 h 65"/>
                  <a:gd name="T44" fmla="*/ 0 w 55"/>
                  <a:gd name="T45" fmla="*/ 54 h 65"/>
                  <a:gd name="T46" fmla="*/ 0 w 55"/>
                  <a:gd name="T47" fmla="*/ 56 h 65"/>
                  <a:gd name="T48" fmla="*/ 3 w 55"/>
                  <a:gd name="T49" fmla="*/ 59 h 65"/>
                  <a:gd name="T50" fmla="*/ 40 w 55"/>
                  <a:gd name="T51" fmla="*/ 63 h 65"/>
                  <a:gd name="T52" fmla="*/ 55 w 55"/>
                  <a:gd name="T53" fmla="*/ 56 h 65"/>
                  <a:gd name="T54" fmla="*/ 55 w 55"/>
                  <a:gd name="T55" fmla="*/ 56 h 65"/>
                  <a:gd name="T56" fmla="*/ 55 w 55"/>
                  <a:gd name="T57" fmla="*/ 55 h 65"/>
                  <a:gd name="T58" fmla="*/ 55 w 55"/>
                  <a:gd name="T59" fmla="*/ 55 h 65"/>
                  <a:gd name="T60" fmla="*/ 55 w 55"/>
                  <a:gd name="T61" fmla="*/ 54 h 65"/>
                  <a:gd name="T62" fmla="*/ 55 w 55"/>
                  <a:gd name="T63" fmla="*/ 52 h 65"/>
                  <a:gd name="T64" fmla="*/ 55 w 55"/>
                  <a:gd name="T65" fmla="*/ 50 h 65"/>
                  <a:gd name="T66" fmla="*/ 55 w 55"/>
                  <a:gd name="T67" fmla="*/ 50 h 65"/>
                  <a:gd name="T68" fmla="*/ 55 w 55"/>
                  <a:gd name="T69" fmla="*/ 48 h 65"/>
                  <a:gd name="T70" fmla="*/ 55 w 55"/>
                  <a:gd name="T71" fmla="*/ 42 h 65"/>
                  <a:gd name="T72" fmla="*/ 20 w 55"/>
                  <a:gd name="T73" fmla="*/ 8 h 65"/>
                  <a:gd name="T74" fmla="*/ 27 w 55"/>
                  <a:gd name="T75" fmla="*/ 8 h 65"/>
                  <a:gd name="T76" fmla="*/ 29 w 55"/>
                  <a:gd name="T77" fmla="*/ 10 h 65"/>
                  <a:gd name="T78" fmla="*/ 28 w 55"/>
                  <a:gd name="T79" fmla="*/ 14 h 65"/>
                  <a:gd name="T80" fmla="*/ 24 w 55"/>
                  <a:gd name="T81" fmla="*/ 16 h 65"/>
                  <a:gd name="T82" fmla="*/ 23 w 55"/>
                  <a:gd name="T83" fmla="*/ 16 h 65"/>
                  <a:gd name="T84" fmla="*/ 19 w 55"/>
                  <a:gd name="T85" fmla="*/ 13 h 65"/>
                  <a:gd name="T86" fmla="*/ 18 w 55"/>
                  <a:gd name="T87" fmla="*/ 9 h 65"/>
                  <a:gd name="T88" fmla="*/ 20 w 55"/>
                  <a:gd name="T89" fmla="*/ 8 h 65"/>
                  <a:gd name="T90" fmla="*/ 31 w 55"/>
                  <a:gd name="T91" fmla="*/ 52 h 65"/>
                  <a:gd name="T92" fmla="*/ 16 w 55"/>
                  <a:gd name="T93" fmla="*/ 51 h 65"/>
                  <a:gd name="T94" fmla="*/ 14 w 55"/>
                  <a:gd name="T95" fmla="*/ 48 h 65"/>
                  <a:gd name="T96" fmla="*/ 19 w 55"/>
                  <a:gd name="T97" fmla="*/ 20 h 65"/>
                  <a:gd name="T98" fmla="*/ 22 w 55"/>
                  <a:gd name="T99" fmla="*/ 18 h 65"/>
                  <a:gd name="T100" fmla="*/ 25 w 55"/>
                  <a:gd name="T101" fmla="*/ 18 h 65"/>
                  <a:gd name="T102" fmla="*/ 27 w 55"/>
                  <a:gd name="T103" fmla="*/ 20 h 65"/>
                  <a:gd name="T104" fmla="*/ 33 w 55"/>
                  <a:gd name="T105" fmla="*/ 50 h 65"/>
                  <a:gd name="T106" fmla="*/ 31 w 55"/>
                  <a:gd name="T107"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65">
                    <a:moveTo>
                      <a:pt x="55" y="42"/>
                    </a:moveTo>
                    <a:cubicBezTo>
                      <a:pt x="55" y="41"/>
                      <a:pt x="55" y="39"/>
                      <a:pt x="55" y="39"/>
                    </a:cubicBezTo>
                    <a:cubicBezTo>
                      <a:pt x="55" y="35"/>
                      <a:pt x="55" y="35"/>
                      <a:pt x="54" y="33"/>
                    </a:cubicBezTo>
                    <a:cubicBezTo>
                      <a:pt x="54" y="30"/>
                      <a:pt x="54" y="27"/>
                      <a:pt x="54" y="27"/>
                    </a:cubicBezTo>
                    <a:cubicBezTo>
                      <a:pt x="53" y="27"/>
                      <a:pt x="53" y="25"/>
                      <a:pt x="53" y="25"/>
                    </a:cubicBezTo>
                    <a:cubicBezTo>
                      <a:pt x="53" y="23"/>
                      <a:pt x="52" y="21"/>
                      <a:pt x="52" y="20"/>
                    </a:cubicBezTo>
                    <a:cubicBezTo>
                      <a:pt x="51" y="18"/>
                      <a:pt x="50" y="16"/>
                      <a:pt x="50" y="15"/>
                    </a:cubicBezTo>
                    <a:cubicBezTo>
                      <a:pt x="49" y="14"/>
                      <a:pt x="49" y="12"/>
                      <a:pt x="48" y="11"/>
                    </a:cubicBezTo>
                    <a:cubicBezTo>
                      <a:pt x="48" y="10"/>
                      <a:pt x="47" y="9"/>
                      <a:pt x="47" y="9"/>
                    </a:cubicBezTo>
                    <a:cubicBezTo>
                      <a:pt x="46" y="7"/>
                      <a:pt x="45" y="5"/>
                      <a:pt x="45" y="5"/>
                    </a:cubicBezTo>
                    <a:cubicBezTo>
                      <a:pt x="45" y="5"/>
                      <a:pt x="44" y="4"/>
                      <a:pt x="44" y="3"/>
                    </a:cubicBezTo>
                    <a:cubicBezTo>
                      <a:pt x="43" y="2"/>
                      <a:pt x="42" y="1"/>
                      <a:pt x="41" y="0"/>
                    </a:cubicBezTo>
                    <a:cubicBezTo>
                      <a:pt x="43" y="2"/>
                      <a:pt x="40" y="4"/>
                      <a:pt x="34" y="5"/>
                    </a:cubicBezTo>
                    <a:cubicBezTo>
                      <a:pt x="27" y="6"/>
                      <a:pt x="18" y="5"/>
                      <a:pt x="15" y="3"/>
                    </a:cubicBezTo>
                    <a:cubicBezTo>
                      <a:pt x="14" y="2"/>
                      <a:pt x="13" y="1"/>
                      <a:pt x="14" y="0"/>
                    </a:cubicBezTo>
                    <a:cubicBezTo>
                      <a:pt x="6" y="9"/>
                      <a:pt x="3" y="21"/>
                      <a:pt x="2" y="25"/>
                    </a:cubicBezTo>
                    <a:cubicBezTo>
                      <a:pt x="2" y="25"/>
                      <a:pt x="2" y="27"/>
                      <a:pt x="1" y="30"/>
                    </a:cubicBezTo>
                    <a:cubicBezTo>
                      <a:pt x="1" y="32"/>
                      <a:pt x="1" y="34"/>
                      <a:pt x="0" y="36"/>
                    </a:cubicBezTo>
                    <a:cubicBezTo>
                      <a:pt x="0" y="41"/>
                      <a:pt x="0" y="45"/>
                      <a:pt x="0" y="48"/>
                    </a:cubicBezTo>
                    <a:cubicBezTo>
                      <a:pt x="0" y="48"/>
                      <a:pt x="0" y="48"/>
                      <a:pt x="0" y="49"/>
                    </a:cubicBezTo>
                    <a:cubicBezTo>
                      <a:pt x="0" y="50"/>
                      <a:pt x="0" y="51"/>
                      <a:pt x="0" y="51"/>
                    </a:cubicBezTo>
                    <a:cubicBezTo>
                      <a:pt x="0" y="51"/>
                      <a:pt x="0" y="51"/>
                      <a:pt x="0" y="51"/>
                    </a:cubicBezTo>
                    <a:cubicBezTo>
                      <a:pt x="0" y="51"/>
                      <a:pt x="0" y="53"/>
                      <a:pt x="0" y="54"/>
                    </a:cubicBezTo>
                    <a:cubicBezTo>
                      <a:pt x="0" y="54"/>
                      <a:pt x="0" y="55"/>
                      <a:pt x="0" y="56"/>
                    </a:cubicBezTo>
                    <a:cubicBezTo>
                      <a:pt x="0" y="57"/>
                      <a:pt x="1" y="58"/>
                      <a:pt x="3" y="59"/>
                    </a:cubicBezTo>
                    <a:cubicBezTo>
                      <a:pt x="10" y="63"/>
                      <a:pt x="26" y="65"/>
                      <a:pt x="40" y="63"/>
                    </a:cubicBezTo>
                    <a:cubicBezTo>
                      <a:pt x="49" y="62"/>
                      <a:pt x="55" y="59"/>
                      <a:pt x="55" y="56"/>
                    </a:cubicBezTo>
                    <a:cubicBezTo>
                      <a:pt x="55" y="56"/>
                      <a:pt x="55" y="56"/>
                      <a:pt x="55" y="56"/>
                    </a:cubicBezTo>
                    <a:cubicBezTo>
                      <a:pt x="55" y="56"/>
                      <a:pt x="55" y="56"/>
                      <a:pt x="55" y="55"/>
                    </a:cubicBezTo>
                    <a:cubicBezTo>
                      <a:pt x="55" y="55"/>
                      <a:pt x="55" y="55"/>
                      <a:pt x="55" y="55"/>
                    </a:cubicBezTo>
                    <a:cubicBezTo>
                      <a:pt x="55" y="54"/>
                      <a:pt x="55" y="54"/>
                      <a:pt x="55" y="54"/>
                    </a:cubicBezTo>
                    <a:cubicBezTo>
                      <a:pt x="55" y="53"/>
                      <a:pt x="55" y="52"/>
                      <a:pt x="55" y="52"/>
                    </a:cubicBezTo>
                    <a:cubicBezTo>
                      <a:pt x="55" y="51"/>
                      <a:pt x="55" y="51"/>
                      <a:pt x="55" y="50"/>
                    </a:cubicBezTo>
                    <a:cubicBezTo>
                      <a:pt x="55" y="50"/>
                      <a:pt x="55" y="50"/>
                      <a:pt x="55" y="50"/>
                    </a:cubicBezTo>
                    <a:cubicBezTo>
                      <a:pt x="55" y="50"/>
                      <a:pt x="55" y="49"/>
                      <a:pt x="55" y="48"/>
                    </a:cubicBezTo>
                    <a:cubicBezTo>
                      <a:pt x="55" y="45"/>
                      <a:pt x="55" y="42"/>
                      <a:pt x="55" y="42"/>
                    </a:cubicBezTo>
                    <a:close/>
                    <a:moveTo>
                      <a:pt x="20" y="8"/>
                    </a:moveTo>
                    <a:cubicBezTo>
                      <a:pt x="22" y="8"/>
                      <a:pt x="25" y="9"/>
                      <a:pt x="27" y="8"/>
                    </a:cubicBezTo>
                    <a:cubicBezTo>
                      <a:pt x="28" y="8"/>
                      <a:pt x="29" y="9"/>
                      <a:pt x="29" y="10"/>
                    </a:cubicBezTo>
                    <a:cubicBezTo>
                      <a:pt x="29" y="11"/>
                      <a:pt x="28" y="12"/>
                      <a:pt x="28" y="14"/>
                    </a:cubicBezTo>
                    <a:cubicBezTo>
                      <a:pt x="28" y="15"/>
                      <a:pt x="26" y="16"/>
                      <a:pt x="24" y="16"/>
                    </a:cubicBezTo>
                    <a:cubicBezTo>
                      <a:pt x="24" y="16"/>
                      <a:pt x="23" y="16"/>
                      <a:pt x="23" y="16"/>
                    </a:cubicBezTo>
                    <a:cubicBezTo>
                      <a:pt x="21" y="15"/>
                      <a:pt x="19" y="14"/>
                      <a:pt x="19" y="13"/>
                    </a:cubicBezTo>
                    <a:cubicBezTo>
                      <a:pt x="19" y="12"/>
                      <a:pt x="18" y="10"/>
                      <a:pt x="18" y="9"/>
                    </a:cubicBezTo>
                    <a:cubicBezTo>
                      <a:pt x="18" y="8"/>
                      <a:pt x="19" y="7"/>
                      <a:pt x="20" y="8"/>
                    </a:cubicBezTo>
                    <a:close/>
                    <a:moveTo>
                      <a:pt x="31" y="52"/>
                    </a:moveTo>
                    <a:cubicBezTo>
                      <a:pt x="29" y="52"/>
                      <a:pt x="20" y="52"/>
                      <a:pt x="16" y="51"/>
                    </a:cubicBezTo>
                    <a:cubicBezTo>
                      <a:pt x="15" y="50"/>
                      <a:pt x="14" y="50"/>
                      <a:pt x="14" y="48"/>
                    </a:cubicBezTo>
                    <a:cubicBezTo>
                      <a:pt x="19" y="20"/>
                      <a:pt x="19" y="20"/>
                      <a:pt x="19" y="20"/>
                    </a:cubicBezTo>
                    <a:cubicBezTo>
                      <a:pt x="20" y="19"/>
                      <a:pt x="21" y="18"/>
                      <a:pt x="22" y="18"/>
                    </a:cubicBezTo>
                    <a:cubicBezTo>
                      <a:pt x="25" y="18"/>
                      <a:pt x="25" y="18"/>
                      <a:pt x="25" y="18"/>
                    </a:cubicBezTo>
                    <a:cubicBezTo>
                      <a:pt x="26" y="18"/>
                      <a:pt x="27" y="19"/>
                      <a:pt x="27" y="20"/>
                    </a:cubicBezTo>
                    <a:cubicBezTo>
                      <a:pt x="33" y="50"/>
                      <a:pt x="33" y="50"/>
                      <a:pt x="33" y="50"/>
                    </a:cubicBezTo>
                    <a:cubicBezTo>
                      <a:pt x="33" y="51"/>
                      <a:pt x="32" y="52"/>
                      <a:pt x="31" y="52"/>
                    </a:cubicBezTo>
                    <a:close/>
                  </a:path>
                </a:pathLst>
              </a:custGeom>
              <a:grp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1" name="Freeform 27"/>
              <p:cNvSpPr/>
              <p:nvPr/>
            </p:nvSpPr>
            <p:spPr bwMode="auto">
              <a:xfrm>
                <a:off x="7028" y="2886"/>
                <a:ext cx="70" cy="80"/>
              </a:xfrm>
              <a:custGeom>
                <a:avLst/>
                <a:gdLst>
                  <a:gd name="T0" fmla="*/ 20 w 29"/>
                  <a:gd name="T1" fmla="*/ 32 h 33"/>
                  <a:gd name="T2" fmla="*/ 15 w 29"/>
                  <a:gd name="T3" fmla="*/ 33 h 33"/>
                  <a:gd name="T4" fmla="*/ 20 w 29"/>
                  <a:gd name="T5" fmla="*/ 32 h 33"/>
                  <a:gd name="T6" fmla="*/ 22 w 29"/>
                  <a:gd name="T7" fmla="*/ 30 h 33"/>
                  <a:gd name="T8" fmla="*/ 24 w 29"/>
                  <a:gd name="T9" fmla="*/ 29 h 33"/>
                  <a:gd name="T10" fmla="*/ 26 w 29"/>
                  <a:gd name="T11" fmla="*/ 27 h 33"/>
                  <a:gd name="T12" fmla="*/ 27 w 29"/>
                  <a:gd name="T13" fmla="*/ 25 h 33"/>
                  <a:gd name="T14" fmla="*/ 28 w 29"/>
                  <a:gd name="T15" fmla="*/ 22 h 33"/>
                  <a:gd name="T16" fmla="*/ 28 w 29"/>
                  <a:gd name="T17" fmla="*/ 20 h 33"/>
                  <a:gd name="T18" fmla="*/ 29 w 29"/>
                  <a:gd name="T19" fmla="*/ 15 h 33"/>
                  <a:gd name="T20" fmla="*/ 28 w 29"/>
                  <a:gd name="T21" fmla="*/ 13 h 33"/>
                  <a:gd name="T22" fmla="*/ 28 w 29"/>
                  <a:gd name="T23" fmla="*/ 10 h 33"/>
                  <a:gd name="T24" fmla="*/ 25 w 29"/>
                  <a:gd name="T25" fmla="*/ 6 h 33"/>
                  <a:gd name="T26" fmla="*/ 21 w 29"/>
                  <a:gd name="T27" fmla="*/ 2 h 33"/>
                  <a:gd name="T28" fmla="*/ 17 w 29"/>
                  <a:gd name="T29" fmla="*/ 1 h 33"/>
                  <a:gd name="T30" fmla="*/ 13 w 29"/>
                  <a:gd name="T31" fmla="*/ 0 h 33"/>
                  <a:gd name="T32" fmla="*/ 9 w 29"/>
                  <a:gd name="T33" fmla="*/ 2 h 33"/>
                  <a:gd name="T34" fmla="*/ 5 w 29"/>
                  <a:gd name="T35" fmla="*/ 4 h 33"/>
                  <a:gd name="T36" fmla="*/ 4 w 29"/>
                  <a:gd name="T37" fmla="*/ 6 h 33"/>
                  <a:gd name="T38" fmla="*/ 2 w 29"/>
                  <a:gd name="T39" fmla="*/ 8 h 33"/>
                  <a:gd name="T40" fmla="*/ 1 w 29"/>
                  <a:gd name="T41" fmla="*/ 10 h 33"/>
                  <a:gd name="T42" fmla="*/ 1 w 29"/>
                  <a:gd name="T43" fmla="*/ 13 h 33"/>
                  <a:gd name="T44" fmla="*/ 0 w 29"/>
                  <a:gd name="T45" fmla="*/ 17 h 33"/>
                  <a:gd name="T46" fmla="*/ 1 w 29"/>
                  <a:gd name="T47" fmla="*/ 19 h 33"/>
                  <a:gd name="T48" fmla="*/ 1 w 29"/>
                  <a:gd name="T49" fmla="*/ 22 h 33"/>
                  <a:gd name="T50" fmla="*/ 3 w 29"/>
                  <a:gd name="T51" fmla="*/ 27 h 33"/>
                  <a:gd name="T52" fmla="*/ 11 w 29"/>
                  <a:gd name="T53" fmla="*/ 32 h 33"/>
                  <a:gd name="T54" fmla="*/ 16 w 29"/>
                  <a:gd name="T55" fmla="*/ 33 h 33"/>
                  <a:gd name="T56" fmla="*/ 18 w 29"/>
                  <a:gd name="T57" fmla="*/ 32 h 33"/>
                  <a:gd name="T58" fmla="*/ 19 w 29"/>
                  <a:gd name="T59" fmla="*/ 32 h 33"/>
                  <a:gd name="T60" fmla="*/ 20 w 29"/>
                  <a:gd name="T6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33">
                    <a:moveTo>
                      <a:pt x="20" y="32"/>
                    </a:moveTo>
                    <a:cubicBezTo>
                      <a:pt x="18" y="32"/>
                      <a:pt x="17" y="33"/>
                      <a:pt x="15" y="33"/>
                    </a:cubicBezTo>
                    <a:cubicBezTo>
                      <a:pt x="17" y="33"/>
                      <a:pt x="18" y="32"/>
                      <a:pt x="20" y="32"/>
                    </a:cubicBezTo>
                    <a:cubicBezTo>
                      <a:pt x="21" y="31"/>
                      <a:pt x="21" y="31"/>
                      <a:pt x="22" y="30"/>
                    </a:cubicBezTo>
                    <a:cubicBezTo>
                      <a:pt x="23" y="30"/>
                      <a:pt x="23" y="29"/>
                      <a:pt x="24" y="29"/>
                    </a:cubicBezTo>
                    <a:cubicBezTo>
                      <a:pt x="24" y="28"/>
                      <a:pt x="25" y="28"/>
                      <a:pt x="26" y="27"/>
                    </a:cubicBezTo>
                    <a:cubicBezTo>
                      <a:pt x="26" y="26"/>
                      <a:pt x="26" y="25"/>
                      <a:pt x="27" y="25"/>
                    </a:cubicBezTo>
                    <a:cubicBezTo>
                      <a:pt x="27" y="25"/>
                      <a:pt x="27" y="24"/>
                      <a:pt x="28" y="22"/>
                    </a:cubicBezTo>
                    <a:cubicBezTo>
                      <a:pt x="28" y="21"/>
                      <a:pt x="28" y="21"/>
                      <a:pt x="28" y="20"/>
                    </a:cubicBezTo>
                    <a:cubicBezTo>
                      <a:pt x="29" y="19"/>
                      <a:pt x="29" y="17"/>
                      <a:pt x="29" y="15"/>
                    </a:cubicBezTo>
                    <a:cubicBezTo>
                      <a:pt x="29" y="14"/>
                      <a:pt x="28" y="14"/>
                      <a:pt x="28" y="13"/>
                    </a:cubicBezTo>
                    <a:cubicBezTo>
                      <a:pt x="28" y="11"/>
                      <a:pt x="28" y="10"/>
                      <a:pt x="28" y="10"/>
                    </a:cubicBezTo>
                    <a:cubicBezTo>
                      <a:pt x="27" y="9"/>
                      <a:pt x="26" y="7"/>
                      <a:pt x="25" y="6"/>
                    </a:cubicBezTo>
                    <a:cubicBezTo>
                      <a:pt x="23" y="4"/>
                      <a:pt x="22" y="3"/>
                      <a:pt x="21" y="2"/>
                    </a:cubicBezTo>
                    <a:cubicBezTo>
                      <a:pt x="21" y="2"/>
                      <a:pt x="19" y="1"/>
                      <a:pt x="17" y="1"/>
                    </a:cubicBezTo>
                    <a:cubicBezTo>
                      <a:pt x="16" y="0"/>
                      <a:pt x="14" y="0"/>
                      <a:pt x="13" y="0"/>
                    </a:cubicBezTo>
                    <a:cubicBezTo>
                      <a:pt x="11" y="1"/>
                      <a:pt x="10" y="1"/>
                      <a:pt x="9" y="2"/>
                    </a:cubicBezTo>
                    <a:cubicBezTo>
                      <a:pt x="7" y="3"/>
                      <a:pt x="6" y="4"/>
                      <a:pt x="5" y="4"/>
                    </a:cubicBezTo>
                    <a:cubicBezTo>
                      <a:pt x="5" y="5"/>
                      <a:pt x="4" y="5"/>
                      <a:pt x="4" y="6"/>
                    </a:cubicBezTo>
                    <a:cubicBezTo>
                      <a:pt x="3" y="7"/>
                      <a:pt x="3" y="8"/>
                      <a:pt x="2" y="8"/>
                    </a:cubicBezTo>
                    <a:cubicBezTo>
                      <a:pt x="2" y="9"/>
                      <a:pt x="2" y="9"/>
                      <a:pt x="1" y="10"/>
                    </a:cubicBezTo>
                    <a:cubicBezTo>
                      <a:pt x="1" y="11"/>
                      <a:pt x="1" y="11"/>
                      <a:pt x="1" y="13"/>
                    </a:cubicBezTo>
                    <a:cubicBezTo>
                      <a:pt x="0" y="14"/>
                      <a:pt x="0" y="16"/>
                      <a:pt x="0" y="17"/>
                    </a:cubicBezTo>
                    <a:cubicBezTo>
                      <a:pt x="0" y="19"/>
                      <a:pt x="0" y="19"/>
                      <a:pt x="1" y="19"/>
                    </a:cubicBezTo>
                    <a:cubicBezTo>
                      <a:pt x="1" y="21"/>
                      <a:pt x="1" y="22"/>
                      <a:pt x="1" y="22"/>
                    </a:cubicBezTo>
                    <a:cubicBezTo>
                      <a:pt x="1" y="23"/>
                      <a:pt x="2" y="25"/>
                      <a:pt x="3" y="27"/>
                    </a:cubicBezTo>
                    <a:cubicBezTo>
                      <a:pt x="5" y="29"/>
                      <a:pt x="8" y="32"/>
                      <a:pt x="11" y="32"/>
                    </a:cubicBezTo>
                    <a:cubicBezTo>
                      <a:pt x="12" y="33"/>
                      <a:pt x="14" y="33"/>
                      <a:pt x="16" y="33"/>
                    </a:cubicBezTo>
                    <a:cubicBezTo>
                      <a:pt x="17" y="33"/>
                      <a:pt x="18" y="33"/>
                      <a:pt x="18" y="32"/>
                    </a:cubicBezTo>
                    <a:cubicBezTo>
                      <a:pt x="18" y="32"/>
                      <a:pt x="19" y="32"/>
                      <a:pt x="19" y="32"/>
                    </a:cubicBezTo>
                    <a:cubicBezTo>
                      <a:pt x="19" y="32"/>
                      <a:pt x="20" y="32"/>
                      <a:pt x="20" y="32"/>
                    </a:cubicBezTo>
                    <a:close/>
                  </a:path>
                </a:pathLst>
              </a:custGeom>
              <a:grp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2" name="Freeform 28"/>
              <p:cNvSpPr>
                <a:spLocks noEditPoints="1"/>
              </p:cNvSpPr>
              <p:nvPr/>
            </p:nvSpPr>
            <p:spPr bwMode="auto">
              <a:xfrm>
                <a:off x="6999" y="2973"/>
                <a:ext cx="128" cy="150"/>
              </a:xfrm>
              <a:custGeom>
                <a:avLst/>
                <a:gdLst>
                  <a:gd name="T0" fmla="*/ 0 w 53"/>
                  <a:gd name="T1" fmla="*/ 46 h 62"/>
                  <a:gd name="T2" fmla="*/ 0 w 53"/>
                  <a:gd name="T3" fmla="*/ 48 h 62"/>
                  <a:gd name="T4" fmla="*/ 0 w 53"/>
                  <a:gd name="T5" fmla="*/ 48 h 62"/>
                  <a:gd name="T6" fmla="*/ 0 w 53"/>
                  <a:gd name="T7" fmla="*/ 50 h 62"/>
                  <a:gd name="T8" fmla="*/ 0 w 53"/>
                  <a:gd name="T9" fmla="*/ 52 h 62"/>
                  <a:gd name="T10" fmla="*/ 0 w 53"/>
                  <a:gd name="T11" fmla="*/ 52 h 62"/>
                  <a:gd name="T12" fmla="*/ 0 w 53"/>
                  <a:gd name="T13" fmla="*/ 53 h 62"/>
                  <a:gd name="T14" fmla="*/ 0 w 53"/>
                  <a:gd name="T15" fmla="*/ 54 h 62"/>
                  <a:gd name="T16" fmla="*/ 0 w 53"/>
                  <a:gd name="T17" fmla="*/ 54 h 62"/>
                  <a:gd name="T18" fmla="*/ 15 w 53"/>
                  <a:gd name="T19" fmla="*/ 60 h 62"/>
                  <a:gd name="T20" fmla="*/ 50 w 53"/>
                  <a:gd name="T21" fmla="*/ 57 h 62"/>
                  <a:gd name="T22" fmla="*/ 53 w 53"/>
                  <a:gd name="T23" fmla="*/ 54 h 62"/>
                  <a:gd name="T24" fmla="*/ 53 w 53"/>
                  <a:gd name="T25" fmla="*/ 51 h 62"/>
                  <a:gd name="T26" fmla="*/ 53 w 53"/>
                  <a:gd name="T27" fmla="*/ 49 h 62"/>
                  <a:gd name="T28" fmla="*/ 53 w 53"/>
                  <a:gd name="T29" fmla="*/ 49 h 62"/>
                  <a:gd name="T30" fmla="*/ 53 w 53"/>
                  <a:gd name="T31" fmla="*/ 47 h 62"/>
                  <a:gd name="T32" fmla="*/ 53 w 53"/>
                  <a:gd name="T33" fmla="*/ 46 h 62"/>
                  <a:gd name="T34" fmla="*/ 53 w 53"/>
                  <a:gd name="T35" fmla="*/ 34 h 62"/>
                  <a:gd name="T36" fmla="*/ 52 w 53"/>
                  <a:gd name="T37" fmla="*/ 29 h 62"/>
                  <a:gd name="T38" fmla="*/ 51 w 53"/>
                  <a:gd name="T39" fmla="*/ 23 h 62"/>
                  <a:gd name="T40" fmla="*/ 40 w 53"/>
                  <a:gd name="T41" fmla="*/ 0 h 62"/>
                  <a:gd name="T42" fmla="*/ 39 w 53"/>
                  <a:gd name="T43" fmla="*/ 2 h 62"/>
                  <a:gd name="T44" fmla="*/ 20 w 53"/>
                  <a:gd name="T45" fmla="*/ 4 h 62"/>
                  <a:gd name="T46" fmla="*/ 13 w 53"/>
                  <a:gd name="T47" fmla="*/ 0 h 62"/>
                  <a:gd name="T48" fmla="*/ 11 w 53"/>
                  <a:gd name="T49" fmla="*/ 3 h 62"/>
                  <a:gd name="T50" fmla="*/ 10 w 53"/>
                  <a:gd name="T51" fmla="*/ 5 h 62"/>
                  <a:gd name="T52" fmla="*/ 8 w 53"/>
                  <a:gd name="T53" fmla="*/ 8 h 62"/>
                  <a:gd name="T54" fmla="*/ 7 w 53"/>
                  <a:gd name="T55" fmla="*/ 10 h 62"/>
                  <a:gd name="T56" fmla="*/ 5 w 53"/>
                  <a:gd name="T57" fmla="*/ 14 h 62"/>
                  <a:gd name="T58" fmla="*/ 3 w 53"/>
                  <a:gd name="T59" fmla="*/ 19 h 62"/>
                  <a:gd name="T60" fmla="*/ 2 w 53"/>
                  <a:gd name="T61" fmla="*/ 24 h 62"/>
                  <a:gd name="T62" fmla="*/ 1 w 53"/>
                  <a:gd name="T63" fmla="*/ 26 h 62"/>
                  <a:gd name="T64" fmla="*/ 1 w 53"/>
                  <a:gd name="T65" fmla="*/ 31 h 62"/>
                  <a:gd name="T66" fmla="*/ 0 w 53"/>
                  <a:gd name="T67" fmla="*/ 37 h 62"/>
                  <a:gd name="T68" fmla="*/ 0 w 53"/>
                  <a:gd name="T69" fmla="*/ 40 h 62"/>
                  <a:gd name="T70" fmla="*/ 0 w 53"/>
                  <a:gd name="T71" fmla="*/ 46 h 62"/>
                  <a:gd name="T72" fmla="*/ 36 w 53"/>
                  <a:gd name="T73" fmla="*/ 8 h 62"/>
                  <a:gd name="T74" fmla="*/ 35 w 53"/>
                  <a:gd name="T75" fmla="*/ 12 h 62"/>
                  <a:gd name="T76" fmla="*/ 31 w 53"/>
                  <a:gd name="T77" fmla="*/ 15 h 62"/>
                  <a:gd name="T78" fmla="*/ 30 w 53"/>
                  <a:gd name="T79" fmla="*/ 15 h 62"/>
                  <a:gd name="T80" fmla="*/ 26 w 53"/>
                  <a:gd name="T81" fmla="*/ 13 h 62"/>
                  <a:gd name="T82" fmla="*/ 25 w 53"/>
                  <a:gd name="T83" fmla="*/ 10 h 62"/>
                  <a:gd name="T84" fmla="*/ 27 w 53"/>
                  <a:gd name="T85" fmla="*/ 8 h 62"/>
                  <a:gd name="T86" fmla="*/ 34 w 53"/>
                  <a:gd name="T87" fmla="*/ 7 h 62"/>
                  <a:gd name="T88" fmla="*/ 36 w 53"/>
                  <a:gd name="T89" fmla="*/ 8 h 62"/>
                  <a:gd name="T90" fmla="*/ 21 w 53"/>
                  <a:gd name="T91" fmla="*/ 48 h 62"/>
                  <a:gd name="T92" fmla="*/ 27 w 53"/>
                  <a:gd name="T93" fmla="*/ 19 h 62"/>
                  <a:gd name="T94" fmla="*/ 29 w 53"/>
                  <a:gd name="T95" fmla="*/ 17 h 62"/>
                  <a:gd name="T96" fmla="*/ 32 w 53"/>
                  <a:gd name="T97" fmla="*/ 17 h 62"/>
                  <a:gd name="T98" fmla="*/ 35 w 53"/>
                  <a:gd name="T99" fmla="*/ 19 h 62"/>
                  <a:gd name="T100" fmla="*/ 40 w 53"/>
                  <a:gd name="T101" fmla="*/ 46 h 62"/>
                  <a:gd name="T102" fmla="*/ 38 w 53"/>
                  <a:gd name="T103" fmla="*/ 49 h 62"/>
                  <a:gd name="T104" fmla="*/ 23 w 53"/>
                  <a:gd name="T105" fmla="*/ 50 h 62"/>
                  <a:gd name="T106" fmla="*/ 21 w 53"/>
                  <a:gd name="T107" fmla="*/ 4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62">
                    <a:moveTo>
                      <a:pt x="0" y="46"/>
                    </a:moveTo>
                    <a:cubicBezTo>
                      <a:pt x="0" y="47"/>
                      <a:pt x="0" y="48"/>
                      <a:pt x="0" y="48"/>
                    </a:cubicBezTo>
                    <a:cubicBezTo>
                      <a:pt x="0" y="48"/>
                      <a:pt x="0" y="48"/>
                      <a:pt x="0" y="48"/>
                    </a:cubicBezTo>
                    <a:cubicBezTo>
                      <a:pt x="0" y="49"/>
                      <a:pt x="0" y="49"/>
                      <a:pt x="0" y="50"/>
                    </a:cubicBezTo>
                    <a:cubicBezTo>
                      <a:pt x="0" y="50"/>
                      <a:pt x="0" y="51"/>
                      <a:pt x="0" y="52"/>
                    </a:cubicBezTo>
                    <a:cubicBezTo>
                      <a:pt x="0" y="52"/>
                      <a:pt x="0" y="52"/>
                      <a:pt x="0" y="52"/>
                    </a:cubicBezTo>
                    <a:cubicBezTo>
                      <a:pt x="0" y="53"/>
                      <a:pt x="0" y="53"/>
                      <a:pt x="0" y="53"/>
                    </a:cubicBezTo>
                    <a:cubicBezTo>
                      <a:pt x="0" y="53"/>
                      <a:pt x="0" y="53"/>
                      <a:pt x="0" y="54"/>
                    </a:cubicBezTo>
                    <a:cubicBezTo>
                      <a:pt x="0" y="54"/>
                      <a:pt x="0" y="54"/>
                      <a:pt x="0" y="54"/>
                    </a:cubicBezTo>
                    <a:cubicBezTo>
                      <a:pt x="0" y="57"/>
                      <a:pt x="6" y="59"/>
                      <a:pt x="15" y="60"/>
                    </a:cubicBezTo>
                    <a:cubicBezTo>
                      <a:pt x="28" y="62"/>
                      <a:pt x="44" y="61"/>
                      <a:pt x="50" y="57"/>
                    </a:cubicBezTo>
                    <a:cubicBezTo>
                      <a:pt x="52" y="56"/>
                      <a:pt x="53" y="55"/>
                      <a:pt x="53" y="54"/>
                    </a:cubicBezTo>
                    <a:cubicBezTo>
                      <a:pt x="53" y="53"/>
                      <a:pt x="53" y="52"/>
                      <a:pt x="53" y="51"/>
                    </a:cubicBezTo>
                    <a:cubicBezTo>
                      <a:pt x="53" y="51"/>
                      <a:pt x="53" y="49"/>
                      <a:pt x="53" y="49"/>
                    </a:cubicBezTo>
                    <a:cubicBezTo>
                      <a:pt x="53" y="49"/>
                      <a:pt x="53" y="49"/>
                      <a:pt x="53" y="49"/>
                    </a:cubicBezTo>
                    <a:cubicBezTo>
                      <a:pt x="53" y="48"/>
                      <a:pt x="53" y="48"/>
                      <a:pt x="53" y="47"/>
                    </a:cubicBezTo>
                    <a:cubicBezTo>
                      <a:pt x="53" y="46"/>
                      <a:pt x="53" y="46"/>
                      <a:pt x="53" y="46"/>
                    </a:cubicBezTo>
                    <a:cubicBezTo>
                      <a:pt x="53" y="43"/>
                      <a:pt x="53" y="39"/>
                      <a:pt x="53" y="34"/>
                    </a:cubicBezTo>
                    <a:cubicBezTo>
                      <a:pt x="53" y="33"/>
                      <a:pt x="52" y="31"/>
                      <a:pt x="52" y="29"/>
                    </a:cubicBezTo>
                    <a:cubicBezTo>
                      <a:pt x="52" y="26"/>
                      <a:pt x="51" y="24"/>
                      <a:pt x="51" y="23"/>
                    </a:cubicBezTo>
                    <a:cubicBezTo>
                      <a:pt x="50" y="20"/>
                      <a:pt x="47" y="9"/>
                      <a:pt x="40" y="0"/>
                    </a:cubicBezTo>
                    <a:cubicBezTo>
                      <a:pt x="40" y="1"/>
                      <a:pt x="40" y="2"/>
                      <a:pt x="39" y="2"/>
                    </a:cubicBezTo>
                    <a:cubicBezTo>
                      <a:pt x="35" y="4"/>
                      <a:pt x="27" y="5"/>
                      <a:pt x="20" y="4"/>
                    </a:cubicBezTo>
                    <a:cubicBezTo>
                      <a:pt x="15" y="3"/>
                      <a:pt x="12" y="2"/>
                      <a:pt x="13" y="0"/>
                    </a:cubicBezTo>
                    <a:cubicBezTo>
                      <a:pt x="12" y="1"/>
                      <a:pt x="12" y="2"/>
                      <a:pt x="11" y="3"/>
                    </a:cubicBezTo>
                    <a:cubicBezTo>
                      <a:pt x="11" y="3"/>
                      <a:pt x="10" y="4"/>
                      <a:pt x="10" y="5"/>
                    </a:cubicBezTo>
                    <a:cubicBezTo>
                      <a:pt x="10" y="5"/>
                      <a:pt x="9" y="6"/>
                      <a:pt x="8" y="8"/>
                    </a:cubicBezTo>
                    <a:cubicBezTo>
                      <a:pt x="7" y="9"/>
                      <a:pt x="7" y="10"/>
                      <a:pt x="7" y="10"/>
                    </a:cubicBezTo>
                    <a:cubicBezTo>
                      <a:pt x="6" y="11"/>
                      <a:pt x="5" y="13"/>
                      <a:pt x="5" y="14"/>
                    </a:cubicBezTo>
                    <a:cubicBezTo>
                      <a:pt x="5" y="15"/>
                      <a:pt x="4" y="17"/>
                      <a:pt x="3" y="19"/>
                    </a:cubicBezTo>
                    <a:cubicBezTo>
                      <a:pt x="3" y="20"/>
                      <a:pt x="2" y="22"/>
                      <a:pt x="2" y="24"/>
                    </a:cubicBezTo>
                    <a:cubicBezTo>
                      <a:pt x="2" y="24"/>
                      <a:pt x="2" y="25"/>
                      <a:pt x="1" y="26"/>
                    </a:cubicBezTo>
                    <a:cubicBezTo>
                      <a:pt x="1" y="26"/>
                      <a:pt x="1" y="29"/>
                      <a:pt x="1" y="31"/>
                    </a:cubicBezTo>
                    <a:cubicBezTo>
                      <a:pt x="0" y="33"/>
                      <a:pt x="0" y="33"/>
                      <a:pt x="0" y="37"/>
                    </a:cubicBezTo>
                    <a:cubicBezTo>
                      <a:pt x="0" y="38"/>
                      <a:pt x="0" y="39"/>
                      <a:pt x="0" y="40"/>
                    </a:cubicBezTo>
                    <a:cubicBezTo>
                      <a:pt x="0" y="40"/>
                      <a:pt x="0" y="43"/>
                      <a:pt x="0" y="46"/>
                    </a:cubicBezTo>
                    <a:close/>
                    <a:moveTo>
                      <a:pt x="36" y="8"/>
                    </a:moveTo>
                    <a:cubicBezTo>
                      <a:pt x="36" y="10"/>
                      <a:pt x="35" y="11"/>
                      <a:pt x="35" y="12"/>
                    </a:cubicBezTo>
                    <a:cubicBezTo>
                      <a:pt x="34" y="13"/>
                      <a:pt x="33" y="14"/>
                      <a:pt x="31" y="15"/>
                    </a:cubicBezTo>
                    <a:cubicBezTo>
                      <a:pt x="31" y="15"/>
                      <a:pt x="30" y="15"/>
                      <a:pt x="30" y="15"/>
                    </a:cubicBezTo>
                    <a:cubicBezTo>
                      <a:pt x="28" y="15"/>
                      <a:pt x="27" y="14"/>
                      <a:pt x="26" y="13"/>
                    </a:cubicBezTo>
                    <a:cubicBezTo>
                      <a:pt x="26" y="12"/>
                      <a:pt x="25" y="11"/>
                      <a:pt x="25" y="10"/>
                    </a:cubicBezTo>
                    <a:cubicBezTo>
                      <a:pt x="25" y="8"/>
                      <a:pt x="26" y="8"/>
                      <a:pt x="27" y="8"/>
                    </a:cubicBezTo>
                    <a:cubicBezTo>
                      <a:pt x="29" y="8"/>
                      <a:pt x="32" y="8"/>
                      <a:pt x="34" y="7"/>
                    </a:cubicBezTo>
                    <a:cubicBezTo>
                      <a:pt x="35" y="7"/>
                      <a:pt x="36" y="7"/>
                      <a:pt x="36" y="8"/>
                    </a:cubicBezTo>
                    <a:close/>
                    <a:moveTo>
                      <a:pt x="21" y="48"/>
                    </a:moveTo>
                    <a:cubicBezTo>
                      <a:pt x="27" y="19"/>
                      <a:pt x="27" y="19"/>
                      <a:pt x="27" y="19"/>
                    </a:cubicBezTo>
                    <a:cubicBezTo>
                      <a:pt x="27" y="18"/>
                      <a:pt x="28" y="17"/>
                      <a:pt x="29" y="17"/>
                    </a:cubicBezTo>
                    <a:cubicBezTo>
                      <a:pt x="32" y="17"/>
                      <a:pt x="32" y="17"/>
                      <a:pt x="32" y="17"/>
                    </a:cubicBezTo>
                    <a:cubicBezTo>
                      <a:pt x="33" y="17"/>
                      <a:pt x="34" y="18"/>
                      <a:pt x="35" y="19"/>
                    </a:cubicBezTo>
                    <a:cubicBezTo>
                      <a:pt x="40" y="46"/>
                      <a:pt x="40" y="46"/>
                      <a:pt x="40" y="46"/>
                    </a:cubicBezTo>
                    <a:cubicBezTo>
                      <a:pt x="40" y="48"/>
                      <a:pt x="39" y="48"/>
                      <a:pt x="38" y="49"/>
                    </a:cubicBezTo>
                    <a:cubicBezTo>
                      <a:pt x="34" y="50"/>
                      <a:pt x="25" y="50"/>
                      <a:pt x="23" y="50"/>
                    </a:cubicBezTo>
                    <a:cubicBezTo>
                      <a:pt x="22" y="50"/>
                      <a:pt x="21" y="49"/>
                      <a:pt x="21" y="48"/>
                    </a:cubicBezTo>
                    <a:close/>
                  </a:path>
                </a:pathLst>
              </a:custGeom>
              <a:grpFill/>
              <a:ln w="9525">
                <a:noFill/>
                <a:round/>
              </a:ln>
            </p:spPr>
            <p:txBody>
              <a:bodyPr vert="horz" wrap="square" lIns="91440" tIns="45720" rIns="91440" bIns="45720" numCol="1" anchor="t" anchorCtr="0" compatLnSpc="1"/>
              <a:lstStyle/>
              <a:p>
                <a:endParaRPr lang="id-ID">
                  <a:solidFill>
                    <a:srgbClr val="262626"/>
                  </a:solidFill>
                  <a:latin typeface="Lato" panose="020F0502020204030203" pitchFamily="34" charset="0"/>
                  <a:ea typeface="Lato" panose="020F0502020204030203" pitchFamily="34" charset="0"/>
                  <a:cs typeface="Lato" panose="020F0502020204030203" pitchFamily="34" charset="0"/>
                </a:endParaRPr>
              </a:p>
            </p:txBody>
          </p:sp>
        </p:grpSp>
      </p:grpSp>
      <p:sp>
        <p:nvSpPr>
          <p:cNvPr id="43" name="Rectangle 42"/>
          <p:cNvSpPr/>
          <p:nvPr/>
        </p:nvSpPr>
        <p:spPr>
          <a:xfrm>
            <a:off x="7619363" y="2879441"/>
            <a:ext cx="3987246" cy="955919"/>
          </a:xfrm>
          <a:prstGeom prst="rect">
            <a:avLst/>
          </a:prstGeom>
        </p:spPr>
        <p:txBody>
          <a:bodyPr wrap="square">
            <a:spAutoFit/>
          </a:bodyPr>
          <a:lstStyle/>
          <a:p>
            <a:pPr algn="just">
              <a:lnSpc>
                <a:spcPts val="1650"/>
              </a:lnSpc>
              <a:spcAft>
                <a:spcPts val="1500"/>
              </a:spcAft>
            </a:pP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Nam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viverra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euismod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odio</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gravida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pellentesque</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urna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varius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vitae.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Sed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dui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in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et,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interdum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nec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metus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endParaRPr lang="en-US"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4" name="Rectangle 43"/>
          <p:cNvSpPr/>
          <p:nvPr/>
        </p:nvSpPr>
        <p:spPr>
          <a:xfrm>
            <a:off x="7619363" y="4013477"/>
            <a:ext cx="3987246" cy="955919"/>
          </a:xfrm>
          <a:prstGeom prst="rect">
            <a:avLst/>
          </a:prstGeom>
        </p:spPr>
        <p:txBody>
          <a:bodyPr wrap="square">
            <a:spAutoFit/>
          </a:bodyPr>
          <a:lstStyle/>
          <a:p>
            <a:pPr algn="just">
              <a:lnSpc>
                <a:spcPts val="1650"/>
              </a:lnSpc>
              <a:spcAft>
                <a:spcPts val="1500"/>
              </a:spcAft>
            </a:pP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Nam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viverra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euismod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odio</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gravida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pellentesque</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urna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varius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vitae.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Sed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dui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in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et,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interdum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nec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metus</a:t>
            </a:r>
            <a:r>
              <a:rPr lang="en-US" sz="1200">
                <a:solidFill>
                  <a:srgbClr val="262626"/>
                </a:solidFill>
                <a:latin typeface="Lato" panose="020F0502020204030203" pitchFamily="34" charset="0"/>
                <a:ea typeface="Lato" panose="020F0502020204030203" pitchFamily="34" charset="0"/>
                <a:cs typeface="Lato" panose="020F0502020204030203" pitchFamily="34" charset="0"/>
              </a:rPr>
              <a:t>. </a:t>
            </a:r>
            <a:endParaRPr lang="en-US"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5" name="Shape 2774"/>
          <p:cNvSpPr/>
          <p:nvPr/>
        </p:nvSpPr>
        <p:spPr>
          <a:xfrm>
            <a:off x="6944111" y="3055133"/>
            <a:ext cx="495725" cy="45667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6" name="Shape 2784"/>
          <p:cNvSpPr/>
          <p:nvPr/>
        </p:nvSpPr>
        <p:spPr>
          <a:xfrm>
            <a:off x="6944110" y="4209312"/>
            <a:ext cx="495725" cy="45667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7" name="Rectangle 46"/>
          <p:cNvSpPr/>
          <p:nvPr/>
        </p:nvSpPr>
        <p:spPr>
          <a:xfrm>
            <a:off x="7518740" y="5147513"/>
            <a:ext cx="3987246" cy="955919"/>
          </a:xfrm>
          <a:prstGeom prst="rect">
            <a:avLst/>
          </a:prstGeom>
        </p:spPr>
        <p:txBody>
          <a:bodyPr wrap="square">
            <a:spAutoFit/>
          </a:bodyPr>
          <a:lstStyle/>
          <a:p>
            <a:pPr algn="just">
              <a:lnSpc>
                <a:spcPts val="1650"/>
              </a:lnSpc>
              <a:spcAft>
                <a:spcPts val="1500"/>
              </a:spcAft>
            </a:pP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ipsum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dolor sit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amet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consectetur</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elit</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Nam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viverra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euismod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odio</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gravida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pellentesque</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urna</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varius</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vitae.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Sed</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dui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lorem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in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adipiscing</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et,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interdum</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nec</a:t>
            </a:r>
            <a:r>
              <a:rPr lang="en-US" sz="1200" dirty="0">
                <a:solidFill>
                  <a:srgbClr val="262626"/>
                </a:solidFill>
                <a:latin typeface="Lato" panose="020F0502020204030203" pitchFamily="34" charset="0"/>
                <a:ea typeface="Lato" panose="020F0502020204030203" pitchFamily="34" charset="0"/>
                <a:cs typeface="Lato" panose="020F0502020204030203" pitchFamily="34" charset="0"/>
              </a:rPr>
              <a:t> </a:t>
            </a:r>
            <a:r>
              <a:rPr lang="en-US" sz="1200" dirty="0" err="1">
                <a:solidFill>
                  <a:srgbClr val="262626"/>
                </a:solidFill>
                <a:latin typeface="Lato" panose="020F0502020204030203" pitchFamily="34" charset="0"/>
                <a:ea typeface="Lato" panose="020F0502020204030203" pitchFamily="34" charset="0"/>
                <a:cs typeface="Lato" panose="020F0502020204030203" pitchFamily="34" charset="0"/>
              </a:rPr>
              <a:t>metus</a:t>
            </a:r>
            <a:r>
              <a:rPr lang="en-US" sz="1200">
                <a:solidFill>
                  <a:srgbClr val="262626"/>
                </a:solidFill>
                <a:latin typeface="Lato" panose="020F0502020204030203" pitchFamily="34" charset="0"/>
                <a:ea typeface="Lato" panose="020F0502020204030203" pitchFamily="34" charset="0"/>
                <a:cs typeface="Lato" panose="020F0502020204030203" pitchFamily="34" charset="0"/>
              </a:rPr>
              <a:t>. </a:t>
            </a:r>
            <a:endParaRPr lang="en-US" sz="1200" dirty="0">
              <a:solidFill>
                <a:srgbClr val="262626"/>
              </a:solidFill>
              <a:latin typeface="Lato" panose="020F0502020204030203" pitchFamily="34" charset="0"/>
              <a:ea typeface="Lato" panose="020F0502020204030203" pitchFamily="34" charset="0"/>
              <a:cs typeface="Lato" panose="020F0502020204030203" pitchFamily="34" charset="0"/>
            </a:endParaRPr>
          </a:p>
        </p:txBody>
      </p:sp>
      <p:sp>
        <p:nvSpPr>
          <p:cNvPr id="48" name="Shape 2753"/>
          <p:cNvSpPr/>
          <p:nvPr/>
        </p:nvSpPr>
        <p:spPr>
          <a:xfrm>
            <a:off x="6944110" y="5323204"/>
            <a:ext cx="405594" cy="456671"/>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14284" tIns="14284" rIns="14284" bIns="14284" anchor="ctr"/>
          <a:lstStyle/>
          <a:p>
            <a:pPr defTabSz="1708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262626"/>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3228" b="3228"/>
          <a:stretch>
            <a:fillRect/>
          </a:stretch>
        </p:blipFill>
        <p:spPr/>
      </p:pic>
      <p:sp>
        <p:nvSpPr>
          <p:cNvPr id="48" name="Rectangle 47"/>
          <p:cNvSpPr/>
          <p:nvPr/>
        </p:nvSpPr>
        <p:spPr>
          <a:xfrm>
            <a:off x="0" y="0"/>
            <a:ext cx="12192000" cy="6858000"/>
          </a:xfrm>
          <a:prstGeom prst="rect">
            <a:avLst/>
          </a:prstGeom>
          <a:solidFill>
            <a:schemeClr val="tx1">
              <a:alpha val="68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nvGrpSpPr>
          <p:cNvPr id="8" name="Группа 30"/>
          <p:cNvGrpSpPr/>
          <p:nvPr/>
        </p:nvGrpSpPr>
        <p:grpSpPr>
          <a:xfrm>
            <a:off x="695325" y="386557"/>
            <a:ext cx="1025952" cy="1015664"/>
            <a:chOff x="13015913" y="9236075"/>
            <a:chExt cx="1108075" cy="1096963"/>
          </a:xfrm>
          <a:solidFill>
            <a:schemeClr val="bg1"/>
          </a:solidFill>
        </p:grpSpPr>
        <p:sp>
          <p:nvSpPr>
            <p:cNvPr id="9" name="Freeform 20"/>
            <p:cNvSpPr>
              <a:spLocks noEditPoints="1"/>
            </p:cNvSpPr>
            <p:nvPr/>
          </p:nvSpPr>
          <p:spPr bwMode="auto">
            <a:xfrm>
              <a:off x="13015913" y="9236075"/>
              <a:ext cx="1108075" cy="1096963"/>
            </a:xfrm>
            <a:custGeom>
              <a:avLst/>
              <a:gdLst>
                <a:gd name="T0" fmla="*/ 330 w 340"/>
                <a:gd name="T1" fmla="*/ 136 h 340"/>
                <a:gd name="T2" fmla="*/ 300 w 340"/>
                <a:gd name="T3" fmla="*/ 70 h 340"/>
                <a:gd name="T4" fmla="*/ 297 w 340"/>
                <a:gd name="T5" fmla="*/ 63 h 340"/>
                <a:gd name="T6" fmla="*/ 235 w 340"/>
                <a:gd name="T7" fmla="*/ 0 h 340"/>
                <a:gd name="T8" fmla="*/ 70 w 340"/>
                <a:gd name="T9" fmla="*/ 0 h 340"/>
                <a:gd name="T10" fmla="*/ 40 w 340"/>
                <a:gd name="T11" fmla="*/ 30 h 340"/>
                <a:gd name="T12" fmla="*/ 11 w 340"/>
                <a:gd name="T13" fmla="*/ 136 h 340"/>
                <a:gd name="T14" fmla="*/ 0 w 340"/>
                <a:gd name="T15" fmla="*/ 159 h 340"/>
                <a:gd name="T16" fmla="*/ 9 w 340"/>
                <a:gd name="T17" fmla="*/ 331 h 340"/>
                <a:gd name="T18" fmla="*/ 12 w 340"/>
                <a:gd name="T19" fmla="*/ 333 h 340"/>
                <a:gd name="T20" fmla="*/ 20 w 340"/>
                <a:gd name="T21" fmla="*/ 338 h 340"/>
                <a:gd name="T22" fmla="*/ 21 w 340"/>
                <a:gd name="T23" fmla="*/ 338 h 340"/>
                <a:gd name="T24" fmla="*/ 25 w 340"/>
                <a:gd name="T25" fmla="*/ 339 h 340"/>
                <a:gd name="T26" fmla="*/ 50 w 340"/>
                <a:gd name="T27" fmla="*/ 340 h 340"/>
                <a:gd name="T28" fmla="*/ 310 w 340"/>
                <a:gd name="T29" fmla="*/ 340 h 340"/>
                <a:gd name="T30" fmla="*/ 319 w 340"/>
                <a:gd name="T31" fmla="*/ 338 h 340"/>
                <a:gd name="T32" fmla="*/ 320 w 340"/>
                <a:gd name="T33" fmla="*/ 338 h 340"/>
                <a:gd name="T34" fmla="*/ 321 w 340"/>
                <a:gd name="T35" fmla="*/ 338 h 340"/>
                <a:gd name="T36" fmla="*/ 330 w 340"/>
                <a:gd name="T37" fmla="*/ 332 h 340"/>
                <a:gd name="T38" fmla="*/ 340 w 340"/>
                <a:gd name="T39" fmla="*/ 310 h 340"/>
                <a:gd name="T40" fmla="*/ 338 w 340"/>
                <a:gd name="T41" fmla="*/ 146 h 340"/>
                <a:gd name="T42" fmla="*/ 289 w 340"/>
                <a:gd name="T43" fmla="*/ 68 h 340"/>
                <a:gd name="T44" fmla="*/ 232 w 340"/>
                <a:gd name="T45" fmla="*/ 11 h 340"/>
                <a:gd name="T46" fmla="*/ 70 w 340"/>
                <a:gd name="T47" fmla="*/ 10 h 340"/>
                <a:gd name="T48" fmla="*/ 229 w 340"/>
                <a:gd name="T49" fmla="*/ 71 h 340"/>
                <a:gd name="T50" fmla="*/ 290 w 340"/>
                <a:gd name="T51" fmla="*/ 108 h 340"/>
                <a:gd name="T52" fmla="*/ 290 w 340"/>
                <a:gd name="T53" fmla="*/ 170 h 340"/>
                <a:gd name="T54" fmla="*/ 260 w 340"/>
                <a:gd name="T55" fmla="*/ 180 h 340"/>
                <a:gd name="T56" fmla="*/ 80 w 340"/>
                <a:gd name="T57" fmla="*/ 187 h 340"/>
                <a:gd name="T58" fmla="*/ 50 w 340"/>
                <a:gd name="T59" fmla="*/ 170 h 340"/>
                <a:gd name="T60" fmla="*/ 56 w 340"/>
                <a:gd name="T61" fmla="*/ 16 h 340"/>
                <a:gd name="T62" fmla="*/ 85 w 340"/>
                <a:gd name="T63" fmla="*/ 190 h 340"/>
                <a:gd name="T64" fmla="*/ 221 w 340"/>
                <a:gd name="T65" fmla="*/ 210 h 340"/>
                <a:gd name="T66" fmla="*/ 203 w 340"/>
                <a:gd name="T67" fmla="*/ 219 h 340"/>
                <a:gd name="T68" fmla="*/ 183 w 340"/>
                <a:gd name="T69" fmla="*/ 226 h 340"/>
                <a:gd name="T70" fmla="*/ 154 w 340"/>
                <a:gd name="T71" fmla="*/ 229 h 340"/>
                <a:gd name="T72" fmla="*/ 203 w 340"/>
                <a:gd name="T73" fmla="*/ 219 h 340"/>
                <a:gd name="T74" fmla="*/ 10 w 340"/>
                <a:gd name="T75" fmla="*/ 310 h 340"/>
                <a:gd name="T76" fmla="*/ 12 w 340"/>
                <a:gd name="T77" fmla="*/ 152 h 340"/>
                <a:gd name="T78" fmla="*/ 17 w 340"/>
                <a:gd name="T79" fmla="*/ 324 h 340"/>
                <a:gd name="T80" fmla="*/ 317 w 340"/>
                <a:gd name="T81" fmla="*/ 328 h 340"/>
                <a:gd name="T82" fmla="*/ 317 w 340"/>
                <a:gd name="T83" fmla="*/ 329 h 340"/>
                <a:gd name="T84" fmla="*/ 310 w 340"/>
                <a:gd name="T85" fmla="*/ 330 h 340"/>
                <a:gd name="T86" fmla="*/ 50 w 340"/>
                <a:gd name="T87" fmla="*/ 330 h 340"/>
                <a:gd name="T88" fmla="*/ 27 w 340"/>
                <a:gd name="T89" fmla="*/ 329 h 340"/>
                <a:gd name="T90" fmla="*/ 24 w 340"/>
                <a:gd name="T91" fmla="*/ 329 h 340"/>
                <a:gd name="T92" fmla="*/ 19 w 340"/>
                <a:gd name="T93" fmla="*/ 326 h 340"/>
                <a:gd name="T94" fmla="*/ 181 w 340"/>
                <a:gd name="T95" fmla="*/ 229 h 340"/>
                <a:gd name="T96" fmla="*/ 317 w 340"/>
                <a:gd name="T97" fmla="*/ 328 h 340"/>
                <a:gd name="T98" fmla="*/ 325 w 340"/>
                <a:gd name="T99" fmla="*/ 324 h 340"/>
                <a:gd name="T100" fmla="*/ 329 w 340"/>
                <a:gd name="T101" fmla="*/ 152 h 340"/>
                <a:gd name="T102" fmla="*/ 330 w 340"/>
                <a:gd name="T103" fmla="*/ 3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0" h="340">
                  <a:moveTo>
                    <a:pt x="338" y="146"/>
                  </a:moveTo>
                  <a:cubicBezTo>
                    <a:pt x="336" y="142"/>
                    <a:pt x="333" y="139"/>
                    <a:pt x="330" y="136"/>
                  </a:cubicBezTo>
                  <a:cubicBezTo>
                    <a:pt x="300" y="110"/>
                    <a:pt x="300" y="110"/>
                    <a:pt x="300" y="110"/>
                  </a:cubicBezTo>
                  <a:cubicBezTo>
                    <a:pt x="300" y="70"/>
                    <a:pt x="300" y="70"/>
                    <a:pt x="300" y="70"/>
                  </a:cubicBezTo>
                  <a:cubicBezTo>
                    <a:pt x="300" y="66"/>
                    <a:pt x="300" y="66"/>
                    <a:pt x="300" y="66"/>
                  </a:cubicBezTo>
                  <a:cubicBezTo>
                    <a:pt x="297" y="63"/>
                    <a:pt x="297" y="63"/>
                    <a:pt x="297" y="63"/>
                  </a:cubicBezTo>
                  <a:cubicBezTo>
                    <a:pt x="237" y="3"/>
                    <a:pt x="237" y="3"/>
                    <a:pt x="237" y="3"/>
                  </a:cubicBezTo>
                  <a:cubicBezTo>
                    <a:pt x="235" y="0"/>
                    <a:pt x="235" y="0"/>
                    <a:pt x="235" y="0"/>
                  </a:cubicBezTo>
                  <a:cubicBezTo>
                    <a:pt x="230" y="0"/>
                    <a:pt x="230" y="0"/>
                    <a:pt x="230" y="0"/>
                  </a:cubicBezTo>
                  <a:cubicBezTo>
                    <a:pt x="70" y="0"/>
                    <a:pt x="70" y="0"/>
                    <a:pt x="70" y="0"/>
                  </a:cubicBezTo>
                  <a:cubicBezTo>
                    <a:pt x="62" y="0"/>
                    <a:pt x="55" y="3"/>
                    <a:pt x="49" y="8"/>
                  </a:cubicBezTo>
                  <a:cubicBezTo>
                    <a:pt x="44" y="14"/>
                    <a:pt x="40" y="22"/>
                    <a:pt x="40" y="30"/>
                  </a:cubicBezTo>
                  <a:cubicBezTo>
                    <a:pt x="40" y="110"/>
                    <a:pt x="40" y="110"/>
                    <a:pt x="40" y="110"/>
                  </a:cubicBezTo>
                  <a:cubicBezTo>
                    <a:pt x="11" y="136"/>
                    <a:pt x="11" y="136"/>
                    <a:pt x="11" y="136"/>
                  </a:cubicBezTo>
                  <a:cubicBezTo>
                    <a:pt x="7" y="139"/>
                    <a:pt x="5" y="142"/>
                    <a:pt x="3" y="146"/>
                  </a:cubicBezTo>
                  <a:cubicBezTo>
                    <a:pt x="1" y="150"/>
                    <a:pt x="0" y="154"/>
                    <a:pt x="0" y="159"/>
                  </a:cubicBezTo>
                  <a:cubicBezTo>
                    <a:pt x="0" y="310"/>
                    <a:pt x="0" y="310"/>
                    <a:pt x="0" y="310"/>
                  </a:cubicBezTo>
                  <a:cubicBezTo>
                    <a:pt x="0" y="318"/>
                    <a:pt x="4" y="325"/>
                    <a:pt x="9" y="331"/>
                  </a:cubicBezTo>
                  <a:cubicBezTo>
                    <a:pt x="10" y="331"/>
                    <a:pt x="10" y="332"/>
                    <a:pt x="11" y="332"/>
                  </a:cubicBezTo>
                  <a:cubicBezTo>
                    <a:pt x="12" y="333"/>
                    <a:pt x="12" y="333"/>
                    <a:pt x="12" y="333"/>
                  </a:cubicBezTo>
                  <a:cubicBezTo>
                    <a:pt x="14" y="335"/>
                    <a:pt x="17" y="337"/>
                    <a:pt x="20" y="338"/>
                  </a:cubicBezTo>
                  <a:cubicBezTo>
                    <a:pt x="20" y="338"/>
                    <a:pt x="20" y="338"/>
                    <a:pt x="20" y="338"/>
                  </a:cubicBezTo>
                  <a:cubicBezTo>
                    <a:pt x="21" y="338"/>
                    <a:pt x="21" y="338"/>
                    <a:pt x="21" y="338"/>
                  </a:cubicBezTo>
                  <a:cubicBezTo>
                    <a:pt x="21" y="338"/>
                    <a:pt x="21" y="338"/>
                    <a:pt x="21" y="338"/>
                  </a:cubicBezTo>
                  <a:cubicBezTo>
                    <a:pt x="21" y="338"/>
                    <a:pt x="21" y="338"/>
                    <a:pt x="21" y="338"/>
                  </a:cubicBezTo>
                  <a:cubicBezTo>
                    <a:pt x="23" y="339"/>
                    <a:pt x="24" y="339"/>
                    <a:pt x="25" y="339"/>
                  </a:cubicBezTo>
                  <a:cubicBezTo>
                    <a:pt x="27" y="340"/>
                    <a:pt x="29" y="340"/>
                    <a:pt x="30" y="340"/>
                  </a:cubicBezTo>
                  <a:cubicBezTo>
                    <a:pt x="50" y="340"/>
                    <a:pt x="50" y="340"/>
                    <a:pt x="50" y="340"/>
                  </a:cubicBezTo>
                  <a:cubicBezTo>
                    <a:pt x="290" y="340"/>
                    <a:pt x="290" y="340"/>
                    <a:pt x="290" y="340"/>
                  </a:cubicBezTo>
                  <a:cubicBezTo>
                    <a:pt x="310" y="340"/>
                    <a:pt x="310" y="340"/>
                    <a:pt x="310" y="340"/>
                  </a:cubicBezTo>
                  <a:cubicBezTo>
                    <a:pt x="312" y="340"/>
                    <a:pt x="314" y="340"/>
                    <a:pt x="316" y="339"/>
                  </a:cubicBezTo>
                  <a:cubicBezTo>
                    <a:pt x="317" y="339"/>
                    <a:pt x="318" y="339"/>
                    <a:pt x="319" y="338"/>
                  </a:cubicBezTo>
                  <a:cubicBezTo>
                    <a:pt x="320" y="338"/>
                    <a:pt x="320" y="338"/>
                    <a:pt x="320" y="338"/>
                  </a:cubicBezTo>
                  <a:cubicBezTo>
                    <a:pt x="320" y="338"/>
                    <a:pt x="320" y="338"/>
                    <a:pt x="320" y="338"/>
                  </a:cubicBezTo>
                  <a:cubicBezTo>
                    <a:pt x="320" y="338"/>
                    <a:pt x="320" y="338"/>
                    <a:pt x="320" y="338"/>
                  </a:cubicBezTo>
                  <a:cubicBezTo>
                    <a:pt x="321" y="338"/>
                    <a:pt x="321" y="338"/>
                    <a:pt x="321" y="338"/>
                  </a:cubicBezTo>
                  <a:cubicBezTo>
                    <a:pt x="324" y="337"/>
                    <a:pt x="326" y="335"/>
                    <a:pt x="329" y="333"/>
                  </a:cubicBezTo>
                  <a:cubicBezTo>
                    <a:pt x="330" y="332"/>
                    <a:pt x="330" y="332"/>
                    <a:pt x="330" y="332"/>
                  </a:cubicBezTo>
                  <a:cubicBezTo>
                    <a:pt x="330" y="332"/>
                    <a:pt x="331" y="331"/>
                    <a:pt x="332" y="331"/>
                  </a:cubicBezTo>
                  <a:cubicBezTo>
                    <a:pt x="337" y="325"/>
                    <a:pt x="340" y="318"/>
                    <a:pt x="340" y="310"/>
                  </a:cubicBezTo>
                  <a:cubicBezTo>
                    <a:pt x="340" y="159"/>
                    <a:pt x="340" y="159"/>
                    <a:pt x="340" y="159"/>
                  </a:cubicBezTo>
                  <a:cubicBezTo>
                    <a:pt x="340" y="154"/>
                    <a:pt x="339" y="150"/>
                    <a:pt x="338" y="146"/>
                  </a:cubicBezTo>
                  <a:close/>
                  <a:moveTo>
                    <a:pt x="232" y="11"/>
                  </a:moveTo>
                  <a:cubicBezTo>
                    <a:pt x="289" y="68"/>
                    <a:pt x="289" y="68"/>
                    <a:pt x="289" y="68"/>
                  </a:cubicBezTo>
                  <a:cubicBezTo>
                    <a:pt x="232" y="68"/>
                    <a:pt x="232" y="68"/>
                    <a:pt x="232" y="68"/>
                  </a:cubicBezTo>
                  <a:lnTo>
                    <a:pt x="232" y="11"/>
                  </a:lnTo>
                  <a:close/>
                  <a:moveTo>
                    <a:pt x="56" y="16"/>
                  </a:moveTo>
                  <a:cubicBezTo>
                    <a:pt x="60" y="12"/>
                    <a:pt x="65" y="10"/>
                    <a:pt x="70" y="10"/>
                  </a:cubicBezTo>
                  <a:cubicBezTo>
                    <a:pt x="229" y="10"/>
                    <a:pt x="229" y="10"/>
                    <a:pt x="229" y="10"/>
                  </a:cubicBezTo>
                  <a:cubicBezTo>
                    <a:pt x="229" y="71"/>
                    <a:pt x="229" y="71"/>
                    <a:pt x="229" y="71"/>
                  </a:cubicBezTo>
                  <a:cubicBezTo>
                    <a:pt x="290" y="71"/>
                    <a:pt x="290" y="71"/>
                    <a:pt x="290" y="71"/>
                  </a:cubicBezTo>
                  <a:cubicBezTo>
                    <a:pt x="290" y="108"/>
                    <a:pt x="290" y="108"/>
                    <a:pt x="290" y="108"/>
                  </a:cubicBezTo>
                  <a:cubicBezTo>
                    <a:pt x="290" y="108"/>
                    <a:pt x="290" y="108"/>
                    <a:pt x="290" y="108"/>
                  </a:cubicBezTo>
                  <a:cubicBezTo>
                    <a:pt x="290" y="170"/>
                    <a:pt x="290" y="170"/>
                    <a:pt x="290" y="170"/>
                  </a:cubicBezTo>
                  <a:cubicBezTo>
                    <a:pt x="260" y="187"/>
                    <a:pt x="260" y="187"/>
                    <a:pt x="260" y="187"/>
                  </a:cubicBezTo>
                  <a:cubicBezTo>
                    <a:pt x="260" y="180"/>
                    <a:pt x="260" y="180"/>
                    <a:pt x="260" y="180"/>
                  </a:cubicBezTo>
                  <a:cubicBezTo>
                    <a:pt x="80" y="180"/>
                    <a:pt x="80" y="180"/>
                    <a:pt x="80" y="180"/>
                  </a:cubicBezTo>
                  <a:cubicBezTo>
                    <a:pt x="80" y="187"/>
                    <a:pt x="80" y="187"/>
                    <a:pt x="80" y="187"/>
                  </a:cubicBezTo>
                  <a:cubicBezTo>
                    <a:pt x="50" y="170"/>
                    <a:pt x="50" y="170"/>
                    <a:pt x="50" y="170"/>
                  </a:cubicBezTo>
                  <a:cubicBezTo>
                    <a:pt x="50" y="170"/>
                    <a:pt x="50" y="170"/>
                    <a:pt x="50" y="170"/>
                  </a:cubicBezTo>
                  <a:cubicBezTo>
                    <a:pt x="50" y="30"/>
                    <a:pt x="50" y="30"/>
                    <a:pt x="50" y="30"/>
                  </a:cubicBezTo>
                  <a:cubicBezTo>
                    <a:pt x="50" y="25"/>
                    <a:pt x="52" y="19"/>
                    <a:pt x="56" y="16"/>
                  </a:cubicBezTo>
                  <a:close/>
                  <a:moveTo>
                    <a:pt x="120" y="210"/>
                  </a:moveTo>
                  <a:cubicBezTo>
                    <a:pt x="85" y="190"/>
                    <a:pt x="85" y="190"/>
                    <a:pt x="85" y="190"/>
                  </a:cubicBezTo>
                  <a:cubicBezTo>
                    <a:pt x="256" y="190"/>
                    <a:pt x="256" y="190"/>
                    <a:pt x="256" y="190"/>
                  </a:cubicBezTo>
                  <a:cubicBezTo>
                    <a:pt x="221" y="210"/>
                    <a:pt x="221" y="210"/>
                    <a:pt x="221" y="210"/>
                  </a:cubicBezTo>
                  <a:lnTo>
                    <a:pt x="120" y="210"/>
                  </a:lnTo>
                  <a:close/>
                  <a:moveTo>
                    <a:pt x="203" y="219"/>
                  </a:moveTo>
                  <a:cubicBezTo>
                    <a:pt x="187" y="229"/>
                    <a:pt x="187" y="229"/>
                    <a:pt x="187" y="229"/>
                  </a:cubicBezTo>
                  <a:cubicBezTo>
                    <a:pt x="183" y="226"/>
                    <a:pt x="183" y="226"/>
                    <a:pt x="183" y="226"/>
                  </a:cubicBezTo>
                  <a:cubicBezTo>
                    <a:pt x="175" y="221"/>
                    <a:pt x="165" y="221"/>
                    <a:pt x="158" y="226"/>
                  </a:cubicBezTo>
                  <a:cubicBezTo>
                    <a:pt x="154" y="229"/>
                    <a:pt x="154" y="229"/>
                    <a:pt x="154" y="229"/>
                  </a:cubicBezTo>
                  <a:cubicBezTo>
                    <a:pt x="137" y="219"/>
                    <a:pt x="137" y="219"/>
                    <a:pt x="137" y="219"/>
                  </a:cubicBezTo>
                  <a:lnTo>
                    <a:pt x="203" y="219"/>
                  </a:lnTo>
                  <a:close/>
                  <a:moveTo>
                    <a:pt x="16" y="324"/>
                  </a:moveTo>
                  <a:cubicBezTo>
                    <a:pt x="12" y="320"/>
                    <a:pt x="10" y="315"/>
                    <a:pt x="10" y="310"/>
                  </a:cubicBezTo>
                  <a:cubicBezTo>
                    <a:pt x="10" y="159"/>
                    <a:pt x="10" y="159"/>
                    <a:pt x="10" y="159"/>
                  </a:cubicBezTo>
                  <a:cubicBezTo>
                    <a:pt x="10" y="157"/>
                    <a:pt x="11" y="154"/>
                    <a:pt x="12" y="152"/>
                  </a:cubicBezTo>
                  <a:cubicBezTo>
                    <a:pt x="152" y="231"/>
                    <a:pt x="152" y="231"/>
                    <a:pt x="152" y="231"/>
                  </a:cubicBezTo>
                  <a:cubicBezTo>
                    <a:pt x="17" y="324"/>
                    <a:pt x="17" y="324"/>
                    <a:pt x="17" y="324"/>
                  </a:cubicBezTo>
                  <a:cubicBezTo>
                    <a:pt x="17" y="324"/>
                    <a:pt x="16" y="324"/>
                    <a:pt x="16" y="324"/>
                  </a:cubicBezTo>
                  <a:close/>
                  <a:moveTo>
                    <a:pt x="317" y="328"/>
                  </a:moveTo>
                  <a:cubicBezTo>
                    <a:pt x="317" y="328"/>
                    <a:pt x="317" y="328"/>
                    <a:pt x="317" y="329"/>
                  </a:cubicBezTo>
                  <a:cubicBezTo>
                    <a:pt x="317" y="329"/>
                    <a:pt x="317" y="329"/>
                    <a:pt x="317" y="329"/>
                  </a:cubicBezTo>
                  <a:cubicBezTo>
                    <a:pt x="316" y="329"/>
                    <a:pt x="315" y="329"/>
                    <a:pt x="314" y="329"/>
                  </a:cubicBezTo>
                  <a:cubicBezTo>
                    <a:pt x="313" y="330"/>
                    <a:pt x="312" y="330"/>
                    <a:pt x="310" y="330"/>
                  </a:cubicBezTo>
                  <a:cubicBezTo>
                    <a:pt x="290" y="330"/>
                    <a:pt x="290" y="330"/>
                    <a:pt x="290" y="330"/>
                  </a:cubicBezTo>
                  <a:cubicBezTo>
                    <a:pt x="50" y="330"/>
                    <a:pt x="50" y="330"/>
                    <a:pt x="50" y="330"/>
                  </a:cubicBezTo>
                  <a:cubicBezTo>
                    <a:pt x="30" y="330"/>
                    <a:pt x="30" y="330"/>
                    <a:pt x="30" y="330"/>
                  </a:cubicBezTo>
                  <a:cubicBezTo>
                    <a:pt x="29" y="330"/>
                    <a:pt x="28" y="330"/>
                    <a:pt x="27" y="329"/>
                  </a:cubicBezTo>
                  <a:cubicBezTo>
                    <a:pt x="26" y="329"/>
                    <a:pt x="25" y="329"/>
                    <a:pt x="24" y="329"/>
                  </a:cubicBezTo>
                  <a:cubicBezTo>
                    <a:pt x="24" y="329"/>
                    <a:pt x="24" y="329"/>
                    <a:pt x="24" y="329"/>
                  </a:cubicBezTo>
                  <a:cubicBezTo>
                    <a:pt x="24" y="328"/>
                    <a:pt x="24" y="328"/>
                    <a:pt x="24" y="328"/>
                  </a:cubicBezTo>
                  <a:cubicBezTo>
                    <a:pt x="22" y="328"/>
                    <a:pt x="21" y="327"/>
                    <a:pt x="19" y="326"/>
                  </a:cubicBezTo>
                  <a:cubicBezTo>
                    <a:pt x="160" y="229"/>
                    <a:pt x="160" y="229"/>
                    <a:pt x="160" y="229"/>
                  </a:cubicBezTo>
                  <a:cubicBezTo>
                    <a:pt x="166" y="224"/>
                    <a:pt x="175" y="224"/>
                    <a:pt x="181" y="229"/>
                  </a:cubicBezTo>
                  <a:cubicBezTo>
                    <a:pt x="322" y="326"/>
                    <a:pt x="322" y="326"/>
                    <a:pt x="322" y="326"/>
                  </a:cubicBezTo>
                  <a:cubicBezTo>
                    <a:pt x="321" y="327"/>
                    <a:pt x="319" y="328"/>
                    <a:pt x="317" y="328"/>
                  </a:cubicBezTo>
                  <a:close/>
                  <a:moveTo>
                    <a:pt x="330" y="310"/>
                  </a:moveTo>
                  <a:cubicBezTo>
                    <a:pt x="330" y="315"/>
                    <a:pt x="328" y="320"/>
                    <a:pt x="325" y="324"/>
                  </a:cubicBezTo>
                  <a:cubicBezTo>
                    <a:pt x="189" y="231"/>
                    <a:pt x="189" y="231"/>
                    <a:pt x="189" y="231"/>
                  </a:cubicBezTo>
                  <a:cubicBezTo>
                    <a:pt x="329" y="152"/>
                    <a:pt x="329" y="152"/>
                    <a:pt x="329" y="152"/>
                  </a:cubicBezTo>
                  <a:cubicBezTo>
                    <a:pt x="330" y="154"/>
                    <a:pt x="330" y="156"/>
                    <a:pt x="330" y="159"/>
                  </a:cubicBezTo>
                  <a:lnTo>
                    <a:pt x="330" y="3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Freeform 21"/>
            <p:cNvSpPr/>
            <p:nvPr/>
          </p:nvSpPr>
          <p:spPr bwMode="auto">
            <a:xfrm>
              <a:off x="13276263" y="9717088"/>
              <a:ext cx="587375" cy="34925"/>
            </a:xfrm>
            <a:custGeom>
              <a:avLst/>
              <a:gdLst>
                <a:gd name="T0" fmla="*/ 370 w 370"/>
                <a:gd name="T1" fmla="*/ 20 h 22"/>
                <a:gd name="T2" fmla="*/ 370 w 370"/>
                <a:gd name="T3" fmla="*/ 2 h 22"/>
                <a:gd name="T4" fmla="*/ 370 w 370"/>
                <a:gd name="T5" fmla="*/ 0 h 22"/>
                <a:gd name="T6" fmla="*/ 0 w 370"/>
                <a:gd name="T7" fmla="*/ 0 h 22"/>
                <a:gd name="T8" fmla="*/ 0 w 370"/>
                <a:gd name="T9" fmla="*/ 2 h 22"/>
                <a:gd name="T10" fmla="*/ 0 w 370"/>
                <a:gd name="T11" fmla="*/ 20 h 22"/>
                <a:gd name="T12" fmla="*/ 0 w 370"/>
                <a:gd name="T13" fmla="*/ 22 h 22"/>
                <a:gd name="T14" fmla="*/ 370 w 370"/>
                <a:gd name="T15" fmla="*/ 22 h 22"/>
                <a:gd name="T16" fmla="*/ 370 w 370"/>
                <a:gd name="T1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2">
                  <a:moveTo>
                    <a:pt x="370" y="20"/>
                  </a:moveTo>
                  <a:lnTo>
                    <a:pt x="370" y="2"/>
                  </a:lnTo>
                  <a:lnTo>
                    <a:pt x="370" y="0"/>
                  </a:lnTo>
                  <a:lnTo>
                    <a:pt x="0" y="0"/>
                  </a:lnTo>
                  <a:lnTo>
                    <a:pt x="0" y="2"/>
                  </a:lnTo>
                  <a:lnTo>
                    <a:pt x="0" y="20"/>
                  </a:lnTo>
                  <a:lnTo>
                    <a:pt x="0" y="22"/>
                  </a:lnTo>
                  <a:lnTo>
                    <a:pt x="370" y="22"/>
                  </a:lnTo>
                  <a:lnTo>
                    <a:pt x="37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22"/>
            <p:cNvSpPr>
              <a:spLocks noChangeArrowheads="1"/>
            </p:cNvSpPr>
            <p:nvPr/>
          </p:nvSpPr>
          <p:spPr bwMode="auto">
            <a:xfrm>
              <a:off x="13276263" y="9623425"/>
              <a:ext cx="58737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Freeform 23"/>
            <p:cNvSpPr/>
            <p:nvPr/>
          </p:nvSpPr>
          <p:spPr bwMode="auto">
            <a:xfrm>
              <a:off x="13276263" y="9526588"/>
              <a:ext cx="587375" cy="31750"/>
            </a:xfrm>
            <a:custGeom>
              <a:avLst/>
              <a:gdLst>
                <a:gd name="T0" fmla="*/ 370 w 370"/>
                <a:gd name="T1" fmla="*/ 20 h 20"/>
                <a:gd name="T2" fmla="*/ 370 w 370"/>
                <a:gd name="T3" fmla="*/ 0 h 20"/>
                <a:gd name="T4" fmla="*/ 370 w 370"/>
                <a:gd name="T5" fmla="*/ 0 h 20"/>
                <a:gd name="T6" fmla="*/ 0 w 370"/>
                <a:gd name="T7" fmla="*/ 0 h 20"/>
                <a:gd name="T8" fmla="*/ 0 w 370"/>
                <a:gd name="T9" fmla="*/ 0 h 20"/>
                <a:gd name="T10" fmla="*/ 0 w 370"/>
                <a:gd name="T11" fmla="*/ 20 h 20"/>
                <a:gd name="T12" fmla="*/ 0 w 370"/>
                <a:gd name="T13" fmla="*/ 20 h 20"/>
                <a:gd name="T14" fmla="*/ 370 w 370"/>
                <a:gd name="T15" fmla="*/ 20 h 20"/>
                <a:gd name="T16" fmla="*/ 370 w 37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0">
                  <a:moveTo>
                    <a:pt x="370" y="20"/>
                  </a:moveTo>
                  <a:lnTo>
                    <a:pt x="370" y="0"/>
                  </a:lnTo>
                  <a:lnTo>
                    <a:pt x="370" y="0"/>
                  </a:lnTo>
                  <a:lnTo>
                    <a:pt x="0" y="0"/>
                  </a:lnTo>
                  <a:lnTo>
                    <a:pt x="0" y="0"/>
                  </a:lnTo>
                  <a:lnTo>
                    <a:pt x="0" y="20"/>
                  </a:lnTo>
                  <a:lnTo>
                    <a:pt x="0" y="20"/>
                  </a:lnTo>
                  <a:lnTo>
                    <a:pt x="370" y="20"/>
                  </a:lnTo>
                  <a:lnTo>
                    <a:pt x="37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 name="TextBox 4"/>
          <p:cNvSpPr txBox="1"/>
          <p:nvPr/>
        </p:nvSpPr>
        <p:spPr>
          <a:xfrm>
            <a:off x="695326" y="2529116"/>
            <a:ext cx="3121047" cy="246221"/>
          </a:xfrm>
          <a:prstGeom prst="rect">
            <a:avLst/>
          </a:prstGeom>
          <a:noFill/>
          <a:ln>
            <a:noFill/>
          </a:ln>
        </p:spPr>
        <p:txBody>
          <a:bodyPr wrap="none" lIns="0" tIns="0" rIns="0" bIns="0" rtlCol="0" anchor="ctr" anchorCtr="0">
            <a:spAutoFit/>
          </a:bodyPr>
          <a:lstStyle/>
          <a:p>
            <a:r>
              <a:rPr lang="en-US" sz="1600" b="1" dirty="0">
                <a:solidFill>
                  <a:schemeClr val="bg1"/>
                </a:solidFill>
                <a:latin typeface="Lato" panose="020F0502020204030203" pitchFamily="34" charset="0"/>
                <a:ea typeface="Lato" panose="020F0502020204030203" pitchFamily="34" charset="0"/>
                <a:cs typeface="Lato" panose="020F0502020204030203" pitchFamily="34" charset="0"/>
              </a:rPr>
              <a:t>WE WANT TO HEAR FROM YOU</a:t>
            </a:r>
            <a:endParaRPr lang="en-US" sz="16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p:cNvSpPr txBox="1"/>
          <p:nvPr/>
        </p:nvSpPr>
        <p:spPr>
          <a:xfrm>
            <a:off x="695325" y="1759674"/>
            <a:ext cx="5647059" cy="769441"/>
          </a:xfrm>
          <a:prstGeom prst="rect">
            <a:avLst/>
          </a:prstGeom>
          <a:noFill/>
        </p:spPr>
        <p:txBody>
          <a:bodyPr wrap="none" lIns="0" tIns="0" rIns="0" bIns="0" rtlCol="0" anchor="ctr" anchorCtr="0">
            <a:spAutoFit/>
          </a:bodyPr>
          <a:lstStyle/>
          <a:p>
            <a:r>
              <a:rPr lang="en-US" sz="5000" b="1" spc="-76" dirty="0">
                <a:solidFill>
                  <a:schemeClr val="bg1"/>
                </a:solidFill>
                <a:latin typeface="Lato" panose="020F0502020204030203" pitchFamily="34" charset="0"/>
                <a:ea typeface="Lato" panose="020F0502020204030203" pitchFamily="34" charset="0"/>
                <a:cs typeface="Lato" panose="020F0502020204030203" pitchFamily="34" charset="0"/>
              </a:rPr>
              <a:t>CONTACT DETAILS</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695325" y="3693757"/>
            <a:ext cx="3312320" cy="786754"/>
          </a:xfrm>
          <a:prstGeom prst="rect">
            <a:avLst/>
          </a:prstGeom>
          <a:noFill/>
        </p:spPr>
        <p:txBody>
          <a:bodyPr wrap="square" lIns="0" tIns="0" rIns="0" bIns="0" rtlCol="0">
            <a:spAutoFit/>
          </a:bodyPr>
          <a:lstStyle/>
          <a:p>
            <a:pPr>
              <a:lnSpc>
                <a:spcPct val="150000"/>
              </a:lnSpc>
            </a:pP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Tel.: +1 (555) 888-55-77</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a:p>
            <a:pPr>
              <a:lnSpc>
                <a:spcPct val="150000"/>
              </a:lnSpc>
            </a:pP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Mail: info@company.com</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4439445" y="3693757"/>
            <a:ext cx="3312320" cy="553998"/>
          </a:xfrm>
          <a:prstGeom prst="rect">
            <a:avLst/>
          </a:prstGeom>
          <a:noFill/>
        </p:spPr>
        <p:txBody>
          <a:bodyPr wrap="square" lIns="0" tIns="0" rIns="0" bIns="0" rtlCol="0">
            <a:spAutoFit/>
          </a:bodyPr>
          <a:lstStyle/>
          <a:p>
            <a:r>
              <a:rPr lang="en-US" b="1" dirty="0">
                <a:solidFill>
                  <a:schemeClr val="bg1"/>
                </a:solidFill>
                <a:latin typeface="Lato" panose="020F0502020204030203" pitchFamily="34" charset="0"/>
                <a:ea typeface="Lato" panose="020F0502020204030203" pitchFamily="34" charset="0"/>
                <a:cs typeface="Lato" panose="020F0502020204030203" pitchFamily="34" charset="0"/>
              </a:rPr>
              <a:t>Company ltd (Head Office),</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a:p>
            <a:r>
              <a:rPr lang="en-US" b="1" dirty="0">
                <a:solidFill>
                  <a:schemeClr val="bg1"/>
                </a:solidFill>
                <a:latin typeface="Lato" panose="020F0502020204030203" pitchFamily="34" charset="0"/>
                <a:ea typeface="Lato" panose="020F0502020204030203" pitchFamily="34" charset="0"/>
                <a:cs typeface="Lato" panose="020F0502020204030203" pitchFamily="34" charset="0"/>
              </a:rPr>
              <a:t>13 </a:t>
            </a:r>
            <a:r>
              <a:rPr lang="en-US" b="1" dirty="0" smtClean="0">
                <a:solidFill>
                  <a:schemeClr val="bg1"/>
                </a:solidFill>
                <a:latin typeface="Lato" panose="020F0502020204030203" pitchFamily="34" charset="0"/>
                <a:ea typeface="Lato" panose="020F0502020204030203" pitchFamily="34" charset="0"/>
                <a:cs typeface="Lato" panose="020F0502020204030203" pitchFamily="34" charset="0"/>
              </a:rPr>
              <a:t>Street</a:t>
            </a:r>
            <a:r>
              <a:rPr lang="id-ID" b="1" dirty="0" smtClean="0">
                <a:solidFill>
                  <a:schemeClr val="bg1"/>
                </a:solidFill>
                <a:latin typeface="Lato" panose="020F0502020204030203" pitchFamily="34" charset="0"/>
                <a:ea typeface="Lato" panose="020F0502020204030203" pitchFamily="34" charset="0"/>
                <a:cs typeface="Lato" panose="020F0502020204030203" pitchFamily="34" charset="0"/>
              </a:rPr>
              <a:t> </a:t>
            </a:r>
            <a:r>
              <a:rPr lang="en-US" b="1" dirty="0" smtClean="0">
                <a:solidFill>
                  <a:schemeClr val="bg1"/>
                </a:solidFill>
                <a:latin typeface="Lato" panose="020F0502020204030203" pitchFamily="34" charset="0"/>
                <a:ea typeface="Lato" panose="020F0502020204030203" pitchFamily="34" charset="0"/>
                <a:cs typeface="Lato" panose="020F0502020204030203" pitchFamily="34" charset="0"/>
              </a:rPr>
              <a:t>New-York</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7752557" y="3693756"/>
            <a:ext cx="3312320" cy="276999"/>
          </a:xfrm>
          <a:prstGeom prst="rect">
            <a:avLst/>
          </a:prstGeom>
          <a:noFill/>
        </p:spPr>
        <p:txBody>
          <a:bodyPr wrap="square" lIns="0" tIns="0" rIns="0" bIns="0" rtlCol="0">
            <a:spAutoFit/>
          </a:bodyPr>
          <a:lstStyle/>
          <a:p>
            <a:r>
              <a:rPr lang="en-US" b="1" cap="all" dirty="0">
                <a:solidFill>
                  <a:schemeClr val="bg1"/>
                </a:solidFill>
                <a:latin typeface="Lato" panose="020F0502020204030203" pitchFamily="34" charset="0"/>
                <a:ea typeface="Lato" panose="020F0502020204030203" pitchFamily="34" charset="0"/>
                <a:cs typeface="Lato" panose="020F0502020204030203" pitchFamily="34" charset="0"/>
              </a:rPr>
              <a:t>CONNECT WITH US ON</a:t>
            </a:r>
            <a:endParaRPr lang="en-US" b="1" cap="all"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5" name="Группа 237"/>
          <p:cNvGrpSpPr/>
          <p:nvPr/>
        </p:nvGrpSpPr>
        <p:grpSpPr>
          <a:xfrm>
            <a:off x="10607366" y="4187298"/>
            <a:ext cx="412110" cy="412786"/>
            <a:chOff x="4540251" y="14403388"/>
            <a:chExt cx="968375" cy="969963"/>
          </a:xfrm>
          <a:solidFill>
            <a:schemeClr val="bg1"/>
          </a:solidFill>
        </p:grpSpPr>
        <p:sp>
          <p:nvSpPr>
            <p:cNvPr id="16" name="Freeform 39"/>
            <p:cNvSpPr>
              <a:spLocks noEditPoints="1"/>
            </p:cNvSpPr>
            <p:nvPr/>
          </p:nvSpPr>
          <p:spPr bwMode="auto">
            <a:xfrm>
              <a:off x="4540251" y="14403388"/>
              <a:ext cx="968375" cy="969963"/>
            </a:xfrm>
            <a:custGeom>
              <a:avLst/>
              <a:gdLst>
                <a:gd name="T0" fmla="*/ 41 w 81"/>
                <a:gd name="T1" fmla="*/ 3 h 82"/>
                <a:gd name="T2" fmla="*/ 78 w 81"/>
                <a:gd name="T3" fmla="*/ 41 h 82"/>
                <a:gd name="T4" fmla="*/ 41 w 81"/>
                <a:gd name="T5" fmla="*/ 78 h 82"/>
                <a:gd name="T6" fmla="*/ 3 w 81"/>
                <a:gd name="T7" fmla="*/ 41 h 82"/>
                <a:gd name="T8" fmla="*/ 41 w 81"/>
                <a:gd name="T9" fmla="*/ 3 h 82"/>
                <a:gd name="T10" fmla="*/ 41 w 81"/>
                <a:gd name="T11" fmla="*/ 0 h 82"/>
                <a:gd name="T12" fmla="*/ 0 w 81"/>
                <a:gd name="T13" fmla="*/ 41 h 82"/>
                <a:gd name="T14" fmla="*/ 41 w 81"/>
                <a:gd name="T15" fmla="*/ 82 h 82"/>
                <a:gd name="T16" fmla="*/ 81 w 81"/>
                <a:gd name="T17" fmla="*/ 41 h 82"/>
                <a:gd name="T18" fmla="*/ 41 w 81"/>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1" y="3"/>
                  </a:moveTo>
                  <a:cubicBezTo>
                    <a:pt x="61" y="3"/>
                    <a:pt x="78" y="20"/>
                    <a:pt x="78" y="41"/>
                  </a:cubicBezTo>
                  <a:cubicBezTo>
                    <a:pt x="78" y="61"/>
                    <a:pt x="61" y="78"/>
                    <a:pt x="41" y="78"/>
                  </a:cubicBezTo>
                  <a:cubicBezTo>
                    <a:pt x="20" y="78"/>
                    <a:pt x="3" y="61"/>
                    <a:pt x="3" y="41"/>
                  </a:cubicBezTo>
                  <a:cubicBezTo>
                    <a:pt x="3" y="20"/>
                    <a:pt x="20" y="3"/>
                    <a:pt x="41" y="3"/>
                  </a:cubicBezTo>
                  <a:moveTo>
                    <a:pt x="41" y="0"/>
                  </a:moveTo>
                  <a:cubicBezTo>
                    <a:pt x="18" y="0"/>
                    <a:pt x="0" y="18"/>
                    <a:pt x="0" y="41"/>
                  </a:cubicBezTo>
                  <a:cubicBezTo>
                    <a:pt x="0" y="63"/>
                    <a:pt x="18" y="82"/>
                    <a:pt x="41" y="82"/>
                  </a:cubicBezTo>
                  <a:cubicBezTo>
                    <a:pt x="63" y="82"/>
                    <a:pt x="81" y="63"/>
                    <a:pt x="81" y="41"/>
                  </a:cubicBezTo>
                  <a:cubicBezTo>
                    <a:pt x="81"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7" name="Freeform 40"/>
            <p:cNvSpPr/>
            <p:nvPr/>
          </p:nvSpPr>
          <p:spPr bwMode="auto">
            <a:xfrm>
              <a:off x="4814888" y="14605000"/>
              <a:ext cx="419100" cy="568325"/>
            </a:xfrm>
            <a:custGeom>
              <a:avLst/>
              <a:gdLst>
                <a:gd name="T0" fmla="*/ 1 w 35"/>
                <a:gd name="T1" fmla="*/ 16 h 48"/>
                <a:gd name="T2" fmla="*/ 1 w 35"/>
                <a:gd name="T3" fmla="*/ 23 h 48"/>
                <a:gd name="T4" fmla="*/ 1 w 35"/>
                <a:gd name="T5" fmla="*/ 30 h 48"/>
                <a:gd name="T6" fmla="*/ 15 w 35"/>
                <a:gd name="T7" fmla="*/ 47 h 48"/>
                <a:gd name="T8" fmla="*/ 28 w 35"/>
                <a:gd name="T9" fmla="*/ 48 h 48"/>
                <a:gd name="T10" fmla="*/ 35 w 35"/>
                <a:gd name="T11" fmla="*/ 42 h 48"/>
                <a:gd name="T12" fmla="*/ 29 w 35"/>
                <a:gd name="T13" fmla="*/ 36 h 48"/>
                <a:gd name="T14" fmla="*/ 20 w 35"/>
                <a:gd name="T15" fmla="*/ 36 h 48"/>
                <a:gd name="T16" fmla="*/ 12 w 35"/>
                <a:gd name="T17" fmla="*/ 30 h 48"/>
                <a:gd name="T18" fmla="*/ 13 w 35"/>
                <a:gd name="T19" fmla="*/ 24 h 48"/>
                <a:gd name="T20" fmla="*/ 28 w 35"/>
                <a:gd name="T21" fmla="*/ 24 h 48"/>
                <a:gd name="T22" fmla="*/ 34 w 35"/>
                <a:gd name="T23" fmla="*/ 19 h 48"/>
                <a:gd name="T24" fmla="*/ 30 w 35"/>
                <a:gd name="T25" fmla="*/ 12 h 48"/>
                <a:gd name="T26" fmla="*/ 13 w 35"/>
                <a:gd name="T27" fmla="*/ 12 h 48"/>
                <a:gd name="T28" fmla="*/ 6 w 35"/>
                <a:gd name="T29" fmla="*/ 0 h 48"/>
                <a:gd name="T30" fmla="*/ 1 w 35"/>
                <a:gd name="T31" fmla="*/ 3 h 48"/>
                <a:gd name="T32" fmla="*/ 1 w 35"/>
                <a:gd name="T33" fmla="*/ 14 h 48"/>
                <a:gd name="T34" fmla="*/ 1 w 35"/>
                <a:gd name="T3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8">
                  <a:moveTo>
                    <a:pt x="1" y="16"/>
                  </a:moveTo>
                  <a:cubicBezTo>
                    <a:pt x="1" y="18"/>
                    <a:pt x="1" y="20"/>
                    <a:pt x="1" y="23"/>
                  </a:cubicBezTo>
                  <a:cubicBezTo>
                    <a:pt x="1" y="25"/>
                    <a:pt x="1" y="27"/>
                    <a:pt x="1" y="30"/>
                  </a:cubicBezTo>
                  <a:cubicBezTo>
                    <a:pt x="1" y="43"/>
                    <a:pt x="13" y="47"/>
                    <a:pt x="15" y="47"/>
                  </a:cubicBezTo>
                  <a:cubicBezTo>
                    <a:pt x="17" y="47"/>
                    <a:pt x="27" y="48"/>
                    <a:pt x="28" y="48"/>
                  </a:cubicBezTo>
                  <a:cubicBezTo>
                    <a:pt x="30" y="48"/>
                    <a:pt x="35" y="47"/>
                    <a:pt x="35" y="42"/>
                  </a:cubicBezTo>
                  <a:cubicBezTo>
                    <a:pt x="35" y="37"/>
                    <a:pt x="31" y="36"/>
                    <a:pt x="29" y="36"/>
                  </a:cubicBezTo>
                  <a:cubicBezTo>
                    <a:pt x="20" y="36"/>
                    <a:pt x="20" y="36"/>
                    <a:pt x="20" y="36"/>
                  </a:cubicBezTo>
                  <a:cubicBezTo>
                    <a:pt x="13" y="36"/>
                    <a:pt x="12" y="33"/>
                    <a:pt x="12" y="30"/>
                  </a:cubicBezTo>
                  <a:cubicBezTo>
                    <a:pt x="12" y="29"/>
                    <a:pt x="12" y="27"/>
                    <a:pt x="13" y="24"/>
                  </a:cubicBezTo>
                  <a:cubicBezTo>
                    <a:pt x="28" y="24"/>
                    <a:pt x="28" y="24"/>
                    <a:pt x="28" y="24"/>
                  </a:cubicBezTo>
                  <a:cubicBezTo>
                    <a:pt x="30" y="24"/>
                    <a:pt x="34" y="23"/>
                    <a:pt x="34" y="19"/>
                  </a:cubicBezTo>
                  <a:cubicBezTo>
                    <a:pt x="34" y="15"/>
                    <a:pt x="32" y="12"/>
                    <a:pt x="30" y="12"/>
                  </a:cubicBezTo>
                  <a:cubicBezTo>
                    <a:pt x="13" y="12"/>
                    <a:pt x="13" y="12"/>
                    <a:pt x="13" y="12"/>
                  </a:cubicBezTo>
                  <a:cubicBezTo>
                    <a:pt x="13" y="6"/>
                    <a:pt x="12" y="0"/>
                    <a:pt x="6" y="0"/>
                  </a:cubicBezTo>
                  <a:cubicBezTo>
                    <a:pt x="4" y="0"/>
                    <a:pt x="2" y="1"/>
                    <a:pt x="1" y="3"/>
                  </a:cubicBezTo>
                  <a:cubicBezTo>
                    <a:pt x="0" y="7"/>
                    <a:pt x="0" y="11"/>
                    <a:pt x="1" y="14"/>
                  </a:cubicBezTo>
                  <a:cubicBezTo>
                    <a:pt x="1" y="15"/>
                    <a:pt x="1" y="15"/>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8" name="Группа 238"/>
          <p:cNvGrpSpPr/>
          <p:nvPr/>
        </p:nvGrpSpPr>
        <p:grpSpPr>
          <a:xfrm>
            <a:off x="11079162" y="4187298"/>
            <a:ext cx="417514" cy="412786"/>
            <a:chOff x="2938463" y="14403388"/>
            <a:chExt cx="981075" cy="969963"/>
          </a:xfrm>
          <a:solidFill>
            <a:schemeClr val="bg1"/>
          </a:solidFill>
        </p:grpSpPr>
        <p:sp>
          <p:nvSpPr>
            <p:cNvPr id="19" name="Freeform 41"/>
            <p:cNvSpPr>
              <a:spLocks noEditPoints="1"/>
            </p:cNvSpPr>
            <p:nvPr/>
          </p:nvSpPr>
          <p:spPr bwMode="auto">
            <a:xfrm>
              <a:off x="2938463" y="14403388"/>
              <a:ext cx="981075" cy="969963"/>
            </a:xfrm>
            <a:custGeom>
              <a:avLst/>
              <a:gdLst>
                <a:gd name="T0" fmla="*/ 41 w 82"/>
                <a:gd name="T1" fmla="*/ 3 h 82"/>
                <a:gd name="T2" fmla="*/ 79 w 82"/>
                <a:gd name="T3" fmla="*/ 41 h 82"/>
                <a:gd name="T4" fmla="*/ 41 w 82"/>
                <a:gd name="T5" fmla="*/ 78 h 82"/>
                <a:gd name="T6" fmla="*/ 4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2" y="3"/>
                    <a:pt x="79" y="20"/>
                    <a:pt x="79" y="41"/>
                  </a:cubicBezTo>
                  <a:cubicBezTo>
                    <a:pt x="79" y="61"/>
                    <a:pt x="62" y="78"/>
                    <a:pt x="41" y="78"/>
                  </a:cubicBezTo>
                  <a:cubicBezTo>
                    <a:pt x="21" y="78"/>
                    <a:pt x="4" y="61"/>
                    <a:pt x="4" y="41"/>
                  </a:cubicBezTo>
                  <a:cubicBezTo>
                    <a:pt x="4" y="20"/>
                    <a:pt x="21" y="3"/>
                    <a:pt x="41" y="3"/>
                  </a:cubicBezTo>
                  <a:moveTo>
                    <a:pt x="41" y="0"/>
                  </a:moveTo>
                  <a:cubicBezTo>
                    <a:pt x="19" y="0"/>
                    <a:pt x="0" y="18"/>
                    <a:pt x="0" y="41"/>
                  </a:cubicBezTo>
                  <a:cubicBezTo>
                    <a:pt x="0" y="63"/>
                    <a:pt x="19" y="82"/>
                    <a:pt x="41" y="82"/>
                  </a:cubicBezTo>
                  <a:cubicBezTo>
                    <a:pt x="64" y="82"/>
                    <a:pt x="82" y="63"/>
                    <a:pt x="82" y="41"/>
                  </a:cubicBezTo>
                  <a:cubicBezTo>
                    <a:pt x="82" y="18"/>
                    <a:pt x="64"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Freeform 42"/>
            <p:cNvSpPr/>
            <p:nvPr/>
          </p:nvSpPr>
          <p:spPr bwMode="auto">
            <a:xfrm>
              <a:off x="3284538" y="14605000"/>
              <a:ext cx="287338" cy="568325"/>
            </a:xfrm>
            <a:custGeom>
              <a:avLst/>
              <a:gdLst>
                <a:gd name="T0" fmla="*/ 6 w 24"/>
                <a:gd name="T1" fmla="*/ 48 h 48"/>
                <a:gd name="T2" fmla="*/ 16 w 24"/>
                <a:gd name="T3" fmla="*/ 48 h 48"/>
                <a:gd name="T4" fmla="*/ 16 w 24"/>
                <a:gd name="T5" fmla="*/ 24 h 48"/>
                <a:gd name="T6" fmla="*/ 23 w 24"/>
                <a:gd name="T7" fmla="*/ 24 h 48"/>
                <a:gd name="T8" fmla="*/ 24 w 24"/>
                <a:gd name="T9" fmla="*/ 15 h 48"/>
                <a:gd name="T10" fmla="*/ 16 w 24"/>
                <a:gd name="T11" fmla="*/ 15 h 48"/>
                <a:gd name="T12" fmla="*/ 16 w 24"/>
                <a:gd name="T13" fmla="*/ 10 h 48"/>
                <a:gd name="T14" fmla="*/ 18 w 24"/>
                <a:gd name="T15" fmla="*/ 8 h 48"/>
                <a:gd name="T16" fmla="*/ 24 w 24"/>
                <a:gd name="T17" fmla="*/ 8 h 48"/>
                <a:gd name="T18" fmla="*/ 24 w 24"/>
                <a:gd name="T19" fmla="*/ 0 h 48"/>
                <a:gd name="T20" fmla="*/ 16 w 24"/>
                <a:gd name="T21" fmla="*/ 0 h 48"/>
                <a:gd name="T22" fmla="*/ 6 w 24"/>
                <a:gd name="T23" fmla="*/ 10 h 48"/>
                <a:gd name="T24" fmla="*/ 6 w 24"/>
                <a:gd name="T25" fmla="*/ 15 h 48"/>
                <a:gd name="T26" fmla="*/ 0 w 24"/>
                <a:gd name="T27" fmla="*/ 15 h 48"/>
                <a:gd name="T28" fmla="*/ 0 w 24"/>
                <a:gd name="T29" fmla="*/ 24 h 48"/>
                <a:gd name="T30" fmla="*/ 6 w 24"/>
                <a:gd name="T31" fmla="*/ 24 h 48"/>
                <a:gd name="T32" fmla="*/ 6 w 24"/>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48">
                  <a:moveTo>
                    <a:pt x="6" y="48"/>
                  </a:moveTo>
                  <a:cubicBezTo>
                    <a:pt x="16" y="48"/>
                    <a:pt x="16" y="48"/>
                    <a:pt x="16" y="48"/>
                  </a:cubicBezTo>
                  <a:cubicBezTo>
                    <a:pt x="16" y="48"/>
                    <a:pt x="16" y="34"/>
                    <a:pt x="16" y="24"/>
                  </a:cubicBezTo>
                  <a:cubicBezTo>
                    <a:pt x="23" y="24"/>
                    <a:pt x="23" y="24"/>
                    <a:pt x="23" y="24"/>
                  </a:cubicBezTo>
                  <a:cubicBezTo>
                    <a:pt x="24" y="15"/>
                    <a:pt x="24" y="15"/>
                    <a:pt x="24" y="15"/>
                  </a:cubicBezTo>
                  <a:cubicBezTo>
                    <a:pt x="16" y="15"/>
                    <a:pt x="16" y="15"/>
                    <a:pt x="16" y="15"/>
                  </a:cubicBezTo>
                  <a:cubicBezTo>
                    <a:pt x="16" y="10"/>
                    <a:pt x="16" y="10"/>
                    <a:pt x="16" y="10"/>
                  </a:cubicBezTo>
                  <a:cubicBezTo>
                    <a:pt x="16" y="8"/>
                    <a:pt x="17" y="8"/>
                    <a:pt x="18" y="8"/>
                  </a:cubicBezTo>
                  <a:cubicBezTo>
                    <a:pt x="18" y="8"/>
                    <a:pt x="24" y="8"/>
                    <a:pt x="24" y="8"/>
                  </a:cubicBezTo>
                  <a:cubicBezTo>
                    <a:pt x="24" y="0"/>
                    <a:pt x="24" y="0"/>
                    <a:pt x="24" y="0"/>
                  </a:cubicBezTo>
                  <a:cubicBezTo>
                    <a:pt x="16" y="0"/>
                    <a:pt x="16" y="0"/>
                    <a:pt x="16" y="0"/>
                  </a:cubicBezTo>
                  <a:cubicBezTo>
                    <a:pt x="8" y="0"/>
                    <a:pt x="6" y="6"/>
                    <a:pt x="6" y="10"/>
                  </a:cubicBezTo>
                  <a:cubicBezTo>
                    <a:pt x="6" y="15"/>
                    <a:pt x="6" y="15"/>
                    <a:pt x="6" y="15"/>
                  </a:cubicBezTo>
                  <a:cubicBezTo>
                    <a:pt x="0" y="15"/>
                    <a:pt x="0" y="15"/>
                    <a:pt x="0" y="15"/>
                  </a:cubicBezTo>
                  <a:cubicBezTo>
                    <a:pt x="0" y="24"/>
                    <a:pt x="0" y="24"/>
                    <a:pt x="0" y="24"/>
                  </a:cubicBezTo>
                  <a:cubicBezTo>
                    <a:pt x="6" y="24"/>
                    <a:pt x="6" y="24"/>
                    <a:pt x="6" y="24"/>
                  </a:cubicBezTo>
                  <a:cubicBezTo>
                    <a:pt x="6" y="35"/>
                    <a:pt x="6" y="48"/>
                    <a:pt x="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21" name="Группа 236"/>
          <p:cNvGrpSpPr/>
          <p:nvPr/>
        </p:nvGrpSpPr>
        <p:grpSpPr>
          <a:xfrm>
            <a:off x="10130841" y="4187299"/>
            <a:ext cx="416838" cy="412785"/>
            <a:chOff x="6130926" y="14403388"/>
            <a:chExt cx="979488" cy="969963"/>
          </a:xfrm>
          <a:solidFill>
            <a:schemeClr val="bg1"/>
          </a:solidFill>
        </p:grpSpPr>
        <p:sp>
          <p:nvSpPr>
            <p:cNvPr id="22" name="Freeform 53"/>
            <p:cNvSpPr>
              <a:spLocks noEditPoints="1"/>
            </p:cNvSpPr>
            <p:nvPr/>
          </p:nvSpPr>
          <p:spPr bwMode="auto">
            <a:xfrm>
              <a:off x="6130926" y="14403388"/>
              <a:ext cx="979488" cy="969963"/>
            </a:xfrm>
            <a:custGeom>
              <a:avLst/>
              <a:gdLst>
                <a:gd name="T0" fmla="*/ 41 w 82"/>
                <a:gd name="T1" fmla="*/ 3 h 82"/>
                <a:gd name="T2" fmla="*/ 78 w 82"/>
                <a:gd name="T3" fmla="*/ 41 h 82"/>
                <a:gd name="T4" fmla="*/ 41 w 82"/>
                <a:gd name="T5" fmla="*/ 78 h 82"/>
                <a:gd name="T6" fmla="*/ 3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1" y="3"/>
                    <a:pt x="78" y="20"/>
                    <a:pt x="78" y="41"/>
                  </a:cubicBezTo>
                  <a:cubicBezTo>
                    <a:pt x="78" y="61"/>
                    <a:pt x="61" y="78"/>
                    <a:pt x="41" y="78"/>
                  </a:cubicBezTo>
                  <a:cubicBezTo>
                    <a:pt x="20" y="78"/>
                    <a:pt x="3" y="61"/>
                    <a:pt x="3" y="41"/>
                  </a:cubicBezTo>
                  <a:cubicBezTo>
                    <a:pt x="3" y="20"/>
                    <a:pt x="20" y="3"/>
                    <a:pt x="41" y="3"/>
                  </a:cubicBezTo>
                  <a:moveTo>
                    <a:pt x="41" y="0"/>
                  </a:moveTo>
                  <a:cubicBezTo>
                    <a:pt x="18" y="0"/>
                    <a:pt x="0" y="18"/>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54"/>
            <p:cNvSpPr>
              <a:spLocks noChangeArrowheads="1"/>
            </p:cNvSpPr>
            <p:nvPr/>
          </p:nvSpPr>
          <p:spPr bwMode="auto">
            <a:xfrm>
              <a:off x="6334126" y="14782800"/>
              <a:ext cx="119063" cy="390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4" name="Oval 55"/>
            <p:cNvSpPr>
              <a:spLocks noChangeArrowheads="1"/>
            </p:cNvSpPr>
            <p:nvPr/>
          </p:nvSpPr>
          <p:spPr bwMode="auto">
            <a:xfrm>
              <a:off x="6334126" y="14628813"/>
              <a:ext cx="119063"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5" name="Freeform 56"/>
            <p:cNvSpPr/>
            <p:nvPr/>
          </p:nvSpPr>
          <p:spPr bwMode="auto">
            <a:xfrm>
              <a:off x="6537326" y="14782800"/>
              <a:ext cx="369888" cy="390525"/>
            </a:xfrm>
            <a:custGeom>
              <a:avLst/>
              <a:gdLst>
                <a:gd name="T0" fmla="*/ 31 w 31"/>
                <a:gd name="T1" fmla="*/ 15 h 33"/>
                <a:gd name="T2" fmla="*/ 19 w 31"/>
                <a:gd name="T3" fmla="*/ 0 h 33"/>
                <a:gd name="T4" fmla="*/ 9 w 31"/>
                <a:gd name="T5" fmla="*/ 5 h 33"/>
                <a:gd name="T6" fmla="*/ 9 w 31"/>
                <a:gd name="T7" fmla="*/ 5 h 33"/>
                <a:gd name="T8" fmla="*/ 9 w 31"/>
                <a:gd name="T9" fmla="*/ 1 h 33"/>
                <a:gd name="T10" fmla="*/ 0 w 31"/>
                <a:gd name="T11" fmla="*/ 1 h 33"/>
                <a:gd name="T12" fmla="*/ 0 w 31"/>
                <a:gd name="T13" fmla="*/ 33 h 33"/>
                <a:gd name="T14" fmla="*/ 10 w 31"/>
                <a:gd name="T15" fmla="*/ 33 h 33"/>
                <a:gd name="T16" fmla="*/ 10 w 31"/>
                <a:gd name="T17" fmla="*/ 17 h 33"/>
                <a:gd name="T18" fmla="*/ 16 w 31"/>
                <a:gd name="T19" fmla="*/ 9 h 33"/>
                <a:gd name="T20" fmla="*/ 21 w 31"/>
                <a:gd name="T21" fmla="*/ 17 h 33"/>
                <a:gd name="T22" fmla="*/ 21 w 31"/>
                <a:gd name="T23" fmla="*/ 33 h 33"/>
                <a:gd name="T24" fmla="*/ 31 w 31"/>
                <a:gd name="T25" fmla="*/ 33 h 33"/>
                <a:gd name="T26" fmla="*/ 31 w 31"/>
                <a:gd name="T27"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3">
                  <a:moveTo>
                    <a:pt x="31" y="15"/>
                  </a:moveTo>
                  <a:cubicBezTo>
                    <a:pt x="31" y="7"/>
                    <a:pt x="29" y="0"/>
                    <a:pt x="19" y="0"/>
                  </a:cubicBezTo>
                  <a:cubicBezTo>
                    <a:pt x="14" y="0"/>
                    <a:pt x="11" y="3"/>
                    <a:pt x="9" y="5"/>
                  </a:cubicBezTo>
                  <a:cubicBezTo>
                    <a:pt x="9" y="5"/>
                    <a:pt x="9" y="5"/>
                    <a:pt x="9" y="5"/>
                  </a:cubicBezTo>
                  <a:cubicBezTo>
                    <a:pt x="9" y="1"/>
                    <a:pt x="9" y="1"/>
                    <a:pt x="9" y="1"/>
                  </a:cubicBezTo>
                  <a:cubicBezTo>
                    <a:pt x="0" y="1"/>
                    <a:pt x="0" y="1"/>
                    <a:pt x="0" y="1"/>
                  </a:cubicBezTo>
                  <a:cubicBezTo>
                    <a:pt x="0" y="33"/>
                    <a:pt x="0" y="33"/>
                    <a:pt x="0" y="33"/>
                  </a:cubicBezTo>
                  <a:cubicBezTo>
                    <a:pt x="10" y="33"/>
                    <a:pt x="10" y="33"/>
                    <a:pt x="10" y="33"/>
                  </a:cubicBezTo>
                  <a:cubicBezTo>
                    <a:pt x="10" y="17"/>
                    <a:pt x="10" y="17"/>
                    <a:pt x="10" y="17"/>
                  </a:cubicBezTo>
                  <a:cubicBezTo>
                    <a:pt x="10" y="13"/>
                    <a:pt x="10" y="9"/>
                    <a:pt x="16" y="9"/>
                  </a:cubicBezTo>
                  <a:cubicBezTo>
                    <a:pt x="21" y="9"/>
                    <a:pt x="21" y="14"/>
                    <a:pt x="21" y="17"/>
                  </a:cubicBezTo>
                  <a:cubicBezTo>
                    <a:pt x="21" y="33"/>
                    <a:pt x="21" y="33"/>
                    <a:pt x="21" y="33"/>
                  </a:cubicBezTo>
                  <a:cubicBezTo>
                    <a:pt x="31" y="33"/>
                    <a:pt x="31" y="33"/>
                    <a:pt x="31" y="33"/>
                  </a:cubicBezTo>
                  <a:lnTo>
                    <a:pt x="3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26" name="Группа 240"/>
          <p:cNvGrpSpPr/>
          <p:nvPr/>
        </p:nvGrpSpPr>
        <p:grpSpPr>
          <a:xfrm>
            <a:off x="8699914" y="4187298"/>
            <a:ext cx="417514" cy="412786"/>
            <a:chOff x="7720013" y="14403388"/>
            <a:chExt cx="981075" cy="969963"/>
          </a:xfrm>
          <a:solidFill>
            <a:schemeClr val="bg1"/>
          </a:solidFill>
        </p:grpSpPr>
        <p:sp>
          <p:nvSpPr>
            <p:cNvPr id="27" name="Freeform 65"/>
            <p:cNvSpPr>
              <a:spLocks noEditPoints="1"/>
            </p:cNvSpPr>
            <p:nvPr/>
          </p:nvSpPr>
          <p:spPr bwMode="auto">
            <a:xfrm>
              <a:off x="7720013" y="14403388"/>
              <a:ext cx="981075" cy="969963"/>
            </a:xfrm>
            <a:custGeom>
              <a:avLst/>
              <a:gdLst>
                <a:gd name="T0" fmla="*/ 41 w 82"/>
                <a:gd name="T1" fmla="*/ 3 h 82"/>
                <a:gd name="T2" fmla="*/ 78 w 82"/>
                <a:gd name="T3" fmla="*/ 41 h 82"/>
                <a:gd name="T4" fmla="*/ 41 w 82"/>
                <a:gd name="T5" fmla="*/ 78 h 82"/>
                <a:gd name="T6" fmla="*/ 3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1" y="3"/>
                    <a:pt x="78" y="20"/>
                    <a:pt x="78" y="41"/>
                  </a:cubicBezTo>
                  <a:cubicBezTo>
                    <a:pt x="78" y="61"/>
                    <a:pt x="61" y="78"/>
                    <a:pt x="41" y="78"/>
                  </a:cubicBezTo>
                  <a:cubicBezTo>
                    <a:pt x="20" y="78"/>
                    <a:pt x="3" y="61"/>
                    <a:pt x="3" y="41"/>
                  </a:cubicBezTo>
                  <a:cubicBezTo>
                    <a:pt x="3" y="20"/>
                    <a:pt x="20" y="3"/>
                    <a:pt x="41" y="3"/>
                  </a:cubicBezTo>
                  <a:moveTo>
                    <a:pt x="41" y="0"/>
                  </a:moveTo>
                  <a:cubicBezTo>
                    <a:pt x="18" y="0"/>
                    <a:pt x="0" y="18"/>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8" name="Freeform 66"/>
            <p:cNvSpPr/>
            <p:nvPr/>
          </p:nvSpPr>
          <p:spPr bwMode="auto">
            <a:xfrm>
              <a:off x="8020051" y="14605000"/>
              <a:ext cx="369888" cy="568325"/>
            </a:xfrm>
            <a:custGeom>
              <a:avLst/>
              <a:gdLst>
                <a:gd name="T0" fmla="*/ 8 w 31"/>
                <a:gd name="T1" fmla="*/ 41 h 48"/>
                <a:gd name="T2" fmla="*/ 10 w 31"/>
                <a:gd name="T3" fmla="*/ 44 h 48"/>
                <a:gd name="T4" fmla="*/ 15 w 31"/>
                <a:gd name="T5" fmla="*/ 47 h 48"/>
                <a:gd name="T6" fmla="*/ 20 w 31"/>
                <a:gd name="T7" fmla="*/ 48 h 48"/>
                <a:gd name="T8" fmla="*/ 25 w 31"/>
                <a:gd name="T9" fmla="*/ 47 h 48"/>
                <a:gd name="T10" fmla="*/ 31 w 31"/>
                <a:gd name="T11" fmla="*/ 45 h 48"/>
                <a:gd name="T12" fmla="*/ 31 w 31"/>
                <a:gd name="T13" fmla="*/ 37 h 48"/>
                <a:gd name="T14" fmla="*/ 24 w 31"/>
                <a:gd name="T15" fmla="*/ 40 h 48"/>
                <a:gd name="T16" fmla="*/ 19 w 31"/>
                <a:gd name="T17" fmla="*/ 39 h 48"/>
                <a:gd name="T18" fmla="*/ 17 w 31"/>
                <a:gd name="T19" fmla="*/ 37 h 48"/>
                <a:gd name="T20" fmla="*/ 17 w 31"/>
                <a:gd name="T21" fmla="*/ 32 h 48"/>
                <a:gd name="T22" fmla="*/ 17 w 31"/>
                <a:gd name="T23" fmla="*/ 19 h 48"/>
                <a:gd name="T24" fmla="*/ 29 w 31"/>
                <a:gd name="T25" fmla="*/ 19 h 48"/>
                <a:gd name="T26" fmla="*/ 29 w 31"/>
                <a:gd name="T27" fmla="*/ 10 h 48"/>
                <a:gd name="T28" fmla="*/ 18 w 31"/>
                <a:gd name="T29" fmla="*/ 10 h 48"/>
                <a:gd name="T30" fmla="*/ 18 w 31"/>
                <a:gd name="T31" fmla="*/ 0 h 48"/>
                <a:gd name="T32" fmla="*/ 11 w 31"/>
                <a:gd name="T33" fmla="*/ 0 h 48"/>
                <a:gd name="T34" fmla="*/ 9 w 31"/>
                <a:gd name="T35" fmla="*/ 6 h 48"/>
                <a:gd name="T36" fmla="*/ 6 w 31"/>
                <a:gd name="T37" fmla="*/ 10 h 48"/>
                <a:gd name="T38" fmla="*/ 0 w 31"/>
                <a:gd name="T39" fmla="*/ 13 h 48"/>
                <a:gd name="T40" fmla="*/ 0 w 31"/>
                <a:gd name="T41" fmla="*/ 19 h 48"/>
                <a:gd name="T42" fmla="*/ 7 w 31"/>
                <a:gd name="T43" fmla="*/ 19 h 48"/>
                <a:gd name="T44" fmla="*/ 7 w 31"/>
                <a:gd name="T45" fmla="*/ 36 h 48"/>
                <a:gd name="T46" fmla="*/ 8 w 31"/>
                <a:gd name="T47"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8">
                  <a:moveTo>
                    <a:pt x="8" y="41"/>
                  </a:moveTo>
                  <a:cubicBezTo>
                    <a:pt x="8" y="42"/>
                    <a:pt x="9" y="43"/>
                    <a:pt x="10" y="44"/>
                  </a:cubicBezTo>
                  <a:cubicBezTo>
                    <a:pt x="11" y="45"/>
                    <a:pt x="13" y="46"/>
                    <a:pt x="15" y="47"/>
                  </a:cubicBezTo>
                  <a:cubicBezTo>
                    <a:pt x="16" y="47"/>
                    <a:pt x="18" y="48"/>
                    <a:pt x="20" y="48"/>
                  </a:cubicBezTo>
                  <a:cubicBezTo>
                    <a:pt x="22" y="48"/>
                    <a:pt x="24" y="47"/>
                    <a:pt x="25" y="47"/>
                  </a:cubicBezTo>
                  <a:cubicBezTo>
                    <a:pt x="27" y="47"/>
                    <a:pt x="29" y="46"/>
                    <a:pt x="31" y="45"/>
                  </a:cubicBezTo>
                  <a:cubicBezTo>
                    <a:pt x="31" y="37"/>
                    <a:pt x="31" y="37"/>
                    <a:pt x="31" y="37"/>
                  </a:cubicBezTo>
                  <a:cubicBezTo>
                    <a:pt x="29" y="39"/>
                    <a:pt x="26" y="40"/>
                    <a:pt x="24" y="40"/>
                  </a:cubicBezTo>
                  <a:cubicBezTo>
                    <a:pt x="22" y="40"/>
                    <a:pt x="20" y="39"/>
                    <a:pt x="19" y="39"/>
                  </a:cubicBezTo>
                  <a:cubicBezTo>
                    <a:pt x="18" y="38"/>
                    <a:pt x="18" y="38"/>
                    <a:pt x="17" y="37"/>
                  </a:cubicBezTo>
                  <a:cubicBezTo>
                    <a:pt x="17" y="36"/>
                    <a:pt x="17" y="34"/>
                    <a:pt x="17" y="32"/>
                  </a:cubicBezTo>
                  <a:cubicBezTo>
                    <a:pt x="17" y="19"/>
                    <a:pt x="17" y="19"/>
                    <a:pt x="17" y="19"/>
                  </a:cubicBezTo>
                  <a:cubicBezTo>
                    <a:pt x="29" y="19"/>
                    <a:pt x="29" y="19"/>
                    <a:pt x="29" y="19"/>
                  </a:cubicBezTo>
                  <a:cubicBezTo>
                    <a:pt x="29" y="10"/>
                    <a:pt x="29" y="10"/>
                    <a:pt x="29" y="10"/>
                  </a:cubicBezTo>
                  <a:cubicBezTo>
                    <a:pt x="18" y="10"/>
                    <a:pt x="18" y="10"/>
                    <a:pt x="18" y="10"/>
                  </a:cubicBezTo>
                  <a:cubicBezTo>
                    <a:pt x="18" y="0"/>
                    <a:pt x="18" y="0"/>
                    <a:pt x="18" y="0"/>
                  </a:cubicBezTo>
                  <a:cubicBezTo>
                    <a:pt x="11" y="0"/>
                    <a:pt x="11" y="0"/>
                    <a:pt x="11" y="0"/>
                  </a:cubicBezTo>
                  <a:cubicBezTo>
                    <a:pt x="11" y="2"/>
                    <a:pt x="10" y="4"/>
                    <a:pt x="9" y="6"/>
                  </a:cubicBezTo>
                  <a:cubicBezTo>
                    <a:pt x="8" y="8"/>
                    <a:pt x="7" y="9"/>
                    <a:pt x="6" y="10"/>
                  </a:cubicBezTo>
                  <a:cubicBezTo>
                    <a:pt x="5" y="11"/>
                    <a:pt x="2" y="12"/>
                    <a:pt x="0" y="13"/>
                  </a:cubicBezTo>
                  <a:cubicBezTo>
                    <a:pt x="0" y="19"/>
                    <a:pt x="0" y="19"/>
                    <a:pt x="0" y="19"/>
                  </a:cubicBezTo>
                  <a:cubicBezTo>
                    <a:pt x="7" y="19"/>
                    <a:pt x="7" y="19"/>
                    <a:pt x="7" y="19"/>
                  </a:cubicBezTo>
                  <a:cubicBezTo>
                    <a:pt x="7" y="36"/>
                    <a:pt x="7" y="36"/>
                    <a:pt x="7" y="36"/>
                  </a:cubicBezTo>
                  <a:cubicBezTo>
                    <a:pt x="7" y="38"/>
                    <a:pt x="7" y="40"/>
                    <a:pt x="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29" name="Группа 233"/>
          <p:cNvGrpSpPr/>
          <p:nvPr/>
        </p:nvGrpSpPr>
        <p:grpSpPr>
          <a:xfrm>
            <a:off x="9653640" y="4187298"/>
            <a:ext cx="417514" cy="412786"/>
            <a:chOff x="22042438" y="14403388"/>
            <a:chExt cx="981075" cy="969963"/>
          </a:xfrm>
          <a:solidFill>
            <a:schemeClr val="bg1"/>
          </a:solidFill>
        </p:grpSpPr>
        <p:sp>
          <p:nvSpPr>
            <p:cNvPr id="30" name="Freeform 70"/>
            <p:cNvSpPr>
              <a:spLocks noEditPoints="1"/>
            </p:cNvSpPr>
            <p:nvPr/>
          </p:nvSpPr>
          <p:spPr bwMode="auto">
            <a:xfrm>
              <a:off x="22042438" y="14403388"/>
              <a:ext cx="981075" cy="969963"/>
            </a:xfrm>
            <a:custGeom>
              <a:avLst/>
              <a:gdLst>
                <a:gd name="T0" fmla="*/ 41 w 82"/>
                <a:gd name="T1" fmla="*/ 3 h 82"/>
                <a:gd name="T2" fmla="*/ 78 w 82"/>
                <a:gd name="T3" fmla="*/ 41 h 82"/>
                <a:gd name="T4" fmla="*/ 41 w 82"/>
                <a:gd name="T5" fmla="*/ 78 h 82"/>
                <a:gd name="T6" fmla="*/ 3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2" y="3"/>
                    <a:pt x="78" y="20"/>
                    <a:pt x="78" y="41"/>
                  </a:cubicBezTo>
                  <a:cubicBezTo>
                    <a:pt x="78" y="61"/>
                    <a:pt x="62" y="78"/>
                    <a:pt x="41" y="78"/>
                  </a:cubicBezTo>
                  <a:cubicBezTo>
                    <a:pt x="20" y="78"/>
                    <a:pt x="3" y="61"/>
                    <a:pt x="3" y="41"/>
                  </a:cubicBezTo>
                  <a:cubicBezTo>
                    <a:pt x="3" y="20"/>
                    <a:pt x="20" y="3"/>
                    <a:pt x="41" y="3"/>
                  </a:cubicBezTo>
                  <a:moveTo>
                    <a:pt x="41" y="0"/>
                  </a:moveTo>
                  <a:cubicBezTo>
                    <a:pt x="18" y="0"/>
                    <a:pt x="0" y="18"/>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1" name="Freeform 71"/>
            <p:cNvSpPr>
              <a:spLocks noEditPoints="1"/>
            </p:cNvSpPr>
            <p:nvPr/>
          </p:nvSpPr>
          <p:spPr bwMode="auto">
            <a:xfrm>
              <a:off x="22247226" y="14865350"/>
              <a:ext cx="573088" cy="307975"/>
            </a:xfrm>
            <a:custGeom>
              <a:avLst/>
              <a:gdLst>
                <a:gd name="T0" fmla="*/ 9 w 48"/>
                <a:gd name="T1" fmla="*/ 0 h 26"/>
                <a:gd name="T2" fmla="*/ 0 w 48"/>
                <a:gd name="T3" fmla="*/ 16 h 26"/>
                <a:gd name="T4" fmla="*/ 39 w 48"/>
                <a:gd name="T5" fmla="*/ 26 h 26"/>
                <a:gd name="T6" fmla="*/ 48 w 48"/>
                <a:gd name="T7" fmla="*/ 9 h 26"/>
                <a:gd name="T8" fmla="*/ 15 w 48"/>
                <a:gd name="T9" fmla="*/ 6 h 26"/>
                <a:gd name="T10" fmla="*/ 12 w 48"/>
                <a:gd name="T11" fmla="*/ 20 h 26"/>
                <a:gd name="T12" fmla="*/ 10 w 48"/>
                <a:gd name="T13" fmla="*/ 6 h 26"/>
                <a:gd name="T14" fmla="*/ 7 w 48"/>
                <a:gd name="T15" fmla="*/ 3 h 26"/>
                <a:gd name="T16" fmla="*/ 15 w 48"/>
                <a:gd name="T17" fmla="*/ 6 h 26"/>
                <a:gd name="T18" fmla="*/ 21 w 48"/>
                <a:gd name="T19" fmla="*/ 20 h 26"/>
                <a:gd name="T20" fmla="*/ 19 w 48"/>
                <a:gd name="T21" fmla="*/ 20 h 26"/>
                <a:gd name="T22" fmla="*/ 17 w 48"/>
                <a:gd name="T23" fmla="*/ 20 h 26"/>
                <a:gd name="T24" fmla="*/ 16 w 48"/>
                <a:gd name="T25" fmla="*/ 8 h 26"/>
                <a:gd name="T26" fmla="*/ 19 w 48"/>
                <a:gd name="T27" fmla="*/ 17 h 26"/>
                <a:gd name="T28" fmla="*/ 19 w 48"/>
                <a:gd name="T29" fmla="*/ 18 h 26"/>
                <a:gd name="T30" fmla="*/ 21 w 48"/>
                <a:gd name="T31" fmla="*/ 17 h 26"/>
                <a:gd name="T32" fmla="*/ 23 w 48"/>
                <a:gd name="T33" fmla="*/ 8 h 26"/>
                <a:gd name="T34" fmla="*/ 32 w 48"/>
                <a:gd name="T35" fmla="*/ 18 h 26"/>
                <a:gd name="T36" fmla="*/ 30 w 48"/>
                <a:gd name="T37" fmla="*/ 20 h 26"/>
                <a:gd name="T38" fmla="*/ 27 w 48"/>
                <a:gd name="T39" fmla="*/ 19 h 26"/>
                <a:gd name="T40" fmla="*/ 25 w 48"/>
                <a:gd name="T41" fmla="*/ 20 h 26"/>
                <a:gd name="T42" fmla="*/ 27 w 48"/>
                <a:gd name="T43" fmla="*/ 3 h 26"/>
                <a:gd name="T44" fmla="*/ 28 w 48"/>
                <a:gd name="T45" fmla="*/ 8 h 26"/>
                <a:gd name="T46" fmla="*/ 31 w 48"/>
                <a:gd name="T47" fmla="*/ 8 h 26"/>
                <a:gd name="T48" fmla="*/ 32 w 48"/>
                <a:gd name="T49" fmla="*/ 18 h 26"/>
                <a:gd name="T50" fmla="*/ 36 w 48"/>
                <a:gd name="T51" fmla="*/ 14 h 26"/>
                <a:gd name="T52" fmla="*/ 36 w 48"/>
                <a:gd name="T53" fmla="*/ 18 h 26"/>
                <a:gd name="T54" fmla="*/ 37 w 48"/>
                <a:gd name="T55" fmla="*/ 18 h 26"/>
                <a:gd name="T56" fmla="*/ 38 w 48"/>
                <a:gd name="T57" fmla="*/ 16 h 26"/>
                <a:gd name="T58" fmla="*/ 40 w 48"/>
                <a:gd name="T59" fmla="*/ 17 h 26"/>
                <a:gd name="T60" fmla="*/ 37 w 48"/>
                <a:gd name="T61" fmla="*/ 21 h 26"/>
                <a:gd name="T62" fmla="*/ 33 w 48"/>
                <a:gd name="T63" fmla="*/ 17 h 26"/>
                <a:gd name="T64" fmla="*/ 34 w 48"/>
                <a:gd name="T65" fmla="*/ 8 h 26"/>
                <a:gd name="T66" fmla="*/ 39 w 48"/>
                <a:gd name="T67" fmla="*/ 8 h 26"/>
                <a:gd name="T68" fmla="*/ 40 w 48"/>
                <a:gd name="T6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26">
                  <a:moveTo>
                    <a:pt x="39" y="0"/>
                  </a:moveTo>
                  <a:cubicBezTo>
                    <a:pt x="9" y="0"/>
                    <a:pt x="9" y="0"/>
                    <a:pt x="9" y="0"/>
                  </a:cubicBezTo>
                  <a:cubicBezTo>
                    <a:pt x="4" y="0"/>
                    <a:pt x="0" y="4"/>
                    <a:pt x="0" y="9"/>
                  </a:cubicBezTo>
                  <a:cubicBezTo>
                    <a:pt x="0" y="16"/>
                    <a:pt x="0" y="16"/>
                    <a:pt x="0" y="16"/>
                  </a:cubicBezTo>
                  <a:cubicBezTo>
                    <a:pt x="0" y="21"/>
                    <a:pt x="4" y="26"/>
                    <a:pt x="9" y="26"/>
                  </a:cubicBezTo>
                  <a:cubicBezTo>
                    <a:pt x="39" y="26"/>
                    <a:pt x="39" y="26"/>
                    <a:pt x="39" y="26"/>
                  </a:cubicBezTo>
                  <a:cubicBezTo>
                    <a:pt x="44" y="26"/>
                    <a:pt x="48" y="21"/>
                    <a:pt x="48" y="16"/>
                  </a:cubicBezTo>
                  <a:cubicBezTo>
                    <a:pt x="48" y="9"/>
                    <a:pt x="48" y="9"/>
                    <a:pt x="48" y="9"/>
                  </a:cubicBezTo>
                  <a:cubicBezTo>
                    <a:pt x="48" y="4"/>
                    <a:pt x="44" y="0"/>
                    <a:pt x="39" y="0"/>
                  </a:cubicBezTo>
                  <a:close/>
                  <a:moveTo>
                    <a:pt x="15" y="6"/>
                  </a:moveTo>
                  <a:cubicBezTo>
                    <a:pt x="12" y="6"/>
                    <a:pt x="12" y="6"/>
                    <a:pt x="12" y="6"/>
                  </a:cubicBezTo>
                  <a:cubicBezTo>
                    <a:pt x="12" y="20"/>
                    <a:pt x="12" y="20"/>
                    <a:pt x="12" y="20"/>
                  </a:cubicBezTo>
                  <a:cubicBezTo>
                    <a:pt x="10" y="20"/>
                    <a:pt x="10" y="20"/>
                    <a:pt x="10" y="20"/>
                  </a:cubicBezTo>
                  <a:cubicBezTo>
                    <a:pt x="10" y="6"/>
                    <a:pt x="10" y="6"/>
                    <a:pt x="10" y="6"/>
                  </a:cubicBezTo>
                  <a:cubicBezTo>
                    <a:pt x="7" y="6"/>
                    <a:pt x="7" y="6"/>
                    <a:pt x="7" y="6"/>
                  </a:cubicBezTo>
                  <a:cubicBezTo>
                    <a:pt x="7" y="3"/>
                    <a:pt x="7" y="3"/>
                    <a:pt x="7" y="3"/>
                  </a:cubicBezTo>
                  <a:cubicBezTo>
                    <a:pt x="15" y="3"/>
                    <a:pt x="15" y="3"/>
                    <a:pt x="15" y="3"/>
                  </a:cubicBezTo>
                  <a:lnTo>
                    <a:pt x="15" y="6"/>
                  </a:lnTo>
                  <a:close/>
                  <a:moveTo>
                    <a:pt x="23" y="20"/>
                  </a:moveTo>
                  <a:cubicBezTo>
                    <a:pt x="21" y="20"/>
                    <a:pt x="21" y="20"/>
                    <a:pt x="21" y="20"/>
                  </a:cubicBezTo>
                  <a:cubicBezTo>
                    <a:pt x="21" y="19"/>
                    <a:pt x="21" y="19"/>
                    <a:pt x="21" y="19"/>
                  </a:cubicBezTo>
                  <a:cubicBezTo>
                    <a:pt x="20" y="19"/>
                    <a:pt x="20" y="20"/>
                    <a:pt x="19" y="20"/>
                  </a:cubicBezTo>
                  <a:cubicBezTo>
                    <a:pt x="19" y="20"/>
                    <a:pt x="18" y="21"/>
                    <a:pt x="18" y="21"/>
                  </a:cubicBezTo>
                  <a:cubicBezTo>
                    <a:pt x="17" y="21"/>
                    <a:pt x="17" y="20"/>
                    <a:pt x="17" y="20"/>
                  </a:cubicBezTo>
                  <a:cubicBezTo>
                    <a:pt x="16" y="20"/>
                    <a:pt x="16" y="19"/>
                    <a:pt x="16" y="18"/>
                  </a:cubicBezTo>
                  <a:cubicBezTo>
                    <a:pt x="16" y="8"/>
                    <a:pt x="16" y="8"/>
                    <a:pt x="16" y="8"/>
                  </a:cubicBezTo>
                  <a:cubicBezTo>
                    <a:pt x="19" y="8"/>
                    <a:pt x="19" y="8"/>
                    <a:pt x="19" y="8"/>
                  </a:cubicBezTo>
                  <a:cubicBezTo>
                    <a:pt x="19" y="17"/>
                    <a:pt x="19" y="17"/>
                    <a:pt x="19" y="17"/>
                  </a:cubicBezTo>
                  <a:cubicBezTo>
                    <a:pt x="19" y="18"/>
                    <a:pt x="19" y="18"/>
                    <a:pt x="19" y="18"/>
                  </a:cubicBezTo>
                  <a:cubicBezTo>
                    <a:pt x="19" y="18"/>
                    <a:pt x="19" y="18"/>
                    <a:pt x="19" y="18"/>
                  </a:cubicBezTo>
                  <a:cubicBezTo>
                    <a:pt x="19" y="18"/>
                    <a:pt x="20" y="18"/>
                    <a:pt x="20" y="18"/>
                  </a:cubicBezTo>
                  <a:cubicBezTo>
                    <a:pt x="20" y="18"/>
                    <a:pt x="20" y="18"/>
                    <a:pt x="21" y="17"/>
                  </a:cubicBezTo>
                  <a:cubicBezTo>
                    <a:pt x="21" y="8"/>
                    <a:pt x="21" y="8"/>
                    <a:pt x="21" y="8"/>
                  </a:cubicBezTo>
                  <a:cubicBezTo>
                    <a:pt x="23" y="8"/>
                    <a:pt x="23" y="8"/>
                    <a:pt x="23" y="8"/>
                  </a:cubicBezTo>
                  <a:lnTo>
                    <a:pt x="23" y="20"/>
                  </a:lnTo>
                  <a:close/>
                  <a:moveTo>
                    <a:pt x="32" y="18"/>
                  </a:moveTo>
                  <a:cubicBezTo>
                    <a:pt x="32" y="19"/>
                    <a:pt x="32" y="19"/>
                    <a:pt x="31" y="20"/>
                  </a:cubicBezTo>
                  <a:cubicBezTo>
                    <a:pt x="31" y="20"/>
                    <a:pt x="30" y="20"/>
                    <a:pt x="30" y="20"/>
                  </a:cubicBezTo>
                  <a:cubicBezTo>
                    <a:pt x="29" y="20"/>
                    <a:pt x="29" y="20"/>
                    <a:pt x="28" y="20"/>
                  </a:cubicBezTo>
                  <a:cubicBezTo>
                    <a:pt x="28" y="20"/>
                    <a:pt x="28" y="20"/>
                    <a:pt x="27" y="19"/>
                  </a:cubicBezTo>
                  <a:cubicBezTo>
                    <a:pt x="27" y="20"/>
                    <a:pt x="27" y="20"/>
                    <a:pt x="27" y="20"/>
                  </a:cubicBezTo>
                  <a:cubicBezTo>
                    <a:pt x="25" y="20"/>
                    <a:pt x="25" y="20"/>
                    <a:pt x="25" y="20"/>
                  </a:cubicBezTo>
                  <a:cubicBezTo>
                    <a:pt x="25" y="3"/>
                    <a:pt x="25" y="3"/>
                    <a:pt x="25" y="3"/>
                  </a:cubicBezTo>
                  <a:cubicBezTo>
                    <a:pt x="27" y="3"/>
                    <a:pt x="27" y="3"/>
                    <a:pt x="27" y="3"/>
                  </a:cubicBezTo>
                  <a:cubicBezTo>
                    <a:pt x="27" y="9"/>
                    <a:pt x="27" y="9"/>
                    <a:pt x="27" y="9"/>
                  </a:cubicBezTo>
                  <a:cubicBezTo>
                    <a:pt x="28" y="8"/>
                    <a:pt x="28" y="8"/>
                    <a:pt x="28" y="8"/>
                  </a:cubicBezTo>
                  <a:cubicBezTo>
                    <a:pt x="29" y="8"/>
                    <a:pt x="29" y="8"/>
                    <a:pt x="29" y="8"/>
                  </a:cubicBezTo>
                  <a:cubicBezTo>
                    <a:pt x="30" y="8"/>
                    <a:pt x="31" y="8"/>
                    <a:pt x="31" y="8"/>
                  </a:cubicBezTo>
                  <a:cubicBezTo>
                    <a:pt x="32" y="9"/>
                    <a:pt x="32" y="10"/>
                    <a:pt x="32" y="11"/>
                  </a:cubicBezTo>
                  <a:lnTo>
                    <a:pt x="32" y="18"/>
                  </a:lnTo>
                  <a:close/>
                  <a:moveTo>
                    <a:pt x="40" y="14"/>
                  </a:moveTo>
                  <a:cubicBezTo>
                    <a:pt x="36" y="14"/>
                    <a:pt x="36" y="14"/>
                    <a:pt x="36" y="14"/>
                  </a:cubicBezTo>
                  <a:cubicBezTo>
                    <a:pt x="36" y="17"/>
                    <a:pt x="36" y="17"/>
                    <a:pt x="36" y="17"/>
                  </a:cubicBezTo>
                  <a:cubicBezTo>
                    <a:pt x="36" y="17"/>
                    <a:pt x="36" y="18"/>
                    <a:pt x="36" y="18"/>
                  </a:cubicBezTo>
                  <a:cubicBezTo>
                    <a:pt x="36" y="18"/>
                    <a:pt x="36" y="18"/>
                    <a:pt x="37" y="18"/>
                  </a:cubicBezTo>
                  <a:cubicBezTo>
                    <a:pt x="37" y="18"/>
                    <a:pt x="37" y="18"/>
                    <a:pt x="37" y="18"/>
                  </a:cubicBezTo>
                  <a:cubicBezTo>
                    <a:pt x="38" y="18"/>
                    <a:pt x="38" y="17"/>
                    <a:pt x="38" y="17"/>
                  </a:cubicBezTo>
                  <a:cubicBezTo>
                    <a:pt x="38" y="16"/>
                    <a:pt x="38" y="16"/>
                    <a:pt x="38" y="16"/>
                  </a:cubicBezTo>
                  <a:cubicBezTo>
                    <a:pt x="40" y="16"/>
                    <a:pt x="40" y="16"/>
                    <a:pt x="40" y="16"/>
                  </a:cubicBezTo>
                  <a:cubicBezTo>
                    <a:pt x="40" y="17"/>
                    <a:pt x="40" y="17"/>
                    <a:pt x="40" y="17"/>
                  </a:cubicBezTo>
                  <a:cubicBezTo>
                    <a:pt x="40" y="18"/>
                    <a:pt x="40" y="19"/>
                    <a:pt x="39" y="20"/>
                  </a:cubicBezTo>
                  <a:cubicBezTo>
                    <a:pt x="39" y="20"/>
                    <a:pt x="38" y="21"/>
                    <a:pt x="37" y="21"/>
                  </a:cubicBezTo>
                  <a:cubicBezTo>
                    <a:pt x="35" y="21"/>
                    <a:pt x="35" y="20"/>
                    <a:pt x="34" y="20"/>
                  </a:cubicBezTo>
                  <a:cubicBezTo>
                    <a:pt x="33" y="19"/>
                    <a:pt x="33" y="18"/>
                    <a:pt x="33" y="17"/>
                  </a:cubicBezTo>
                  <a:cubicBezTo>
                    <a:pt x="33" y="11"/>
                    <a:pt x="33" y="11"/>
                    <a:pt x="33" y="11"/>
                  </a:cubicBezTo>
                  <a:cubicBezTo>
                    <a:pt x="33" y="10"/>
                    <a:pt x="33" y="9"/>
                    <a:pt x="34" y="8"/>
                  </a:cubicBezTo>
                  <a:cubicBezTo>
                    <a:pt x="35" y="8"/>
                    <a:pt x="36" y="7"/>
                    <a:pt x="37" y="7"/>
                  </a:cubicBezTo>
                  <a:cubicBezTo>
                    <a:pt x="38" y="7"/>
                    <a:pt x="39" y="8"/>
                    <a:pt x="39" y="8"/>
                  </a:cubicBezTo>
                  <a:cubicBezTo>
                    <a:pt x="40" y="9"/>
                    <a:pt x="40" y="10"/>
                    <a:pt x="40" y="11"/>
                  </a:cubicBezTo>
                  <a:lnTo>
                    <a:pt x="4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2" name="Freeform 72"/>
            <p:cNvSpPr/>
            <p:nvPr/>
          </p:nvSpPr>
          <p:spPr bwMode="auto">
            <a:xfrm>
              <a:off x="22677438" y="14982825"/>
              <a:ext cx="23813" cy="23813"/>
            </a:xfrm>
            <a:custGeom>
              <a:avLst/>
              <a:gdLst>
                <a:gd name="T0" fmla="*/ 1 w 2"/>
                <a:gd name="T1" fmla="*/ 0 h 2"/>
                <a:gd name="T2" fmla="*/ 0 w 2"/>
                <a:gd name="T3" fmla="*/ 0 h 2"/>
                <a:gd name="T4" fmla="*/ 0 w 2"/>
                <a:gd name="T5" fmla="*/ 1 h 2"/>
                <a:gd name="T6" fmla="*/ 0 w 2"/>
                <a:gd name="T7" fmla="*/ 2 h 2"/>
                <a:gd name="T8" fmla="*/ 2 w 2"/>
                <a:gd name="T9" fmla="*/ 2 h 2"/>
                <a:gd name="T10" fmla="*/ 2 w 2"/>
                <a:gd name="T11" fmla="*/ 1 h 2"/>
                <a:gd name="T12" fmla="*/ 1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0" y="0"/>
                    <a:pt x="0" y="0"/>
                    <a:pt x="0" y="0"/>
                  </a:cubicBezTo>
                  <a:cubicBezTo>
                    <a:pt x="0" y="0"/>
                    <a:pt x="0" y="1"/>
                    <a:pt x="0" y="1"/>
                  </a:cubicBezTo>
                  <a:cubicBezTo>
                    <a:pt x="0" y="2"/>
                    <a:pt x="0" y="2"/>
                    <a:pt x="0" y="2"/>
                  </a:cubicBezTo>
                  <a:cubicBezTo>
                    <a:pt x="2" y="2"/>
                    <a:pt x="2" y="2"/>
                    <a:pt x="2" y="2"/>
                  </a:cubicBezTo>
                  <a:cubicBezTo>
                    <a:pt x="2" y="1"/>
                    <a:pt x="2" y="1"/>
                    <a:pt x="2" y="1"/>
                  </a:cubicBezTo>
                  <a:cubicBezTo>
                    <a:pt x="2"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3" name="Freeform 73"/>
            <p:cNvSpPr/>
            <p:nvPr/>
          </p:nvSpPr>
          <p:spPr bwMode="auto">
            <a:xfrm>
              <a:off x="22569488" y="14982825"/>
              <a:ext cx="23813" cy="106363"/>
            </a:xfrm>
            <a:custGeom>
              <a:avLst/>
              <a:gdLst>
                <a:gd name="T0" fmla="*/ 1 w 2"/>
                <a:gd name="T1" fmla="*/ 0 h 9"/>
                <a:gd name="T2" fmla="*/ 1 w 2"/>
                <a:gd name="T3" fmla="*/ 0 h 9"/>
                <a:gd name="T4" fmla="*/ 0 w 2"/>
                <a:gd name="T5" fmla="*/ 0 h 9"/>
                <a:gd name="T6" fmla="*/ 0 w 2"/>
                <a:gd name="T7" fmla="*/ 8 h 9"/>
                <a:gd name="T8" fmla="*/ 1 w 2"/>
                <a:gd name="T9" fmla="*/ 8 h 9"/>
                <a:gd name="T10" fmla="*/ 1 w 2"/>
                <a:gd name="T11" fmla="*/ 9 h 9"/>
                <a:gd name="T12" fmla="*/ 2 w 2"/>
                <a:gd name="T13" fmla="*/ 8 h 9"/>
                <a:gd name="T14" fmla="*/ 2 w 2"/>
                <a:gd name="T15" fmla="*/ 7 h 9"/>
                <a:gd name="T16" fmla="*/ 2 w 2"/>
                <a:gd name="T17" fmla="*/ 1 h 9"/>
                <a:gd name="T18" fmla="*/ 2 w 2"/>
                <a:gd name="T19" fmla="*/ 0 h 9"/>
                <a:gd name="T20" fmla="*/ 1 w 2"/>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9">
                  <a:moveTo>
                    <a:pt x="1" y="0"/>
                  </a:moveTo>
                  <a:cubicBezTo>
                    <a:pt x="1" y="0"/>
                    <a:pt x="1" y="0"/>
                    <a:pt x="1" y="0"/>
                  </a:cubicBezTo>
                  <a:cubicBezTo>
                    <a:pt x="1" y="0"/>
                    <a:pt x="0" y="0"/>
                    <a:pt x="0" y="0"/>
                  </a:cubicBezTo>
                  <a:cubicBezTo>
                    <a:pt x="0" y="8"/>
                    <a:pt x="0" y="8"/>
                    <a:pt x="0" y="8"/>
                  </a:cubicBezTo>
                  <a:cubicBezTo>
                    <a:pt x="0" y="8"/>
                    <a:pt x="1" y="8"/>
                    <a:pt x="1" y="8"/>
                  </a:cubicBezTo>
                  <a:cubicBezTo>
                    <a:pt x="1" y="8"/>
                    <a:pt x="1" y="9"/>
                    <a:pt x="1" y="9"/>
                  </a:cubicBezTo>
                  <a:cubicBezTo>
                    <a:pt x="2" y="9"/>
                    <a:pt x="2" y="8"/>
                    <a:pt x="2" y="8"/>
                  </a:cubicBezTo>
                  <a:cubicBezTo>
                    <a:pt x="2" y="8"/>
                    <a:pt x="2" y="8"/>
                    <a:pt x="2" y="7"/>
                  </a:cubicBezTo>
                  <a:cubicBezTo>
                    <a:pt x="2" y="1"/>
                    <a:pt x="2" y="1"/>
                    <a:pt x="2" y="1"/>
                  </a:cubicBezTo>
                  <a:cubicBezTo>
                    <a:pt x="2" y="0"/>
                    <a:pt x="2"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4" name="Freeform 74"/>
            <p:cNvSpPr/>
            <p:nvPr/>
          </p:nvSpPr>
          <p:spPr bwMode="auto">
            <a:xfrm>
              <a:off x="22353588" y="14605000"/>
              <a:ext cx="120650" cy="212725"/>
            </a:xfrm>
            <a:custGeom>
              <a:avLst/>
              <a:gdLst>
                <a:gd name="T0" fmla="*/ 0 w 76"/>
                <a:gd name="T1" fmla="*/ 0 h 134"/>
                <a:gd name="T2" fmla="*/ 30 w 76"/>
                <a:gd name="T3" fmla="*/ 82 h 134"/>
                <a:gd name="T4" fmla="*/ 30 w 76"/>
                <a:gd name="T5" fmla="*/ 134 h 134"/>
                <a:gd name="T6" fmla="*/ 53 w 76"/>
                <a:gd name="T7" fmla="*/ 134 h 134"/>
                <a:gd name="T8" fmla="*/ 53 w 76"/>
                <a:gd name="T9" fmla="*/ 82 h 134"/>
                <a:gd name="T10" fmla="*/ 76 w 76"/>
                <a:gd name="T11" fmla="*/ 0 h 134"/>
                <a:gd name="T12" fmla="*/ 53 w 76"/>
                <a:gd name="T13" fmla="*/ 0 h 134"/>
                <a:gd name="T14" fmla="*/ 38 w 76"/>
                <a:gd name="T15" fmla="*/ 52 h 134"/>
                <a:gd name="T16" fmla="*/ 38 w 76"/>
                <a:gd name="T17" fmla="*/ 52 h 134"/>
                <a:gd name="T18" fmla="*/ 23 w 76"/>
                <a:gd name="T19" fmla="*/ 0 h 134"/>
                <a:gd name="T20" fmla="*/ 0 w 76"/>
                <a:gd name="T2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134">
                  <a:moveTo>
                    <a:pt x="0" y="0"/>
                  </a:moveTo>
                  <a:lnTo>
                    <a:pt x="30" y="82"/>
                  </a:lnTo>
                  <a:lnTo>
                    <a:pt x="30" y="134"/>
                  </a:lnTo>
                  <a:lnTo>
                    <a:pt x="53" y="134"/>
                  </a:lnTo>
                  <a:lnTo>
                    <a:pt x="53" y="82"/>
                  </a:lnTo>
                  <a:lnTo>
                    <a:pt x="76" y="0"/>
                  </a:lnTo>
                  <a:lnTo>
                    <a:pt x="53" y="0"/>
                  </a:lnTo>
                  <a:lnTo>
                    <a:pt x="38" y="52"/>
                  </a:lnTo>
                  <a:lnTo>
                    <a:pt x="38" y="52"/>
                  </a:lnTo>
                  <a:lnTo>
                    <a:pt x="2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5" name="Freeform 75"/>
            <p:cNvSpPr>
              <a:spLocks noEditPoints="1"/>
            </p:cNvSpPr>
            <p:nvPr/>
          </p:nvSpPr>
          <p:spPr bwMode="auto">
            <a:xfrm>
              <a:off x="22485351" y="14652625"/>
              <a:ext cx="84138" cy="176213"/>
            </a:xfrm>
            <a:custGeom>
              <a:avLst/>
              <a:gdLst>
                <a:gd name="T0" fmla="*/ 1 w 7"/>
                <a:gd name="T1" fmla="*/ 1 h 15"/>
                <a:gd name="T2" fmla="*/ 0 w 7"/>
                <a:gd name="T3" fmla="*/ 4 h 15"/>
                <a:gd name="T4" fmla="*/ 0 w 7"/>
                <a:gd name="T5" fmla="*/ 11 h 15"/>
                <a:gd name="T6" fmla="*/ 1 w 7"/>
                <a:gd name="T7" fmla="*/ 14 h 15"/>
                <a:gd name="T8" fmla="*/ 3 w 7"/>
                <a:gd name="T9" fmla="*/ 15 h 15"/>
                <a:gd name="T10" fmla="*/ 6 w 7"/>
                <a:gd name="T11" fmla="*/ 14 h 15"/>
                <a:gd name="T12" fmla="*/ 7 w 7"/>
                <a:gd name="T13" fmla="*/ 11 h 15"/>
                <a:gd name="T14" fmla="*/ 7 w 7"/>
                <a:gd name="T15" fmla="*/ 4 h 15"/>
                <a:gd name="T16" fmla="*/ 6 w 7"/>
                <a:gd name="T17" fmla="*/ 1 h 15"/>
                <a:gd name="T18" fmla="*/ 4 w 7"/>
                <a:gd name="T19" fmla="*/ 0 h 15"/>
                <a:gd name="T20" fmla="*/ 1 w 7"/>
                <a:gd name="T21" fmla="*/ 1 h 15"/>
                <a:gd name="T22" fmla="*/ 5 w 7"/>
                <a:gd name="T23" fmla="*/ 4 h 15"/>
                <a:gd name="T24" fmla="*/ 5 w 7"/>
                <a:gd name="T25" fmla="*/ 11 h 15"/>
                <a:gd name="T26" fmla="*/ 4 w 7"/>
                <a:gd name="T27" fmla="*/ 12 h 15"/>
                <a:gd name="T28" fmla="*/ 3 w 7"/>
                <a:gd name="T29" fmla="*/ 12 h 15"/>
                <a:gd name="T30" fmla="*/ 3 w 7"/>
                <a:gd name="T31" fmla="*/ 12 h 15"/>
                <a:gd name="T32" fmla="*/ 2 w 7"/>
                <a:gd name="T33" fmla="*/ 11 h 15"/>
                <a:gd name="T34" fmla="*/ 2 w 7"/>
                <a:gd name="T35" fmla="*/ 4 h 15"/>
                <a:gd name="T36" fmla="*/ 3 w 7"/>
                <a:gd name="T37" fmla="*/ 3 h 15"/>
                <a:gd name="T38" fmla="*/ 3 w 7"/>
                <a:gd name="T39" fmla="*/ 3 h 15"/>
                <a:gd name="T40" fmla="*/ 4 w 7"/>
                <a:gd name="T41" fmla="*/ 3 h 15"/>
                <a:gd name="T42" fmla="*/ 5 w 7"/>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5">
                  <a:moveTo>
                    <a:pt x="1" y="1"/>
                  </a:moveTo>
                  <a:cubicBezTo>
                    <a:pt x="0" y="2"/>
                    <a:pt x="0" y="3"/>
                    <a:pt x="0" y="4"/>
                  </a:cubicBezTo>
                  <a:cubicBezTo>
                    <a:pt x="0" y="11"/>
                    <a:pt x="0" y="11"/>
                    <a:pt x="0" y="11"/>
                  </a:cubicBezTo>
                  <a:cubicBezTo>
                    <a:pt x="0" y="12"/>
                    <a:pt x="0" y="13"/>
                    <a:pt x="1" y="14"/>
                  </a:cubicBezTo>
                  <a:cubicBezTo>
                    <a:pt x="1" y="14"/>
                    <a:pt x="2" y="15"/>
                    <a:pt x="3" y="15"/>
                  </a:cubicBezTo>
                  <a:cubicBezTo>
                    <a:pt x="5" y="15"/>
                    <a:pt x="6" y="14"/>
                    <a:pt x="6" y="14"/>
                  </a:cubicBezTo>
                  <a:cubicBezTo>
                    <a:pt x="7" y="13"/>
                    <a:pt x="7" y="12"/>
                    <a:pt x="7" y="11"/>
                  </a:cubicBezTo>
                  <a:cubicBezTo>
                    <a:pt x="7" y="4"/>
                    <a:pt x="7" y="4"/>
                    <a:pt x="7" y="4"/>
                  </a:cubicBezTo>
                  <a:cubicBezTo>
                    <a:pt x="7" y="3"/>
                    <a:pt x="7" y="2"/>
                    <a:pt x="6" y="1"/>
                  </a:cubicBezTo>
                  <a:cubicBezTo>
                    <a:pt x="6" y="1"/>
                    <a:pt x="5" y="0"/>
                    <a:pt x="4" y="0"/>
                  </a:cubicBezTo>
                  <a:cubicBezTo>
                    <a:pt x="2" y="0"/>
                    <a:pt x="1" y="1"/>
                    <a:pt x="1" y="1"/>
                  </a:cubicBezTo>
                  <a:close/>
                  <a:moveTo>
                    <a:pt x="5" y="4"/>
                  </a:moveTo>
                  <a:cubicBezTo>
                    <a:pt x="5" y="11"/>
                    <a:pt x="5" y="11"/>
                    <a:pt x="5" y="11"/>
                  </a:cubicBezTo>
                  <a:cubicBezTo>
                    <a:pt x="5" y="11"/>
                    <a:pt x="5" y="12"/>
                    <a:pt x="4" y="12"/>
                  </a:cubicBezTo>
                  <a:cubicBezTo>
                    <a:pt x="4" y="12"/>
                    <a:pt x="4" y="12"/>
                    <a:pt x="3" y="12"/>
                  </a:cubicBezTo>
                  <a:cubicBezTo>
                    <a:pt x="3" y="12"/>
                    <a:pt x="3" y="12"/>
                    <a:pt x="3" y="12"/>
                  </a:cubicBezTo>
                  <a:cubicBezTo>
                    <a:pt x="2" y="12"/>
                    <a:pt x="2" y="11"/>
                    <a:pt x="2" y="11"/>
                  </a:cubicBezTo>
                  <a:cubicBezTo>
                    <a:pt x="2" y="4"/>
                    <a:pt x="2" y="4"/>
                    <a:pt x="2" y="4"/>
                  </a:cubicBezTo>
                  <a:cubicBezTo>
                    <a:pt x="2" y="3"/>
                    <a:pt x="2" y="3"/>
                    <a:pt x="3" y="3"/>
                  </a:cubicBezTo>
                  <a:cubicBezTo>
                    <a:pt x="3" y="3"/>
                    <a:pt x="3" y="3"/>
                    <a:pt x="3" y="3"/>
                  </a:cubicBezTo>
                  <a:cubicBezTo>
                    <a:pt x="4" y="3"/>
                    <a:pt x="4" y="3"/>
                    <a:pt x="4" y="3"/>
                  </a:cubicBezTo>
                  <a:cubicBezTo>
                    <a:pt x="5" y="3"/>
                    <a:pt x="5" y="3"/>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6" name="Freeform 76"/>
            <p:cNvSpPr/>
            <p:nvPr/>
          </p:nvSpPr>
          <p:spPr bwMode="auto">
            <a:xfrm>
              <a:off x="22604413" y="14663738"/>
              <a:ext cx="84138" cy="153988"/>
            </a:xfrm>
            <a:custGeom>
              <a:avLst/>
              <a:gdLst>
                <a:gd name="T0" fmla="*/ 7 w 7"/>
                <a:gd name="T1" fmla="*/ 13 h 13"/>
                <a:gd name="T2" fmla="*/ 7 w 7"/>
                <a:gd name="T3" fmla="*/ 0 h 13"/>
                <a:gd name="T4" fmla="*/ 5 w 7"/>
                <a:gd name="T5" fmla="*/ 0 h 13"/>
                <a:gd name="T6" fmla="*/ 5 w 7"/>
                <a:gd name="T7" fmla="*/ 10 h 13"/>
                <a:gd name="T8" fmla="*/ 4 w 7"/>
                <a:gd name="T9" fmla="*/ 11 h 13"/>
                <a:gd name="T10" fmla="*/ 3 w 7"/>
                <a:gd name="T11" fmla="*/ 11 h 13"/>
                <a:gd name="T12" fmla="*/ 3 w 7"/>
                <a:gd name="T13" fmla="*/ 11 h 13"/>
                <a:gd name="T14" fmla="*/ 2 w 7"/>
                <a:gd name="T15" fmla="*/ 10 h 13"/>
                <a:gd name="T16" fmla="*/ 2 w 7"/>
                <a:gd name="T17" fmla="*/ 0 h 13"/>
                <a:gd name="T18" fmla="*/ 0 w 7"/>
                <a:gd name="T19" fmla="*/ 0 h 13"/>
                <a:gd name="T20" fmla="*/ 0 w 7"/>
                <a:gd name="T21" fmla="*/ 11 h 13"/>
                <a:gd name="T22" fmla="*/ 0 w 7"/>
                <a:gd name="T23" fmla="*/ 13 h 13"/>
                <a:gd name="T24" fmla="*/ 2 w 7"/>
                <a:gd name="T25" fmla="*/ 13 h 13"/>
                <a:gd name="T26" fmla="*/ 3 w 7"/>
                <a:gd name="T27" fmla="*/ 13 h 13"/>
                <a:gd name="T28" fmla="*/ 5 w 7"/>
                <a:gd name="T29" fmla="*/ 12 h 13"/>
                <a:gd name="T30" fmla="*/ 5 w 7"/>
                <a:gd name="T31" fmla="*/ 13 h 13"/>
                <a:gd name="T32" fmla="*/ 7 w 7"/>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3">
                  <a:moveTo>
                    <a:pt x="7" y="13"/>
                  </a:moveTo>
                  <a:cubicBezTo>
                    <a:pt x="7" y="0"/>
                    <a:pt x="7" y="0"/>
                    <a:pt x="7" y="0"/>
                  </a:cubicBezTo>
                  <a:cubicBezTo>
                    <a:pt x="5" y="0"/>
                    <a:pt x="5" y="0"/>
                    <a:pt x="5" y="0"/>
                  </a:cubicBezTo>
                  <a:cubicBezTo>
                    <a:pt x="5" y="10"/>
                    <a:pt x="5" y="10"/>
                    <a:pt x="5" y="10"/>
                  </a:cubicBezTo>
                  <a:cubicBezTo>
                    <a:pt x="4" y="10"/>
                    <a:pt x="4" y="11"/>
                    <a:pt x="4" y="11"/>
                  </a:cubicBezTo>
                  <a:cubicBezTo>
                    <a:pt x="4" y="11"/>
                    <a:pt x="3" y="11"/>
                    <a:pt x="3" y="11"/>
                  </a:cubicBezTo>
                  <a:cubicBezTo>
                    <a:pt x="3" y="11"/>
                    <a:pt x="3" y="11"/>
                    <a:pt x="3" y="11"/>
                  </a:cubicBezTo>
                  <a:cubicBezTo>
                    <a:pt x="2" y="11"/>
                    <a:pt x="2" y="10"/>
                    <a:pt x="2" y="10"/>
                  </a:cubicBezTo>
                  <a:cubicBezTo>
                    <a:pt x="2" y="0"/>
                    <a:pt x="2" y="0"/>
                    <a:pt x="2" y="0"/>
                  </a:cubicBezTo>
                  <a:cubicBezTo>
                    <a:pt x="0" y="0"/>
                    <a:pt x="0" y="0"/>
                    <a:pt x="0" y="0"/>
                  </a:cubicBezTo>
                  <a:cubicBezTo>
                    <a:pt x="0" y="11"/>
                    <a:pt x="0" y="11"/>
                    <a:pt x="0" y="11"/>
                  </a:cubicBezTo>
                  <a:cubicBezTo>
                    <a:pt x="0" y="12"/>
                    <a:pt x="0" y="12"/>
                    <a:pt x="0" y="13"/>
                  </a:cubicBezTo>
                  <a:cubicBezTo>
                    <a:pt x="0" y="13"/>
                    <a:pt x="1" y="13"/>
                    <a:pt x="2" y="13"/>
                  </a:cubicBezTo>
                  <a:cubicBezTo>
                    <a:pt x="2" y="13"/>
                    <a:pt x="3" y="13"/>
                    <a:pt x="3" y="13"/>
                  </a:cubicBezTo>
                  <a:cubicBezTo>
                    <a:pt x="4" y="13"/>
                    <a:pt x="4" y="12"/>
                    <a:pt x="5" y="12"/>
                  </a:cubicBezTo>
                  <a:cubicBezTo>
                    <a:pt x="5" y="13"/>
                    <a:pt x="5" y="13"/>
                    <a:pt x="5" y="13"/>
                  </a:cubicBezTo>
                  <a:lnTo>
                    <a:pt x="7"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37" name="Группа 235"/>
          <p:cNvGrpSpPr/>
          <p:nvPr/>
        </p:nvGrpSpPr>
        <p:grpSpPr>
          <a:xfrm>
            <a:off x="9177115" y="4187299"/>
            <a:ext cx="416838" cy="412785"/>
            <a:chOff x="15671801" y="14403388"/>
            <a:chExt cx="979488" cy="969963"/>
          </a:xfrm>
          <a:solidFill>
            <a:schemeClr val="bg1"/>
          </a:solidFill>
        </p:grpSpPr>
        <p:sp>
          <p:nvSpPr>
            <p:cNvPr id="38" name="Freeform 87"/>
            <p:cNvSpPr>
              <a:spLocks noEditPoints="1"/>
            </p:cNvSpPr>
            <p:nvPr/>
          </p:nvSpPr>
          <p:spPr bwMode="auto">
            <a:xfrm>
              <a:off x="15671801" y="14403388"/>
              <a:ext cx="979488" cy="969963"/>
            </a:xfrm>
            <a:custGeom>
              <a:avLst/>
              <a:gdLst>
                <a:gd name="T0" fmla="*/ 41 w 82"/>
                <a:gd name="T1" fmla="*/ 3 h 82"/>
                <a:gd name="T2" fmla="*/ 79 w 82"/>
                <a:gd name="T3" fmla="*/ 41 h 82"/>
                <a:gd name="T4" fmla="*/ 41 w 82"/>
                <a:gd name="T5" fmla="*/ 78 h 82"/>
                <a:gd name="T6" fmla="*/ 4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2" y="3"/>
                    <a:pt x="79" y="20"/>
                    <a:pt x="79" y="41"/>
                  </a:cubicBezTo>
                  <a:cubicBezTo>
                    <a:pt x="79" y="61"/>
                    <a:pt x="62" y="78"/>
                    <a:pt x="41" y="78"/>
                  </a:cubicBezTo>
                  <a:cubicBezTo>
                    <a:pt x="21" y="78"/>
                    <a:pt x="4" y="61"/>
                    <a:pt x="4" y="41"/>
                  </a:cubicBezTo>
                  <a:cubicBezTo>
                    <a:pt x="4" y="20"/>
                    <a:pt x="21" y="3"/>
                    <a:pt x="41" y="3"/>
                  </a:cubicBezTo>
                  <a:moveTo>
                    <a:pt x="41" y="0"/>
                  </a:moveTo>
                  <a:cubicBezTo>
                    <a:pt x="19" y="0"/>
                    <a:pt x="0" y="18"/>
                    <a:pt x="0" y="41"/>
                  </a:cubicBezTo>
                  <a:cubicBezTo>
                    <a:pt x="0" y="63"/>
                    <a:pt x="19" y="82"/>
                    <a:pt x="41" y="82"/>
                  </a:cubicBezTo>
                  <a:cubicBezTo>
                    <a:pt x="64" y="82"/>
                    <a:pt x="82" y="63"/>
                    <a:pt x="82" y="41"/>
                  </a:cubicBezTo>
                  <a:cubicBezTo>
                    <a:pt x="82" y="18"/>
                    <a:pt x="64"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9" name="Freeform 88"/>
            <p:cNvSpPr/>
            <p:nvPr/>
          </p:nvSpPr>
          <p:spPr bwMode="auto">
            <a:xfrm>
              <a:off x="16208376" y="14746288"/>
              <a:ext cx="239713" cy="249238"/>
            </a:xfrm>
            <a:custGeom>
              <a:avLst/>
              <a:gdLst>
                <a:gd name="T0" fmla="*/ 9 w 20"/>
                <a:gd name="T1" fmla="*/ 21 h 21"/>
                <a:gd name="T2" fmla="*/ 11 w 20"/>
                <a:gd name="T3" fmla="*/ 21 h 21"/>
                <a:gd name="T4" fmla="*/ 12 w 20"/>
                <a:gd name="T5" fmla="*/ 20 h 21"/>
                <a:gd name="T6" fmla="*/ 12 w 20"/>
                <a:gd name="T7" fmla="*/ 13 h 21"/>
                <a:gd name="T8" fmla="*/ 19 w 20"/>
                <a:gd name="T9" fmla="*/ 13 h 21"/>
                <a:gd name="T10" fmla="*/ 20 w 20"/>
                <a:gd name="T11" fmla="*/ 12 h 21"/>
                <a:gd name="T12" fmla="*/ 20 w 20"/>
                <a:gd name="T13" fmla="*/ 10 h 21"/>
                <a:gd name="T14" fmla="*/ 19 w 20"/>
                <a:gd name="T15" fmla="*/ 9 h 21"/>
                <a:gd name="T16" fmla="*/ 12 w 20"/>
                <a:gd name="T17" fmla="*/ 9 h 21"/>
                <a:gd name="T18" fmla="*/ 12 w 20"/>
                <a:gd name="T19" fmla="*/ 1 h 21"/>
                <a:gd name="T20" fmla="*/ 11 w 20"/>
                <a:gd name="T21" fmla="*/ 0 h 21"/>
                <a:gd name="T22" fmla="*/ 9 w 20"/>
                <a:gd name="T23" fmla="*/ 0 h 21"/>
                <a:gd name="T24" fmla="*/ 8 w 20"/>
                <a:gd name="T25" fmla="*/ 1 h 21"/>
                <a:gd name="T26" fmla="*/ 8 w 20"/>
                <a:gd name="T27" fmla="*/ 9 h 21"/>
                <a:gd name="T28" fmla="*/ 1 w 20"/>
                <a:gd name="T29" fmla="*/ 9 h 21"/>
                <a:gd name="T30" fmla="*/ 0 w 20"/>
                <a:gd name="T31" fmla="*/ 10 h 21"/>
                <a:gd name="T32" fmla="*/ 0 w 20"/>
                <a:gd name="T33" fmla="*/ 12 h 21"/>
                <a:gd name="T34" fmla="*/ 1 w 20"/>
                <a:gd name="T35" fmla="*/ 13 h 21"/>
                <a:gd name="T36" fmla="*/ 8 w 20"/>
                <a:gd name="T37" fmla="*/ 13 h 21"/>
                <a:gd name="T38" fmla="*/ 8 w 20"/>
                <a:gd name="T39" fmla="*/ 20 h 21"/>
                <a:gd name="T40" fmla="*/ 9 w 20"/>
                <a:gd name="T4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9" y="21"/>
                  </a:moveTo>
                  <a:cubicBezTo>
                    <a:pt x="11" y="21"/>
                    <a:pt x="11" y="21"/>
                    <a:pt x="11" y="21"/>
                  </a:cubicBezTo>
                  <a:cubicBezTo>
                    <a:pt x="12" y="21"/>
                    <a:pt x="12" y="20"/>
                    <a:pt x="12" y="20"/>
                  </a:cubicBezTo>
                  <a:cubicBezTo>
                    <a:pt x="12" y="13"/>
                    <a:pt x="12" y="13"/>
                    <a:pt x="12" y="13"/>
                  </a:cubicBezTo>
                  <a:cubicBezTo>
                    <a:pt x="19" y="13"/>
                    <a:pt x="19" y="13"/>
                    <a:pt x="19" y="13"/>
                  </a:cubicBezTo>
                  <a:cubicBezTo>
                    <a:pt x="20" y="13"/>
                    <a:pt x="20" y="12"/>
                    <a:pt x="20" y="12"/>
                  </a:cubicBezTo>
                  <a:cubicBezTo>
                    <a:pt x="20" y="10"/>
                    <a:pt x="20" y="10"/>
                    <a:pt x="20" y="10"/>
                  </a:cubicBezTo>
                  <a:cubicBezTo>
                    <a:pt x="20" y="9"/>
                    <a:pt x="20" y="9"/>
                    <a:pt x="19" y="9"/>
                  </a:cubicBezTo>
                  <a:cubicBezTo>
                    <a:pt x="12" y="9"/>
                    <a:pt x="12" y="9"/>
                    <a:pt x="12" y="9"/>
                  </a:cubicBezTo>
                  <a:cubicBezTo>
                    <a:pt x="12" y="1"/>
                    <a:pt x="12" y="1"/>
                    <a:pt x="12" y="1"/>
                  </a:cubicBezTo>
                  <a:cubicBezTo>
                    <a:pt x="12" y="1"/>
                    <a:pt x="12" y="0"/>
                    <a:pt x="11" y="0"/>
                  </a:cubicBezTo>
                  <a:cubicBezTo>
                    <a:pt x="9" y="0"/>
                    <a:pt x="9" y="0"/>
                    <a:pt x="9" y="0"/>
                  </a:cubicBezTo>
                  <a:cubicBezTo>
                    <a:pt x="8" y="0"/>
                    <a:pt x="8" y="1"/>
                    <a:pt x="8" y="1"/>
                  </a:cubicBezTo>
                  <a:cubicBezTo>
                    <a:pt x="8" y="9"/>
                    <a:pt x="8" y="9"/>
                    <a:pt x="8" y="9"/>
                  </a:cubicBezTo>
                  <a:cubicBezTo>
                    <a:pt x="1" y="9"/>
                    <a:pt x="1" y="9"/>
                    <a:pt x="1" y="9"/>
                  </a:cubicBezTo>
                  <a:cubicBezTo>
                    <a:pt x="0" y="9"/>
                    <a:pt x="0" y="9"/>
                    <a:pt x="0" y="10"/>
                  </a:cubicBezTo>
                  <a:cubicBezTo>
                    <a:pt x="0" y="12"/>
                    <a:pt x="0" y="12"/>
                    <a:pt x="0" y="12"/>
                  </a:cubicBezTo>
                  <a:cubicBezTo>
                    <a:pt x="0" y="12"/>
                    <a:pt x="0" y="13"/>
                    <a:pt x="1" y="13"/>
                  </a:cubicBezTo>
                  <a:cubicBezTo>
                    <a:pt x="8" y="13"/>
                    <a:pt x="8" y="13"/>
                    <a:pt x="8" y="13"/>
                  </a:cubicBezTo>
                  <a:cubicBezTo>
                    <a:pt x="8" y="20"/>
                    <a:pt x="8" y="20"/>
                    <a:pt x="8" y="20"/>
                  </a:cubicBezTo>
                  <a:cubicBezTo>
                    <a:pt x="8" y="20"/>
                    <a:pt x="8" y="21"/>
                    <a:pt x="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0" name="Freeform 89"/>
            <p:cNvSpPr>
              <a:spLocks noEditPoints="1"/>
            </p:cNvSpPr>
            <p:nvPr/>
          </p:nvSpPr>
          <p:spPr bwMode="auto">
            <a:xfrm>
              <a:off x="15886113" y="14639925"/>
              <a:ext cx="334963" cy="509588"/>
            </a:xfrm>
            <a:custGeom>
              <a:avLst/>
              <a:gdLst>
                <a:gd name="T0" fmla="*/ 8 w 28"/>
                <a:gd name="T1" fmla="*/ 42 h 43"/>
                <a:gd name="T2" fmla="*/ 13 w 28"/>
                <a:gd name="T3" fmla="*/ 43 h 43"/>
                <a:gd name="T4" fmla="*/ 19 w 28"/>
                <a:gd name="T5" fmla="*/ 42 h 43"/>
                <a:gd name="T6" fmla="*/ 27 w 28"/>
                <a:gd name="T7" fmla="*/ 33 h 43"/>
                <a:gd name="T8" fmla="*/ 22 w 28"/>
                <a:gd name="T9" fmla="*/ 24 h 43"/>
                <a:gd name="T10" fmla="*/ 19 w 28"/>
                <a:gd name="T11" fmla="*/ 21 h 43"/>
                <a:gd name="T12" fmla="*/ 21 w 28"/>
                <a:gd name="T13" fmla="*/ 18 h 43"/>
                <a:gd name="T14" fmla="*/ 25 w 28"/>
                <a:gd name="T15" fmla="*/ 11 h 43"/>
                <a:gd name="T16" fmla="*/ 23 w 28"/>
                <a:gd name="T17" fmla="*/ 4 h 43"/>
                <a:gd name="T18" fmla="*/ 24 w 28"/>
                <a:gd name="T19" fmla="*/ 4 h 43"/>
                <a:gd name="T20" fmla="*/ 25 w 28"/>
                <a:gd name="T21" fmla="*/ 4 h 43"/>
                <a:gd name="T22" fmla="*/ 28 w 28"/>
                <a:gd name="T23" fmla="*/ 2 h 43"/>
                <a:gd name="T24" fmla="*/ 28 w 28"/>
                <a:gd name="T25" fmla="*/ 1 h 43"/>
                <a:gd name="T26" fmla="*/ 27 w 28"/>
                <a:gd name="T27" fmla="*/ 0 h 43"/>
                <a:gd name="T28" fmla="*/ 14 w 28"/>
                <a:gd name="T29" fmla="*/ 0 h 43"/>
                <a:gd name="T30" fmla="*/ 10 w 28"/>
                <a:gd name="T31" fmla="*/ 1 h 43"/>
                <a:gd name="T32" fmla="*/ 2 w 28"/>
                <a:gd name="T33" fmla="*/ 10 h 43"/>
                <a:gd name="T34" fmla="*/ 13 w 28"/>
                <a:gd name="T35" fmla="*/ 21 h 43"/>
                <a:gd name="T36" fmla="*/ 12 w 28"/>
                <a:gd name="T37" fmla="*/ 22 h 43"/>
                <a:gd name="T38" fmla="*/ 13 w 28"/>
                <a:gd name="T39" fmla="*/ 24 h 43"/>
                <a:gd name="T40" fmla="*/ 13 w 28"/>
                <a:gd name="T41" fmla="*/ 24 h 43"/>
                <a:gd name="T42" fmla="*/ 0 w 28"/>
                <a:gd name="T43" fmla="*/ 31 h 43"/>
                <a:gd name="T44" fmla="*/ 0 w 28"/>
                <a:gd name="T45" fmla="*/ 34 h 43"/>
                <a:gd name="T46" fmla="*/ 0 w 28"/>
                <a:gd name="T47" fmla="*/ 37 h 43"/>
                <a:gd name="T48" fmla="*/ 8 w 28"/>
                <a:gd name="T49" fmla="*/ 42 h 43"/>
                <a:gd name="T50" fmla="*/ 9 w 28"/>
                <a:gd name="T51" fmla="*/ 10 h 43"/>
                <a:gd name="T52" fmla="*/ 10 w 28"/>
                <a:gd name="T53" fmla="*/ 5 h 43"/>
                <a:gd name="T54" fmla="*/ 13 w 28"/>
                <a:gd name="T55" fmla="*/ 4 h 43"/>
                <a:gd name="T56" fmla="*/ 13 w 28"/>
                <a:gd name="T57" fmla="*/ 4 h 43"/>
                <a:gd name="T58" fmla="*/ 19 w 28"/>
                <a:gd name="T59" fmla="*/ 11 h 43"/>
                <a:gd name="T60" fmla="*/ 17 w 28"/>
                <a:gd name="T61" fmla="*/ 16 h 43"/>
                <a:gd name="T62" fmla="*/ 15 w 28"/>
                <a:gd name="T63" fmla="*/ 17 h 43"/>
                <a:gd name="T64" fmla="*/ 15 w 28"/>
                <a:gd name="T65" fmla="*/ 17 h 43"/>
                <a:gd name="T66" fmla="*/ 15 w 28"/>
                <a:gd name="T67" fmla="*/ 17 h 43"/>
                <a:gd name="T68" fmla="*/ 9 w 28"/>
                <a:gd name="T69" fmla="*/ 10 h 43"/>
                <a:gd name="T70" fmla="*/ 14 w 28"/>
                <a:gd name="T71" fmla="*/ 28 h 43"/>
                <a:gd name="T72" fmla="*/ 14 w 28"/>
                <a:gd name="T73" fmla="*/ 28 h 43"/>
                <a:gd name="T74" fmla="*/ 17 w 28"/>
                <a:gd name="T75" fmla="*/ 28 h 43"/>
                <a:gd name="T76" fmla="*/ 18 w 28"/>
                <a:gd name="T77" fmla="*/ 29 h 43"/>
                <a:gd name="T78" fmla="*/ 22 w 28"/>
                <a:gd name="T79" fmla="*/ 32 h 43"/>
                <a:gd name="T80" fmla="*/ 22 w 28"/>
                <a:gd name="T81" fmla="*/ 33 h 43"/>
                <a:gd name="T82" fmla="*/ 13 w 28"/>
                <a:gd name="T83" fmla="*/ 39 h 43"/>
                <a:gd name="T84" fmla="*/ 6 w 28"/>
                <a:gd name="T85" fmla="*/ 33 h 43"/>
                <a:gd name="T86" fmla="*/ 14 w 28"/>
                <a:gd name="T8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43">
                  <a:moveTo>
                    <a:pt x="8" y="42"/>
                  </a:moveTo>
                  <a:cubicBezTo>
                    <a:pt x="9" y="43"/>
                    <a:pt x="11" y="43"/>
                    <a:pt x="13" y="43"/>
                  </a:cubicBezTo>
                  <a:cubicBezTo>
                    <a:pt x="15" y="43"/>
                    <a:pt x="17" y="43"/>
                    <a:pt x="19" y="42"/>
                  </a:cubicBezTo>
                  <a:cubicBezTo>
                    <a:pt x="24" y="41"/>
                    <a:pt x="27" y="37"/>
                    <a:pt x="27" y="33"/>
                  </a:cubicBezTo>
                  <a:cubicBezTo>
                    <a:pt x="27" y="29"/>
                    <a:pt x="26" y="26"/>
                    <a:pt x="22" y="24"/>
                  </a:cubicBezTo>
                  <a:cubicBezTo>
                    <a:pt x="21" y="23"/>
                    <a:pt x="19" y="21"/>
                    <a:pt x="19" y="21"/>
                  </a:cubicBezTo>
                  <a:cubicBezTo>
                    <a:pt x="19" y="20"/>
                    <a:pt x="19" y="19"/>
                    <a:pt x="21" y="18"/>
                  </a:cubicBezTo>
                  <a:cubicBezTo>
                    <a:pt x="24" y="16"/>
                    <a:pt x="25" y="13"/>
                    <a:pt x="25" y="11"/>
                  </a:cubicBezTo>
                  <a:cubicBezTo>
                    <a:pt x="25" y="8"/>
                    <a:pt x="24" y="6"/>
                    <a:pt x="23" y="4"/>
                  </a:cubicBezTo>
                  <a:cubicBezTo>
                    <a:pt x="24" y="4"/>
                    <a:pt x="24" y="4"/>
                    <a:pt x="24" y="4"/>
                  </a:cubicBezTo>
                  <a:cubicBezTo>
                    <a:pt x="24" y="4"/>
                    <a:pt x="25" y="4"/>
                    <a:pt x="25" y="4"/>
                  </a:cubicBezTo>
                  <a:cubicBezTo>
                    <a:pt x="28" y="2"/>
                    <a:pt x="28" y="2"/>
                    <a:pt x="28" y="2"/>
                  </a:cubicBezTo>
                  <a:cubicBezTo>
                    <a:pt x="28" y="2"/>
                    <a:pt x="28" y="1"/>
                    <a:pt x="28" y="1"/>
                  </a:cubicBezTo>
                  <a:cubicBezTo>
                    <a:pt x="28" y="1"/>
                    <a:pt x="27" y="0"/>
                    <a:pt x="27" y="0"/>
                  </a:cubicBezTo>
                  <a:cubicBezTo>
                    <a:pt x="14" y="0"/>
                    <a:pt x="14" y="0"/>
                    <a:pt x="14" y="0"/>
                  </a:cubicBezTo>
                  <a:cubicBezTo>
                    <a:pt x="13" y="0"/>
                    <a:pt x="11" y="1"/>
                    <a:pt x="10" y="1"/>
                  </a:cubicBezTo>
                  <a:cubicBezTo>
                    <a:pt x="5" y="3"/>
                    <a:pt x="2" y="6"/>
                    <a:pt x="2" y="10"/>
                  </a:cubicBezTo>
                  <a:cubicBezTo>
                    <a:pt x="2" y="16"/>
                    <a:pt x="7" y="20"/>
                    <a:pt x="13" y="21"/>
                  </a:cubicBezTo>
                  <a:cubicBezTo>
                    <a:pt x="12" y="21"/>
                    <a:pt x="12" y="21"/>
                    <a:pt x="12" y="22"/>
                  </a:cubicBezTo>
                  <a:cubicBezTo>
                    <a:pt x="12" y="23"/>
                    <a:pt x="13" y="24"/>
                    <a:pt x="13" y="24"/>
                  </a:cubicBezTo>
                  <a:cubicBezTo>
                    <a:pt x="13" y="24"/>
                    <a:pt x="13" y="24"/>
                    <a:pt x="13" y="24"/>
                  </a:cubicBezTo>
                  <a:cubicBezTo>
                    <a:pt x="7" y="24"/>
                    <a:pt x="2" y="27"/>
                    <a:pt x="0" y="31"/>
                  </a:cubicBezTo>
                  <a:cubicBezTo>
                    <a:pt x="0" y="32"/>
                    <a:pt x="0" y="33"/>
                    <a:pt x="0" y="34"/>
                  </a:cubicBezTo>
                  <a:cubicBezTo>
                    <a:pt x="0" y="36"/>
                    <a:pt x="0" y="37"/>
                    <a:pt x="0" y="37"/>
                  </a:cubicBezTo>
                  <a:cubicBezTo>
                    <a:pt x="2" y="40"/>
                    <a:pt x="4" y="41"/>
                    <a:pt x="8" y="42"/>
                  </a:cubicBezTo>
                  <a:close/>
                  <a:moveTo>
                    <a:pt x="9" y="10"/>
                  </a:moveTo>
                  <a:cubicBezTo>
                    <a:pt x="9" y="8"/>
                    <a:pt x="9" y="6"/>
                    <a:pt x="10" y="5"/>
                  </a:cubicBezTo>
                  <a:cubicBezTo>
                    <a:pt x="11" y="4"/>
                    <a:pt x="12" y="4"/>
                    <a:pt x="13" y="4"/>
                  </a:cubicBezTo>
                  <a:cubicBezTo>
                    <a:pt x="13" y="4"/>
                    <a:pt x="13" y="4"/>
                    <a:pt x="13" y="4"/>
                  </a:cubicBezTo>
                  <a:cubicBezTo>
                    <a:pt x="15" y="4"/>
                    <a:pt x="18" y="7"/>
                    <a:pt x="19" y="11"/>
                  </a:cubicBezTo>
                  <a:cubicBezTo>
                    <a:pt x="19" y="13"/>
                    <a:pt x="18" y="15"/>
                    <a:pt x="17" y="16"/>
                  </a:cubicBezTo>
                  <a:cubicBezTo>
                    <a:pt x="17" y="17"/>
                    <a:pt x="16" y="17"/>
                    <a:pt x="15" y="17"/>
                  </a:cubicBezTo>
                  <a:cubicBezTo>
                    <a:pt x="15" y="17"/>
                    <a:pt x="15" y="17"/>
                    <a:pt x="15" y="17"/>
                  </a:cubicBezTo>
                  <a:cubicBezTo>
                    <a:pt x="15" y="17"/>
                    <a:pt x="15" y="17"/>
                    <a:pt x="15" y="17"/>
                  </a:cubicBezTo>
                  <a:cubicBezTo>
                    <a:pt x="12" y="17"/>
                    <a:pt x="9" y="14"/>
                    <a:pt x="9" y="10"/>
                  </a:cubicBezTo>
                  <a:close/>
                  <a:moveTo>
                    <a:pt x="14" y="28"/>
                  </a:moveTo>
                  <a:cubicBezTo>
                    <a:pt x="14" y="28"/>
                    <a:pt x="14" y="28"/>
                    <a:pt x="14" y="28"/>
                  </a:cubicBezTo>
                  <a:cubicBezTo>
                    <a:pt x="15" y="28"/>
                    <a:pt x="16" y="28"/>
                    <a:pt x="17" y="28"/>
                  </a:cubicBezTo>
                  <a:cubicBezTo>
                    <a:pt x="17" y="28"/>
                    <a:pt x="18" y="28"/>
                    <a:pt x="18" y="29"/>
                  </a:cubicBezTo>
                  <a:cubicBezTo>
                    <a:pt x="20" y="30"/>
                    <a:pt x="21" y="31"/>
                    <a:pt x="22" y="32"/>
                  </a:cubicBezTo>
                  <a:cubicBezTo>
                    <a:pt x="22" y="33"/>
                    <a:pt x="22" y="33"/>
                    <a:pt x="22" y="33"/>
                  </a:cubicBezTo>
                  <a:cubicBezTo>
                    <a:pt x="22" y="37"/>
                    <a:pt x="19" y="39"/>
                    <a:pt x="13" y="39"/>
                  </a:cubicBezTo>
                  <a:cubicBezTo>
                    <a:pt x="9" y="39"/>
                    <a:pt x="6" y="36"/>
                    <a:pt x="6" y="33"/>
                  </a:cubicBezTo>
                  <a:cubicBezTo>
                    <a:pt x="6" y="30"/>
                    <a:pt x="10" y="28"/>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41" name="Группа 239"/>
          <p:cNvGrpSpPr/>
          <p:nvPr/>
        </p:nvGrpSpPr>
        <p:grpSpPr>
          <a:xfrm>
            <a:off x="7750917" y="4187298"/>
            <a:ext cx="417514" cy="412786"/>
            <a:chOff x="1347788" y="14403388"/>
            <a:chExt cx="981075" cy="969963"/>
          </a:xfrm>
          <a:solidFill>
            <a:schemeClr val="bg1"/>
          </a:solidFill>
        </p:grpSpPr>
        <p:sp>
          <p:nvSpPr>
            <p:cNvPr id="42" name="Freeform 92"/>
            <p:cNvSpPr>
              <a:spLocks noEditPoints="1"/>
            </p:cNvSpPr>
            <p:nvPr/>
          </p:nvSpPr>
          <p:spPr bwMode="auto">
            <a:xfrm>
              <a:off x="1347788" y="14403388"/>
              <a:ext cx="981075" cy="969963"/>
            </a:xfrm>
            <a:custGeom>
              <a:avLst/>
              <a:gdLst>
                <a:gd name="T0" fmla="*/ 41 w 82"/>
                <a:gd name="T1" fmla="*/ 3 h 82"/>
                <a:gd name="T2" fmla="*/ 79 w 82"/>
                <a:gd name="T3" fmla="*/ 41 h 82"/>
                <a:gd name="T4" fmla="*/ 41 w 82"/>
                <a:gd name="T5" fmla="*/ 78 h 82"/>
                <a:gd name="T6" fmla="*/ 4 w 82"/>
                <a:gd name="T7" fmla="*/ 41 h 82"/>
                <a:gd name="T8" fmla="*/ 41 w 82"/>
                <a:gd name="T9" fmla="*/ 3 h 82"/>
                <a:gd name="T10" fmla="*/ 41 w 82"/>
                <a:gd name="T11" fmla="*/ 0 h 82"/>
                <a:gd name="T12" fmla="*/ 0 w 82"/>
                <a:gd name="T13" fmla="*/ 41 h 82"/>
                <a:gd name="T14" fmla="*/ 41 w 82"/>
                <a:gd name="T15" fmla="*/ 82 h 82"/>
                <a:gd name="T16" fmla="*/ 82 w 82"/>
                <a:gd name="T17" fmla="*/ 41 h 82"/>
                <a:gd name="T18" fmla="*/ 41 w 82"/>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41" y="3"/>
                  </a:moveTo>
                  <a:cubicBezTo>
                    <a:pt x="62" y="3"/>
                    <a:pt x="79" y="20"/>
                    <a:pt x="79" y="41"/>
                  </a:cubicBezTo>
                  <a:cubicBezTo>
                    <a:pt x="79" y="61"/>
                    <a:pt x="62" y="78"/>
                    <a:pt x="41" y="78"/>
                  </a:cubicBezTo>
                  <a:cubicBezTo>
                    <a:pt x="21" y="78"/>
                    <a:pt x="4" y="61"/>
                    <a:pt x="4" y="41"/>
                  </a:cubicBezTo>
                  <a:cubicBezTo>
                    <a:pt x="4" y="20"/>
                    <a:pt x="21" y="3"/>
                    <a:pt x="41" y="3"/>
                  </a:cubicBezTo>
                  <a:moveTo>
                    <a:pt x="41" y="0"/>
                  </a:moveTo>
                  <a:cubicBezTo>
                    <a:pt x="19" y="0"/>
                    <a:pt x="0" y="18"/>
                    <a:pt x="0" y="41"/>
                  </a:cubicBezTo>
                  <a:cubicBezTo>
                    <a:pt x="0" y="63"/>
                    <a:pt x="19" y="82"/>
                    <a:pt x="41" y="82"/>
                  </a:cubicBezTo>
                  <a:cubicBezTo>
                    <a:pt x="64" y="82"/>
                    <a:pt x="82" y="63"/>
                    <a:pt x="82" y="41"/>
                  </a:cubicBezTo>
                  <a:cubicBezTo>
                    <a:pt x="82" y="18"/>
                    <a:pt x="64"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3" name="Freeform 93"/>
            <p:cNvSpPr/>
            <p:nvPr/>
          </p:nvSpPr>
          <p:spPr bwMode="auto">
            <a:xfrm>
              <a:off x="1624013" y="14605000"/>
              <a:ext cx="441325" cy="568325"/>
            </a:xfrm>
            <a:custGeom>
              <a:avLst/>
              <a:gdLst>
                <a:gd name="T0" fmla="*/ 8 w 37"/>
                <a:gd name="T1" fmla="*/ 47 h 48"/>
                <a:gd name="T2" fmla="*/ 8 w 37"/>
                <a:gd name="T3" fmla="*/ 47 h 48"/>
                <a:gd name="T4" fmla="*/ 13 w 37"/>
                <a:gd name="T5" fmla="*/ 38 h 48"/>
                <a:gd name="T6" fmla="*/ 15 w 37"/>
                <a:gd name="T7" fmla="*/ 31 h 48"/>
                <a:gd name="T8" fmla="*/ 22 w 37"/>
                <a:gd name="T9" fmla="*/ 34 h 48"/>
                <a:gd name="T10" fmla="*/ 37 w 37"/>
                <a:gd name="T11" fmla="*/ 16 h 48"/>
                <a:gd name="T12" fmla="*/ 19 w 37"/>
                <a:gd name="T13" fmla="*/ 0 h 48"/>
                <a:gd name="T14" fmla="*/ 0 w 37"/>
                <a:gd name="T15" fmla="*/ 17 h 48"/>
                <a:gd name="T16" fmla="*/ 5 w 37"/>
                <a:gd name="T17" fmla="*/ 27 h 48"/>
                <a:gd name="T18" fmla="*/ 7 w 37"/>
                <a:gd name="T19" fmla="*/ 27 h 48"/>
                <a:gd name="T20" fmla="*/ 7 w 37"/>
                <a:gd name="T21" fmla="*/ 25 h 48"/>
                <a:gd name="T22" fmla="*/ 7 w 37"/>
                <a:gd name="T23" fmla="*/ 23 h 48"/>
                <a:gd name="T24" fmla="*/ 5 w 37"/>
                <a:gd name="T25" fmla="*/ 18 h 48"/>
                <a:gd name="T26" fmla="*/ 19 w 37"/>
                <a:gd name="T27" fmla="*/ 5 h 48"/>
                <a:gd name="T28" fmla="*/ 30 w 37"/>
                <a:gd name="T29" fmla="*/ 15 h 48"/>
                <a:gd name="T30" fmla="*/ 21 w 37"/>
                <a:gd name="T31" fmla="*/ 30 h 48"/>
                <a:gd name="T32" fmla="*/ 17 w 37"/>
                <a:gd name="T33" fmla="*/ 24 h 48"/>
                <a:gd name="T34" fmla="*/ 19 w 37"/>
                <a:gd name="T35" fmla="*/ 15 h 48"/>
                <a:gd name="T36" fmla="*/ 16 w 37"/>
                <a:gd name="T37" fmla="*/ 10 h 48"/>
                <a:gd name="T38" fmla="*/ 10 w 37"/>
                <a:gd name="T39" fmla="*/ 18 h 48"/>
                <a:gd name="T40" fmla="*/ 11 w 37"/>
                <a:gd name="T41" fmla="*/ 22 h 48"/>
                <a:gd name="T42" fmla="*/ 8 w 37"/>
                <a:gd name="T43" fmla="*/ 37 h 48"/>
                <a:gd name="T44" fmla="*/ 8 w 37"/>
                <a:gd name="T45"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48">
                  <a:moveTo>
                    <a:pt x="8" y="47"/>
                  </a:moveTo>
                  <a:cubicBezTo>
                    <a:pt x="8" y="48"/>
                    <a:pt x="8" y="48"/>
                    <a:pt x="8" y="47"/>
                  </a:cubicBezTo>
                  <a:cubicBezTo>
                    <a:pt x="9" y="47"/>
                    <a:pt x="12" y="43"/>
                    <a:pt x="13" y="38"/>
                  </a:cubicBezTo>
                  <a:cubicBezTo>
                    <a:pt x="14" y="37"/>
                    <a:pt x="15" y="31"/>
                    <a:pt x="15" y="31"/>
                  </a:cubicBezTo>
                  <a:cubicBezTo>
                    <a:pt x="16" y="33"/>
                    <a:pt x="19" y="34"/>
                    <a:pt x="22" y="34"/>
                  </a:cubicBezTo>
                  <a:cubicBezTo>
                    <a:pt x="31" y="34"/>
                    <a:pt x="37" y="26"/>
                    <a:pt x="37" y="16"/>
                  </a:cubicBezTo>
                  <a:cubicBezTo>
                    <a:pt x="37" y="7"/>
                    <a:pt x="30" y="0"/>
                    <a:pt x="19" y="0"/>
                  </a:cubicBezTo>
                  <a:cubicBezTo>
                    <a:pt x="6" y="0"/>
                    <a:pt x="0" y="9"/>
                    <a:pt x="0" y="17"/>
                  </a:cubicBezTo>
                  <a:cubicBezTo>
                    <a:pt x="0" y="22"/>
                    <a:pt x="1" y="26"/>
                    <a:pt x="5" y="27"/>
                  </a:cubicBezTo>
                  <a:cubicBezTo>
                    <a:pt x="6" y="28"/>
                    <a:pt x="6" y="27"/>
                    <a:pt x="7" y="27"/>
                  </a:cubicBezTo>
                  <a:cubicBezTo>
                    <a:pt x="7" y="26"/>
                    <a:pt x="7" y="25"/>
                    <a:pt x="7" y="25"/>
                  </a:cubicBezTo>
                  <a:cubicBezTo>
                    <a:pt x="7" y="24"/>
                    <a:pt x="7" y="24"/>
                    <a:pt x="7" y="23"/>
                  </a:cubicBezTo>
                  <a:cubicBezTo>
                    <a:pt x="6" y="22"/>
                    <a:pt x="5" y="20"/>
                    <a:pt x="5" y="18"/>
                  </a:cubicBezTo>
                  <a:cubicBezTo>
                    <a:pt x="5" y="11"/>
                    <a:pt x="10" y="5"/>
                    <a:pt x="19" y="5"/>
                  </a:cubicBezTo>
                  <a:cubicBezTo>
                    <a:pt x="26" y="5"/>
                    <a:pt x="30" y="9"/>
                    <a:pt x="30" y="15"/>
                  </a:cubicBezTo>
                  <a:cubicBezTo>
                    <a:pt x="30" y="23"/>
                    <a:pt x="27" y="30"/>
                    <a:pt x="21" y="30"/>
                  </a:cubicBezTo>
                  <a:cubicBezTo>
                    <a:pt x="18" y="30"/>
                    <a:pt x="16" y="27"/>
                    <a:pt x="17" y="24"/>
                  </a:cubicBezTo>
                  <a:cubicBezTo>
                    <a:pt x="18" y="21"/>
                    <a:pt x="19" y="17"/>
                    <a:pt x="19" y="15"/>
                  </a:cubicBezTo>
                  <a:cubicBezTo>
                    <a:pt x="19" y="12"/>
                    <a:pt x="18" y="10"/>
                    <a:pt x="16" y="10"/>
                  </a:cubicBezTo>
                  <a:cubicBezTo>
                    <a:pt x="13" y="10"/>
                    <a:pt x="10" y="14"/>
                    <a:pt x="10" y="18"/>
                  </a:cubicBezTo>
                  <a:cubicBezTo>
                    <a:pt x="10" y="20"/>
                    <a:pt x="11" y="22"/>
                    <a:pt x="11" y="22"/>
                  </a:cubicBezTo>
                  <a:cubicBezTo>
                    <a:pt x="11" y="22"/>
                    <a:pt x="8" y="35"/>
                    <a:pt x="8" y="37"/>
                  </a:cubicBezTo>
                  <a:cubicBezTo>
                    <a:pt x="7" y="41"/>
                    <a:pt x="7"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44" name="Группа 234"/>
          <p:cNvGrpSpPr/>
          <p:nvPr/>
        </p:nvGrpSpPr>
        <p:grpSpPr>
          <a:xfrm>
            <a:off x="8228118" y="4187298"/>
            <a:ext cx="412110" cy="412786"/>
            <a:chOff x="17273588" y="14403388"/>
            <a:chExt cx="968375" cy="969963"/>
          </a:xfrm>
          <a:solidFill>
            <a:schemeClr val="bg1"/>
          </a:solidFill>
        </p:grpSpPr>
        <p:sp>
          <p:nvSpPr>
            <p:cNvPr id="45" name="Freeform 176"/>
            <p:cNvSpPr>
              <a:spLocks noEditPoints="1"/>
            </p:cNvSpPr>
            <p:nvPr/>
          </p:nvSpPr>
          <p:spPr bwMode="auto">
            <a:xfrm>
              <a:off x="17273588" y="14403388"/>
              <a:ext cx="968375" cy="969963"/>
            </a:xfrm>
            <a:custGeom>
              <a:avLst/>
              <a:gdLst>
                <a:gd name="T0" fmla="*/ 41 w 81"/>
                <a:gd name="T1" fmla="*/ 3 h 82"/>
                <a:gd name="T2" fmla="*/ 78 w 81"/>
                <a:gd name="T3" fmla="*/ 41 h 82"/>
                <a:gd name="T4" fmla="*/ 41 w 81"/>
                <a:gd name="T5" fmla="*/ 78 h 82"/>
                <a:gd name="T6" fmla="*/ 3 w 81"/>
                <a:gd name="T7" fmla="*/ 41 h 82"/>
                <a:gd name="T8" fmla="*/ 41 w 81"/>
                <a:gd name="T9" fmla="*/ 3 h 82"/>
                <a:gd name="T10" fmla="*/ 41 w 81"/>
                <a:gd name="T11" fmla="*/ 0 h 82"/>
                <a:gd name="T12" fmla="*/ 0 w 81"/>
                <a:gd name="T13" fmla="*/ 41 h 82"/>
                <a:gd name="T14" fmla="*/ 41 w 81"/>
                <a:gd name="T15" fmla="*/ 82 h 82"/>
                <a:gd name="T16" fmla="*/ 81 w 81"/>
                <a:gd name="T17" fmla="*/ 41 h 82"/>
                <a:gd name="T18" fmla="*/ 41 w 81"/>
                <a:gd name="T1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2">
                  <a:moveTo>
                    <a:pt x="41" y="3"/>
                  </a:moveTo>
                  <a:cubicBezTo>
                    <a:pt x="61" y="3"/>
                    <a:pt x="78" y="20"/>
                    <a:pt x="78" y="41"/>
                  </a:cubicBezTo>
                  <a:cubicBezTo>
                    <a:pt x="78" y="61"/>
                    <a:pt x="61" y="78"/>
                    <a:pt x="41" y="78"/>
                  </a:cubicBezTo>
                  <a:cubicBezTo>
                    <a:pt x="20" y="78"/>
                    <a:pt x="3" y="61"/>
                    <a:pt x="3" y="41"/>
                  </a:cubicBezTo>
                  <a:cubicBezTo>
                    <a:pt x="3" y="20"/>
                    <a:pt x="20" y="3"/>
                    <a:pt x="41" y="3"/>
                  </a:cubicBezTo>
                  <a:moveTo>
                    <a:pt x="41" y="0"/>
                  </a:moveTo>
                  <a:cubicBezTo>
                    <a:pt x="18" y="0"/>
                    <a:pt x="0" y="18"/>
                    <a:pt x="0" y="41"/>
                  </a:cubicBezTo>
                  <a:cubicBezTo>
                    <a:pt x="0" y="63"/>
                    <a:pt x="18" y="82"/>
                    <a:pt x="41" y="82"/>
                  </a:cubicBezTo>
                  <a:cubicBezTo>
                    <a:pt x="63" y="82"/>
                    <a:pt x="81" y="63"/>
                    <a:pt x="81" y="41"/>
                  </a:cubicBezTo>
                  <a:cubicBezTo>
                    <a:pt x="81"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6" name="Freeform 177"/>
            <p:cNvSpPr/>
            <p:nvPr/>
          </p:nvSpPr>
          <p:spPr bwMode="auto">
            <a:xfrm>
              <a:off x="17440276" y="14676438"/>
              <a:ext cx="263525" cy="388938"/>
            </a:xfrm>
            <a:custGeom>
              <a:avLst/>
              <a:gdLst>
                <a:gd name="T0" fmla="*/ 7 w 22"/>
                <a:gd name="T1" fmla="*/ 33 h 33"/>
                <a:gd name="T2" fmla="*/ 22 w 22"/>
                <a:gd name="T3" fmla="*/ 0 h 33"/>
                <a:gd name="T4" fmla="*/ 7 w 22"/>
                <a:gd name="T5" fmla="*/ 33 h 33"/>
              </a:gdLst>
              <a:ahLst/>
              <a:cxnLst>
                <a:cxn ang="0">
                  <a:pos x="T0" y="T1"/>
                </a:cxn>
                <a:cxn ang="0">
                  <a:pos x="T2" y="T3"/>
                </a:cxn>
                <a:cxn ang="0">
                  <a:pos x="T4" y="T5"/>
                </a:cxn>
              </a:cxnLst>
              <a:rect l="0" t="0" r="r" b="b"/>
              <a:pathLst>
                <a:path w="22" h="33">
                  <a:moveTo>
                    <a:pt x="7" y="33"/>
                  </a:moveTo>
                  <a:cubicBezTo>
                    <a:pt x="22" y="0"/>
                    <a:pt x="22" y="0"/>
                    <a:pt x="22" y="0"/>
                  </a:cubicBezTo>
                  <a:cubicBezTo>
                    <a:pt x="5" y="7"/>
                    <a:pt x="0" y="18"/>
                    <a:pt x="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7" name="Freeform 178"/>
            <p:cNvSpPr/>
            <p:nvPr/>
          </p:nvSpPr>
          <p:spPr bwMode="auto">
            <a:xfrm>
              <a:off x="17572038" y="14592300"/>
              <a:ext cx="430213" cy="592138"/>
            </a:xfrm>
            <a:custGeom>
              <a:avLst/>
              <a:gdLst>
                <a:gd name="T0" fmla="*/ 27 w 36"/>
                <a:gd name="T1" fmla="*/ 4 h 50"/>
                <a:gd name="T2" fmla="*/ 0 w 36"/>
                <a:gd name="T3" fmla="*/ 43 h 50"/>
                <a:gd name="T4" fmla="*/ 2 w 36"/>
                <a:gd name="T5" fmla="*/ 46 h 50"/>
                <a:gd name="T6" fmla="*/ 26 w 36"/>
                <a:gd name="T7" fmla="*/ 44 h 50"/>
                <a:gd name="T8" fmla="*/ 36 w 36"/>
                <a:gd name="T9" fmla="*/ 7 h 50"/>
                <a:gd name="T10" fmla="*/ 36 w 36"/>
                <a:gd name="T11" fmla="*/ 3 h 50"/>
                <a:gd name="T12" fmla="*/ 27 w 36"/>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36" h="50">
                  <a:moveTo>
                    <a:pt x="27" y="4"/>
                  </a:moveTo>
                  <a:cubicBezTo>
                    <a:pt x="16" y="16"/>
                    <a:pt x="7" y="29"/>
                    <a:pt x="0" y="43"/>
                  </a:cubicBezTo>
                  <a:cubicBezTo>
                    <a:pt x="1" y="44"/>
                    <a:pt x="1" y="45"/>
                    <a:pt x="2" y="46"/>
                  </a:cubicBezTo>
                  <a:cubicBezTo>
                    <a:pt x="8" y="50"/>
                    <a:pt x="19" y="50"/>
                    <a:pt x="26" y="44"/>
                  </a:cubicBezTo>
                  <a:cubicBezTo>
                    <a:pt x="33" y="38"/>
                    <a:pt x="35" y="24"/>
                    <a:pt x="36" y="7"/>
                  </a:cubicBezTo>
                  <a:cubicBezTo>
                    <a:pt x="36" y="6"/>
                    <a:pt x="36" y="4"/>
                    <a:pt x="36" y="3"/>
                  </a:cubicBezTo>
                  <a:cubicBezTo>
                    <a:pt x="36" y="0"/>
                    <a:pt x="30"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ru-RU"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ppt_w</p:attrName>
                                        </p:attrNameLst>
                                      </p:cBhvr>
                                      <p:tavLst>
                                        <p:tav tm="0" fmla="#ppt_w*sin(2.5*pi*$)">
                                          <p:val>
                                            <p:fltVal val="0"/>
                                          </p:val>
                                        </p:tav>
                                        <p:tav tm="100000">
                                          <p:val>
                                            <p:fltVal val="1"/>
                                          </p:val>
                                        </p:tav>
                                      </p:tavLst>
                                    </p:anim>
                                    <p:anim calcmode="lin" valueType="num">
                                      <p:cBhvr>
                                        <p:cTn id="9" dur="250" fill="hold"/>
                                        <p:tgtEl>
                                          <p:spTgt spid="8"/>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25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25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250"/>
                                        <p:tgtEl>
                                          <p:spTgt spid="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250"/>
                                        <p:tgtEl>
                                          <p:spTgt spid="1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250"/>
                                        <p:tgtEl>
                                          <p:spTgt spid="14"/>
                                        </p:tgtEl>
                                      </p:cBhvr>
                                    </p:animEffect>
                                  </p:childTnLst>
                                </p:cTn>
                              </p:par>
                            </p:childTnLst>
                          </p:cTn>
                        </p:par>
                        <p:par>
                          <p:cTn id="30" fill="hold">
                            <p:stCondLst>
                              <p:cond delay="3000"/>
                            </p:stCondLst>
                            <p:childTnLst>
                              <p:par>
                                <p:cTn id="31" presetID="45"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250"/>
                                        <p:tgtEl>
                                          <p:spTgt spid="41"/>
                                        </p:tgtEl>
                                      </p:cBhvr>
                                    </p:animEffect>
                                    <p:anim calcmode="lin" valueType="num">
                                      <p:cBhvr>
                                        <p:cTn id="34" dur="250" fill="hold"/>
                                        <p:tgtEl>
                                          <p:spTgt spid="41"/>
                                        </p:tgtEl>
                                        <p:attrNameLst>
                                          <p:attrName>ppt_w</p:attrName>
                                        </p:attrNameLst>
                                      </p:cBhvr>
                                      <p:tavLst>
                                        <p:tav tm="0" fmla="#ppt_w*sin(2.5*pi*$)">
                                          <p:val>
                                            <p:fltVal val="0"/>
                                          </p:val>
                                        </p:tav>
                                        <p:tav tm="100000">
                                          <p:val>
                                            <p:fltVal val="1"/>
                                          </p:val>
                                        </p:tav>
                                      </p:tavLst>
                                    </p:anim>
                                    <p:anim calcmode="lin" valueType="num">
                                      <p:cBhvr>
                                        <p:cTn id="35" dur="250" fill="hold"/>
                                        <p:tgtEl>
                                          <p:spTgt spid="41"/>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45" presetClass="entr" presetSubtype="0"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250"/>
                                        <p:tgtEl>
                                          <p:spTgt spid="44"/>
                                        </p:tgtEl>
                                      </p:cBhvr>
                                    </p:animEffect>
                                    <p:anim calcmode="lin" valueType="num">
                                      <p:cBhvr>
                                        <p:cTn id="40" dur="250" fill="hold"/>
                                        <p:tgtEl>
                                          <p:spTgt spid="44"/>
                                        </p:tgtEl>
                                        <p:attrNameLst>
                                          <p:attrName>ppt_w</p:attrName>
                                        </p:attrNameLst>
                                      </p:cBhvr>
                                      <p:tavLst>
                                        <p:tav tm="0" fmla="#ppt_w*sin(2.5*pi*$)">
                                          <p:val>
                                            <p:fltVal val="0"/>
                                          </p:val>
                                        </p:tav>
                                        <p:tav tm="100000">
                                          <p:val>
                                            <p:fltVal val="1"/>
                                          </p:val>
                                        </p:tav>
                                      </p:tavLst>
                                    </p:anim>
                                    <p:anim calcmode="lin" valueType="num">
                                      <p:cBhvr>
                                        <p:cTn id="41" dur="250" fill="hold"/>
                                        <p:tgtEl>
                                          <p:spTgt spid="44"/>
                                        </p:tgtEl>
                                        <p:attrNameLst>
                                          <p:attrName>ppt_h</p:attrName>
                                        </p:attrNameLst>
                                      </p:cBhvr>
                                      <p:tavLst>
                                        <p:tav tm="0">
                                          <p:val>
                                            <p:strVal val="#ppt_h"/>
                                          </p:val>
                                        </p:tav>
                                        <p:tav tm="100000">
                                          <p:val>
                                            <p:strVal val="#ppt_h"/>
                                          </p:val>
                                        </p:tav>
                                      </p:tavLst>
                                    </p:anim>
                                  </p:childTnLst>
                                </p:cTn>
                              </p:par>
                            </p:childTnLst>
                          </p:cTn>
                        </p:par>
                        <p:par>
                          <p:cTn id="42" fill="hold">
                            <p:stCondLst>
                              <p:cond delay="4000"/>
                            </p:stCondLst>
                            <p:childTnLst>
                              <p:par>
                                <p:cTn id="43" presetID="45"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250"/>
                                        <p:tgtEl>
                                          <p:spTgt spid="26"/>
                                        </p:tgtEl>
                                      </p:cBhvr>
                                    </p:animEffect>
                                    <p:anim calcmode="lin" valueType="num">
                                      <p:cBhvr>
                                        <p:cTn id="46" dur="250" fill="hold"/>
                                        <p:tgtEl>
                                          <p:spTgt spid="26"/>
                                        </p:tgtEl>
                                        <p:attrNameLst>
                                          <p:attrName>ppt_w</p:attrName>
                                        </p:attrNameLst>
                                      </p:cBhvr>
                                      <p:tavLst>
                                        <p:tav tm="0" fmla="#ppt_w*sin(2.5*pi*$)">
                                          <p:val>
                                            <p:fltVal val="0"/>
                                          </p:val>
                                        </p:tav>
                                        <p:tav tm="100000">
                                          <p:val>
                                            <p:fltVal val="1"/>
                                          </p:val>
                                        </p:tav>
                                      </p:tavLst>
                                    </p:anim>
                                    <p:anim calcmode="lin" valueType="num">
                                      <p:cBhvr>
                                        <p:cTn id="47" dur="250" fill="hold"/>
                                        <p:tgtEl>
                                          <p:spTgt spid="26"/>
                                        </p:tgtEl>
                                        <p:attrNameLst>
                                          <p:attrName>ppt_h</p:attrName>
                                        </p:attrNameLst>
                                      </p:cBhvr>
                                      <p:tavLst>
                                        <p:tav tm="0">
                                          <p:val>
                                            <p:strVal val="#ppt_h"/>
                                          </p:val>
                                        </p:tav>
                                        <p:tav tm="100000">
                                          <p:val>
                                            <p:strVal val="#ppt_h"/>
                                          </p:val>
                                        </p:tav>
                                      </p:tavLst>
                                    </p:anim>
                                  </p:childTnLst>
                                </p:cTn>
                              </p:par>
                            </p:childTnLst>
                          </p:cTn>
                        </p:par>
                        <p:par>
                          <p:cTn id="48" fill="hold">
                            <p:stCondLst>
                              <p:cond delay="4500"/>
                            </p:stCondLst>
                            <p:childTnLst>
                              <p:par>
                                <p:cTn id="49" presetID="45"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250"/>
                                        <p:tgtEl>
                                          <p:spTgt spid="37"/>
                                        </p:tgtEl>
                                      </p:cBhvr>
                                    </p:animEffect>
                                    <p:anim calcmode="lin" valueType="num">
                                      <p:cBhvr>
                                        <p:cTn id="52" dur="250" fill="hold"/>
                                        <p:tgtEl>
                                          <p:spTgt spid="37"/>
                                        </p:tgtEl>
                                        <p:attrNameLst>
                                          <p:attrName>ppt_w</p:attrName>
                                        </p:attrNameLst>
                                      </p:cBhvr>
                                      <p:tavLst>
                                        <p:tav tm="0" fmla="#ppt_w*sin(2.5*pi*$)">
                                          <p:val>
                                            <p:fltVal val="0"/>
                                          </p:val>
                                        </p:tav>
                                        <p:tav tm="100000">
                                          <p:val>
                                            <p:fltVal val="1"/>
                                          </p:val>
                                        </p:tav>
                                      </p:tavLst>
                                    </p:anim>
                                    <p:anim calcmode="lin" valueType="num">
                                      <p:cBhvr>
                                        <p:cTn id="53" dur="250" fill="hold"/>
                                        <p:tgtEl>
                                          <p:spTgt spid="37"/>
                                        </p:tgtEl>
                                        <p:attrNameLst>
                                          <p:attrName>ppt_h</p:attrName>
                                        </p:attrNameLst>
                                      </p:cBhvr>
                                      <p:tavLst>
                                        <p:tav tm="0">
                                          <p:val>
                                            <p:strVal val="#ppt_h"/>
                                          </p:val>
                                        </p:tav>
                                        <p:tav tm="100000">
                                          <p:val>
                                            <p:strVal val="#ppt_h"/>
                                          </p:val>
                                        </p:tav>
                                      </p:tavLst>
                                    </p:anim>
                                  </p:childTnLst>
                                </p:cTn>
                              </p:par>
                            </p:childTnLst>
                          </p:cTn>
                        </p:par>
                        <p:par>
                          <p:cTn id="54" fill="hold">
                            <p:stCondLst>
                              <p:cond delay="5000"/>
                            </p:stCondLst>
                            <p:childTnLst>
                              <p:par>
                                <p:cTn id="55" presetID="45" presetClass="entr" presetSubtype="0"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250"/>
                                        <p:tgtEl>
                                          <p:spTgt spid="29"/>
                                        </p:tgtEl>
                                      </p:cBhvr>
                                    </p:animEffect>
                                    <p:anim calcmode="lin" valueType="num">
                                      <p:cBhvr>
                                        <p:cTn id="58" dur="250" fill="hold"/>
                                        <p:tgtEl>
                                          <p:spTgt spid="29"/>
                                        </p:tgtEl>
                                        <p:attrNameLst>
                                          <p:attrName>ppt_w</p:attrName>
                                        </p:attrNameLst>
                                      </p:cBhvr>
                                      <p:tavLst>
                                        <p:tav tm="0" fmla="#ppt_w*sin(2.5*pi*$)">
                                          <p:val>
                                            <p:fltVal val="0"/>
                                          </p:val>
                                        </p:tav>
                                        <p:tav tm="100000">
                                          <p:val>
                                            <p:fltVal val="1"/>
                                          </p:val>
                                        </p:tav>
                                      </p:tavLst>
                                    </p:anim>
                                    <p:anim calcmode="lin" valueType="num">
                                      <p:cBhvr>
                                        <p:cTn id="59" dur="25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5500"/>
                            </p:stCondLst>
                            <p:childTnLst>
                              <p:par>
                                <p:cTn id="61" presetID="45"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250"/>
                                        <p:tgtEl>
                                          <p:spTgt spid="21"/>
                                        </p:tgtEl>
                                      </p:cBhvr>
                                    </p:animEffect>
                                    <p:anim calcmode="lin" valueType="num">
                                      <p:cBhvr>
                                        <p:cTn id="64" dur="250" fill="hold"/>
                                        <p:tgtEl>
                                          <p:spTgt spid="21"/>
                                        </p:tgtEl>
                                        <p:attrNameLst>
                                          <p:attrName>ppt_w</p:attrName>
                                        </p:attrNameLst>
                                      </p:cBhvr>
                                      <p:tavLst>
                                        <p:tav tm="0" fmla="#ppt_w*sin(2.5*pi*$)">
                                          <p:val>
                                            <p:fltVal val="0"/>
                                          </p:val>
                                        </p:tav>
                                        <p:tav tm="100000">
                                          <p:val>
                                            <p:fltVal val="1"/>
                                          </p:val>
                                        </p:tav>
                                      </p:tavLst>
                                    </p:anim>
                                    <p:anim calcmode="lin" valueType="num">
                                      <p:cBhvr>
                                        <p:cTn id="65" dur="250" fill="hold"/>
                                        <p:tgtEl>
                                          <p:spTgt spid="21"/>
                                        </p:tgtEl>
                                        <p:attrNameLst>
                                          <p:attrName>ppt_h</p:attrName>
                                        </p:attrNameLst>
                                      </p:cBhvr>
                                      <p:tavLst>
                                        <p:tav tm="0">
                                          <p:val>
                                            <p:strVal val="#ppt_h"/>
                                          </p:val>
                                        </p:tav>
                                        <p:tav tm="100000">
                                          <p:val>
                                            <p:strVal val="#ppt_h"/>
                                          </p:val>
                                        </p:tav>
                                      </p:tavLst>
                                    </p:anim>
                                  </p:childTnLst>
                                </p:cTn>
                              </p:par>
                            </p:childTnLst>
                          </p:cTn>
                        </p:par>
                        <p:par>
                          <p:cTn id="66" fill="hold">
                            <p:stCondLst>
                              <p:cond delay="6000"/>
                            </p:stCondLst>
                            <p:childTnLst>
                              <p:par>
                                <p:cTn id="67" presetID="45" presetClass="entr" presetSubtype="0" fill="hold"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250"/>
                                        <p:tgtEl>
                                          <p:spTgt spid="15"/>
                                        </p:tgtEl>
                                      </p:cBhvr>
                                    </p:animEffect>
                                    <p:anim calcmode="lin" valueType="num">
                                      <p:cBhvr>
                                        <p:cTn id="70" dur="250" fill="hold"/>
                                        <p:tgtEl>
                                          <p:spTgt spid="15"/>
                                        </p:tgtEl>
                                        <p:attrNameLst>
                                          <p:attrName>ppt_w</p:attrName>
                                        </p:attrNameLst>
                                      </p:cBhvr>
                                      <p:tavLst>
                                        <p:tav tm="0" fmla="#ppt_w*sin(2.5*pi*$)">
                                          <p:val>
                                            <p:fltVal val="0"/>
                                          </p:val>
                                        </p:tav>
                                        <p:tav tm="100000">
                                          <p:val>
                                            <p:fltVal val="1"/>
                                          </p:val>
                                        </p:tav>
                                      </p:tavLst>
                                    </p:anim>
                                    <p:anim calcmode="lin" valueType="num">
                                      <p:cBhvr>
                                        <p:cTn id="71" dur="250" fill="hold"/>
                                        <p:tgtEl>
                                          <p:spTgt spid="15"/>
                                        </p:tgtEl>
                                        <p:attrNameLst>
                                          <p:attrName>ppt_h</p:attrName>
                                        </p:attrNameLst>
                                      </p:cBhvr>
                                      <p:tavLst>
                                        <p:tav tm="0">
                                          <p:val>
                                            <p:strVal val="#ppt_h"/>
                                          </p:val>
                                        </p:tav>
                                        <p:tav tm="100000">
                                          <p:val>
                                            <p:strVal val="#ppt_h"/>
                                          </p:val>
                                        </p:tav>
                                      </p:tavLst>
                                    </p:anim>
                                  </p:childTnLst>
                                </p:cTn>
                              </p:par>
                            </p:childTnLst>
                          </p:cTn>
                        </p:par>
                        <p:par>
                          <p:cTn id="72" fill="hold">
                            <p:stCondLst>
                              <p:cond delay="6500"/>
                            </p:stCondLst>
                            <p:childTnLst>
                              <p:par>
                                <p:cTn id="73" presetID="45" presetClass="entr" presetSubtype="0"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250"/>
                                        <p:tgtEl>
                                          <p:spTgt spid="18"/>
                                        </p:tgtEl>
                                      </p:cBhvr>
                                    </p:animEffect>
                                    <p:anim calcmode="lin" valueType="num">
                                      <p:cBhvr>
                                        <p:cTn id="76" dur="250" fill="hold"/>
                                        <p:tgtEl>
                                          <p:spTgt spid="18"/>
                                        </p:tgtEl>
                                        <p:attrNameLst>
                                          <p:attrName>ppt_w</p:attrName>
                                        </p:attrNameLst>
                                      </p:cBhvr>
                                      <p:tavLst>
                                        <p:tav tm="0" fmla="#ppt_w*sin(2.5*pi*$)">
                                          <p:val>
                                            <p:fltVal val="0"/>
                                          </p:val>
                                        </p:tav>
                                        <p:tav tm="100000">
                                          <p:val>
                                            <p:fltVal val="1"/>
                                          </p:val>
                                        </p:tav>
                                      </p:tavLst>
                                    </p:anim>
                                    <p:anim calcmode="lin" valueType="num">
                                      <p:cBhvr>
                                        <p:cTn id="77" dur="25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0029" b="10029"/>
          <a:stretch>
            <a:fillRect/>
          </a:stretch>
        </p:blipFill>
        <p:spPr/>
      </p:pic>
      <p:sp>
        <p:nvSpPr>
          <p:cNvPr id="4" name="TextBox 3"/>
          <p:cNvSpPr txBox="1"/>
          <p:nvPr/>
        </p:nvSpPr>
        <p:spPr>
          <a:xfrm>
            <a:off x="1457136" y="2187580"/>
            <a:ext cx="2638346" cy="923330"/>
          </a:xfrm>
          <a:prstGeom prst="rect">
            <a:avLst/>
          </a:prstGeom>
          <a:noFill/>
        </p:spPr>
        <p:txBody>
          <a:bodyPr wrap="square" lIns="0" tIns="0" rIns="0" bIns="0" rtlCol="0" anchor="ctr" anchorCtr="0">
            <a:spAutoFit/>
          </a:bodyPr>
          <a:lstStyle/>
          <a:p>
            <a:r>
              <a:rPr lang="id-ID" sz="6000" b="1" spc="-76"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LOOKS </a:t>
            </a:r>
            <a:endParaRPr lang="en-US" sz="6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1842217" y="3034728"/>
            <a:ext cx="1925786" cy="923330"/>
          </a:xfrm>
          <a:prstGeom prst="rect">
            <a:avLst/>
          </a:prstGeom>
          <a:noFill/>
        </p:spPr>
        <p:txBody>
          <a:bodyPr wrap="square" lIns="0" tIns="0" rIns="0" bIns="0" rtlCol="0" anchor="ctr" anchorCtr="0">
            <a:spAutoFit/>
          </a:bodyPr>
          <a:lstStyle/>
          <a:p>
            <a:r>
              <a:rPr lang="id-ID" sz="6000" b="1" spc="-76"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AND</a:t>
            </a:r>
            <a:endParaRPr lang="en-US" sz="6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p:cNvSpPr/>
          <p:nvPr/>
        </p:nvSpPr>
        <p:spPr>
          <a:xfrm>
            <a:off x="1644588" y="3925101"/>
            <a:ext cx="2277547" cy="1015663"/>
          </a:xfrm>
          <a:prstGeom prst="rect">
            <a:avLst/>
          </a:prstGeom>
        </p:spPr>
        <p:txBody>
          <a:bodyPr wrap="none">
            <a:spAutoFit/>
          </a:bodyPr>
          <a:lstStyle/>
          <a:p>
            <a:r>
              <a:rPr lang="id-ID" sz="6000" b="1" spc="-76" dirty="0">
                <a:solidFill>
                  <a:schemeClr val="bg1"/>
                </a:solidFill>
                <a:latin typeface="Open Sans" panose="020B0606030504020204" pitchFamily="34" charset="0"/>
                <a:ea typeface="Open Sans" panose="020B0606030504020204" pitchFamily="34" charset="0"/>
                <a:cs typeface="Open Sans" panose="020B0606030504020204" pitchFamily="34" charset="0"/>
              </a:rPr>
              <a:t>FEELS</a:t>
            </a:r>
            <a:endParaRPr lang="en-US" sz="6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1278059" y="1223493"/>
            <a:ext cx="3010606" cy="462351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Isosceles Triangle 8"/>
          <p:cNvSpPr/>
          <p:nvPr/>
        </p:nvSpPr>
        <p:spPr>
          <a:xfrm>
            <a:off x="4852823" y="1973844"/>
            <a:ext cx="5834129" cy="5029422"/>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Isosceles Triangle 9"/>
          <p:cNvSpPr/>
          <p:nvPr/>
        </p:nvSpPr>
        <p:spPr>
          <a:xfrm>
            <a:off x="6812061" y="2614411"/>
            <a:ext cx="4348015" cy="3748289"/>
          </a:xfrm>
          <a:prstGeom prst="triangle">
            <a:avLst/>
          </a:prstGeom>
          <a:solidFill>
            <a:schemeClr val="bg1">
              <a:lumMod val="9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0178" b="10178"/>
          <a:stretch>
            <a:fillRect/>
          </a:stretch>
        </p:blipFill>
        <p:spPr/>
      </p:pic>
      <p:grpSp>
        <p:nvGrpSpPr>
          <p:cNvPr id="13" name="Group 12"/>
          <p:cNvGrpSpPr/>
          <p:nvPr/>
        </p:nvGrpSpPr>
        <p:grpSpPr>
          <a:xfrm>
            <a:off x="1674539" y="-3778484"/>
            <a:ext cx="10728101" cy="10636484"/>
            <a:chOff x="1674539" y="-3778484"/>
            <a:chExt cx="10728101" cy="10636484"/>
          </a:xfrm>
        </p:grpSpPr>
        <p:sp>
          <p:nvSpPr>
            <p:cNvPr id="10" name="Diamond 9"/>
            <p:cNvSpPr/>
            <p:nvPr/>
          </p:nvSpPr>
          <p:spPr>
            <a:xfrm>
              <a:off x="7109423" y="1564783"/>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iamond 10"/>
            <p:cNvSpPr/>
            <p:nvPr/>
          </p:nvSpPr>
          <p:spPr>
            <a:xfrm>
              <a:off x="4391981" y="-1081826"/>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Diamond 11"/>
            <p:cNvSpPr/>
            <p:nvPr/>
          </p:nvSpPr>
          <p:spPr>
            <a:xfrm>
              <a:off x="1674539" y="-3778484"/>
              <a:ext cx="5293217" cy="5293217"/>
            </a:xfrm>
            <a:prstGeom prst="diamond">
              <a:avLst/>
            </a:prstGeom>
            <a:no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5" name="TextBox 4"/>
          <p:cNvSpPr txBox="1"/>
          <p:nvPr/>
        </p:nvSpPr>
        <p:spPr>
          <a:xfrm>
            <a:off x="995622" y="4590144"/>
            <a:ext cx="4739032" cy="553998"/>
          </a:xfrm>
          <a:prstGeom prst="rect">
            <a:avLst/>
          </a:prstGeom>
          <a:noFill/>
        </p:spPr>
        <p:txBody>
          <a:bodyPr wrap="square" lIns="0" tIns="0" rIns="0" bIns="0" rtlCol="0" anchor="ctr" anchorCtr="0">
            <a:spAutoFit/>
          </a:bodyPr>
          <a:lstStyle/>
          <a:p>
            <a:r>
              <a:rPr lang="id-ID" sz="3600" b="1" spc="-76" dirty="0" smtClean="0">
                <a:solidFill>
                  <a:srgbClr val="262626"/>
                </a:solidFill>
                <a:latin typeface="Open Sans" panose="020B0606030504020204" pitchFamily="34" charset="0"/>
                <a:ea typeface="Open Sans" panose="020B0606030504020204" pitchFamily="34" charset="0"/>
                <a:cs typeface="Open Sans" panose="020B0606030504020204" pitchFamily="34" charset="0"/>
              </a:rPr>
              <a:t>HIGH QUALITY</a:t>
            </a:r>
            <a:endParaRPr lang="en-US" sz="1100" b="1"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995622" y="4997079"/>
            <a:ext cx="4739032" cy="492443"/>
          </a:xfrm>
          <a:prstGeom prst="rect">
            <a:avLst/>
          </a:prstGeom>
          <a:noFill/>
        </p:spPr>
        <p:txBody>
          <a:bodyPr wrap="square" lIns="0" tIns="0" rIns="0" bIns="0" rtlCol="0" anchor="ctr" anchorCtr="0">
            <a:spAutoFit/>
          </a:bodyPr>
          <a:lstStyle/>
          <a:p>
            <a:r>
              <a:rPr lang="id-ID" sz="3200" b="1" spc="-76" dirty="0" smtClean="0">
                <a:solidFill>
                  <a:srgbClr val="262626"/>
                </a:solidFill>
                <a:latin typeface="Open Sans" panose="020B0606030504020204" pitchFamily="34" charset="0"/>
                <a:ea typeface="Open Sans" panose="020B0606030504020204" pitchFamily="34" charset="0"/>
                <a:cs typeface="Open Sans" panose="020B0606030504020204" pitchFamily="34" charset="0"/>
              </a:rPr>
              <a:t>DESIGN THEME</a:t>
            </a:r>
            <a:endParaRPr lang="en-US" sz="1050" b="1"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itle 20"/>
          <p:cNvSpPr txBox="1"/>
          <p:nvPr/>
        </p:nvSpPr>
        <p:spPr>
          <a:xfrm>
            <a:off x="2108463" y="5520299"/>
            <a:ext cx="7996641" cy="584765"/>
          </a:xfrm>
          <a:prstGeom prst="rect">
            <a:avLst/>
          </a:prstGeom>
        </p:spPr>
        <p:txBody>
          <a:bodyPr vert="horz" wrap="square" lIns="121910" tIns="60955" rIns="121910" bIns="60955" numCol="1" spcCol="9754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fr-FR" sz="1000" dirty="0">
                <a:solidFill>
                  <a:srgbClr val="262626"/>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Aliquam tincidunt ante nec sem congue convallis. Pellentesque vel mauris quis nisl ornare rutrum in id risus. Proin vehicula ut sem et tempus. Interdum et malesuada fames ac ante ipsum primis in faucibus. Pellentesque rhoncus</a:t>
            </a:r>
            <a:endParaRPr lang="en-US" sz="1000"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7" name="Group 16"/>
          <p:cNvGrpSpPr/>
          <p:nvPr/>
        </p:nvGrpSpPr>
        <p:grpSpPr>
          <a:xfrm>
            <a:off x="773872" y="566738"/>
            <a:ext cx="825791" cy="604415"/>
            <a:chOff x="313516" y="566738"/>
            <a:chExt cx="825791" cy="604415"/>
          </a:xfrm>
        </p:grpSpPr>
        <p:cxnSp>
          <p:nvCxnSpPr>
            <p:cNvPr id="18" name="Straight Connector 17"/>
            <p:cNvCxnSpPr/>
            <p:nvPr/>
          </p:nvCxnSpPr>
          <p:spPr>
            <a:xfrm>
              <a:off x="325421" y="566738"/>
              <a:ext cx="0" cy="604415"/>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13516" y="577729"/>
              <a:ext cx="825791" cy="0"/>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73872" y="5703376"/>
            <a:ext cx="785612" cy="522799"/>
            <a:chOff x="3664475" y="3164108"/>
            <a:chExt cx="785612" cy="825791"/>
          </a:xfrm>
        </p:grpSpPr>
        <p:cxnSp>
          <p:nvCxnSpPr>
            <p:cNvPr id="21" name="Straight Connector 20"/>
            <p:cNvCxnSpPr/>
            <p:nvPr/>
          </p:nvCxnSpPr>
          <p:spPr>
            <a:xfrm rot="16200000">
              <a:off x="4057281" y="3582801"/>
              <a:ext cx="0" cy="785612"/>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a:off x="3261104" y="3577004"/>
              <a:ext cx="825791" cy="0"/>
            </a:xfrm>
            <a:prstGeom prst="line">
              <a:avLst/>
            </a:prstGeom>
            <a:ln w="38100">
              <a:solidFill>
                <a:srgbClr val="D9D9D9"/>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177" b="2177"/>
          <a:stretch>
            <a:fillRect/>
          </a:stretch>
        </p:blipFill>
        <p:spPr/>
      </p:pic>
      <p:sp>
        <p:nvSpPr>
          <p:cNvPr id="4" name="Rectangle 3"/>
          <p:cNvSpPr/>
          <p:nvPr/>
        </p:nvSpPr>
        <p:spPr>
          <a:xfrm>
            <a:off x="6676568" y="4294495"/>
            <a:ext cx="4296229" cy="1698171"/>
          </a:xfrm>
          <a:prstGeom prst="rect">
            <a:avLst/>
          </a:prstGeom>
          <a:solidFill>
            <a:srgbClr val="92929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6957980" y="3217277"/>
            <a:ext cx="4014817" cy="677108"/>
          </a:xfrm>
          <a:prstGeom prst="rect">
            <a:avLst/>
          </a:prstGeom>
          <a:noFill/>
        </p:spPr>
        <p:txBody>
          <a:bodyPr wrap="none" lIns="0" tIns="0" rIns="0" bIns="0" rtlCol="0" anchor="ctr" anchorCtr="0">
            <a:spAutoFit/>
          </a:bodyPr>
          <a:lstStyle/>
          <a:p>
            <a:r>
              <a:rPr lang="id-ID" sz="4400" b="1" spc="-76" dirty="0"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OUTSTANDING</a:t>
            </a:r>
            <a:endParaRPr lang="en-US" sz="1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7319071" y="3732287"/>
            <a:ext cx="3292633" cy="553998"/>
          </a:xfrm>
          <a:prstGeom prst="rect">
            <a:avLst/>
          </a:prstGeom>
          <a:noFill/>
        </p:spPr>
        <p:txBody>
          <a:bodyPr wrap="none" lIns="0" tIns="0" rIns="0" bIns="0" rtlCol="0" anchor="ctr" anchorCtr="0">
            <a:spAutoFit/>
          </a:bodyPr>
          <a:lstStyle/>
          <a:p>
            <a:r>
              <a:rPr lang="id-ID" sz="3600" b="1" spc="-76" dirty="0" smtClean="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DESIGN THEME</a:t>
            </a:r>
            <a:endParaRPr lang="en-US" sz="11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p:cNvSpPr/>
          <p:nvPr/>
        </p:nvSpPr>
        <p:spPr>
          <a:xfrm>
            <a:off x="7285205" y="4657246"/>
            <a:ext cx="2295821" cy="338554"/>
          </a:xfrm>
          <a:prstGeom prst="rect">
            <a:avLst/>
          </a:prstGeom>
        </p:spPr>
        <p:txBody>
          <a:bodyPr wrap="none">
            <a:spAutoFit/>
          </a:bodyPr>
          <a:lstStyle/>
          <a:p>
            <a:r>
              <a:rPr lang="id-ID" sz="1600" b="1" dirty="0" smtClean="0">
                <a:solidFill>
                  <a:srgbClr val="262626"/>
                </a:solidFill>
                <a:latin typeface="Open Sans" panose="020B0606030504020204" pitchFamily="34" charset="0"/>
              </a:rPr>
              <a:t>TITLE EXAMPLE HERE</a:t>
            </a:r>
            <a:endParaRPr lang="id-ID" sz="1600" b="1" dirty="0">
              <a:solidFill>
                <a:srgbClr val="262626"/>
              </a:solidFill>
            </a:endParaRPr>
          </a:p>
        </p:txBody>
      </p:sp>
      <p:sp>
        <p:nvSpPr>
          <p:cNvPr id="8" name="Rectangle 7"/>
          <p:cNvSpPr/>
          <p:nvPr/>
        </p:nvSpPr>
        <p:spPr>
          <a:xfrm>
            <a:off x="7285205" y="4995800"/>
            <a:ext cx="2853020" cy="738664"/>
          </a:xfrm>
          <a:prstGeom prst="rect">
            <a:avLst/>
          </a:prstGeom>
        </p:spPr>
        <p:txBody>
          <a:bodyPr wrap="square">
            <a:spAutoFit/>
          </a:bodyPr>
          <a:lstStyle/>
          <a:p>
            <a:pPr algn="just"/>
            <a:r>
              <a:rPr lang="id-ID" sz="1050" b="0" i="0" dirty="0" smtClean="0">
                <a:solidFill>
                  <a:srgbClr val="262626"/>
                </a:solidFill>
                <a:effectLst/>
                <a:latin typeface="Open Sans" panose="020B0606030504020204" pitchFamily="34" charset="0"/>
              </a:rPr>
              <a:t>Lorem ipsum dolor sit amet, consectetur adipiscing elit, sed do eiusmod tempor incididunt ut labore et dolore magna aliqua. Ut enim. </a:t>
            </a:r>
            <a:r>
              <a:rPr lang="id-ID" sz="1050" dirty="0" smtClean="0">
                <a:solidFill>
                  <a:srgbClr val="262626"/>
                </a:solidFill>
                <a:latin typeface="Open Sans" panose="020B0606030504020204" pitchFamily="34" charset="0"/>
              </a:rPr>
              <a:t>ad</a:t>
            </a:r>
            <a:endParaRPr lang="id-ID" sz="1050" dirty="0">
              <a:solidFill>
                <a:srgbClr val="262626"/>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949" b="2949"/>
          <a:stretch>
            <a:fillRect/>
          </a:stretch>
        </p:blipFill>
        <p:spPr/>
      </p:pic>
      <p:sp>
        <p:nvSpPr>
          <p:cNvPr id="11" name="Subtitle 2"/>
          <p:cNvSpPr txBox="1"/>
          <p:nvPr/>
        </p:nvSpPr>
        <p:spPr>
          <a:xfrm>
            <a:off x="4315107"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grpSp>
        <p:nvGrpSpPr>
          <p:cNvPr id="14" name="Group 13"/>
          <p:cNvGrpSpPr/>
          <p:nvPr/>
        </p:nvGrpSpPr>
        <p:grpSpPr>
          <a:xfrm>
            <a:off x="306926" y="1294227"/>
            <a:ext cx="4330273" cy="4740812"/>
            <a:chOff x="801858" y="1364566"/>
            <a:chExt cx="3216018" cy="3520918"/>
          </a:xfrm>
          <a:solidFill>
            <a:schemeClr val="bg1">
              <a:lumMod val="95000"/>
              <a:alpha val="20000"/>
            </a:schemeClr>
          </a:solidFill>
        </p:grpSpPr>
        <p:sp>
          <p:nvSpPr>
            <p:cNvPr id="12" name="Right Triangle 11"/>
            <p:cNvSpPr/>
            <p:nvPr/>
          </p:nvSpPr>
          <p:spPr>
            <a:xfrm rot="5400000">
              <a:off x="801858" y="1364566"/>
              <a:ext cx="3063618" cy="30636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ight Triangle 12"/>
            <p:cNvSpPr/>
            <p:nvPr/>
          </p:nvSpPr>
          <p:spPr>
            <a:xfrm rot="4500000">
              <a:off x="954258" y="1821866"/>
              <a:ext cx="3063618" cy="306361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 name="Rectangle 6"/>
          <p:cNvSpPr/>
          <p:nvPr/>
        </p:nvSpPr>
        <p:spPr>
          <a:xfrm>
            <a:off x="629533" y="3914619"/>
            <a:ext cx="4431864" cy="1546577"/>
          </a:xfrm>
          <a:prstGeom prst="rect">
            <a:avLst/>
          </a:prstGeom>
        </p:spPr>
        <p:txBody>
          <a:bodyPr wrap="square">
            <a:spAutoFit/>
          </a:bodyPr>
          <a:lstStyle/>
          <a:p>
            <a:pPr algn="just">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9" name="Subtitle 2"/>
          <p:cNvSpPr txBox="1"/>
          <p:nvPr/>
        </p:nvSpPr>
        <p:spPr>
          <a:xfrm>
            <a:off x="629532" y="1807332"/>
            <a:ext cx="4612169" cy="5988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smtClean="0">
                <a:solidFill>
                  <a:schemeClr val="bg2">
                    <a:lumMod val="10000"/>
                  </a:schemeClr>
                </a:solidFill>
                <a:latin typeface="Lato Black" panose="020F0502020204030203" pitchFamily="34" charset="0"/>
                <a:ea typeface="Lato Black" panose="020F0502020204030203" pitchFamily="34" charset="0"/>
                <a:cs typeface="Lato Black" panose="020F0502020204030203" pitchFamily="34" charset="0"/>
              </a:rPr>
              <a:t>YOUR TITLE HERE</a:t>
            </a:r>
            <a:endParaRPr lang="id-ID" sz="4000" dirty="0">
              <a:solidFill>
                <a:schemeClr val="bg2">
                  <a:lumMod val="10000"/>
                </a:schemeClr>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10" name="Rectangle 9"/>
          <p:cNvSpPr/>
          <p:nvPr/>
        </p:nvSpPr>
        <p:spPr>
          <a:xfrm>
            <a:off x="640589" y="2358148"/>
            <a:ext cx="3712469" cy="307777"/>
          </a:xfrm>
          <a:prstGeom prst="rect">
            <a:avLst/>
          </a:prstGeom>
        </p:spPr>
        <p:txBody>
          <a:bodyPr wrap="square">
            <a:spAutoFit/>
          </a:bodyPr>
          <a:lstStyle/>
          <a:p>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7" name="Group 16"/>
          <p:cNvGrpSpPr/>
          <p:nvPr/>
        </p:nvGrpSpPr>
        <p:grpSpPr>
          <a:xfrm>
            <a:off x="7047158" y="2512036"/>
            <a:ext cx="3850783" cy="2990888"/>
            <a:chOff x="6349285" y="2346817"/>
            <a:chExt cx="3850783" cy="2990888"/>
          </a:xfrm>
        </p:grpSpPr>
        <p:sp>
          <p:nvSpPr>
            <p:cNvPr id="18" name="Rectangle 17"/>
            <p:cNvSpPr/>
            <p:nvPr/>
          </p:nvSpPr>
          <p:spPr>
            <a:xfrm>
              <a:off x="6349285" y="2346817"/>
              <a:ext cx="3850783" cy="2990888"/>
            </a:xfrm>
            <a:prstGeom prst="rect">
              <a:avLst/>
            </a:prstGeom>
            <a:solidFill>
              <a:schemeClr val="bg2">
                <a:lumMod val="2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p:cNvGrpSpPr/>
            <p:nvPr/>
          </p:nvGrpSpPr>
          <p:grpSpPr>
            <a:xfrm>
              <a:off x="6493458" y="2503018"/>
              <a:ext cx="3624683" cy="2247758"/>
              <a:chOff x="2170089" y="1426231"/>
              <a:chExt cx="3624683" cy="2247758"/>
            </a:xfrm>
          </p:grpSpPr>
          <p:sp>
            <p:nvSpPr>
              <p:cNvPr id="20" name="Isosceles Triangle 19"/>
              <p:cNvSpPr/>
              <p:nvPr/>
            </p:nvSpPr>
            <p:spPr>
              <a:xfrm>
                <a:off x="3013656" y="1986856"/>
                <a:ext cx="1957074" cy="1687133"/>
              </a:xfrm>
              <a:prstGeom prst="triangl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Isosceles Triangle 20"/>
              <p:cNvSpPr/>
              <p:nvPr/>
            </p:nvSpPr>
            <p:spPr>
              <a:xfrm rot="3600000">
                <a:off x="3972669" y="1561201"/>
                <a:ext cx="1957074" cy="1687133"/>
              </a:xfrm>
              <a:prstGeom prst="triangl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Isosceles Triangle 21"/>
              <p:cNvSpPr/>
              <p:nvPr/>
            </p:nvSpPr>
            <p:spPr>
              <a:xfrm rot="18000000">
                <a:off x="2035119" y="1561201"/>
                <a:ext cx="1957074" cy="1687133"/>
              </a:xfrm>
              <a:prstGeom prst="triangl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82"/>
        <p:cNvGrpSpPr/>
        <p:nvPr/>
      </p:nvGrpSpPr>
      <p:grpSpPr>
        <a:xfrm>
          <a:off x="0" y="0"/>
          <a:ext cx="0" cy="0"/>
          <a:chOff x="0" y="0"/>
          <a:chExt cx="0" cy="0"/>
        </a:xfrm>
      </p:grpSpPr>
      <p:sp>
        <p:nvSpPr>
          <p:cNvPr id="4583"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4"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5"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6"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7"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8"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89"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0"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1"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2"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3"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4"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5"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6"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7"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8"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99"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0"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1"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2"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3"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4"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5"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6"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7"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8"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09"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0"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1"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2"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3"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4"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5"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6"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7"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8"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19"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0"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1"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2"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3"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4"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5"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6"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7"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8"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29"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0"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1"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2"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3"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4"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5"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6"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7"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8"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39"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0"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1"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2"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3"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4"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5"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6"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7"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8"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49"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0"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1"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2"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3"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4"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5"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6"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7"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8"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59"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0"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1"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2"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3"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4"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5"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6"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7"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8"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69"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0"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1"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2"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3"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4"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5"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6"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7"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8"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79"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0"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1"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2"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3"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4"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5"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6"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7"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8"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89"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0"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1"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2"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3"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4"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5"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6"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7"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8"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99"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0"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1"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2"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3"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4"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5"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6"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7"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8"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09"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0"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1"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2"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3"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4"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5"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6"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7"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8"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19"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0"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1"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2"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3"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4"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5"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6"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7"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8"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29"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0"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1"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2"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3"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4"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5"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6"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7"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8"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39"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40"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41"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42"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46"/>
        <p:cNvGrpSpPr/>
        <p:nvPr/>
      </p:nvGrpSpPr>
      <p:grpSpPr>
        <a:xfrm>
          <a:off x="0" y="0"/>
          <a:ext cx="0" cy="0"/>
          <a:chOff x="0" y="0"/>
          <a:chExt cx="0" cy="0"/>
        </a:xfrm>
      </p:grpSpPr>
      <p:sp>
        <p:nvSpPr>
          <p:cNvPr id="4747" name="Shape 4747"/>
          <p:cNvSpPr/>
          <p:nvPr/>
        </p:nvSpPr>
        <p:spPr>
          <a:xfrm>
            <a:off x="10623479" y="3815654"/>
            <a:ext cx="298373" cy="93133"/>
          </a:xfrm>
          <a:custGeom>
            <a:avLst/>
            <a:gdLst/>
            <a:ahLst/>
            <a:cxnLst/>
            <a:rect l="0" t="0" r="0" b="0"/>
            <a:pathLst>
              <a:path w="120000" h="120000" extrusionOk="0">
                <a:moveTo>
                  <a:pt x="118459" y="26250"/>
                </a:moveTo>
                <a:lnTo>
                  <a:pt x="118459" y="26250"/>
                </a:lnTo>
                <a:cubicBezTo>
                  <a:pt x="115762" y="26250"/>
                  <a:pt x="113065" y="52500"/>
                  <a:pt x="104783" y="52500"/>
                </a:cubicBezTo>
                <a:cubicBezTo>
                  <a:pt x="95345" y="52500"/>
                  <a:pt x="91107" y="0"/>
                  <a:pt x="76276" y="0"/>
                </a:cubicBezTo>
                <a:cubicBezTo>
                  <a:pt x="65296" y="0"/>
                  <a:pt x="61252" y="30625"/>
                  <a:pt x="59903" y="30625"/>
                </a:cubicBezTo>
                <a:cubicBezTo>
                  <a:pt x="59903" y="30625"/>
                  <a:pt x="55858" y="0"/>
                  <a:pt x="43531" y="0"/>
                </a:cubicBezTo>
                <a:cubicBezTo>
                  <a:pt x="28507" y="0"/>
                  <a:pt x="24462" y="52500"/>
                  <a:pt x="15024" y="52500"/>
                </a:cubicBezTo>
                <a:cubicBezTo>
                  <a:pt x="8089" y="52500"/>
                  <a:pt x="4044" y="26250"/>
                  <a:pt x="2696" y="26250"/>
                </a:cubicBezTo>
                <a:cubicBezTo>
                  <a:pt x="0" y="30625"/>
                  <a:pt x="6741" y="119375"/>
                  <a:pt x="32552" y="119375"/>
                </a:cubicBezTo>
                <a:cubicBezTo>
                  <a:pt x="48924" y="119375"/>
                  <a:pt x="58555" y="75000"/>
                  <a:pt x="59903" y="75000"/>
                </a:cubicBezTo>
                <a:cubicBezTo>
                  <a:pt x="61252" y="75000"/>
                  <a:pt x="72231" y="119375"/>
                  <a:pt x="88410" y="119375"/>
                </a:cubicBezTo>
                <a:cubicBezTo>
                  <a:pt x="114414" y="119375"/>
                  <a:pt x="119807" y="30625"/>
                  <a:pt x="118459" y="2625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48" name="Shape 4748"/>
          <p:cNvSpPr/>
          <p:nvPr/>
        </p:nvSpPr>
        <p:spPr>
          <a:xfrm>
            <a:off x="10119844" y="3775438"/>
            <a:ext cx="292024" cy="173567"/>
          </a:xfrm>
          <a:custGeom>
            <a:avLst/>
            <a:gdLst/>
            <a:ahLst/>
            <a:cxnLst/>
            <a:rect l="0" t="0" r="0" b="0"/>
            <a:pathLst>
              <a:path w="120000" h="120000" extrusionOk="0">
                <a:moveTo>
                  <a:pt x="114088" y="68144"/>
                </a:moveTo>
                <a:lnTo>
                  <a:pt x="114088" y="68144"/>
                </a:lnTo>
                <a:cubicBezTo>
                  <a:pt x="39014" y="68144"/>
                  <a:pt x="39014" y="68144"/>
                  <a:pt x="39014" y="68144"/>
                </a:cubicBezTo>
                <a:cubicBezTo>
                  <a:pt x="36256" y="68144"/>
                  <a:pt x="33300" y="65817"/>
                  <a:pt x="33300" y="58504"/>
                </a:cubicBezTo>
                <a:cubicBezTo>
                  <a:pt x="33300" y="53850"/>
                  <a:pt x="36256" y="49196"/>
                  <a:pt x="39014" y="49196"/>
                </a:cubicBezTo>
                <a:cubicBezTo>
                  <a:pt x="114088" y="49196"/>
                  <a:pt x="114088" y="49196"/>
                  <a:pt x="114088" y="49196"/>
                </a:cubicBezTo>
                <a:cubicBezTo>
                  <a:pt x="117044" y="49196"/>
                  <a:pt x="119802" y="53850"/>
                  <a:pt x="119802" y="58504"/>
                </a:cubicBezTo>
                <a:cubicBezTo>
                  <a:pt x="119802" y="65817"/>
                  <a:pt x="117044" y="68144"/>
                  <a:pt x="114088" y="68144"/>
                </a:cubicBezTo>
                <a:close/>
                <a:moveTo>
                  <a:pt x="114088" y="18614"/>
                </a:moveTo>
                <a:lnTo>
                  <a:pt x="114088" y="18614"/>
                </a:lnTo>
                <a:cubicBezTo>
                  <a:pt x="39014" y="18614"/>
                  <a:pt x="39014" y="18614"/>
                  <a:pt x="39014" y="18614"/>
                </a:cubicBezTo>
                <a:cubicBezTo>
                  <a:pt x="36256" y="18614"/>
                  <a:pt x="33300" y="13961"/>
                  <a:pt x="33300" y="9307"/>
                </a:cubicBezTo>
                <a:cubicBezTo>
                  <a:pt x="33300" y="4653"/>
                  <a:pt x="36256" y="0"/>
                  <a:pt x="39014" y="0"/>
                </a:cubicBezTo>
                <a:cubicBezTo>
                  <a:pt x="114088" y="0"/>
                  <a:pt x="114088" y="0"/>
                  <a:pt x="114088" y="0"/>
                </a:cubicBezTo>
                <a:cubicBezTo>
                  <a:pt x="117044" y="0"/>
                  <a:pt x="119802" y="4653"/>
                  <a:pt x="119802" y="9307"/>
                </a:cubicBezTo>
                <a:cubicBezTo>
                  <a:pt x="119802" y="13961"/>
                  <a:pt x="117044" y="18614"/>
                  <a:pt x="114088" y="18614"/>
                </a:cubicBezTo>
                <a:close/>
                <a:moveTo>
                  <a:pt x="16748" y="119667"/>
                </a:moveTo>
                <a:lnTo>
                  <a:pt x="16748" y="119667"/>
                </a:lnTo>
                <a:cubicBezTo>
                  <a:pt x="5517" y="119667"/>
                  <a:pt x="5517" y="119667"/>
                  <a:pt x="5517" y="119667"/>
                </a:cubicBezTo>
                <a:cubicBezTo>
                  <a:pt x="2758" y="119667"/>
                  <a:pt x="0" y="115013"/>
                  <a:pt x="0" y="110360"/>
                </a:cubicBezTo>
                <a:cubicBezTo>
                  <a:pt x="0" y="103379"/>
                  <a:pt x="2758" y="101052"/>
                  <a:pt x="5517" y="101052"/>
                </a:cubicBezTo>
                <a:cubicBezTo>
                  <a:pt x="16748" y="101052"/>
                  <a:pt x="16748" y="101052"/>
                  <a:pt x="16748" y="101052"/>
                </a:cubicBezTo>
                <a:cubicBezTo>
                  <a:pt x="20886" y="101052"/>
                  <a:pt x="22266" y="103379"/>
                  <a:pt x="22266" y="110360"/>
                </a:cubicBezTo>
                <a:cubicBezTo>
                  <a:pt x="22266" y="115013"/>
                  <a:pt x="20886" y="119667"/>
                  <a:pt x="16748" y="119667"/>
                </a:cubicBezTo>
                <a:close/>
                <a:moveTo>
                  <a:pt x="16748" y="68144"/>
                </a:moveTo>
                <a:lnTo>
                  <a:pt x="16748" y="68144"/>
                </a:lnTo>
                <a:cubicBezTo>
                  <a:pt x="5517" y="68144"/>
                  <a:pt x="5517" y="68144"/>
                  <a:pt x="5517" y="68144"/>
                </a:cubicBezTo>
                <a:cubicBezTo>
                  <a:pt x="2758" y="68144"/>
                  <a:pt x="0" y="65817"/>
                  <a:pt x="0" y="58504"/>
                </a:cubicBezTo>
                <a:cubicBezTo>
                  <a:pt x="0" y="53850"/>
                  <a:pt x="2758" y="49196"/>
                  <a:pt x="5517" y="49196"/>
                </a:cubicBezTo>
                <a:cubicBezTo>
                  <a:pt x="16748" y="49196"/>
                  <a:pt x="16748" y="49196"/>
                  <a:pt x="16748" y="49196"/>
                </a:cubicBezTo>
                <a:cubicBezTo>
                  <a:pt x="20886" y="49196"/>
                  <a:pt x="22266" y="53850"/>
                  <a:pt x="22266" y="58504"/>
                </a:cubicBezTo>
                <a:cubicBezTo>
                  <a:pt x="22266" y="65817"/>
                  <a:pt x="20886" y="68144"/>
                  <a:pt x="16748" y="68144"/>
                </a:cubicBezTo>
                <a:close/>
                <a:moveTo>
                  <a:pt x="16748" y="18614"/>
                </a:moveTo>
                <a:lnTo>
                  <a:pt x="16748" y="18614"/>
                </a:lnTo>
                <a:cubicBezTo>
                  <a:pt x="5517" y="18614"/>
                  <a:pt x="5517" y="18614"/>
                  <a:pt x="5517" y="18614"/>
                </a:cubicBezTo>
                <a:cubicBezTo>
                  <a:pt x="2758" y="18614"/>
                  <a:pt x="0" y="13961"/>
                  <a:pt x="0" y="9307"/>
                </a:cubicBezTo>
                <a:cubicBezTo>
                  <a:pt x="0" y="4653"/>
                  <a:pt x="2758" y="0"/>
                  <a:pt x="5517" y="0"/>
                </a:cubicBezTo>
                <a:cubicBezTo>
                  <a:pt x="16748" y="0"/>
                  <a:pt x="16748" y="0"/>
                  <a:pt x="16748" y="0"/>
                </a:cubicBezTo>
                <a:cubicBezTo>
                  <a:pt x="20886" y="0"/>
                  <a:pt x="22266" y="4653"/>
                  <a:pt x="22266" y="9307"/>
                </a:cubicBezTo>
                <a:cubicBezTo>
                  <a:pt x="22266" y="13961"/>
                  <a:pt x="20886" y="18614"/>
                  <a:pt x="16748" y="18614"/>
                </a:cubicBezTo>
                <a:close/>
                <a:moveTo>
                  <a:pt x="39014" y="119667"/>
                </a:moveTo>
                <a:lnTo>
                  <a:pt x="39014" y="119667"/>
                </a:lnTo>
                <a:cubicBezTo>
                  <a:pt x="36256" y="119667"/>
                  <a:pt x="33300" y="115013"/>
                  <a:pt x="33300" y="110360"/>
                </a:cubicBezTo>
                <a:cubicBezTo>
                  <a:pt x="33300" y="103379"/>
                  <a:pt x="36256" y="101052"/>
                  <a:pt x="39014" y="101052"/>
                </a:cubicBezTo>
                <a:cubicBezTo>
                  <a:pt x="114088" y="101052"/>
                  <a:pt x="114088" y="101052"/>
                  <a:pt x="114088" y="101052"/>
                </a:cubicBezTo>
                <a:cubicBezTo>
                  <a:pt x="117044" y="101052"/>
                  <a:pt x="119802" y="103379"/>
                  <a:pt x="119802" y="110360"/>
                </a:cubicBezTo>
                <a:cubicBezTo>
                  <a:pt x="119802" y="115013"/>
                  <a:pt x="117044" y="119667"/>
                  <a:pt x="114088" y="119667"/>
                </a:cubicBezTo>
                <a:cubicBezTo>
                  <a:pt x="39014" y="119667"/>
                  <a:pt x="39014" y="119667"/>
                  <a:pt x="39014" y="1196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49" name="Shape 4749"/>
          <p:cNvSpPr/>
          <p:nvPr/>
        </p:nvSpPr>
        <p:spPr>
          <a:xfrm>
            <a:off x="10194048" y="4800070"/>
            <a:ext cx="289909" cy="173567"/>
          </a:xfrm>
          <a:custGeom>
            <a:avLst/>
            <a:gdLst/>
            <a:ahLst/>
            <a:cxnLst/>
            <a:rect l="0" t="0" r="0" b="0"/>
            <a:pathLst>
              <a:path w="120000" h="120000" extrusionOk="0">
                <a:moveTo>
                  <a:pt x="114019" y="68144"/>
                </a:moveTo>
                <a:lnTo>
                  <a:pt x="114019" y="68144"/>
                </a:lnTo>
                <a:cubicBezTo>
                  <a:pt x="5581" y="68144"/>
                  <a:pt x="5581" y="68144"/>
                  <a:pt x="5581" y="68144"/>
                </a:cubicBezTo>
                <a:cubicBezTo>
                  <a:pt x="2790" y="68144"/>
                  <a:pt x="0" y="65817"/>
                  <a:pt x="0" y="58504"/>
                </a:cubicBezTo>
                <a:cubicBezTo>
                  <a:pt x="0" y="53850"/>
                  <a:pt x="2790" y="49196"/>
                  <a:pt x="5581" y="49196"/>
                </a:cubicBezTo>
                <a:cubicBezTo>
                  <a:pt x="114019" y="49196"/>
                  <a:pt x="114019" y="49196"/>
                  <a:pt x="114019" y="49196"/>
                </a:cubicBezTo>
                <a:cubicBezTo>
                  <a:pt x="118405" y="49196"/>
                  <a:pt x="119800" y="53850"/>
                  <a:pt x="119800" y="58504"/>
                </a:cubicBezTo>
                <a:cubicBezTo>
                  <a:pt x="119800" y="65817"/>
                  <a:pt x="118405" y="68144"/>
                  <a:pt x="114019" y="68144"/>
                </a:cubicBezTo>
                <a:close/>
                <a:moveTo>
                  <a:pt x="114019" y="18614"/>
                </a:moveTo>
                <a:lnTo>
                  <a:pt x="114019" y="18614"/>
                </a:lnTo>
                <a:cubicBezTo>
                  <a:pt x="5581" y="18614"/>
                  <a:pt x="5581" y="18614"/>
                  <a:pt x="5581" y="18614"/>
                </a:cubicBezTo>
                <a:cubicBezTo>
                  <a:pt x="2790" y="18614"/>
                  <a:pt x="0" y="13961"/>
                  <a:pt x="0" y="9307"/>
                </a:cubicBezTo>
                <a:cubicBezTo>
                  <a:pt x="0" y="4653"/>
                  <a:pt x="2790" y="0"/>
                  <a:pt x="5581" y="0"/>
                </a:cubicBezTo>
                <a:cubicBezTo>
                  <a:pt x="114019" y="0"/>
                  <a:pt x="114019" y="0"/>
                  <a:pt x="114019" y="0"/>
                </a:cubicBezTo>
                <a:cubicBezTo>
                  <a:pt x="118405" y="0"/>
                  <a:pt x="119800" y="4653"/>
                  <a:pt x="119800" y="9307"/>
                </a:cubicBezTo>
                <a:cubicBezTo>
                  <a:pt x="119800" y="13961"/>
                  <a:pt x="118405" y="18614"/>
                  <a:pt x="114019" y="18614"/>
                </a:cubicBezTo>
                <a:close/>
                <a:moveTo>
                  <a:pt x="5581" y="101052"/>
                </a:moveTo>
                <a:lnTo>
                  <a:pt x="5581" y="101052"/>
                </a:lnTo>
                <a:cubicBezTo>
                  <a:pt x="114019" y="101052"/>
                  <a:pt x="114019" y="101052"/>
                  <a:pt x="114019" y="101052"/>
                </a:cubicBezTo>
                <a:cubicBezTo>
                  <a:pt x="118405" y="101052"/>
                  <a:pt x="119800" y="103379"/>
                  <a:pt x="119800" y="110360"/>
                </a:cubicBezTo>
                <a:cubicBezTo>
                  <a:pt x="119800" y="115013"/>
                  <a:pt x="118405" y="119667"/>
                  <a:pt x="114019" y="119667"/>
                </a:cubicBezTo>
                <a:cubicBezTo>
                  <a:pt x="5581" y="119667"/>
                  <a:pt x="5581" y="119667"/>
                  <a:pt x="5581" y="119667"/>
                </a:cubicBezTo>
                <a:cubicBezTo>
                  <a:pt x="2790" y="119667"/>
                  <a:pt x="0" y="115013"/>
                  <a:pt x="0" y="110360"/>
                </a:cubicBezTo>
                <a:cubicBezTo>
                  <a:pt x="0" y="103379"/>
                  <a:pt x="2790" y="101052"/>
                  <a:pt x="5581" y="1010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0" name="Shape 4750"/>
          <p:cNvSpPr/>
          <p:nvPr/>
        </p:nvSpPr>
        <p:spPr>
          <a:xfrm>
            <a:off x="10675465" y="4411735"/>
            <a:ext cx="228541" cy="55033"/>
          </a:xfrm>
          <a:custGeom>
            <a:avLst/>
            <a:gdLst/>
            <a:ahLst/>
            <a:cxnLst/>
            <a:rect l="0" t="0" r="0" b="0"/>
            <a:pathLst>
              <a:path w="120000" h="120000" extrusionOk="0">
                <a:moveTo>
                  <a:pt x="105347" y="118947"/>
                </a:moveTo>
                <a:lnTo>
                  <a:pt x="105347" y="118947"/>
                </a:lnTo>
                <a:cubicBezTo>
                  <a:pt x="96505" y="118947"/>
                  <a:pt x="91200" y="96842"/>
                  <a:pt x="91200" y="58947"/>
                </a:cubicBezTo>
                <a:cubicBezTo>
                  <a:pt x="91200" y="29473"/>
                  <a:pt x="96505" y="0"/>
                  <a:pt x="105347" y="0"/>
                </a:cubicBezTo>
                <a:cubicBezTo>
                  <a:pt x="112673" y="0"/>
                  <a:pt x="119747" y="29473"/>
                  <a:pt x="119747" y="58947"/>
                </a:cubicBezTo>
                <a:cubicBezTo>
                  <a:pt x="119747" y="96842"/>
                  <a:pt x="112673" y="118947"/>
                  <a:pt x="105347" y="118947"/>
                </a:cubicBezTo>
                <a:close/>
                <a:moveTo>
                  <a:pt x="59115" y="118947"/>
                </a:moveTo>
                <a:lnTo>
                  <a:pt x="59115" y="118947"/>
                </a:lnTo>
                <a:cubicBezTo>
                  <a:pt x="51789" y="118947"/>
                  <a:pt x="44715" y="96842"/>
                  <a:pt x="44715" y="58947"/>
                </a:cubicBezTo>
                <a:cubicBezTo>
                  <a:pt x="44715" y="29473"/>
                  <a:pt x="51789" y="0"/>
                  <a:pt x="59115" y="0"/>
                </a:cubicBezTo>
                <a:cubicBezTo>
                  <a:pt x="67957" y="0"/>
                  <a:pt x="73263" y="29473"/>
                  <a:pt x="73263" y="58947"/>
                </a:cubicBezTo>
                <a:cubicBezTo>
                  <a:pt x="73263" y="96842"/>
                  <a:pt x="67957" y="118947"/>
                  <a:pt x="59115" y="118947"/>
                </a:cubicBezTo>
                <a:close/>
                <a:moveTo>
                  <a:pt x="14400" y="118947"/>
                </a:moveTo>
                <a:lnTo>
                  <a:pt x="14400" y="118947"/>
                </a:lnTo>
                <a:cubicBezTo>
                  <a:pt x="7326" y="118947"/>
                  <a:pt x="0" y="96842"/>
                  <a:pt x="0" y="58947"/>
                </a:cubicBezTo>
                <a:cubicBezTo>
                  <a:pt x="0" y="29473"/>
                  <a:pt x="7326" y="0"/>
                  <a:pt x="14400" y="0"/>
                </a:cubicBezTo>
                <a:cubicBezTo>
                  <a:pt x="21473" y="0"/>
                  <a:pt x="28547" y="29473"/>
                  <a:pt x="28547" y="58947"/>
                </a:cubicBezTo>
                <a:cubicBezTo>
                  <a:pt x="28547" y="96842"/>
                  <a:pt x="21473" y="118947"/>
                  <a:pt x="14400" y="11894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1" name="Shape 4751"/>
          <p:cNvSpPr/>
          <p:nvPr/>
        </p:nvSpPr>
        <p:spPr>
          <a:xfrm>
            <a:off x="10228964" y="4344002"/>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2" name="Shape 4752"/>
          <p:cNvSpPr/>
          <p:nvPr/>
        </p:nvSpPr>
        <p:spPr>
          <a:xfrm>
            <a:off x="10670033" y="3266620"/>
            <a:ext cx="110038" cy="190500"/>
          </a:xfrm>
          <a:custGeom>
            <a:avLst/>
            <a:gdLst/>
            <a:ahLst/>
            <a:cxnLst/>
            <a:rect l="0" t="0" r="0" b="0"/>
            <a:pathLst>
              <a:path w="120000" h="120000" extrusionOk="0">
                <a:moveTo>
                  <a:pt x="111578" y="14848"/>
                </a:moveTo>
                <a:lnTo>
                  <a:pt x="111578" y="14848"/>
                </a:lnTo>
                <a:cubicBezTo>
                  <a:pt x="33684" y="59696"/>
                  <a:pt x="33684" y="59696"/>
                  <a:pt x="33684" y="59696"/>
                </a:cubicBezTo>
                <a:cubicBezTo>
                  <a:pt x="115789" y="106969"/>
                  <a:pt x="115789" y="106969"/>
                  <a:pt x="115789" y="106969"/>
                </a:cubicBezTo>
                <a:cubicBezTo>
                  <a:pt x="115789" y="106969"/>
                  <a:pt x="119473" y="109090"/>
                  <a:pt x="119473" y="111212"/>
                </a:cubicBezTo>
                <a:cubicBezTo>
                  <a:pt x="119473" y="117575"/>
                  <a:pt x="111578" y="119696"/>
                  <a:pt x="104210" y="119696"/>
                </a:cubicBezTo>
                <a:cubicBezTo>
                  <a:pt x="100526" y="119696"/>
                  <a:pt x="96842" y="119696"/>
                  <a:pt x="93157" y="117575"/>
                </a:cubicBezTo>
                <a:cubicBezTo>
                  <a:pt x="3684" y="66363"/>
                  <a:pt x="3684" y="66363"/>
                  <a:pt x="3684" y="66363"/>
                </a:cubicBezTo>
                <a:cubicBezTo>
                  <a:pt x="0" y="64242"/>
                  <a:pt x="0" y="62121"/>
                  <a:pt x="0" y="59696"/>
                </a:cubicBezTo>
                <a:cubicBezTo>
                  <a:pt x="0" y="57575"/>
                  <a:pt x="0" y="55454"/>
                  <a:pt x="3684" y="53333"/>
                </a:cubicBezTo>
                <a:cubicBezTo>
                  <a:pt x="93157" y="2121"/>
                  <a:pt x="93157" y="2121"/>
                  <a:pt x="93157" y="2121"/>
                </a:cubicBezTo>
                <a:cubicBezTo>
                  <a:pt x="96842" y="2121"/>
                  <a:pt x="100526" y="0"/>
                  <a:pt x="104210" y="0"/>
                </a:cubicBezTo>
                <a:cubicBezTo>
                  <a:pt x="111578" y="0"/>
                  <a:pt x="119473" y="4242"/>
                  <a:pt x="119473" y="8484"/>
                </a:cubicBezTo>
                <a:cubicBezTo>
                  <a:pt x="119473" y="12727"/>
                  <a:pt x="115789" y="14848"/>
                  <a:pt x="111578" y="148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3" name="Shape 4753"/>
          <p:cNvSpPr/>
          <p:nvPr/>
        </p:nvSpPr>
        <p:spPr>
          <a:xfrm>
            <a:off x="10119844" y="3306838"/>
            <a:ext cx="190450" cy="110067"/>
          </a:xfrm>
          <a:custGeom>
            <a:avLst/>
            <a:gdLst/>
            <a:ahLst/>
            <a:cxnLst/>
            <a:rect l="0" t="0" r="0" b="0"/>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4" name="Shape 4754"/>
          <p:cNvSpPr/>
          <p:nvPr/>
        </p:nvSpPr>
        <p:spPr>
          <a:xfrm>
            <a:off x="9616208" y="3306838"/>
            <a:ext cx="190450" cy="110067"/>
          </a:xfrm>
          <a:custGeom>
            <a:avLst/>
            <a:gdLst/>
            <a:ahLst/>
            <a:cxnLst/>
            <a:rect l="0" t="0" r="0" b="0"/>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5" name="Shape 4755"/>
          <p:cNvSpPr/>
          <p:nvPr/>
        </p:nvSpPr>
        <p:spPr>
          <a:xfrm>
            <a:off x="9127385" y="3287787"/>
            <a:ext cx="152361" cy="152400"/>
          </a:xfrm>
          <a:custGeom>
            <a:avLst/>
            <a:gdLst/>
            <a:ahLst/>
            <a:cxnLst/>
            <a:rect l="0" t="0" r="0" b="0"/>
            <a:pathLst>
              <a:path w="120000" h="120000" extrusionOk="0">
                <a:moveTo>
                  <a:pt x="116990" y="15799"/>
                </a:moveTo>
                <a:lnTo>
                  <a:pt x="116990" y="15799"/>
                </a:lnTo>
                <a:cubicBezTo>
                  <a:pt x="74482" y="58307"/>
                  <a:pt x="74482" y="58307"/>
                  <a:pt x="74482" y="58307"/>
                </a:cubicBezTo>
                <a:cubicBezTo>
                  <a:pt x="116990" y="101191"/>
                  <a:pt x="116990" y="101191"/>
                  <a:pt x="116990" y="101191"/>
                </a:cubicBezTo>
                <a:cubicBezTo>
                  <a:pt x="119623" y="103824"/>
                  <a:pt x="119623" y="106457"/>
                  <a:pt x="119623" y="109090"/>
                </a:cubicBezTo>
                <a:cubicBezTo>
                  <a:pt x="119623" y="114357"/>
                  <a:pt x="116990" y="119623"/>
                  <a:pt x="108714" y="119623"/>
                </a:cubicBezTo>
                <a:cubicBezTo>
                  <a:pt x="106081" y="119623"/>
                  <a:pt x="103448" y="119623"/>
                  <a:pt x="103448" y="116990"/>
                </a:cubicBezTo>
                <a:cubicBezTo>
                  <a:pt x="60940" y="74482"/>
                  <a:pt x="60940" y="74482"/>
                  <a:pt x="60940" y="74482"/>
                </a:cubicBezTo>
                <a:cubicBezTo>
                  <a:pt x="18432" y="116990"/>
                  <a:pt x="18432" y="116990"/>
                  <a:pt x="18432" y="116990"/>
                </a:cubicBezTo>
                <a:cubicBezTo>
                  <a:pt x="15799" y="119623"/>
                  <a:pt x="13166" y="119623"/>
                  <a:pt x="10532" y="119623"/>
                </a:cubicBezTo>
                <a:cubicBezTo>
                  <a:pt x="5266" y="119623"/>
                  <a:pt x="0" y="114357"/>
                  <a:pt x="0" y="109090"/>
                </a:cubicBezTo>
                <a:cubicBezTo>
                  <a:pt x="0" y="106457"/>
                  <a:pt x="0" y="103824"/>
                  <a:pt x="2633" y="101191"/>
                </a:cubicBezTo>
                <a:cubicBezTo>
                  <a:pt x="45141" y="58307"/>
                  <a:pt x="45141" y="58307"/>
                  <a:pt x="45141" y="58307"/>
                </a:cubicBezTo>
                <a:cubicBezTo>
                  <a:pt x="2633" y="15799"/>
                  <a:pt x="2633" y="15799"/>
                  <a:pt x="2633" y="15799"/>
                </a:cubicBezTo>
                <a:cubicBezTo>
                  <a:pt x="0" y="15799"/>
                  <a:pt x="0" y="13166"/>
                  <a:pt x="0" y="10532"/>
                </a:cubicBezTo>
                <a:cubicBezTo>
                  <a:pt x="0" y="2633"/>
                  <a:pt x="5266" y="0"/>
                  <a:pt x="10532" y="0"/>
                </a:cubicBezTo>
                <a:cubicBezTo>
                  <a:pt x="13166" y="0"/>
                  <a:pt x="15799" y="0"/>
                  <a:pt x="18432" y="2633"/>
                </a:cubicBezTo>
                <a:cubicBezTo>
                  <a:pt x="60940" y="45141"/>
                  <a:pt x="60940" y="45141"/>
                  <a:pt x="60940" y="45141"/>
                </a:cubicBezTo>
                <a:cubicBezTo>
                  <a:pt x="103448" y="2633"/>
                  <a:pt x="103448" y="2633"/>
                  <a:pt x="103448" y="2633"/>
                </a:cubicBezTo>
                <a:cubicBezTo>
                  <a:pt x="103448" y="0"/>
                  <a:pt x="106081" y="0"/>
                  <a:pt x="108714" y="0"/>
                </a:cubicBezTo>
                <a:cubicBezTo>
                  <a:pt x="116990" y="0"/>
                  <a:pt x="119623" y="2633"/>
                  <a:pt x="119623" y="10532"/>
                </a:cubicBezTo>
                <a:cubicBezTo>
                  <a:pt x="119623" y="13166"/>
                  <a:pt x="119623" y="15799"/>
                  <a:pt x="116990" y="1579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6" name="Shape 4756"/>
          <p:cNvSpPr/>
          <p:nvPr/>
        </p:nvSpPr>
        <p:spPr>
          <a:xfrm>
            <a:off x="8600473" y="3300487"/>
            <a:ext cx="190450" cy="129117"/>
          </a:xfrm>
          <a:custGeom>
            <a:avLst/>
            <a:gdLst/>
            <a:ahLst/>
            <a:cxnLst/>
            <a:rect l="0" t="0" r="0" b="0"/>
            <a:pathLst>
              <a:path w="120000" h="120000" extrusionOk="0">
                <a:moveTo>
                  <a:pt x="117581" y="19111"/>
                </a:moveTo>
                <a:lnTo>
                  <a:pt x="117581" y="19111"/>
                </a:lnTo>
                <a:cubicBezTo>
                  <a:pt x="51385" y="116444"/>
                  <a:pt x="51385" y="116444"/>
                  <a:pt x="51385" y="116444"/>
                </a:cubicBezTo>
                <a:cubicBezTo>
                  <a:pt x="51385" y="119555"/>
                  <a:pt x="49269" y="119555"/>
                  <a:pt x="47153" y="119555"/>
                </a:cubicBezTo>
                <a:cubicBezTo>
                  <a:pt x="45037" y="119555"/>
                  <a:pt x="42619" y="119555"/>
                  <a:pt x="40503" y="116444"/>
                </a:cubicBezTo>
                <a:cubicBezTo>
                  <a:pt x="4231" y="63111"/>
                  <a:pt x="4231" y="63111"/>
                  <a:pt x="4231" y="63111"/>
                </a:cubicBezTo>
                <a:cubicBezTo>
                  <a:pt x="2115" y="60000"/>
                  <a:pt x="0" y="56444"/>
                  <a:pt x="0" y="53333"/>
                </a:cubicBezTo>
                <a:cubicBezTo>
                  <a:pt x="0" y="47111"/>
                  <a:pt x="4231" y="40888"/>
                  <a:pt x="8463" y="40888"/>
                </a:cubicBezTo>
                <a:cubicBezTo>
                  <a:pt x="10881" y="40888"/>
                  <a:pt x="12997" y="40888"/>
                  <a:pt x="15113" y="44000"/>
                </a:cubicBezTo>
                <a:cubicBezTo>
                  <a:pt x="47153" y="91111"/>
                  <a:pt x="47153" y="91111"/>
                  <a:pt x="47153" y="91111"/>
                </a:cubicBezTo>
                <a:cubicBezTo>
                  <a:pt x="107002" y="3111"/>
                  <a:pt x="107002" y="3111"/>
                  <a:pt x="107002" y="3111"/>
                </a:cubicBezTo>
                <a:cubicBezTo>
                  <a:pt x="107002" y="0"/>
                  <a:pt x="109118" y="0"/>
                  <a:pt x="111234" y="0"/>
                </a:cubicBezTo>
                <a:cubicBezTo>
                  <a:pt x="117581" y="0"/>
                  <a:pt x="119697" y="3111"/>
                  <a:pt x="119697" y="12888"/>
                </a:cubicBezTo>
                <a:cubicBezTo>
                  <a:pt x="119697" y="16000"/>
                  <a:pt x="119697" y="19111"/>
                  <a:pt x="117581" y="1911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7" name="Shape 4757"/>
          <p:cNvSpPr/>
          <p:nvPr/>
        </p:nvSpPr>
        <p:spPr>
          <a:xfrm>
            <a:off x="8086257" y="3347054"/>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8" name="Shape 4758"/>
          <p:cNvSpPr/>
          <p:nvPr/>
        </p:nvSpPr>
        <p:spPr>
          <a:xfrm>
            <a:off x="7580506" y="3260271"/>
            <a:ext cx="207380" cy="207434"/>
          </a:xfrm>
          <a:custGeom>
            <a:avLst/>
            <a:gdLst/>
            <a:ahLst/>
            <a:cxnLst/>
            <a:rect l="0" t="0" r="0" b="0"/>
            <a:pathLst>
              <a:path w="120000" h="120000" extrusionOk="0">
                <a:moveTo>
                  <a:pt x="111944" y="66666"/>
                </a:moveTo>
                <a:lnTo>
                  <a:pt x="111944" y="66666"/>
                </a:lnTo>
                <a:cubicBezTo>
                  <a:pt x="68611" y="66666"/>
                  <a:pt x="68611" y="66666"/>
                  <a:pt x="68611" y="66666"/>
                </a:cubicBezTo>
                <a:cubicBezTo>
                  <a:pt x="68611" y="111666"/>
                  <a:pt x="68611" y="111666"/>
                  <a:pt x="68611" y="111666"/>
                </a:cubicBezTo>
                <a:cubicBezTo>
                  <a:pt x="68611" y="115833"/>
                  <a:pt x="64722" y="119722"/>
                  <a:pt x="60833" y="119722"/>
                </a:cubicBezTo>
                <a:cubicBezTo>
                  <a:pt x="55000" y="119722"/>
                  <a:pt x="53055" y="115833"/>
                  <a:pt x="53055" y="111666"/>
                </a:cubicBezTo>
                <a:cubicBezTo>
                  <a:pt x="53055" y="66666"/>
                  <a:pt x="53055" y="66666"/>
                  <a:pt x="53055" y="66666"/>
                </a:cubicBezTo>
                <a:cubicBezTo>
                  <a:pt x="7777" y="66666"/>
                  <a:pt x="7777" y="66666"/>
                  <a:pt x="7777" y="66666"/>
                </a:cubicBezTo>
                <a:cubicBezTo>
                  <a:pt x="3888" y="66666"/>
                  <a:pt x="0" y="64722"/>
                  <a:pt x="0" y="58611"/>
                </a:cubicBezTo>
                <a:cubicBezTo>
                  <a:pt x="0" y="54722"/>
                  <a:pt x="3888" y="50833"/>
                  <a:pt x="7777" y="50833"/>
                </a:cubicBezTo>
                <a:cubicBezTo>
                  <a:pt x="53055" y="50833"/>
                  <a:pt x="53055" y="50833"/>
                  <a:pt x="53055" y="50833"/>
                </a:cubicBezTo>
                <a:cubicBezTo>
                  <a:pt x="53055" y="7777"/>
                  <a:pt x="53055" y="7777"/>
                  <a:pt x="53055" y="7777"/>
                </a:cubicBezTo>
                <a:cubicBezTo>
                  <a:pt x="53055" y="1944"/>
                  <a:pt x="55000" y="0"/>
                  <a:pt x="60833" y="0"/>
                </a:cubicBezTo>
                <a:cubicBezTo>
                  <a:pt x="64722" y="0"/>
                  <a:pt x="68611" y="1944"/>
                  <a:pt x="68611" y="7777"/>
                </a:cubicBezTo>
                <a:cubicBezTo>
                  <a:pt x="68611" y="50833"/>
                  <a:pt x="68611" y="50833"/>
                  <a:pt x="68611" y="50833"/>
                </a:cubicBezTo>
                <a:cubicBezTo>
                  <a:pt x="111944" y="50833"/>
                  <a:pt x="111944" y="50833"/>
                  <a:pt x="111944" y="50833"/>
                </a:cubicBezTo>
                <a:cubicBezTo>
                  <a:pt x="117777" y="50833"/>
                  <a:pt x="119722" y="54722"/>
                  <a:pt x="119722" y="58611"/>
                </a:cubicBezTo>
                <a:cubicBezTo>
                  <a:pt x="119722" y="64722"/>
                  <a:pt x="117777" y="66666"/>
                  <a:pt x="111944" y="66666"/>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59" name="Shape 4759"/>
          <p:cNvSpPr/>
          <p:nvPr/>
        </p:nvSpPr>
        <p:spPr>
          <a:xfrm>
            <a:off x="9702969" y="4744411"/>
            <a:ext cx="107921" cy="245534"/>
          </a:xfrm>
          <a:custGeom>
            <a:avLst/>
            <a:gdLst/>
            <a:ahLst/>
            <a:cxnLst/>
            <a:rect l="0" t="0" r="0" b="0"/>
            <a:pathLst>
              <a:path w="120000" h="120000" extrusionOk="0">
                <a:moveTo>
                  <a:pt x="59735" y="93176"/>
                </a:moveTo>
                <a:lnTo>
                  <a:pt x="59735" y="93176"/>
                </a:lnTo>
                <a:cubicBezTo>
                  <a:pt x="0" y="119764"/>
                  <a:pt x="0" y="119764"/>
                  <a:pt x="0" y="119764"/>
                </a:cubicBezTo>
                <a:cubicBezTo>
                  <a:pt x="0" y="86588"/>
                  <a:pt x="0" y="86588"/>
                  <a:pt x="0" y="86588"/>
                </a:cubicBezTo>
                <a:cubicBezTo>
                  <a:pt x="0" y="64941"/>
                  <a:pt x="0" y="64941"/>
                  <a:pt x="0" y="64941"/>
                </a:cubicBezTo>
                <a:cubicBezTo>
                  <a:pt x="0" y="40000"/>
                  <a:pt x="0" y="40000"/>
                  <a:pt x="0" y="40000"/>
                </a:cubicBezTo>
                <a:cubicBezTo>
                  <a:pt x="0" y="30117"/>
                  <a:pt x="0" y="30117"/>
                  <a:pt x="0" y="30117"/>
                </a:cubicBezTo>
                <a:cubicBezTo>
                  <a:pt x="0" y="6823"/>
                  <a:pt x="0" y="6823"/>
                  <a:pt x="0" y="6823"/>
                </a:cubicBezTo>
                <a:cubicBezTo>
                  <a:pt x="0" y="3529"/>
                  <a:pt x="7400" y="0"/>
                  <a:pt x="14801" y="0"/>
                </a:cubicBezTo>
                <a:cubicBezTo>
                  <a:pt x="104669" y="0"/>
                  <a:pt x="104669" y="0"/>
                  <a:pt x="104669" y="0"/>
                </a:cubicBezTo>
                <a:cubicBezTo>
                  <a:pt x="115770" y="0"/>
                  <a:pt x="119471" y="3529"/>
                  <a:pt x="119471" y="6823"/>
                </a:cubicBezTo>
                <a:cubicBezTo>
                  <a:pt x="119471" y="30117"/>
                  <a:pt x="119471" y="30117"/>
                  <a:pt x="119471" y="30117"/>
                </a:cubicBezTo>
                <a:cubicBezTo>
                  <a:pt x="119471" y="40000"/>
                  <a:pt x="119471" y="40000"/>
                  <a:pt x="119471" y="40000"/>
                </a:cubicBezTo>
                <a:cubicBezTo>
                  <a:pt x="119471" y="64941"/>
                  <a:pt x="119471" y="64941"/>
                  <a:pt x="119471" y="64941"/>
                </a:cubicBezTo>
                <a:cubicBezTo>
                  <a:pt x="119471" y="86588"/>
                  <a:pt x="119471" y="86588"/>
                  <a:pt x="119471" y="86588"/>
                </a:cubicBezTo>
                <a:cubicBezTo>
                  <a:pt x="119471" y="119764"/>
                  <a:pt x="119471" y="119764"/>
                  <a:pt x="119471" y="119764"/>
                </a:cubicBezTo>
                <a:lnTo>
                  <a:pt x="59735" y="93176"/>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0" name="Shape 4760"/>
          <p:cNvSpPr/>
          <p:nvPr/>
        </p:nvSpPr>
        <p:spPr>
          <a:xfrm>
            <a:off x="9104108" y="4744411"/>
            <a:ext cx="292024" cy="292100"/>
          </a:xfrm>
          <a:custGeom>
            <a:avLst/>
            <a:gdLst/>
            <a:ahLst/>
            <a:cxnLst/>
            <a:rect l="0" t="0" r="0" b="0"/>
            <a:pathLst>
              <a:path w="120000" h="120000" extrusionOk="0">
                <a:moveTo>
                  <a:pt x="115665" y="96157"/>
                </a:moveTo>
                <a:lnTo>
                  <a:pt x="115665" y="96157"/>
                </a:lnTo>
                <a:cubicBezTo>
                  <a:pt x="62660" y="118423"/>
                  <a:pt x="62660" y="118423"/>
                  <a:pt x="62660" y="118423"/>
                </a:cubicBezTo>
                <a:cubicBezTo>
                  <a:pt x="61280" y="119802"/>
                  <a:pt x="61280" y="119802"/>
                  <a:pt x="59901" y="119802"/>
                </a:cubicBezTo>
                <a:cubicBezTo>
                  <a:pt x="58522" y="119802"/>
                  <a:pt x="58522" y="119802"/>
                  <a:pt x="57142" y="118423"/>
                </a:cubicBezTo>
                <a:cubicBezTo>
                  <a:pt x="4137" y="96157"/>
                  <a:pt x="4137" y="96157"/>
                  <a:pt x="4137" y="96157"/>
                </a:cubicBezTo>
                <a:cubicBezTo>
                  <a:pt x="1379" y="96157"/>
                  <a:pt x="0" y="93399"/>
                  <a:pt x="0" y="92019"/>
                </a:cubicBezTo>
                <a:cubicBezTo>
                  <a:pt x="0" y="5714"/>
                  <a:pt x="0" y="5714"/>
                  <a:pt x="0" y="5714"/>
                </a:cubicBezTo>
                <a:cubicBezTo>
                  <a:pt x="0" y="2955"/>
                  <a:pt x="2758" y="0"/>
                  <a:pt x="5517" y="0"/>
                </a:cubicBezTo>
                <a:cubicBezTo>
                  <a:pt x="6896" y="0"/>
                  <a:pt x="6896" y="0"/>
                  <a:pt x="8275" y="1576"/>
                </a:cubicBezTo>
                <a:cubicBezTo>
                  <a:pt x="59901" y="22463"/>
                  <a:pt x="59901" y="22463"/>
                  <a:pt x="59901" y="22463"/>
                </a:cubicBezTo>
                <a:cubicBezTo>
                  <a:pt x="111330" y="1576"/>
                  <a:pt x="111330" y="1576"/>
                  <a:pt x="111330" y="1576"/>
                </a:cubicBezTo>
                <a:cubicBezTo>
                  <a:pt x="112709" y="0"/>
                  <a:pt x="112709" y="0"/>
                  <a:pt x="114088" y="0"/>
                </a:cubicBezTo>
                <a:cubicBezTo>
                  <a:pt x="117044" y="0"/>
                  <a:pt x="119802" y="2955"/>
                  <a:pt x="119802" y="5714"/>
                </a:cubicBezTo>
                <a:cubicBezTo>
                  <a:pt x="119802" y="92019"/>
                  <a:pt x="119802" y="92019"/>
                  <a:pt x="119802" y="92019"/>
                </a:cubicBezTo>
                <a:cubicBezTo>
                  <a:pt x="119802" y="93399"/>
                  <a:pt x="118423" y="96157"/>
                  <a:pt x="115665" y="96157"/>
                </a:cubicBezTo>
                <a:close/>
                <a:moveTo>
                  <a:pt x="54384" y="32118"/>
                </a:moveTo>
                <a:lnTo>
                  <a:pt x="54384" y="32118"/>
                </a:lnTo>
                <a:cubicBezTo>
                  <a:pt x="11034" y="13990"/>
                  <a:pt x="11034" y="13990"/>
                  <a:pt x="11034" y="13990"/>
                </a:cubicBezTo>
                <a:cubicBezTo>
                  <a:pt x="11034" y="87881"/>
                  <a:pt x="11034" y="87881"/>
                  <a:pt x="11034" y="87881"/>
                </a:cubicBezTo>
                <a:cubicBezTo>
                  <a:pt x="54384" y="106009"/>
                  <a:pt x="54384" y="106009"/>
                  <a:pt x="54384" y="106009"/>
                </a:cubicBezTo>
                <a:lnTo>
                  <a:pt x="54384" y="32118"/>
                </a:lnTo>
                <a:close/>
                <a:moveTo>
                  <a:pt x="108571" y="13990"/>
                </a:moveTo>
                <a:lnTo>
                  <a:pt x="108571" y="13990"/>
                </a:lnTo>
                <a:cubicBezTo>
                  <a:pt x="65418" y="32118"/>
                  <a:pt x="65418" y="32118"/>
                  <a:pt x="65418" y="32118"/>
                </a:cubicBezTo>
                <a:cubicBezTo>
                  <a:pt x="65418" y="106009"/>
                  <a:pt x="65418" y="106009"/>
                  <a:pt x="65418" y="106009"/>
                </a:cubicBezTo>
                <a:cubicBezTo>
                  <a:pt x="108571" y="87881"/>
                  <a:pt x="108571" y="87881"/>
                  <a:pt x="108571" y="87881"/>
                </a:cubicBezTo>
                <a:lnTo>
                  <a:pt x="108571" y="13990"/>
                </a:lnTo>
                <a:close/>
                <a:moveTo>
                  <a:pt x="73891" y="40591"/>
                </a:moveTo>
                <a:lnTo>
                  <a:pt x="73891" y="40591"/>
                </a:lnTo>
                <a:cubicBezTo>
                  <a:pt x="94581" y="30738"/>
                  <a:pt x="94581" y="30738"/>
                  <a:pt x="94581" y="30738"/>
                </a:cubicBezTo>
                <a:cubicBezTo>
                  <a:pt x="96157" y="30738"/>
                  <a:pt x="96157" y="30738"/>
                  <a:pt x="97536" y="30738"/>
                </a:cubicBezTo>
                <a:cubicBezTo>
                  <a:pt x="100295" y="30738"/>
                  <a:pt x="103054" y="32118"/>
                  <a:pt x="103054" y="36256"/>
                </a:cubicBezTo>
                <a:cubicBezTo>
                  <a:pt x="103054" y="37635"/>
                  <a:pt x="101674" y="40591"/>
                  <a:pt x="98916" y="40591"/>
                </a:cubicBezTo>
                <a:cubicBezTo>
                  <a:pt x="79408" y="50246"/>
                  <a:pt x="79408" y="50246"/>
                  <a:pt x="79408" y="50246"/>
                </a:cubicBezTo>
                <a:cubicBezTo>
                  <a:pt x="78029" y="50246"/>
                  <a:pt x="78029" y="50246"/>
                  <a:pt x="76650" y="50246"/>
                </a:cubicBezTo>
                <a:cubicBezTo>
                  <a:pt x="73891" y="50246"/>
                  <a:pt x="70935" y="48866"/>
                  <a:pt x="70935" y="44729"/>
                </a:cubicBezTo>
                <a:cubicBezTo>
                  <a:pt x="70935" y="43349"/>
                  <a:pt x="72315" y="40591"/>
                  <a:pt x="73891" y="40591"/>
                </a:cubicBezTo>
                <a:close/>
                <a:moveTo>
                  <a:pt x="73891" y="59901"/>
                </a:moveTo>
                <a:lnTo>
                  <a:pt x="73891" y="59901"/>
                </a:lnTo>
                <a:cubicBezTo>
                  <a:pt x="94581" y="51625"/>
                  <a:pt x="94581" y="51625"/>
                  <a:pt x="94581" y="51625"/>
                </a:cubicBezTo>
                <a:cubicBezTo>
                  <a:pt x="96157" y="50246"/>
                  <a:pt x="96157" y="50246"/>
                  <a:pt x="97536" y="50246"/>
                </a:cubicBezTo>
                <a:cubicBezTo>
                  <a:pt x="100295" y="50246"/>
                  <a:pt x="103054" y="53004"/>
                  <a:pt x="103054" y="55763"/>
                </a:cubicBezTo>
                <a:cubicBezTo>
                  <a:pt x="103054" y="58522"/>
                  <a:pt x="101674" y="59901"/>
                  <a:pt x="98916" y="61280"/>
                </a:cubicBezTo>
                <a:cubicBezTo>
                  <a:pt x="79408" y="71133"/>
                  <a:pt x="79408" y="71133"/>
                  <a:pt x="79408" y="71133"/>
                </a:cubicBezTo>
                <a:cubicBezTo>
                  <a:pt x="78029" y="71133"/>
                  <a:pt x="78029" y="71133"/>
                  <a:pt x="76650" y="71133"/>
                </a:cubicBezTo>
                <a:cubicBezTo>
                  <a:pt x="73891" y="71133"/>
                  <a:pt x="70935" y="68374"/>
                  <a:pt x="70935" y="65615"/>
                </a:cubicBezTo>
                <a:cubicBezTo>
                  <a:pt x="70935" y="62857"/>
                  <a:pt x="72315" y="61280"/>
                  <a:pt x="73891" y="59901"/>
                </a:cubicBezTo>
                <a:close/>
                <a:moveTo>
                  <a:pt x="73891" y="80788"/>
                </a:moveTo>
                <a:lnTo>
                  <a:pt x="73891" y="80788"/>
                </a:lnTo>
                <a:cubicBezTo>
                  <a:pt x="94581" y="71133"/>
                  <a:pt x="94581" y="71133"/>
                  <a:pt x="94581" y="71133"/>
                </a:cubicBezTo>
                <a:cubicBezTo>
                  <a:pt x="96157" y="71133"/>
                  <a:pt x="96157" y="71133"/>
                  <a:pt x="97536" y="71133"/>
                </a:cubicBezTo>
                <a:cubicBezTo>
                  <a:pt x="100295" y="71133"/>
                  <a:pt x="103054" y="73891"/>
                  <a:pt x="103054" y="76650"/>
                </a:cubicBezTo>
                <a:cubicBezTo>
                  <a:pt x="103054" y="79408"/>
                  <a:pt x="101674" y="80788"/>
                  <a:pt x="98916" y="82167"/>
                </a:cubicBezTo>
                <a:cubicBezTo>
                  <a:pt x="79408" y="90640"/>
                  <a:pt x="79408" y="90640"/>
                  <a:pt x="79408" y="90640"/>
                </a:cubicBezTo>
                <a:cubicBezTo>
                  <a:pt x="78029" y="92019"/>
                  <a:pt x="78029" y="92019"/>
                  <a:pt x="76650" y="92019"/>
                </a:cubicBezTo>
                <a:cubicBezTo>
                  <a:pt x="73891" y="92019"/>
                  <a:pt x="70935" y="89261"/>
                  <a:pt x="70935" y="86502"/>
                </a:cubicBezTo>
                <a:cubicBezTo>
                  <a:pt x="70935" y="83743"/>
                  <a:pt x="72315" y="82167"/>
                  <a:pt x="73891" y="80788"/>
                </a:cubicBezTo>
                <a:close/>
                <a:moveTo>
                  <a:pt x="22266" y="30738"/>
                </a:moveTo>
                <a:lnTo>
                  <a:pt x="22266" y="30738"/>
                </a:lnTo>
                <a:cubicBezTo>
                  <a:pt x="23645" y="30738"/>
                  <a:pt x="23645" y="30738"/>
                  <a:pt x="25024" y="30738"/>
                </a:cubicBezTo>
                <a:cubicBezTo>
                  <a:pt x="45911" y="40591"/>
                  <a:pt x="45911" y="40591"/>
                  <a:pt x="45911" y="40591"/>
                </a:cubicBezTo>
                <a:cubicBezTo>
                  <a:pt x="47290" y="40591"/>
                  <a:pt x="48669" y="43349"/>
                  <a:pt x="48669" y="44729"/>
                </a:cubicBezTo>
                <a:cubicBezTo>
                  <a:pt x="48669" y="48866"/>
                  <a:pt x="45911" y="50246"/>
                  <a:pt x="43152" y="50246"/>
                </a:cubicBezTo>
                <a:cubicBezTo>
                  <a:pt x="41773" y="50246"/>
                  <a:pt x="41773" y="50246"/>
                  <a:pt x="40394" y="50246"/>
                </a:cubicBezTo>
                <a:cubicBezTo>
                  <a:pt x="20886" y="40591"/>
                  <a:pt x="20886" y="40591"/>
                  <a:pt x="20886" y="40591"/>
                </a:cubicBezTo>
                <a:cubicBezTo>
                  <a:pt x="18128" y="40591"/>
                  <a:pt x="16748" y="37635"/>
                  <a:pt x="16748" y="36256"/>
                </a:cubicBezTo>
                <a:cubicBezTo>
                  <a:pt x="16748" y="32118"/>
                  <a:pt x="19507" y="30738"/>
                  <a:pt x="22266" y="30738"/>
                </a:cubicBezTo>
                <a:close/>
                <a:moveTo>
                  <a:pt x="22266" y="50246"/>
                </a:moveTo>
                <a:lnTo>
                  <a:pt x="22266" y="50246"/>
                </a:lnTo>
                <a:cubicBezTo>
                  <a:pt x="23645" y="50246"/>
                  <a:pt x="23645" y="50246"/>
                  <a:pt x="25024" y="51625"/>
                </a:cubicBezTo>
                <a:cubicBezTo>
                  <a:pt x="45911" y="59901"/>
                  <a:pt x="45911" y="59901"/>
                  <a:pt x="45911" y="59901"/>
                </a:cubicBezTo>
                <a:cubicBezTo>
                  <a:pt x="47290" y="61280"/>
                  <a:pt x="48669" y="62857"/>
                  <a:pt x="48669" y="65615"/>
                </a:cubicBezTo>
                <a:cubicBezTo>
                  <a:pt x="48669" y="68374"/>
                  <a:pt x="45911" y="71133"/>
                  <a:pt x="43152" y="71133"/>
                </a:cubicBezTo>
                <a:cubicBezTo>
                  <a:pt x="41773" y="71133"/>
                  <a:pt x="41773" y="71133"/>
                  <a:pt x="40394" y="71133"/>
                </a:cubicBezTo>
                <a:cubicBezTo>
                  <a:pt x="20886" y="61280"/>
                  <a:pt x="20886" y="61280"/>
                  <a:pt x="20886" y="61280"/>
                </a:cubicBezTo>
                <a:cubicBezTo>
                  <a:pt x="18128" y="59901"/>
                  <a:pt x="16748" y="58522"/>
                  <a:pt x="16748" y="55763"/>
                </a:cubicBezTo>
                <a:cubicBezTo>
                  <a:pt x="16748" y="53004"/>
                  <a:pt x="19507" y="50246"/>
                  <a:pt x="22266" y="50246"/>
                </a:cubicBezTo>
                <a:close/>
                <a:moveTo>
                  <a:pt x="22266" y="71133"/>
                </a:moveTo>
                <a:lnTo>
                  <a:pt x="22266" y="71133"/>
                </a:lnTo>
                <a:cubicBezTo>
                  <a:pt x="23645" y="71133"/>
                  <a:pt x="23645" y="71133"/>
                  <a:pt x="25024" y="71133"/>
                </a:cubicBezTo>
                <a:cubicBezTo>
                  <a:pt x="45911" y="80788"/>
                  <a:pt x="45911" y="80788"/>
                  <a:pt x="45911" y="80788"/>
                </a:cubicBezTo>
                <a:cubicBezTo>
                  <a:pt x="47290" y="82167"/>
                  <a:pt x="48669" y="83743"/>
                  <a:pt x="48669" y="86502"/>
                </a:cubicBezTo>
                <a:cubicBezTo>
                  <a:pt x="48669" y="89261"/>
                  <a:pt x="45911" y="92019"/>
                  <a:pt x="43152" y="92019"/>
                </a:cubicBezTo>
                <a:cubicBezTo>
                  <a:pt x="41773" y="92019"/>
                  <a:pt x="41773" y="92019"/>
                  <a:pt x="40394" y="90640"/>
                </a:cubicBezTo>
                <a:cubicBezTo>
                  <a:pt x="20886" y="82167"/>
                  <a:pt x="20886" y="82167"/>
                  <a:pt x="20886" y="82167"/>
                </a:cubicBezTo>
                <a:cubicBezTo>
                  <a:pt x="18128" y="80788"/>
                  <a:pt x="16748" y="79408"/>
                  <a:pt x="16748" y="76650"/>
                </a:cubicBezTo>
                <a:cubicBezTo>
                  <a:pt x="16748" y="73891"/>
                  <a:pt x="19507" y="71133"/>
                  <a:pt x="22266" y="7113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1" name="Shape 4761"/>
          <p:cNvSpPr/>
          <p:nvPr/>
        </p:nvSpPr>
        <p:spPr>
          <a:xfrm>
            <a:off x="8600473" y="4744411"/>
            <a:ext cx="289909" cy="292100"/>
          </a:xfrm>
          <a:custGeom>
            <a:avLst/>
            <a:gdLst/>
            <a:ahLst/>
            <a:cxnLst/>
            <a:rect l="0" t="0" r="0" b="0"/>
            <a:pathLst>
              <a:path w="120000" h="120000" extrusionOk="0">
                <a:moveTo>
                  <a:pt x="116810" y="96157"/>
                </a:moveTo>
                <a:lnTo>
                  <a:pt x="116810" y="96157"/>
                </a:lnTo>
                <a:cubicBezTo>
                  <a:pt x="61993" y="118423"/>
                  <a:pt x="61993" y="118423"/>
                  <a:pt x="61993" y="118423"/>
                </a:cubicBezTo>
                <a:cubicBezTo>
                  <a:pt x="61993" y="119802"/>
                  <a:pt x="60598" y="119802"/>
                  <a:pt x="60598" y="119802"/>
                </a:cubicBezTo>
                <a:cubicBezTo>
                  <a:pt x="59202" y="119802"/>
                  <a:pt x="59202" y="119802"/>
                  <a:pt x="57807" y="118423"/>
                </a:cubicBezTo>
                <a:cubicBezTo>
                  <a:pt x="2790" y="96157"/>
                  <a:pt x="2790" y="96157"/>
                  <a:pt x="2790" y="96157"/>
                </a:cubicBezTo>
                <a:cubicBezTo>
                  <a:pt x="1395" y="96157"/>
                  <a:pt x="0" y="93399"/>
                  <a:pt x="0" y="92019"/>
                </a:cubicBezTo>
                <a:cubicBezTo>
                  <a:pt x="0" y="5714"/>
                  <a:pt x="0" y="5714"/>
                  <a:pt x="0" y="5714"/>
                </a:cubicBezTo>
                <a:cubicBezTo>
                  <a:pt x="0" y="2955"/>
                  <a:pt x="2790" y="0"/>
                  <a:pt x="5581" y="0"/>
                </a:cubicBezTo>
                <a:cubicBezTo>
                  <a:pt x="6976" y="0"/>
                  <a:pt x="6976" y="0"/>
                  <a:pt x="8372" y="1576"/>
                </a:cubicBezTo>
                <a:cubicBezTo>
                  <a:pt x="60598" y="22463"/>
                  <a:pt x="60598" y="22463"/>
                  <a:pt x="60598" y="22463"/>
                </a:cubicBezTo>
                <a:cubicBezTo>
                  <a:pt x="112624" y="1576"/>
                  <a:pt x="112624" y="1576"/>
                  <a:pt x="112624" y="1576"/>
                </a:cubicBezTo>
                <a:cubicBezTo>
                  <a:pt x="112624" y="0"/>
                  <a:pt x="114019" y="0"/>
                  <a:pt x="114019" y="0"/>
                </a:cubicBezTo>
                <a:cubicBezTo>
                  <a:pt x="118405" y="0"/>
                  <a:pt x="119800" y="2955"/>
                  <a:pt x="119800" y="5714"/>
                </a:cubicBezTo>
                <a:cubicBezTo>
                  <a:pt x="119800" y="92019"/>
                  <a:pt x="119800" y="92019"/>
                  <a:pt x="119800" y="92019"/>
                </a:cubicBezTo>
                <a:cubicBezTo>
                  <a:pt x="119800" y="93399"/>
                  <a:pt x="118405" y="96157"/>
                  <a:pt x="116810" y="96157"/>
                </a:cubicBezTo>
                <a:close/>
                <a:moveTo>
                  <a:pt x="55016" y="106009"/>
                </a:moveTo>
                <a:lnTo>
                  <a:pt x="55016" y="106009"/>
                </a:lnTo>
                <a:cubicBezTo>
                  <a:pt x="55016" y="32118"/>
                  <a:pt x="55016" y="32118"/>
                  <a:pt x="55016" y="32118"/>
                </a:cubicBezTo>
                <a:cubicBezTo>
                  <a:pt x="11162" y="13990"/>
                  <a:pt x="11162" y="13990"/>
                  <a:pt x="11162" y="13990"/>
                </a:cubicBezTo>
                <a:cubicBezTo>
                  <a:pt x="11162" y="87881"/>
                  <a:pt x="11162" y="87881"/>
                  <a:pt x="11162" y="87881"/>
                </a:cubicBezTo>
                <a:lnTo>
                  <a:pt x="55016" y="106009"/>
                </a:lnTo>
                <a:close/>
                <a:moveTo>
                  <a:pt x="108438" y="13990"/>
                </a:moveTo>
                <a:lnTo>
                  <a:pt x="108438" y="13990"/>
                </a:lnTo>
                <a:cubicBezTo>
                  <a:pt x="66179" y="32118"/>
                  <a:pt x="66179" y="32118"/>
                  <a:pt x="66179" y="32118"/>
                </a:cubicBezTo>
                <a:cubicBezTo>
                  <a:pt x="66179" y="106009"/>
                  <a:pt x="66179" y="106009"/>
                  <a:pt x="66179" y="106009"/>
                </a:cubicBezTo>
                <a:cubicBezTo>
                  <a:pt x="108438" y="87881"/>
                  <a:pt x="108438" y="87881"/>
                  <a:pt x="108438" y="87881"/>
                </a:cubicBezTo>
                <a:lnTo>
                  <a:pt x="108438" y="139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2" name="Shape 4762"/>
          <p:cNvSpPr/>
          <p:nvPr/>
        </p:nvSpPr>
        <p:spPr>
          <a:xfrm>
            <a:off x="8124348" y="4759227"/>
            <a:ext cx="228541" cy="264584"/>
          </a:xfrm>
          <a:custGeom>
            <a:avLst/>
            <a:gdLst/>
            <a:ahLst/>
            <a:cxnLst/>
            <a:rect l="0" t="0" r="0" b="0"/>
            <a:pathLst>
              <a:path w="120000" h="120000" extrusionOk="0">
                <a:moveTo>
                  <a:pt x="112673" y="119782"/>
                </a:moveTo>
                <a:lnTo>
                  <a:pt x="112673" y="119782"/>
                </a:lnTo>
                <a:cubicBezTo>
                  <a:pt x="105347" y="119782"/>
                  <a:pt x="105347" y="119782"/>
                  <a:pt x="105347" y="119782"/>
                </a:cubicBezTo>
                <a:cubicBezTo>
                  <a:pt x="105347" y="0"/>
                  <a:pt x="105347" y="0"/>
                  <a:pt x="105347" y="0"/>
                </a:cubicBezTo>
                <a:cubicBezTo>
                  <a:pt x="112673" y="0"/>
                  <a:pt x="112673" y="0"/>
                  <a:pt x="112673" y="0"/>
                </a:cubicBezTo>
                <a:cubicBezTo>
                  <a:pt x="116210" y="0"/>
                  <a:pt x="119747" y="3043"/>
                  <a:pt x="119747" y="6086"/>
                </a:cubicBezTo>
                <a:cubicBezTo>
                  <a:pt x="119747" y="113695"/>
                  <a:pt x="119747" y="113695"/>
                  <a:pt x="119747" y="113695"/>
                </a:cubicBezTo>
                <a:cubicBezTo>
                  <a:pt x="119747" y="116739"/>
                  <a:pt x="116210" y="119782"/>
                  <a:pt x="112673" y="119782"/>
                </a:cubicBezTo>
                <a:close/>
                <a:moveTo>
                  <a:pt x="14400" y="113695"/>
                </a:moveTo>
                <a:lnTo>
                  <a:pt x="14400" y="113695"/>
                </a:lnTo>
                <a:cubicBezTo>
                  <a:pt x="14400" y="107608"/>
                  <a:pt x="14400" y="107608"/>
                  <a:pt x="14400" y="107608"/>
                </a:cubicBezTo>
                <a:cubicBezTo>
                  <a:pt x="26778" y="107608"/>
                  <a:pt x="26778" y="107608"/>
                  <a:pt x="26778" y="107608"/>
                </a:cubicBezTo>
                <a:cubicBezTo>
                  <a:pt x="34105" y="107608"/>
                  <a:pt x="41178" y="101304"/>
                  <a:pt x="41178" y="95217"/>
                </a:cubicBezTo>
                <a:cubicBezTo>
                  <a:pt x="41178" y="87608"/>
                  <a:pt x="34105" y="82826"/>
                  <a:pt x="26778" y="82826"/>
                </a:cubicBezTo>
                <a:cubicBezTo>
                  <a:pt x="14400" y="82826"/>
                  <a:pt x="14400" y="82826"/>
                  <a:pt x="14400" y="82826"/>
                </a:cubicBezTo>
                <a:cubicBezTo>
                  <a:pt x="14400" y="72173"/>
                  <a:pt x="14400" y="72173"/>
                  <a:pt x="14400" y="72173"/>
                </a:cubicBezTo>
                <a:cubicBezTo>
                  <a:pt x="26778" y="72173"/>
                  <a:pt x="26778" y="72173"/>
                  <a:pt x="26778" y="72173"/>
                </a:cubicBezTo>
                <a:cubicBezTo>
                  <a:pt x="34105" y="72173"/>
                  <a:pt x="41178" y="66086"/>
                  <a:pt x="41178" y="59782"/>
                </a:cubicBezTo>
                <a:cubicBezTo>
                  <a:pt x="41178" y="53695"/>
                  <a:pt x="34105" y="47608"/>
                  <a:pt x="26778" y="47608"/>
                </a:cubicBezTo>
                <a:cubicBezTo>
                  <a:pt x="14400" y="47608"/>
                  <a:pt x="14400" y="47608"/>
                  <a:pt x="14400" y="47608"/>
                </a:cubicBezTo>
                <a:cubicBezTo>
                  <a:pt x="14400" y="36739"/>
                  <a:pt x="14400" y="36739"/>
                  <a:pt x="14400" y="36739"/>
                </a:cubicBezTo>
                <a:cubicBezTo>
                  <a:pt x="26778" y="36739"/>
                  <a:pt x="26778" y="36739"/>
                  <a:pt x="26778" y="36739"/>
                </a:cubicBezTo>
                <a:cubicBezTo>
                  <a:pt x="34105" y="36739"/>
                  <a:pt x="41178" y="32173"/>
                  <a:pt x="41178" y="24565"/>
                </a:cubicBezTo>
                <a:cubicBezTo>
                  <a:pt x="41178" y="18478"/>
                  <a:pt x="34105" y="12173"/>
                  <a:pt x="26778" y="12173"/>
                </a:cubicBezTo>
                <a:cubicBezTo>
                  <a:pt x="14400" y="12173"/>
                  <a:pt x="14400" y="12173"/>
                  <a:pt x="14400" y="12173"/>
                </a:cubicBezTo>
                <a:cubicBezTo>
                  <a:pt x="14400" y="6086"/>
                  <a:pt x="14400" y="6086"/>
                  <a:pt x="14400" y="6086"/>
                </a:cubicBezTo>
                <a:cubicBezTo>
                  <a:pt x="14400" y="3043"/>
                  <a:pt x="17936" y="0"/>
                  <a:pt x="21473" y="0"/>
                </a:cubicBezTo>
                <a:cubicBezTo>
                  <a:pt x="98273" y="0"/>
                  <a:pt x="98273" y="0"/>
                  <a:pt x="98273" y="0"/>
                </a:cubicBezTo>
                <a:cubicBezTo>
                  <a:pt x="98273" y="119782"/>
                  <a:pt x="98273" y="119782"/>
                  <a:pt x="98273" y="119782"/>
                </a:cubicBezTo>
                <a:cubicBezTo>
                  <a:pt x="21473" y="119782"/>
                  <a:pt x="21473" y="119782"/>
                  <a:pt x="21473" y="119782"/>
                </a:cubicBezTo>
                <a:cubicBezTo>
                  <a:pt x="17936" y="119782"/>
                  <a:pt x="14400" y="116739"/>
                  <a:pt x="14400" y="113695"/>
                </a:cubicBezTo>
                <a:close/>
                <a:moveTo>
                  <a:pt x="34105" y="24565"/>
                </a:moveTo>
                <a:lnTo>
                  <a:pt x="34105" y="24565"/>
                </a:lnTo>
                <a:cubicBezTo>
                  <a:pt x="34105" y="29130"/>
                  <a:pt x="30315" y="30652"/>
                  <a:pt x="26778" y="30652"/>
                </a:cubicBezTo>
                <a:cubicBezTo>
                  <a:pt x="7326" y="30652"/>
                  <a:pt x="7326" y="30652"/>
                  <a:pt x="7326" y="30652"/>
                </a:cubicBezTo>
                <a:cubicBezTo>
                  <a:pt x="3789" y="30652"/>
                  <a:pt x="0" y="29130"/>
                  <a:pt x="0" y="24565"/>
                </a:cubicBezTo>
                <a:cubicBezTo>
                  <a:pt x="0" y="21521"/>
                  <a:pt x="3789" y="18478"/>
                  <a:pt x="7326" y="18478"/>
                </a:cubicBezTo>
                <a:cubicBezTo>
                  <a:pt x="26778" y="18478"/>
                  <a:pt x="26778" y="18478"/>
                  <a:pt x="26778" y="18478"/>
                </a:cubicBezTo>
                <a:cubicBezTo>
                  <a:pt x="30315" y="18478"/>
                  <a:pt x="34105" y="21521"/>
                  <a:pt x="34105" y="24565"/>
                </a:cubicBezTo>
                <a:close/>
                <a:moveTo>
                  <a:pt x="7326" y="53695"/>
                </a:moveTo>
                <a:lnTo>
                  <a:pt x="7326" y="53695"/>
                </a:lnTo>
                <a:cubicBezTo>
                  <a:pt x="26778" y="53695"/>
                  <a:pt x="26778" y="53695"/>
                  <a:pt x="26778" y="53695"/>
                </a:cubicBezTo>
                <a:cubicBezTo>
                  <a:pt x="30315" y="53695"/>
                  <a:pt x="34105" y="56739"/>
                  <a:pt x="34105" y="59782"/>
                </a:cubicBezTo>
                <a:cubicBezTo>
                  <a:pt x="34105" y="63043"/>
                  <a:pt x="30315" y="66086"/>
                  <a:pt x="26778" y="66086"/>
                </a:cubicBezTo>
                <a:cubicBezTo>
                  <a:pt x="7326" y="66086"/>
                  <a:pt x="7326" y="66086"/>
                  <a:pt x="7326" y="66086"/>
                </a:cubicBezTo>
                <a:cubicBezTo>
                  <a:pt x="3789" y="66086"/>
                  <a:pt x="0" y="63043"/>
                  <a:pt x="0" y="59782"/>
                </a:cubicBezTo>
                <a:cubicBezTo>
                  <a:pt x="0" y="56739"/>
                  <a:pt x="3789" y="53695"/>
                  <a:pt x="7326" y="53695"/>
                </a:cubicBezTo>
                <a:close/>
                <a:moveTo>
                  <a:pt x="7326" y="89130"/>
                </a:moveTo>
                <a:lnTo>
                  <a:pt x="7326" y="89130"/>
                </a:lnTo>
                <a:cubicBezTo>
                  <a:pt x="26778" y="89130"/>
                  <a:pt x="26778" y="89130"/>
                  <a:pt x="26778" y="89130"/>
                </a:cubicBezTo>
                <a:cubicBezTo>
                  <a:pt x="30315" y="89130"/>
                  <a:pt x="34105" y="90652"/>
                  <a:pt x="34105" y="95217"/>
                </a:cubicBezTo>
                <a:cubicBezTo>
                  <a:pt x="34105" y="98260"/>
                  <a:pt x="30315" y="101304"/>
                  <a:pt x="26778" y="101304"/>
                </a:cubicBezTo>
                <a:cubicBezTo>
                  <a:pt x="7326" y="101304"/>
                  <a:pt x="7326" y="101304"/>
                  <a:pt x="7326" y="101304"/>
                </a:cubicBezTo>
                <a:cubicBezTo>
                  <a:pt x="3789" y="101304"/>
                  <a:pt x="0" y="98260"/>
                  <a:pt x="0" y="95217"/>
                </a:cubicBezTo>
                <a:cubicBezTo>
                  <a:pt x="0" y="90652"/>
                  <a:pt x="3789" y="89130"/>
                  <a:pt x="7326" y="891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3" name="Shape 4763"/>
          <p:cNvSpPr/>
          <p:nvPr/>
        </p:nvSpPr>
        <p:spPr>
          <a:xfrm>
            <a:off x="7633409" y="4754994"/>
            <a:ext cx="243353" cy="281518"/>
          </a:xfrm>
          <a:custGeom>
            <a:avLst/>
            <a:gdLst/>
            <a:ahLst/>
            <a:cxnLst/>
            <a:rect l="0" t="0" r="0" b="0"/>
            <a:pathLst>
              <a:path w="120000" h="120000" extrusionOk="0">
                <a:moveTo>
                  <a:pt x="113163" y="92402"/>
                </a:moveTo>
                <a:lnTo>
                  <a:pt x="113163" y="92402"/>
                </a:lnTo>
                <a:cubicBezTo>
                  <a:pt x="111512" y="92402"/>
                  <a:pt x="109862" y="92402"/>
                  <a:pt x="108212" y="90971"/>
                </a:cubicBezTo>
                <a:cubicBezTo>
                  <a:pt x="103261" y="86678"/>
                  <a:pt x="103261" y="86678"/>
                  <a:pt x="103261" y="86678"/>
                </a:cubicBezTo>
                <a:cubicBezTo>
                  <a:pt x="103261" y="114071"/>
                  <a:pt x="103261" y="114071"/>
                  <a:pt x="103261" y="114071"/>
                </a:cubicBezTo>
                <a:cubicBezTo>
                  <a:pt x="103261" y="116933"/>
                  <a:pt x="101611" y="119795"/>
                  <a:pt x="96424" y="119795"/>
                </a:cubicBezTo>
                <a:cubicBezTo>
                  <a:pt x="93123" y="119795"/>
                  <a:pt x="89823" y="116933"/>
                  <a:pt x="89823" y="114071"/>
                </a:cubicBezTo>
                <a:cubicBezTo>
                  <a:pt x="89823" y="86678"/>
                  <a:pt x="89823" y="86678"/>
                  <a:pt x="89823" y="86678"/>
                </a:cubicBezTo>
                <a:cubicBezTo>
                  <a:pt x="86522" y="90971"/>
                  <a:pt x="86522" y="90971"/>
                  <a:pt x="86522" y="90971"/>
                </a:cubicBezTo>
                <a:cubicBezTo>
                  <a:pt x="84872" y="92402"/>
                  <a:pt x="83222" y="92402"/>
                  <a:pt x="81571" y="92402"/>
                </a:cubicBezTo>
                <a:cubicBezTo>
                  <a:pt x="78271" y="92402"/>
                  <a:pt x="74970" y="89540"/>
                  <a:pt x="74970" y="86678"/>
                </a:cubicBezTo>
                <a:cubicBezTo>
                  <a:pt x="74970" y="85247"/>
                  <a:pt x="74970" y="83816"/>
                  <a:pt x="76620" y="82385"/>
                </a:cubicBezTo>
                <a:cubicBezTo>
                  <a:pt x="93123" y="69301"/>
                  <a:pt x="93123" y="69301"/>
                  <a:pt x="93123" y="69301"/>
                </a:cubicBezTo>
                <a:cubicBezTo>
                  <a:pt x="93123" y="67870"/>
                  <a:pt x="94774" y="67870"/>
                  <a:pt x="96424" y="67870"/>
                </a:cubicBezTo>
                <a:cubicBezTo>
                  <a:pt x="98310" y="67870"/>
                  <a:pt x="99960" y="67870"/>
                  <a:pt x="101611" y="69301"/>
                </a:cubicBezTo>
                <a:cubicBezTo>
                  <a:pt x="116463" y="82385"/>
                  <a:pt x="116463" y="82385"/>
                  <a:pt x="116463" y="82385"/>
                </a:cubicBezTo>
                <a:cubicBezTo>
                  <a:pt x="118113" y="83816"/>
                  <a:pt x="119764" y="85247"/>
                  <a:pt x="119764" y="86678"/>
                </a:cubicBezTo>
                <a:cubicBezTo>
                  <a:pt x="119764" y="89540"/>
                  <a:pt x="116463" y="92402"/>
                  <a:pt x="113163" y="92402"/>
                </a:cubicBezTo>
                <a:close/>
                <a:moveTo>
                  <a:pt x="71669" y="77887"/>
                </a:moveTo>
                <a:lnTo>
                  <a:pt x="71669" y="77887"/>
                </a:lnTo>
                <a:cubicBezTo>
                  <a:pt x="69783" y="80749"/>
                  <a:pt x="68133" y="83816"/>
                  <a:pt x="68133" y="86678"/>
                </a:cubicBezTo>
                <a:cubicBezTo>
                  <a:pt x="68133" y="92402"/>
                  <a:pt x="74970" y="98126"/>
                  <a:pt x="81571" y="98126"/>
                </a:cubicBezTo>
                <a:lnTo>
                  <a:pt x="83222" y="98126"/>
                </a:lnTo>
                <a:cubicBezTo>
                  <a:pt x="83222" y="111209"/>
                  <a:pt x="83222" y="111209"/>
                  <a:pt x="83222" y="111209"/>
                </a:cubicBezTo>
                <a:cubicBezTo>
                  <a:pt x="6601" y="111209"/>
                  <a:pt x="6601" y="111209"/>
                  <a:pt x="6601" y="111209"/>
                </a:cubicBezTo>
                <a:cubicBezTo>
                  <a:pt x="1650" y="111209"/>
                  <a:pt x="0" y="109778"/>
                  <a:pt x="0" y="105485"/>
                </a:cubicBezTo>
                <a:cubicBezTo>
                  <a:pt x="0" y="5724"/>
                  <a:pt x="0" y="5724"/>
                  <a:pt x="0" y="5724"/>
                </a:cubicBezTo>
                <a:cubicBezTo>
                  <a:pt x="0" y="2862"/>
                  <a:pt x="1650" y="0"/>
                  <a:pt x="6601" y="0"/>
                </a:cubicBezTo>
                <a:cubicBezTo>
                  <a:pt x="21453" y="0"/>
                  <a:pt x="21453" y="0"/>
                  <a:pt x="21453" y="0"/>
                </a:cubicBezTo>
                <a:cubicBezTo>
                  <a:pt x="41493" y="0"/>
                  <a:pt x="41493" y="0"/>
                  <a:pt x="41493" y="0"/>
                </a:cubicBezTo>
                <a:cubicBezTo>
                  <a:pt x="41493" y="21669"/>
                  <a:pt x="41493" y="21669"/>
                  <a:pt x="41493" y="21669"/>
                </a:cubicBezTo>
                <a:cubicBezTo>
                  <a:pt x="41493" y="33117"/>
                  <a:pt x="41493" y="33117"/>
                  <a:pt x="41493" y="33117"/>
                </a:cubicBezTo>
                <a:cubicBezTo>
                  <a:pt x="41493" y="39045"/>
                  <a:pt x="48330" y="44770"/>
                  <a:pt x="54931" y="44770"/>
                </a:cubicBezTo>
                <a:cubicBezTo>
                  <a:pt x="68133" y="44770"/>
                  <a:pt x="68133" y="44770"/>
                  <a:pt x="68133" y="44770"/>
                </a:cubicBezTo>
                <a:cubicBezTo>
                  <a:pt x="96424" y="44770"/>
                  <a:pt x="96424" y="44770"/>
                  <a:pt x="96424" y="44770"/>
                </a:cubicBezTo>
                <a:cubicBezTo>
                  <a:pt x="96424" y="62146"/>
                  <a:pt x="96424" y="62146"/>
                  <a:pt x="96424" y="62146"/>
                </a:cubicBezTo>
                <a:cubicBezTo>
                  <a:pt x="93123" y="62146"/>
                  <a:pt x="89823" y="63577"/>
                  <a:pt x="88172" y="65008"/>
                </a:cubicBezTo>
                <a:lnTo>
                  <a:pt x="71669" y="77887"/>
                </a:lnTo>
                <a:close/>
                <a:moveTo>
                  <a:pt x="54931" y="39045"/>
                </a:moveTo>
                <a:lnTo>
                  <a:pt x="54931" y="39045"/>
                </a:lnTo>
                <a:cubicBezTo>
                  <a:pt x="51630" y="39045"/>
                  <a:pt x="48330" y="35979"/>
                  <a:pt x="48330" y="33117"/>
                </a:cubicBezTo>
                <a:cubicBezTo>
                  <a:pt x="48330" y="21669"/>
                  <a:pt x="48330" y="21669"/>
                  <a:pt x="48330" y="21669"/>
                </a:cubicBezTo>
                <a:cubicBezTo>
                  <a:pt x="48330" y="0"/>
                  <a:pt x="48330" y="0"/>
                  <a:pt x="48330" y="0"/>
                </a:cubicBezTo>
                <a:cubicBezTo>
                  <a:pt x="96424" y="39045"/>
                  <a:pt x="96424" y="39045"/>
                  <a:pt x="96424" y="39045"/>
                </a:cubicBezTo>
                <a:cubicBezTo>
                  <a:pt x="68133" y="39045"/>
                  <a:pt x="68133" y="39045"/>
                  <a:pt x="68133" y="39045"/>
                </a:cubicBezTo>
                <a:lnTo>
                  <a:pt x="54931" y="390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4" name="Shape 4764"/>
          <p:cNvSpPr/>
          <p:nvPr/>
        </p:nvSpPr>
        <p:spPr>
          <a:xfrm>
            <a:off x="10621362" y="2720520"/>
            <a:ext cx="245470" cy="281518"/>
          </a:xfrm>
          <a:custGeom>
            <a:avLst/>
            <a:gdLst/>
            <a:ahLst/>
            <a:cxnLst/>
            <a:rect l="0" t="0" r="0" b="0"/>
            <a:pathLst>
              <a:path w="120000" h="120000" extrusionOk="0">
                <a:moveTo>
                  <a:pt x="118117" y="104054"/>
                </a:moveTo>
                <a:lnTo>
                  <a:pt x="118117" y="104054"/>
                </a:lnTo>
                <a:cubicBezTo>
                  <a:pt x="103294" y="116933"/>
                  <a:pt x="103294" y="116933"/>
                  <a:pt x="103294" y="116933"/>
                </a:cubicBezTo>
                <a:cubicBezTo>
                  <a:pt x="101647" y="118364"/>
                  <a:pt x="99764" y="119795"/>
                  <a:pt x="98117" y="119795"/>
                </a:cubicBezTo>
                <a:cubicBezTo>
                  <a:pt x="96470" y="119795"/>
                  <a:pt x="94823" y="118364"/>
                  <a:pt x="93176" y="116933"/>
                </a:cubicBezTo>
                <a:cubicBezTo>
                  <a:pt x="78352" y="104054"/>
                  <a:pt x="78352" y="104054"/>
                  <a:pt x="78352" y="104054"/>
                </a:cubicBezTo>
                <a:cubicBezTo>
                  <a:pt x="76705" y="102623"/>
                  <a:pt x="76705" y="101192"/>
                  <a:pt x="76705" y="99557"/>
                </a:cubicBezTo>
                <a:cubicBezTo>
                  <a:pt x="76705" y="96695"/>
                  <a:pt x="78352" y="93833"/>
                  <a:pt x="83294" y="93833"/>
                </a:cubicBezTo>
                <a:cubicBezTo>
                  <a:pt x="84941" y="93833"/>
                  <a:pt x="86588" y="95264"/>
                  <a:pt x="86588" y="96695"/>
                </a:cubicBezTo>
                <a:cubicBezTo>
                  <a:pt x="91529" y="99557"/>
                  <a:pt x="91529" y="99557"/>
                  <a:pt x="91529" y="99557"/>
                </a:cubicBezTo>
                <a:cubicBezTo>
                  <a:pt x="91529" y="73594"/>
                  <a:pt x="91529" y="73594"/>
                  <a:pt x="91529" y="73594"/>
                </a:cubicBezTo>
                <a:cubicBezTo>
                  <a:pt x="91529" y="69301"/>
                  <a:pt x="94823" y="67870"/>
                  <a:pt x="98117" y="67870"/>
                </a:cubicBezTo>
                <a:cubicBezTo>
                  <a:pt x="101647" y="67870"/>
                  <a:pt x="104941" y="69301"/>
                  <a:pt x="104941" y="73594"/>
                </a:cubicBezTo>
                <a:cubicBezTo>
                  <a:pt x="104941" y="99557"/>
                  <a:pt x="104941" y="99557"/>
                  <a:pt x="104941" y="99557"/>
                </a:cubicBezTo>
                <a:cubicBezTo>
                  <a:pt x="109882" y="96695"/>
                  <a:pt x="109882" y="96695"/>
                  <a:pt x="109882" y="96695"/>
                </a:cubicBezTo>
                <a:cubicBezTo>
                  <a:pt x="109882" y="95264"/>
                  <a:pt x="111529" y="93833"/>
                  <a:pt x="113176" y="93833"/>
                </a:cubicBezTo>
                <a:cubicBezTo>
                  <a:pt x="118117" y="93833"/>
                  <a:pt x="119764" y="96695"/>
                  <a:pt x="119764" y="99557"/>
                </a:cubicBezTo>
                <a:cubicBezTo>
                  <a:pt x="119764" y="101192"/>
                  <a:pt x="119764" y="102623"/>
                  <a:pt x="118117" y="104054"/>
                </a:cubicBezTo>
                <a:close/>
                <a:moveTo>
                  <a:pt x="84941" y="73594"/>
                </a:moveTo>
                <a:lnTo>
                  <a:pt x="84941" y="73594"/>
                </a:lnTo>
                <a:cubicBezTo>
                  <a:pt x="84941" y="88109"/>
                  <a:pt x="84941" y="88109"/>
                  <a:pt x="84941" y="88109"/>
                </a:cubicBezTo>
                <a:lnTo>
                  <a:pt x="83294" y="88109"/>
                </a:lnTo>
                <a:cubicBezTo>
                  <a:pt x="75058" y="88109"/>
                  <a:pt x="69882" y="93833"/>
                  <a:pt x="69882" y="99557"/>
                </a:cubicBezTo>
                <a:cubicBezTo>
                  <a:pt x="69882" y="104054"/>
                  <a:pt x="71529" y="106916"/>
                  <a:pt x="73176" y="108347"/>
                </a:cubicBezTo>
                <a:cubicBezTo>
                  <a:pt x="76705" y="111209"/>
                  <a:pt x="76705" y="111209"/>
                  <a:pt x="76705" y="111209"/>
                </a:cubicBezTo>
                <a:cubicBezTo>
                  <a:pt x="6823" y="111209"/>
                  <a:pt x="6823" y="111209"/>
                  <a:pt x="6823" y="111209"/>
                </a:cubicBezTo>
                <a:cubicBezTo>
                  <a:pt x="3529" y="111209"/>
                  <a:pt x="0" y="109778"/>
                  <a:pt x="0" y="105485"/>
                </a:cubicBezTo>
                <a:cubicBezTo>
                  <a:pt x="0" y="5724"/>
                  <a:pt x="0" y="5724"/>
                  <a:pt x="0" y="5724"/>
                </a:cubicBezTo>
                <a:cubicBezTo>
                  <a:pt x="0" y="2862"/>
                  <a:pt x="3529" y="0"/>
                  <a:pt x="6823" y="0"/>
                </a:cubicBezTo>
                <a:cubicBezTo>
                  <a:pt x="23294" y="0"/>
                  <a:pt x="23294" y="0"/>
                  <a:pt x="23294" y="0"/>
                </a:cubicBezTo>
                <a:cubicBezTo>
                  <a:pt x="43294" y="0"/>
                  <a:pt x="43294" y="0"/>
                  <a:pt x="43294" y="0"/>
                </a:cubicBezTo>
                <a:cubicBezTo>
                  <a:pt x="43294" y="21669"/>
                  <a:pt x="43294" y="21669"/>
                  <a:pt x="43294" y="21669"/>
                </a:cubicBezTo>
                <a:cubicBezTo>
                  <a:pt x="43294" y="33117"/>
                  <a:pt x="43294" y="33117"/>
                  <a:pt x="43294" y="33117"/>
                </a:cubicBezTo>
                <a:cubicBezTo>
                  <a:pt x="43294" y="39045"/>
                  <a:pt x="48470" y="44770"/>
                  <a:pt x="56705" y="44770"/>
                </a:cubicBezTo>
                <a:cubicBezTo>
                  <a:pt x="69882" y="44770"/>
                  <a:pt x="69882" y="44770"/>
                  <a:pt x="69882" y="44770"/>
                </a:cubicBezTo>
                <a:cubicBezTo>
                  <a:pt x="98117" y="44770"/>
                  <a:pt x="98117" y="44770"/>
                  <a:pt x="98117" y="44770"/>
                </a:cubicBezTo>
                <a:cubicBezTo>
                  <a:pt x="98117" y="62146"/>
                  <a:pt x="98117" y="62146"/>
                  <a:pt x="98117" y="62146"/>
                </a:cubicBezTo>
                <a:cubicBezTo>
                  <a:pt x="91529" y="62146"/>
                  <a:pt x="84941" y="66439"/>
                  <a:pt x="84941" y="73594"/>
                </a:cubicBezTo>
                <a:close/>
                <a:moveTo>
                  <a:pt x="56705" y="39045"/>
                </a:moveTo>
                <a:lnTo>
                  <a:pt x="56705" y="39045"/>
                </a:lnTo>
                <a:cubicBezTo>
                  <a:pt x="51764" y="39045"/>
                  <a:pt x="50117" y="35979"/>
                  <a:pt x="50117" y="33117"/>
                </a:cubicBezTo>
                <a:cubicBezTo>
                  <a:pt x="50117" y="21669"/>
                  <a:pt x="50117" y="21669"/>
                  <a:pt x="50117" y="21669"/>
                </a:cubicBezTo>
                <a:cubicBezTo>
                  <a:pt x="50117" y="0"/>
                  <a:pt x="50117" y="0"/>
                  <a:pt x="50117" y="0"/>
                </a:cubicBezTo>
                <a:cubicBezTo>
                  <a:pt x="98117" y="39045"/>
                  <a:pt x="98117" y="39045"/>
                  <a:pt x="98117" y="39045"/>
                </a:cubicBezTo>
                <a:cubicBezTo>
                  <a:pt x="69882" y="39045"/>
                  <a:pt x="69882" y="39045"/>
                  <a:pt x="69882" y="39045"/>
                </a:cubicBezTo>
                <a:lnTo>
                  <a:pt x="56705" y="390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5" name="Shape 4765"/>
          <p:cNvSpPr/>
          <p:nvPr/>
        </p:nvSpPr>
        <p:spPr>
          <a:xfrm>
            <a:off x="10117727" y="2720520"/>
            <a:ext cx="245470" cy="275167"/>
          </a:xfrm>
          <a:custGeom>
            <a:avLst/>
            <a:gdLst/>
            <a:ahLst/>
            <a:cxnLst/>
            <a:rect l="0" t="0" r="0" b="0"/>
            <a:pathLst>
              <a:path w="120000" h="120000" extrusionOk="0">
                <a:moveTo>
                  <a:pt x="118117" y="94659"/>
                </a:moveTo>
                <a:lnTo>
                  <a:pt x="118117" y="94659"/>
                </a:lnTo>
                <a:cubicBezTo>
                  <a:pt x="109882" y="101989"/>
                  <a:pt x="109882" y="101989"/>
                  <a:pt x="109882" y="101989"/>
                </a:cubicBezTo>
                <a:cubicBezTo>
                  <a:pt x="118117" y="110994"/>
                  <a:pt x="118117" y="110994"/>
                  <a:pt x="118117" y="110994"/>
                </a:cubicBezTo>
                <a:cubicBezTo>
                  <a:pt x="119764" y="110994"/>
                  <a:pt x="119764" y="112460"/>
                  <a:pt x="119764" y="113926"/>
                </a:cubicBezTo>
                <a:cubicBezTo>
                  <a:pt x="119764" y="118324"/>
                  <a:pt x="116470" y="119790"/>
                  <a:pt x="113176" y="119790"/>
                </a:cubicBezTo>
                <a:cubicBezTo>
                  <a:pt x="111529" y="119790"/>
                  <a:pt x="109882" y="119790"/>
                  <a:pt x="108235" y="118324"/>
                </a:cubicBezTo>
                <a:cubicBezTo>
                  <a:pt x="99764" y="110994"/>
                  <a:pt x="99764" y="110994"/>
                  <a:pt x="99764" y="110994"/>
                </a:cubicBezTo>
                <a:cubicBezTo>
                  <a:pt x="91529" y="118324"/>
                  <a:pt x="91529" y="118324"/>
                  <a:pt x="91529" y="118324"/>
                </a:cubicBezTo>
                <a:cubicBezTo>
                  <a:pt x="89882" y="119790"/>
                  <a:pt x="88235" y="119790"/>
                  <a:pt x="86588" y="119790"/>
                </a:cubicBezTo>
                <a:cubicBezTo>
                  <a:pt x="83294" y="119790"/>
                  <a:pt x="80000" y="118324"/>
                  <a:pt x="80000" y="113926"/>
                </a:cubicBezTo>
                <a:cubicBezTo>
                  <a:pt x="80000" y="112460"/>
                  <a:pt x="80000" y="110994"/>
                  <a:pt x="81647" y="110994"/>
                </a:cubicBezTo>
                <a:cubicBezTo>
                  <a:pt x="89882" y="101989"/>
                  <a:pt x="89882" y="101989"/>
                  <a:pt x="89882" y="101989"/>
                </a:cubicBezTo>
                <a:cubicBezTo>
                  <a:pt x="81647" y="94659"/>
                  <a:pt x="81647" y="94659"/>
                  <a:pt x="81647" y="94659"/>
                </a:cubicBezTo>
                <a:cubicBezTo>
                  <a:pt x="80000" y="93193"/>
                  <a:pt x="80000" y="91727"/>
                  <a:pt x="80000" y="90261"/>
                </a:cubicBezTo>
                <a:cubicBezTo>
                  <a:pt x="80000" y="87329"/>
                  <a:pt x="83294" y="84397"/>
                  <a:pt x="86588" y="84397"/>
                </a:cubicBezTo>
                <a:cubicBezTo>
                  <a:pt x="88235" y="84397"/>
                  <a:pt x="89882" y="85863"/>
                  <a:pt x="91529" y="87329"/>
                </a:cubicBezTo>
                <a:cubicBezTo>
                  <a:pt x="99764" y="94659"/>
                  <a:pt x="99764" y="94659"/>
                  <a:pt x="99764" y="94659"/>
                </a:cubicBezTo>
                <a:cubicBezTo>
                  <a:pt x="108235" y="87329"/>
                  <a:pt x="108235" y="87329"/>
                  <a:pt x="108235" y="87329"/>
                </a:cubicBezTo>
                <a:cubicBezTo>
                  <a:pt x="109882" y="85863"/>
                  <a:pt x="111529" y="84397"/>
                  <a:pt x="113176" y="84397"/>
                </a:cubicBezTo>
                <a:cubicBezTo>
                  <a:pt x="116470" y="84397"/>
                  <a:pt x="119764" y="87329"/>
                  <a:pt x="119764" y="90261"/>
                </a:cubicBezTo>
                <a:cubicBezTo>
                  <a:pt x="119764" y="91727"/>
                  <a:pt x="119764" y="93193"/>
                  <a:pt x="118117" y="94659"/>
                </a:cubicBezTo>
                <a:close/>
                <a:moveTo>
                  <a:pt x="98117" y="84397"/>
                </a:moveTo>
                <a:lnTo>
                  <a:pt x="98117" y="84397"/>
                </a:lnTo>
                <a:cubicBezTo>
                  <a:pt x="96470" y="82722"/>
                  <a:pt x="96470" y="82722"/>
                  <a:pt x="96470" y="82722"/>
                </a:cubicBezTo>
                <a:cubicBezTo>
                  <a:pt x="93176" y="79790"/>
                  <a:pt x="89882" y="78324"/>
                  <a:pt x="86588" y="78324"/>
                </a:cubicBezTo>
                <a:cubicBezTo>
                  <a:pt x="80000" y="78324"/>
                  <a:pt x="73176" y="84397"/>
                  <a:pt x="73176" y="90261"/>
                </a:cubicBezTo>
                <a:cubicBezTo>
                  <a:pt x="73176" y="94659"/>
                  <a:pt x="74823" y="97591"/>
                  <a:pt x="76705" y="99057"/>
                </a:cubicBezTo>
                <a:cubicBezTo>
                  <a:pt x="81647" y="101989"/>
                  <a:pt x="81647" y="101989"/>
                  <a:pt x="81647" y="101989"/>
                </a:cubicBezTo>
                <a:cubicBezTo>
                  <a:pt x="76705" y="106596"/>
                  <a:pt x="76705" y="106596"/>
                  <a:pt x="76705" y="106596"/>
                </a:cubicBezTo>
                <a:cubicBezTo>
                  <a:pt x="74823" y="108062"/>
                  <a:pt x="73176" y="110994"/>
                  <a:pt x="73176" y="113926"/>
                </a:cubicBezTo>
                <a:cubicBezTo>
                  <a:pt x="68235" y="113926"/>
                  <a:pt x="68235" y="113926"/>
                  <a:pt x="68235" y="113926"/>
                </a:cubicBezTo>
                <a:cubicBezTo>
                  <a:pt x="6823" y="113926"/>
                  <a:pt x="6823" y="113926"/>
                  <a:pt x="6823" y="113926"/>
                </a:cubicBezTo>
                <a:cubicBezTo>
                  <a:pt x="3529" y="113926"/>
                  <a:pt x="0" y="112460"/>
                  <a:pt x="0" y="108062"/>
                </a:cubicBezTo>
                <a:cubicBezTo>
                  <a:pt x="0" y="5863"/>
                  <a:pt x="0" y="5863"/>
                  <a:pt x="0" y="5863"/>
                </a:cubicBezTo>
                <a:cubicBezTo>
                  <a:pt x="0" y="2931"/>
                  <a:pt x="3529" y="0"/>
                  <a:pt x="6823" y="0"/>
                </a:cubicBezTo>
                <a:cubicBezTo>
                  <a:pt x="21647" y="0"/>
                  <a:pt x="21647" y="0"/>
                  <a:pt x="21647" y="0"/>
                </a:cubicBezTo>
                <a:cubicBezTo>
                  <a:pt x="41647" y="0"/>
                  <a:pt x="41647" y="0"/>
                  <a:pt x="41647" y="0"/>
                </a:cubicBezTo>
                <a:cubicBezTo>
                  <a:pt x="41647" y="22198"/>
                  <a:pt x="41647" y="22198"/>
                  <a:pt x="41647" y="22198"/>
                </a:cubicBezTo>
                <a:cubicBezTo>
                  <a:pt x="41647" y="33926"/>
                  <a:pt x="41647" y="33926"/>
                  <a:pt x="41647" y="33926"/>
                </a:cubicBezTo>
                <a:cubicBezTo>
                  <a:pt x="41647" y="40000"/>
                  <a:pt x="48235" y="45863"/>
                  <a:pt x="55058" y="45863"/>
                </a:cubicBezTo>
                <a:cubicBezTo>
                  <a:pt x="68235" y="45863"/>
                  <a:pt x="68235" y="45863"/>
                  <a:pt x="68235" y="45863"/>
                </a:cubicBezTo>
                <a:cubicBezTo>
                  <a:pt x="98117" y="45863"/>
                  <a:pt x="98117" y="45863"/>
                  <a:pt x="98117" y="45863"/>
                </a:cubicBezTo>
                <a:cubicBezTo>
                  <a:pt x="98117" y="78324"/>
                  <a:pt x="98117" y="78324"/>
                  <a:pt x="98117" y="78324"/>
                </a:cubicBezTo>
                <a:lnTo>
                  <a:pt x="98117" y="84397"/>
                </a:lnTo>
                <a:close/>
                <a:moveTo>
                  <a:pt x="55058" y="40000"/>
                </a:moveTo>
                <a:lnTo>
                  <a:pt x="55058" y="40000"/>
                </a:lnTo>
                <a:cubicBezTo>
                  <a:pt x="51764" y="40000"/>
                  <a:pt x="48235" y="36858"/>
                  <a:pt x="48235" y="33926"/>
                </a:cubicBezTo>
                <a:cubicBezTo>
                  <a:pt x="48235" y="22198"/>
                  <a:pt x="48235" y="22198"/>
                  <a:pt x="48235" y="22198"/>
                </a:cubicBezTo>
                <a:cubicBezTo>
                  <a:pt x="48235" y="0"/>
                  <a:pt x="48235" y="0"/>
                  <a:pt x="48235" y="0"/>
                </a:cubicBezTo>
                <a:cubicBezTo>
                  <a:pt x="98117" y="40000"/>
                  <a:pt x="98117" y="40000"/>
                  <a:pt x="98117" y="40000"/>
                </a:cubicBezTo>
                <a:cubicBezTo>
                  <a:pt x="68235" y="40000"/>
                  <a:pt x="68235" y="40000"/>
                  <a:pt x="68235" y="40000"/>
                </a:cubicBezTo>
                <a:lnTo>
                  <a:pt x="55058" y="40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6" name="Shape 4766"/>
          <p:cNvSpPr/>
          <p:nvPr/>
        </p:nvSpPr>
        <p:spPr>
          <a:xfrm>
            <a:off x="9611976" y="2720520"/>
            <a:ext cx="245470" cy="268817"/>
          </a:xfrm>
          <a:custGeom>
            <a:avLst/>
            <a:gdLst/>
            <a:ahLst/>
            <a:cxnLst/>
            <a:rect l="0" t="0" r="0" b="0"/>
            <a:pathLst>
              <a:path w="120000" h="120000" extrusionOk="0">
                <a:moveTo>
                  <a:pt x="116470" y="101538"/>
                </a:moveTo>
                <a:lnTo>
                  <a:pt x="116470" y="101538"/>
                </a:lnTo>
                <a:cubicBezTo>
                  <a:pt x="99764" y="116779"/>
                  <a:pt x="99764" y="116779"/>
                  <a:pt x="99764" y="116779"/>
                </a:cubicBezTo>
                <a:cubicBezTo>
                  <a:pt x="98117" y="118282"/>
                  <a:pt x="96470" y="119785"/>
                  <a:pt x="94823" y="119785"/>
                </a:cubicBezTo>
                <a:cubicBezTo>
                  <a:pt x="93176" y="119785"/>
                  <a:pt x="91529" y="118282"/>
                  <a:pt x="89882" y="116779"/>
                </a:cubicBezTo>
                <a:cubicBezTo>
                  <a:pt x="81647" y="109266"/>
                  <a:pt x="81647" y="109266"/>
                  <a:pt x="81647" y="109266"/>
                </a:cubicBezTo>
                <a:cubicBezTo>
                  <a:pt x="80000" y="107763"/>
                  <a:pt x="80000" y="106261"/>
                  <a:pt x="80000" y="104543"/>
                </a:cubicBezTo>
                <a:cubicBezTo>
                  <a:pt x="80000" y="101538"/>
                  <a:pt x="81647" y="98533"/>
                  <a:pt x="86588" y="98533"/>
                </a:cubicBezTo>
                <a:cubicBezTo>
                  <a:pt x="88235" y="98533"/>
                  <a:pt x="89882" y="100035"/>
                  <a:pt x="89882" y="101538"/>
                </a:cubicBezTo>
                <a:cubicBezTo>
                  <a:pt x="94823" y="104543"/>
                  <a:pt x="94823" y="104543"/>
                  <a:pt x="94823" y="104543"/>
                </a:cubicBezTo>
                <a:cubicBezTo>
                  <a:pt x="108235" y="92522"/>
                  <a:pt x="108235" y="92522"/>
                  <a:pt x="108235" y="92522"/>
                </a:cubicBezTo>
                <a:cubicBezTo>
                  <a:pt x="109882" y="91019"/>
                  <a:pt x="111529" y="91019"/>
                  <a:pt x="113176" y="91019"/>
                </a:cubicBezTo>
                <a:cubicBezTo>
                  <a:pt x="116470" y="91019"/>
                  <a:pt x="119764" y="94025"/>
                  <a:pt x="119764" y="97030"/>
                </a:cubicBezTo>
                <a:cubicBezTo>
                  <a:pt x="119764" y="98533"/>
                  <a:pt x="118117" y="100035"/>
                  <a:pt x="116470" y="101538"/>
                </a:cubicBezTo>
                <a:close/>
                <a:moveTo>
                  <a:pt x="96470" y="94025"/>
                </a:moveTo>
                <a:lnTo>
                  <a:pt x="96470" y="94025"/>
                </a:lnTo>
                <a:cubicBezTo>
                  <a:pt x="94823" y="95527"/>
                  <a:pt x="94823" y="95527"/>
                  <a:pt x="94823" y="95527"/>
                </a:cubicBezTo>
                <a:cubicBezTo>
                  <a:pt x="93176" y="94025"/>
                  <a:pt x="89882" y="92522"/>
                  <a:pt x="86588" y="92522"/>
                </a:cubicBezTo>
                <a:cubicBezTo>
                  <a:pt x="78352" y="92522"/>
                  <a:pt x="73176" y="98533"/>
                  <a:pt x="73176" y="104543"/>
                </a:cubicBezTo>
                <a:cubicBezTo>
                  <a:pt x="73176" y="109266"/>
                  <a:pt x="74823" y="112271"/>
                  <a:pt x="76470" y="113774"/>
                </a:cubicBezTo>
                <a:cubicBezTo>
                  <a:pt x="80000" y="116779"/>
                  <a:pt x="80000" y="116779"/>
                  <a:pt x="80000" y="116779"/>
                </a:cubicBezTo>
                <a:cubicBezTo>
                  <a:pt x="56705" y="116779"/>
                  <a:pt x="56705" y="116779"/>
                  <a:pt x="56705" y="116779"/>
                </a:cubicBezTo>
                <a:cubicBezTo>
                  <a:pt x="6823" y="116779"/>
                  <a:pt x="6823" y="116779"/>
                  <a:pt x="6823" y="116779"/>
                </a:cubicBezTo>
                <a:cubicBezTo>
                  <a:pt x="1647" y="116779"/>
                  <a:pt x="0" y="115277"/>
                  <a:pt x="0" y="110769"/>
                </a:cubicBezTo>
                <a:cubicBezTo>
                  <a:pt x="0" y="6010"/>
                  <a:pt x="0" y="6010"/>
                  <a:pt x="0" y="6010"/>
                </a:cubicBezTo>
                <a:cubicBezTo>
                  <a:pt x="0" y="3005"/>
                  <a:pt x="1647" y="0"/>
                  <a:pt x="6823" y="0"/>
                </a:cubicBezTo>
                <a:cubicBezTo>
                  <a:pt x="21647" y="0"/>
                  <a:pt x="21647" y="0"/>
                  <a:pt x="21647" y="0"/>
                </a:cubicBezTo>
                <a:cubicBezTo>
                  <a:pt x="41647" y="0"/>
                  <a:pt x="41647" y="0"/>
                  <a:pt x="41647" y="0"/>
                </a:cubicBezTo>
                <a:cubicBezTo>
                  <a:pt x="41647" y="22754"/>
                  <a:pt x="41647" y="22754"/>
                  <a:pt x="41647" y="22754"/>
                </a:cubicBezTo>
                <a:cubicBezTo>
                  <a:pt x="41647" y="34776"/>
                  <a:pt x="41647" y="34776"/>
                  <a:pt x="41647" y="34776"/>
                </a:cubicBezTo>
                <a:cubicBezTo>
                  <a:pt x="41647" y="41001"/>
                  <a:pt x="48235" y="47012"/>
                  <a:pt x="55058" y="47012"/>
                </a:cubicBezTo>
                <a:cubicBezTo>
                  <a:pt x="68235" y="47012"/>
                  <a:pt x="68235" y="47012"/>
                  <a:pt x="68235" y="47012"/>
                </a:cubicBezTo>
                <a:cubicBezTo>
                  <a:pt x="96470" y="47012"/>
                  <a:pt x="96470" y="47012"/>
                  <a:pt x="96470" y="47012"/>
                </a:cubicBezTo>
                <a:cubicBezTo>
                  <a:pt x="96470" y="83291"/>
                  <a:pt x="96470" y="83291"/>
                  <a:pt x="96470" y="83291"/>
                </a:cubicBezTo>
                <a:lnTo>
                  <a:pt x="96470" y="94025"/>
                </a:lnTo>
                <a:close/>
                <a:moveTo>
                  <a:pt x="55058" y="41001"/>
                </a:moveTo>
                <a:lnTo>
                  <a:pt x="55058" y="41001"/>
                </a:lnTo>
                <a:cubicBezTo>
                  <a:pt x="51529" y="41001"/>
                  <a:pt x="48235" y="37781"/>
                  <a:pt x="48235" y="34776"/>
                </a:cubicBezTo>
                <a:cubicBezTo>
                  <a:pt x="48235" y="22754"/>
                  <a:pt x="48235" y="22754"/>
                  <a:pt x="48235" y="22754"/>
                </a:cubicBezTo>
                <a:cubicBezTo>
                  <a:pt x="48235" y="0"/>
                  <a:pt x="48235" y="0"/>
                  <a:pt x="48235" y="0"/>
                </a:cubicBezTo>
                <a:cubicBezTo>
                  <a:pt x="96470" y="41001"/>
                  <a:pt x="96470" y="41001"/>
                  <a:pt x="96470" y="41001"/>
                </a:cubicBezTo>
                <a:cubicBezTo>
                  <a:pt x="68235" y="41001"/>
                  <a:pt x="68235" y="41001"/>
                  <a:pt x="68235" y="41001"/>
                </a:cubicBezTo>
                <a:lnTo>
                  <a:pt x="55058" y="4100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7" name="Shape 4767"/>
          <p:cNvSpPr/>
          <p:nvPr/>
        </p:nvSpPr>
        <p:spPr>
          <a:xfrm>
            <a:off x="9104108" y="2720520"/>
            <a:ext cx="241237" cy="262466"/>
          </a:xfrm>
          <a:custGeom>
            <a:avLst/>
            <a:gdLst/>
            <a:ahLst/>
            <a:cxnLst/>
            <a:rect l="0" t="0" r="0" b="0"/>
            <a:pathLst>
              <a:path w="120000" h="120000" extrusionOk="0">
                <a:moveTo>
                  <a:pt x="113081" y="113614"/>
                </a:moveTo>
                <a:lnTo>
                  <a:pt x="113081" y="113614"/>
                </a:lnTo>
                <a:cubicBezTo>
                  <a:pt x="106163" y="113614"/>
                  <a:pt x="106163" y="113614"/>
                  <a:pt x="106163" y="113614"/>
                </a:cubicBezTo>
                <a:cubicBezTo>
                  <a:pt x="92803" y="113614"/>
                  <a:pt x="92803" y="113614"/>
                  <a:pt x="92803" y="113614"/>
                </a:cubicBezTo>
                <a:cubicBezTo>
                  <a:pt x="86123" y="113614"/>
                  <a:pt x="86123" y="113614"/>
                  <a:pt x="86123" y="113614"/>
                </a:cubicBezTo>
                <a:cubicBezTo>
                  <a:pt x="82783" y="113614"/>
                  <a:pt x="79204" y="112073"/>
                  <a:pt x="79204" y="107229"/>
                </a:cubicBezTo>
                <a:cubicBezTo>
                  <a:pt x="79204" y="104146"/>
                  <a:pt x="82783" y="101064"/>
                  <a:pt x="86123" y="101064"/>
                </a:cubicBezTo>
                <a:cubicBezTo>
                  <a:pt x="91133" y="101064"/>
                  <a:pt x="91133" y="101064"/>
                  <a:pt x="91133" y="101064"/>
                </a:cubicBezTo>
                <a:cubicBezTo>
                  <a:pt x="92803" y="101064"/>
                  <a:pt x="92803" y="101064"/>
                  <a:pt x="92803" y="101064"/>
                </a:cubicBezTo>
                <a:cubicBezTo>
                  <a:pt x="106163" y="101064"/>
                  <a:pt x="106163" y="101064"/>
                  <a:pt x="106163" y="101064"/>
                </a:cubicBezTo>
                <a:cubicBezTo>
                  <a:pt x="113081" y="101064"/>
                  <a:pt x="113081" y="101064"/>
                  <a:pt x="113081" y="101064"/>
                </a:cubicBezTo>
                <a:cubicBezTo>
                  <a:pt x="116421" y="101064"/>
                  <a:pt x="119761" y="104146"/>
                  <a:pt x="119761" y="107229"/>
                </a:cubicBezTo>
                <a:cubicBezTo>
                  <a:pt x="119761" y="112073"/>
                  <a:pt x="116421" y="113614"/>
                  <a:pt x="113081" y="113614"/>
                </a:cubicBezTo>
                <a:close/>
                <a:moveTo>
                  <a:pt x="99483" y="82348"/>
                </a:moveTo>
                <a:lnTo>
                  <a:pt x="99483" y="82348"/>
                </a:lnTo>
                <a:cubicBezTo>
                  <a:pt x="99483" y="94899"/>
                  <a:pt x="99483" y="94899"/>
                  <a:pt x="99483" y="94899"/>
                </a:cubicBezTo>
                <a:cubicBezTo>
                  <a:pt x="86123" y="94899"/>
                  <a:pt x="86123" y="94899"/>
                  <a:pt x="86123" y="94899"/>
                </a:cubicBezTo>
                <a:cubicBezTo>
                  <a:pt x="79204" y="94899"/>
                  <a:pt x="72524" y="101064"/>
                  <a:pt x="72524" y="107229"/>
                </a:cubicBezTo>
                <a:cubicBezTo>
                  <a:pt x="72524" y="115155"/>
                  <a:pt x="79204" y="119779"/>
                  <a:pt x="86123" y="119779"/>
                </a:cubicBezTo>
                <a:cubicBezTo>
                  <a:pt x="6679" y="119779"/>
                  <a:pt x="6679" y="119779"/>
                  <a:pt x="6679" y="119779"/>
                </a:cubicBezTo>
                <a:cubicBezTo>
                  <a:pt x="3339" y="119779"/>
                  <a:pt x="0" y="118238"/>
                  <a:pt x="0" y="113614"/>
                </a:cubicBezTo>
                <a:cubicBezTo>
                  <a:pt x="0" y="6165"/>
                  <a:pt x="0" y="6165"/>
                  <a:pt x="0" y="6165"/>
                </a:cubicBezTo>
                <a:cubicBezTo>
                  <a:pt x="0" y="3082"/>
                  <a:pt x="3339" y="0"/>
                  <a:pt x="6679" y="0"/>
                </a:cubicBezTo>
                <a:cubicBezTo>
                  <a:pt x="23618" y="0"/>
                  <a:pt x="23618" y="0"/>
                  <a:pt x="23618" y="0"/>
                </a:cubicBezTo>
                <a:cubicBezTo>
                  <a:pt x="43896" y="0"/>
                  <a:pt x="43896" y="0"/>
                  <a:pt x="43896" y="0"/>
                </a:cubicBezTo>
                <a:cubicBezTo>
                  <a:pt x="43896" y="23339"/>
                  <a:pt x="43896" y="23339"/>
                  <a:pt x="43896" y="23339"/>
                </a:cubicBezTo>
                <a:cubicBezTo>
                  <a:pt x="43896" y="35669"/>
                  <a:pt x="43896" y="35669"/>
                  <a:pt x="43896" y="35669"/>
                </a:cubicBezTo>
                <a:cubicBezTo>
                  <a:pt x="43896" y="42055"/>
                  <a:pt x="48906" y="48220"/>
                  <a:pt x="57495" y="48220"/>
                </a:cubicBezTo>
                <a:cubicBezTo>
                  <a:pt x="70854" y="48220"/>
                  <a:pt x="70854" y="48220"/>
                  <a:pt x="70854" y="48220"/>
                </a:cubicBezTo>
                <a:cubicBezTo>
                  <a:pt x="99483" y="48220"/>
                  <a:pt x="99483" y="48220"/>
                  <a:pt x="99483" y="48220"/>
                </a:cubicBezTo>
                <a:cubicBezTo>
                  <a:pt x="99483" y="82348"/>
                  <a:pt x="99483" y="82348"/>
                  <a:pt x="99483" y="82348"/>
                </a:cubicBezTo>
                <a:close/>
                <a:moveTo>
                  <a:pt x="57495" y="42055"/>
                </a:moveTo>
                <a:lnTo>
                  <a:pt x="57495" y="42055"/>
                </a:lnTo>
                <a:cubicBezTo>
                  <a:pt x="52246" y="42055"/>
                  <a:pt x="50576" y="38752"/>
                  <a:pt x="50576" y="35669"/>
                </a:cubicBezTo>
                <a:cubicBezTo>
                  <a:pt x="50576" y="23339"/>
                  <a:pt x="50576" y="23339"/>
                  <a:pt x="50576" y="23339"/>
                </a:cubicBezTo>
                <a:cubicBezTo>
                  <a:pt x="50576" y="0"/>
                  <a:pt x="50576" y="0"/>
                  <a:pt x="50576" y="0"/>
                </a:cubicBezTo>
                <a:cubicBezTo>
                  <a:pt x="99483" y="42055"/>
                  <a:pt x="99483" y="42055"/>
                  <a:pt x="99483" y="42055"/>
                </a:cubicBezTo>
                <a:cubicBezTo>
                  <a:pt x="70854" y="42055"/>
                  <a:pt x="70854" y="42055"/>
                  <a:pt x="70854" y="42055"/>
                </a:cubicBezTo>
                <a:lnTo>
                  <a:pt x="57495" y="420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8" name="Shape 4768"/>
          <p:cNvSpPr/>
          <p:nvPr/>
        </p:nvSpPr>
        <p:spPr>
          <a:xfrm>
            <a:off x="8598357" y="2720520"/>
            <a:ext cx="241237" cy="275167"/>
          </a:xfrm>
          <a:custGeom>
            <a:avLst/>
            <a:gdLst/>
            <a:ahLst/>
            <a:cxnLst/>
            <a:rect l="0" t="0" r="0" b="0"/>
            <a:pathLst>
              <a:path w="120000" h="120000" extrusionOk="0">
                <a:moveTo>
                  <a:pt x="113081" y="108062"/>
                </a:moveTo>
                <a:lnTo>
                  <a:pt x="113081" y="108062"/>
                </a:lnTo>
                <a:cubicBezTo>
                  <a:pt x="106163" y="108062"/>
                  <a:pt x="106163" y="108062"/>
                  <a:pt x="106163" y="108062"/>
                </a:cubicBezTo>
                <a:cubicBezTo>
                  <a:pt x="106163" y="113926"/>
                  <a:pt x="106163" y="113926"/>
                  <a:pt x="106163" y="113926"/>
                </a:cubicBezTo>
                <a:cubicBezTo>
                  <a:pt x="106163" y="118324"/>
                  <a:pt x="102823" y="119790"/>
                  <a:pt x="99483" y="119790"/>
                </a:cubicBezTo>
                <a:cubicBezTo>
                  <a:pt x="94473" y="119790"/>
                  <a:pt x="92803" y="118324"/>
                  <a:pt x="92803" y="113926"/>
                </a:cubicBezTo>
                <a:cubicBezTo>
                  <a:pt x="92803" y="108062"/>
                  <a:pt x="92803" y="108062"/>
                  <a:pt x="92803" y="108062"/>
                </a:cubicBezTo>
                <a:cubicBezTo>
                  <a:pt x="86123" y="108062"/>
                  <a:pt x="86123" y="108062"/>
                  <a:pt x="86123" y="108062"/>
                </a:cubicBezTo>
                <a:cubicBezTo>
                  <a:pt x="80874" y="108062"/>
                  <a:pt x="79204" y="106596"/>
                  <a:pt x="79204" y="101989"/>
                </a:cubicBezTo>
                <a:cubicBezTo>
                  <a:pt x="79204" y="99057"/>
                  <a:pt x="80874" y="96125"/>
                  <a:pt x="86123" y="96125"/>
                </a:cubicBezTo>
                <a:cubicBezTo>
                  <a:pt x="92803" y="96125"/>
                  <a:pt x="92803" y="96125"/>
                  <a:pt x="92803" y="96125"/>
                </a:cubicBezTo>
                <a:cubicBezTo>
                  <a:pt x="92803" y="90261"/>
                  <a:pt x="92803" y="90261"/>
                  <a:pt x="92803" y="90261"/>
                </a:cubicBezTo>
                <a:cubicBezTo>
                  <a:pt x="92803" y="87329"/>
                  <a:pt x="94473" y="84397"/>
                  <a:pt x="99483" y="84397"/>
                </a:cubicBezTo>
                <a:cubicBezTo>
                  <a:pt x="102823" y="84397"/>
                  <a:pt x="106163" y="87329"/>
                  <a:pt x="106163" y="90261"/>
                </a:cubicBezTo>
                <a:cubicBezTo>
                  <a:pt x="106163" y="96125"/>
                  <a:pt x="106163" y="96125"/>
                  <a:pt x="106163" y="96125"/>
                </a:cubicBezTo>
                <a:cubicBezTo>
                  <a:pt x="113081" y="96125"/>
                  <a:pt x="113081" y="96125"/>
                  <a:pt x="113081" y="96125"/>
                </a:cubicBezTo>
                <a:cubicBezTo>
                  <a:pt x="116421" y="96125"/>
                  <a:pt x="119761" y="99057"/>
                  <a:pt x="119761" y="101989"/>
                </a:cubicBezTo>
                <a:cubicBezTo>
                  <a:pt x="119761" y="106596"/>
                  <a:pt x="116421" y="108062"/>
                  <a:pt x="113081" y="108062"/>
                </a:cubicBezTo>
                <a:close/>
                <a:moveTo>
                  <a:pt x="86123" y="90261"/>
                </a:moveTo>
                <a:lnTo>
                  <a:pt x="86123" y="90261"/>
                </a:lnTo>
                <a:cubicBezTo>
                  <a:pt x="77534" y="90261"/>
                  <a:pt x="72524" y="96125"/>
                  <a:pt x="72524" y="101989"/>
                </a:cubicBezTo>
                <a:cubicBezTo>
                  <a:pt x="72524" y="109528"/>
                  <a:pt x="77534" y="113926"/>
                  <a:pt x="86123" y="113926"/>
                </a:cubicBezTo>
                <a:cubicBezTo>
                  <a:pt x="6679" y="113926"/>
                  <a:pt x="6679" y="113926"/>
                  <a:pt x="6679" y="113926"/>
                </a:cubicBezTo>
                <a:cubicBezTo>
                  <a:pt x="3339" y="113926"/>
                  <a:pt x="0" y="112460"/>
                  <a:pt x="0" y="108062"/>
                </a:cubicBezTo>
                <a:cubicBezTo>
                  <a:pt x="0" y="5863"/>
                  <a:pt x="0" y="5863"/>
                  <a:pt x="0" y="5863"/>
                </a:cubicBezTo>
                <a:cubicBezTo>
                  <a:pt x="0" y="2931"/>
                  <a:pt x="3339" y="0"/>
                  <a:pt x="6679" y="0"/>
                </a:cubicBezTo>
                <a:cubicBezTo>
                  <a:pt x="21948" y="0"/>
                  <a:pt x="21948" y="0"/>
                  <a:pt x="21948" y="0"/>
                </a:cubicBezTo>
                <a:cubicBezTo>
                  <a:pt x="42226" y="0"/>
                  <a:pt x="42226" y="0"/>
                  <a:pt x="42226" y="0"/>
                </a:cubicBezTo>
                <a:cubicBezTo>
                  <a:pt x="42226" y="22198"/>
                  <a:pt x="42226" y="22198"/>
                  <a:pt x="42226" y="22198"/>
                </a:cubicBezTo>
                <a:cubicBezTo>
                  <a:pt x="42226" y="33926"/>
                  <a:pt x="42226" y="33926"/>
                  <a:pt x="42226" y="33926"/>
                </a:cubicBezTo>
                <a:cubicBezTo>
                  <a:pt x="42226" y="40000"/>
                  <a:pt x="48906" y="45863"/>
                  <a:pt x="55586" y="45863"/>
                </a:cubicBezTo>
                <a:cubicBezTo>
                  <a:pt x="69184" y="45863"/>
                  <a:pt x="69184" y="45863"/>
                  <a:pt x="69184" y="45863"/>
                </a:cubicBezTo>
                <a:cubicBezTo>
                  <a:pt x="99483" y="45863"/>
                  <a:pt x="99483" y="45863"/>
                  <a:pt x="99483" y="45863"/>
                </a:cubicBezTo>
                <a:cubicBezTo>
                  <a:pt x="99483" y="78324"/>
                  <a:pt x="99483" y="78324"/>
                  <a:pt x="99483" y="78324"/>
                </a:cubicBezTo>
                <a:cubicBezTo>
                  <a:pt x="91133" y="78324"/>
                  <a:pt x="86123" y="84397"/>
                  <a:pt x="86123" y="90261"/>
                </a:cubicBezTo>
                <a:close/>
                <a:moveTo>
                  <a:pt x="55586" y="40000"/>
                </a:moveTo>
                <a:lnTo>
                  <a:pt x="55586" y="40000"/>
                </a:lnTo>
                <a:cubicBezTo>
                  <a:pt x="52246" y="40000"/>
                  <a:pt x="48906" y="36858"/>
                  <a:pt x="48906" y="33926"/>
                </a:cubicBezTo>
                <a:cubicBezTo>
                  <a:pt x="48906" y="22198"/>
                  <a:pt x="48906" y="22198"/>
                  <a:pt x="48906" y="22198"/>
                </a:cubicBezTo>
                <a:cubicBezTo>
                  <a:pt x="48906" y="0"/>
                  <a:pt x="48906" y="0"/>
                  <a:pt x="48906" y="0"/>
                </a:cubicBezTo>
                <a:cubicBezTo>
                  <a:pt x="99483" y="40000"/>
                  <a:pt x="99483" y="40000"/>
                  <a:pt x="99483" y="40000"/>
                </a:cubicBezTo>
                <a:cubicBezTo>
                  <a:pt x="69184" y="40000"/>
                  <a:pt x="69184" y="40000"/>
                  <a:pt x="69184" y="40000"/>
                </a:cubicBezTo>
                <a:lnTo>
                  <a:pt x="55586" y="40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69" name="Shape 4769"/>
          <p:cNvSpPr/>
          <p:nvPr/>
        </p:nvSpPr>
        <p:spPr>
          <a:xfrm>
            <a:off x="8079909" y="2709938"/>
            <a:ext cx="224308" cy="292100"/>
          </a:xfrm>
          <a:custGeom>
            <a:avLst/>
            <a:gdLst/>
            <a:ahLst/>
            <a:cxnLst/>
            <a:rect l="0" t="0" r="0" b="0"/>
            <a:pathLst>
              <a:path w="120000" h="120000" extrusionOk="0">
                <a:moveTo>
                  <a:pt x="112548" y="108768"/>
                </a:moveTo>
                <a:lnTo>
                  <a:pt x="112548" y="108768"/>
                </a:lnTo>
                <a:cubicBezTo>
                  <a:pt x="21841" y="108768"/>
                  <a:pt x="21841" y="108768"/>
                  <a:pt x="21841" y="108768"/>
                </a:cubicBezTo>
                <a:cubicBezTo>
                  <a:pt x="16188" y="108768"/>
                  <a:pt x="14389" y="106009"/>
                  <a:pt x="14389" y="103251"/>
                </a:cubicBezTo>
                <a:cubicBezTo>
                  <a:pt x="14389" y="5714"/>
                  <a:pt x="14389" y="5714"/>
                  <a:pt x="14389" y="5714"/>
                </a:cubicBezTo>
                <a:cubicBezTo>
                  <a:pt x="14389" y="2955"/>
                  <a:pt x="16188" y="0"/>
                  <a:pt x="21841" y="0"/>
                </a:cubicBezTo>
                <a:cubicBezTo>
                  <a:pt x="59871" y="0"/>
                  <a:pt x="59871" y="0"/>
                  <a:pt x="59871" y="0"/>
                </a:cubicBezTo>
                <a:cubicBezTo>
                  <a:pt x="59871" y="21083"/>
                  <a:pt x="59871" y="21083"/>
                  <a:pt x="59871" y="21083"/>
                </a:cubicBezTo>
                <a:cubicBezTo>
                  <a:pt x="59871" y="32118"/>
                  <a:pt x="59871" y="32118"/>
                  <a:pt x="59871" y="32118"/>
                </a:cubicBezTo>
                <a:cubicBezTo>
                  <a:pt x="59871" y="37635"/>
                  <a:pt x="67066" y="43349"/>
                  <a:pt x="74518" y="43349"/>
                </a:cubicBezTo>
                <a:cubicBezTo>
                  <a:pt x="88907" y="43349"/>
                  <a:pt x="88907" y="43349"/>
                  <a:pt x="88907" y="43349"/>
                </a:cubicBezTo>
                <a:cubicBezTo>
                  <a:pt x="119743" y="43349"/>
                  <a:pt x="119743" y="43349"/>
                  <a:pt x="119743" y="43349"/>
                </a:cubicBezTo>
                <a:cubicBezTo>
                  <a:pt x="119743" y="87881"/>
                  <a:pt x="119743" y="87881"/>
                  <a:pt x="119743" y="87881"/>
                </a:cubicBezTo>
                <a:cubicBezTo>
                  <a:pt x="119743" y="103251"/>
                  <a:pt x="119743" y="103251"/>
                  <a:pt x="119743" y="103251"/>
                </a:cubicBezTo>
                <a:cubicBezTo>
                  <a:pt x="119743" y="106009"/>
                  <a:pt x="117944" y="108768"/>
                  <a:pt x="112548" y="108768"/>
                </a:cubicBezTo>
                <a:close/>
                <a:moveTo>
                  <a:pt x="74518" y="37635"/>
                </a:moveTo>
                <a:lnTo>
                  <a:pt x="74518" y="37635"/>
                </a:lnTo>
                <a:cubicBezTo>
                  <a:pt x="70663" y="37635"/>
                  <a:pt x="67066" y="34876"/>
                  <a:pt x="67066" y="32118"/>
                </a:cubicBezTo>
                <a:cubicBezTo>
                  <a:pt x="67066" y="21083"/>
                  <a:pt x="67066" y="21083"/>
                  <a:pt x="67066" y="21083"/>
                </a:cubicBezTo>
                <a:cubicBezTo>
                  <a:pt x="67066" y="0"/>
                  <a:pt x="67066" y="0"/>
                  <a:pt x="67066" y="0"/>
                </a:cubicBezTo>
                <a:cubicBezTo>
                  <a:pt x="119743" y="37635"/>
                  <a:pt x="119743" y="37635"/>
                  <a:pt x="119743" y="37635"/>
                </a:cubicBezTo>
                <a:cubicBezTo>
                  <a:pt x="88907" y="37635"/>
                  <a:pt x="88907" y="37635"/>
                  <a:pt x="88907" y="37635"/>
                </a:cubicBezTo>
                <a:lnTo>
                  <a:pt x="74518" y="37635"/>
                </a:lnTo>
                <a:close/>
                <a:moveTo>
                  <a:pt x="27237" y="114285"/>
                </a:moveTo>
                <a:lnTo>
                  <a:pt x="27237" y="114285"/>
                </a:lnTo>
                <a:cubicBezTo>
                  <a:pt x="32633" y="114285"/>
                  <a:pt x="32633" y="114285"/>
                  <a:pt x="32633" y="114285"/>
                </a:cubicBezTo>
                <a:cubicBezTo>
                  <a:pt x="79914" y="114285"/>
                  <a:pt x="79914" y="114285"/>
                  <a:pt x="79914" y="114285"/>
                </a:cubicBezTo>
                <a:cubicBezTo>
                  <a:pt x="90706" y="114285"/>
                  <a:pt x="90706" y="114285"/>
                  <a:pt x="90706" y="114285"/>
                </a:cubicBezTo>
                <a:cubicBezTo>
                  <a:pt x="105353" y="114285"/>
                  <a:pt x="105353" y="114285"/>
                  <a:pt x="105353" y="114285"/>
                </a:cubicBezTo>
                <a:cubicBezTo>
                  <a:pt x="105353" y="117044"/>
                  <a:pt x="103554" y="119802"/>
                  <a:pt x="97901" y="119802"/>
                </a:cubicBezTo>
                <a:cubicBezTo>
                  <a:pt x="14389" y="119802"/>
                  <a:pt x="14389" y="119802"/>
                  <a:pt x="14389" y="119802"/>
                </a:cubicBezTo>
                <a:cubicBezTo>
                  <a:pt x="5396" y="119802"/>
                  <a:pt x="0" y="114285"/>
                  <a:pt x="0" y="108768"/>
                </a:cubicBezTo>
                <a:cubicBezTo>
                  <a:pt x="0" y="16748"/>
                  <a:pt x="0" y="16748"/>
                  <a:pt x="0" y="16748"/>
                </a:cubicBezTo>
                <a:cubicBezTo>
                  <a:pt x="0" y="13990"/>
                  <a:pt x="1798" y="11231"/>
                  <a:pt x="7194" y="11231"/>
                </a:cubicBezTo>
                <a:cubicBezTo>
                  <a:pt x="7194" y="27980"/>
                  <a:pt x="7194" y="27980"/>
                  <a:pt x="7194" y="27980"/>
                </a:cubicBezTo>
                <a:cubicBezTo>
                  <a:pt x="7194" y="93399"/>
                  <a:pt x="7194" y="93399"/>
                  <a:pt x="7194" y="93399"/>
                </a:cubicBezTo>
                <a:cubicBezTo>
                  <a:pt x="7194" y="103251"/>
                  <a:pt x="7194" y="103251"/>
                  <a:pt x="7194" y="103251"/>
                </a:cubicBezTo>
                <a:cubicBezTo>
                  <a:pt x="7194" y="108768"/>
                  <a:pt x="12591" y="114285"/>
                  <a:pt x="21841" y="114285"/>
                </a:cubicBezTo>
                <a:lnTo>
                  <a:pt x="27237" y="11428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0" name="Shape 4770"/>
          <p:cNvSpPr/>
          <p:nvPr/>
        </p:nvSpPr>
        <p:spPr>
          <a:xfrm>
            <a:off x="7584738" y="2720520"/>
            <a:ext cx="201030" cy="262466"/>
          </a:xfrm>
          <a:custGeom>
            <a:avLst/>
            <a:gdLst/>
            <a:ahLst/>
            <a:cxnLst/>
            <a:rect l="0" t="0" r="0" b="0"/>
            <a:pathLst>
              <a:path w="120000" h="120000" extrusionOk="0">
                <a:moveTo>
                  <a:pt x="111674" y="119779"/>
                </a:moveTo>
                <a:lnTo>
                  <a:pt x="111674" y="119779"/>
                </a:lnTo>
                <a:cubicBezTo>
                  <a:pt x="8038" y="119779"/>
                  <a:pt x="8038" y="119779"/>
                  <a:pt x="8038" y="119779"/>
                </a:cubicBezTo>
                <a:cubicBezTo>
                  <a:pt x="4019" y="119779"/>
                  <a:pt x="0" y="118238"/>
                  <a:pt x="0" y="113614"/>
                </a:cubicBezTo>
                <a:cubicBezTo>
                  <a:pt x="0" y="6165"/>
                  <a:pt x="0" y="6165"/>
                  <a:pt x="0" y="6165"/>
                </a:cubicBezTo>
                <a:cubicBezTo>
                  <a:pt x="0" y="3082"/>
                  <a:pt x="4019" y="0"/>
                  <a:pt x="8038" y="0"/>
                </a:cubicBezTo>
                <a:cubicBezTo>
                  <a:pt x="52822" y="0"/>
                  <a:pt x="52822" y="0"/>
                  <a:pt x="52822" y="0"/>
                </a:cubicBezTo>
                <a:cubicBezTo>
                  <a:pt x="52822" y="23339"/>
                  <a:pt x="52822" y="23339"/>
                  <a:pt x="52822" y="23339"/>
                </a:cubicBezTo>
                <a:cubicBezTo>
                  <a:pt x="52822" y="35669"/>
                  <a:pt x="52822" y="35669"/>
                  <a:pt x="52822" y="35669"/>
                </a:cubicBezTo>
                <a:cubicBezTo>
                  <a:pt x="52822" y="42055"/>
                  <a:pt x="58851" y="48220"/>
                  <a:pt x="68899" y="48220"/>
                </a:cubicBezTo>
                <a:cubicBezTo>
                  <a:pt x="85263" y="48220"/>
                  <a:pt x="85263" y="48220"/>
                  <a:pt x="85263" y="48220"/>
                </a:cubicBezTo>
                <a:cubicBezTo>
                  <a:pt x="119712" y="48220"/>
                  <a:pt x="119712" y="48220"/>
                  <a:pt x="119712" y="48220"/>
                </a:cubicBezTo>
                <a:cubicBezTo>
                  <a:pt x="119712" y="97981"/>
                  <a:pt x="119712" y="97981"/>
                  <a:pt x="119712" y="97981"/>
                </a:cubicBezTo>
                <a:cubicBezTo>
                  <a:pt x="119712" y="113614"/>
                  <a:pt x="119712" y="113614"/>
                  <a:pt x="119712" y="113614"/>
                </a:cubicBezTo>
                <a:cubicBezTo>
                  <a:pt x="119712" y="118238"/>
                  <a:pt x="115693" y="119779"/>
                  <a:pt x="111674" y="119779"/>
                </a:cubicBezTo>
                <a:close/>
                <a:moveTo>
                  <a:pt x="68899" y="42055"/>
                </a:moveTo>
                <a:lnTo>
                  <a:pt x="68899" y="42055"/>
                </a:lnTo>
                <a:cubicBezTo>
                  <a:pt x="62870" y="42055"/>
                  <a:pt x="60861" y="38752"/>
                  <a:pt x="60861" y="35669"/>
                </a:cubicBezTo>
                <a:cubicBezTo>
                  <a:pt x="60861" y="23339"/>
                  <a:pt x="60861" y="23339"/>
                  <a:pt x="60861" y="23339"/>
                </a:cubicBezTo>
                <a:cubicBezTo>
                  <a:pt x="60861" y="0"/>
                  <a:pt x="60861" y="0"/>
                  <a:pt x="60861" y="0"/>
                </a:cubicBezTo>
                <a:cubicBezTo>
                  <a:pt x="119712" y="42055"/>
                  <a:pt x="119712" y="42055"/>
                  <a:pt x="119712" y="42055"/>
                </a:cubicBezTo>
                <a:cubicBezTo>
                  <a:pt x="85263" y="42055"/>
                  <a:pt x="85263" y="42055"/>
                  <a:pt x="85263" y="42055"/>
                </a:cubicBezTo>
                <a:lnTo>
                  <a:pt x="68899" y="420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1" name="Shape 4771"/>
          <p:cNvSpPr/>
          <p:nvPr/>
        </p:nvSpPr>
        <p:spPr>
          <a:xfrm>
            <a:off x="9614093" y="4270278"/>
            <a:ext cx="289907" cy="258233"/>
          </a:xfrm>
          <a:custGeom>
            <a:avLst/>
            <a:gdLst/>
            <a:ahLst/>
            <a:cxnLst/>
            <a:rect l="0" t="0" r="0" b="0"/>
            <a:pathLst>
              <a:path w="120000" h="120000" extrusionOk="0">
                <a:moveTo>
                  <a:pt x="114219" y="75613"/>
                </a:moveTo>
                <a:lnTo>
                  <a:pt x="114219" y="75613"/>
                </a:lnTo>
                <a:cubicBezTo>
                  <a:pt x="111229" y="75613"/>
                  <a:pt x="108438" y="77174"/>
                  <a:pt x="105647" y="80297"/>
                </a:cubicBezTo>
                <a:cubicBezTo>
                  <a:pt x="102857" y="83643"/>
                  <a:pt x="102857" y="83643"/>
                  <a:pt x="102857" y="83643"/>
                </a:cubicBezTo>
                <a:cubicBezTo>
                  <a:pt x="100066" y="80297"/>
                  <a:pt x="100066" y="80297"/>
                  <a:pt x="100066" y="80297"/>
                </a:cubicBezTo>
                <a:cubicBezTo>
                  <a:pt x="97275" y="77174"/>
                  <a:pt x="94485" y="75613"/>
                  <a:pt x="91495" y="75613"/>
                </a:cubicBezTo>
                <a:cubicBezTo>
                  <a:pt x="85913" y="75613"/>
                  <a:pt x="80332" y="81858"/>
                  <a:pt x="80332" y="88327"/>
                </a:cubicBezTo>
                <a:cubicBezTo>
                  <a:pt x="80332" y="93011"/>
                  <a:pt x="81727" y="96133"/>
                  <a:pt x="83122" y="97695"/>
                </a:cubicBezTo>
                <a:cubicBezTo>
                  <a:pt x="87308" y="100817"/>
                  <a:pt x="87308" y="100817"/>
                  <a:pt x="87308" y="100817"/>
                </a:cubicBezTo>
                <a:cubicBezTo>
                  <a:pt x="83122" y="105724"/>
                  <a:pt x="83122" y="105724"/>
                  <a:pt x="83122" y="105724"/>
                </a:cubicBezTo>
                <a:cubicBezTo>
                  <a:pt x="81727" y="105724"/>
                  <a:pt x="81727" y="105724"/>
                  <a:pt x="81727" y="105724"/>
                </a:cubicBezTo>
                <a:cubicBezTo>
                  <a:pt x="5581" y="105724"/>
                  <a:pt x="5581" y="105724"/>
                  <a:pt x="5581" y="105724"/>
                </a:cubicBezTo>
                <a:cubicBezTo>
                  <a:pt x="1395"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77174"/>
                  <a:pt x="119800" y="77174"/>
                  <a:pt x="119800" y="77174"/>
                </a:cubicBezTo>
                <a:cubicBezTo>
                  <a:pt x="118405" y="77174"/>
                  <a:pt x="115614" y="75613"/>
                  <a:pt x="114219" y="75613"/>
                </a:cubicBezTo>
                <a:close/>
                <a:moveTo>
                  <a:pt x="0" y="18959"/>
                </a:moveTo>
                <a:lnTo>
                  <a:pt x="0" y="18959"/>
                </a:lnTo>
                <a:cubicBezTo>
                  <a:pt x="0" y="15836"/>
                  <a:pt x="0" y="15836"/>
                  <a:pt x="0" y="15836"/>
                </a:cubicBezTo>
                <a:cubicBezTo>
                  <a:pt x="0" y="6245"/>
                  <a:pt x="0" y="6245"/>
                  <a:pt x="0" y="6245"/>
                </a:cubicBezTo>
                <a:cubicBezTo>
                  <a:pt x="0" y="3122"/>
                  <a:pt x="1395" y="0"/>
                  <a:pt x="5581" y="0"/>
                </a:cubicBezTo>
                <a:cubicBezTo>
                  <a:pt x="12757" y="0"/>
                  <a:pt x="12757" y="0"/>
                  <a:pt x="12757" y="0"/>
                </a:cubicBezTo>
                <a:cubicBezTo>
                  <a:pt x="16943" y="0"/>
                  <a:pt x="16943" y="0"/>
                  <a:pt x="16943" y="0"/>
                </a:cubicBezTo>
                <a:cubicBezTo>
                  <a:pt x="22524" y="0"/>
                  <a:pt x="22524" y="0"/>
                  <a:pt x="22524" y="0"/>
                </a:cubicBezTo>
                <a:cubicBezTo>
                  <a:pt x="33887" y="0"/>
                  <a:pt x="33887" y="0"/>
                  <a:pt x="33887" y="0"/>
                </a:cubicBezTo>
                <a:cubicBezTo>
                  <a:pt x="45049" y="12490"/>
                  <a:pt x="45049" y="12490"/>
                  <a:pt x="45049" y="12490"/>
                </a:cubicBezTo>
                <a:cubicBezTo>
                  <a:pt x="114219" y="12490"/>
                  <a:pt x="114219" y="12490"/>
                  <a:pt x="114219" y="12490"/>
                </a:cubicBezTo>
                <a:cubicBezTo>
                  <a:pt x="117009" y="12490"/>
                  <a:pt x="119800" y="15836"/>
                  <a:pt x="119800" y="18959"/>
                </a:cubicBezTo>
                <a:cubicBezTo>
                  <a:pt x="119800" y="25204"/>
                  <a:pt x="119800" y="25204"/>
                  <a:pt x="119800" y="25204"/>
                </a:cubicBezTo>
                <a:cubicBezTo>
                  <a:pt x="0" y="25204"/>
                  <a:pt x="0" y="25204"/>
                  <a:pt x="0" y="25204"/>
                </a:cubicBezTo>
                <a:lnTo>
                  <a:pt x="0" y="18959"/>
                </a:lnTo>
                <a:close/>
                <a:moveTo>
                  <a:pt x="87308" y="110408"/>
                </a:moveTo>
                <a:lnTo>
                  <a:pt x="87308" y="110408"/>
                </a:lnTo>
                <a:cubicBezTo>
                  <a:pt x="94485" y="100817"/>
                  <a:pt x="94485" y="100817"/>
                  <a:pt x="94485" y="100817"/>
                </a:cubicBezTo>
                <a:cubicBezTo>
                  <a:pt x="87308" y="93011"/>
                  <a:pt x="87308" y="93011"/>
                  <a:pt x="87308" y="93011"/>
                </a:cubicBezTo>
                <a:cubicBezTo>
                  <a:pt x="85913" y="91449"/>
                  <a:pt x="85913" y="89888"/>
                  <a:pt x="85913" y="88327"/>
                </a:cubicBezTo>
                <a:cubicBezTo>
                  <a:pt x="85913" y="85204"/>
                  <a:pt x="88704" y="81858"/>
                  <a:pt x="91495" y="81858"/>
                </a:cubicBezTo>
                <a:cubicBezTo>
                  <a:pt x="92890" y="81858"/>
                  <a:pt x="94485" y="83643"/>
                  <a:pt x="95880" y="85204"/>
                </a:cubicBezTo>
                <a:cubicBezTo>
                  <a:pt x="102857" y="93011"/>
                  <a:pt x="102857" y="93011"/>
                  <a:pt x="102857" y="93011"/>
                </a:cubicBezTo>
                <a:cubicBezTo>
                  <a:pt x="109833" y="85204"/>
                  <a:pt x="109833" y="85204"/>
                  <a:pt x="109833" y="85204"/>
                </a:cubicBezTo>
                <a:cubicBezTo>
                  <a:pt x="111229" y="83643"/>
                  <a:pt x="112624" y="81858"/>
                  <a:pt x="114219" y="81858"/>
                </a:cubicBezTo>
                <a:cubicBezTo>
                  <a:pt x="117009" y="81858"/>
                  <a:pt x="119800" y="85204"/>
                  <a:pt x="119800" y="88327"/>
                </a:cubicBezTo>
                <a:cubicBezTo>
                  <a:pt x="119800" y="89888"/>
                  <a:pt x="119800" y="91449"/>
                  <a:pt x="118405" y="93011"/>
                </a:cubicBezTo>
                <a:cubicBezTo>
                  <a:pt x="111229" y="100817"/>
                  <a:pt x="111229" y="100817"/>
                  <a:pt x="111229" y="100817"/>
                </a:cubicBezTo>
                <a:cubicBezTo>
                  <a:pt x="118405" y="110408"/>
                  <a:pt x="118405" y="110408"/>
                  <a:pt x="118405" y="110408"/>
                </a:cubicBezTo>
                <a:cubicBezTo>
                  <a:pt x="119800" y="110408"/>
                  <a:pt x="119800" y="111970"/>
                  <a:pt x="119800" y="113531"/>
                </a:cubicBezTo>
                <a:cubicBezTo>
                  <a:pt x="119800" y="118215"/>
                  <a:pt x="117009" y="119776"/>
                  <a:pt x="114219" y="119776"/>
                </a:cubicBezTo>
                <a:cubicBezTo>
                  <a:pt x="112624" y="119776"/>
                  <a:pt x="111229" y="119776"/>
                  <a:pt x="109833" y="118215"/>
                </a:cubicBezTo>
                <a:cubicBezTo>
                  <a:pt x="102857" y="110408"/>
                  <a:pt x="102857" y="110408"/>
                  <a:pt x="102857" y="110408"/>
                </a:cubicBezTo>
                <a:cubicBezTo>
                  <a:pt x="95880" y="118215"/>
                  <a:pt x="95880" y="118215"/>
                  <a:pt x="95880" y="118215"/>
                </a:cubicBezTo>
                <a:cubicBezTo>
                  <a:pt x="94485" y="119776"/>
                  <a:pt x="92890" y="119776"/>
                  <a:pt x="91495" y="119776"/>
                </a:cubicBezTo>
                <a:cubicBezTo>
                  <a:pt x="88704" y="119776"/>
                  <a:pt x="85913" y="118215"/>
                  <a:pt x="85913" y="113531"/>
                </a:cubicBezTo>
                <a:cubicBezTo>
                  <a:pt x="85913" y="111970"/>
                  <a:pt x="85913" y="110408"/>
                  <a:pt x="87308" y="11040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2" name="Shape 4772"/>
          <p:cNvSpPr/>
          <p:nvPr/>
        </p:nvSpPr>
        <p:spPr>
          <a:xfrm>
            <a:off x="9104108" y="4270278"/>
            <a:ext cx="292024" cy="251882"/>
          </a:xfrm>
          <a:custGeom>
            <a:avLst/>
            <a:gdLst/>
            <a:ahLst/>
            <a:cxnLst/>
            <a:rect l="0" t="0" r="0" b="0"/>
            <a:pathLst>
              <a:path w="120000" h="120000" extrusionOk="0">
                <a:moveTo>
                  <a:pt x="114088" y="82442"/>
                </a:moveTo>
                <a:lnTo>
                  <a:pt x="114088" y="82442"/>
                </a:lnTo>
                <a:cubicBezTo>
                  <a:pt x="109950" y="82442"/>
                  <a:pt x="107192" y="84045"/>
                  <a:pt x="105812" y="85877"/>
                </a:cubicBezTo>
                <a:cubicBezTo>
                  <a:pt x="98916" y="93893"/>
                  <a:pt x="98916" y="93893"/>
                  <a:pt x="98916" y="93893"/>
                </a:cubicBezTo>
                <a:cubicBezTo>
                  <a:pt x="97536" y="92290"/>
                  <a:pt x="94581" y="90687"/>
                  <a:pt x="91822" y="90687"/>
                </a:cubicBezTo>
                <a:cubicBezTo>
                  <a:pt x="84926" y="90687"/>
                  <a:pt x="80788" y="97099"/>
                  <a:pt x="80788" y="103511"/>
                </a:cubicBezTo>
                <a:cubicBezTo>
                  <a:pt x="80788" y="105114"/>
                  <a:pt x="80788" y="106946"/>
                  <a:pt x="80788" y="108549"/>
                </a:cubicBezTo>
                <a:cubicBezTo>
                  <a:pt x="5517" y="108549"/>
                  <a:pt x="5517" y="108549"/>
                  <a:pt x="5517" y="108549"/>
                </a:cubicBezTo>
                <a:cubicBezTo>
                  <a:pt x="2758" y="108549"/>
                  <a:pt x="0" y="105114"/>
                  <a:pt x="0" y="101908"/>
                </a:cubicBezTo>
                <a:cubicBezTo>
                  <a:pt x="0" y="93893"/>
                  <a:pt x="0" y="93893"/>
                  <a:pt x="0" y="93893"/>
                </a:cubicBezTo>
                <a:cubicBezTo>
                  <a:pt x="0" y="82442"/>
                  <a:pt x="0" y="82442"/>
                  <a:pt x="0" y="82442"/>
                </a:cubicBezTo>
                <a:cubicBezTo>
                  <a:pt x="0" y="74427"/>
                  <a:pt x="0" y="74427"/>
                  <a:pt x="0" y="74427"/>
                </a:cubicBezTo>
                <a:cubicBezTo>
                  <a:pt x="0" y="63206"/>
                  <a:pt x="0" y="63206"/>
                  <a:pt x="0" y="63206"/>
                </a:cubicBezTo>
                <a:cubicBezTo>
                  <a:pt x="0" y="54961"/>
                  <a:pt x="0" y="54961"/>
                  <a:pt x="0" y="54961"/>
                </a:cubicBezTo>
                <a:cubicBezTo>
                  <a:pt x="0" y="32290"/>
                  <a:pt x="0" y="32290"/>
                  <a:pt x="0" y="32290"/>
                </a:cubicBezTo>
                <a:cubicBezTo>
                  <a:pt x="119802" y="32290"/>
                  <a:pt x="119802" y="32290"/>
                  <a:pt x="119802" y="32290"/>
                </a:cubicBezTo>
                <a:cubicBezTo>
                  <a:pt x="119802" y="54961"/>
                  <a:pt x="119802" y="54961"/>
                  <a:pt x="119802" y="54961"/>
                </a:cubicBezTo>
                <a:cubicBezTo>
                  <a:pt x="119802" y="63206"/>
                  <a:pt x="119802" y="63206"/>
                  <a:pt x="119802" y="63206"/>
                </a:cubicBezTo>
                <a:cubicBezTo>
                  <a:pt x="119802" y="74427"/>
                  <a:pt x="119802" y="74427"/>
                  <a:pt x="119802" y="74427"/>
                </a:cubicBezTo>
                <a:cubicBezTo>
                  <a:pt x="119802" y="82442"/>
                  <a:pt x="119802" y="82442"/>
                  <a:pt x="119802" y="82442"/>
                </a:cubicBezTo>
                <a:cubicBezTo>
                  <a:pt x="119802" y="84045"/>
                  <a:pt x="119802" y="84045"/>
                  <a:pt x="119802" y="84045"/>
                </a:cubicBezTo>
                <a:cubicBezTo>
                  <a:pt x="117044" y="82442"/>
                  <a:pt x="115665" y="82442"/>
                  <a:pt x="114088" y="82442"/>
                </a:cubicBezTo>
                <a:close/>
                <a:moveTo>
                  <a:pt x="0" y="19465"/>
                </a:moveTo>
                <a:lnTo>
                  <a:pt x="0" y="19465"/>
                </a:lnTo>
                <a:cubicBezTo>
                  <a:pt x="0" y="16259"/>
                  <a:pt x="0" y="16259"/>
                  <a:pt x="0" y="16259"/>
                </a:cubicBezTo>
                <a:cubicBezTo>
                  <a:pt x="0" y="6412"/>
                  <a:pt x="0" y="6412"/>
                  <a:pt x="0" y="6412"/>
                </a:cubicBezTo>
                <a:cubicBezTo>
                  <a:pt x="0" y="3206"/>
                  <a:pt x="2758" y="0"/>
                  <a:pt x="5517" y="0"/>
                </a:cubicBezTo>
                <a:cubicBezTo>
                  <a:pt x="13990" y="0"/>
                  <a:pt x="13990" y="0"/>
                  <a:pt x="13990" y="0"/>
                </a:cubicBezTo>
                <a:cubicBezTo>
                  <a:pt x="16748" y="0"/>
                  <a:pt x="16748" y="0"/>
                  <a:pt x="16748" y="0"/>
                </a:cubicBezTo>
                <a:cubicBezTo>
                  <a:pt x="22266" y="0"/>
                  <a:pt x="22266" y="0"/>
                  <a:pt x="22266" y="0"/>
                </a:cubicBezTo>
                <a:cubicBezTo>
                  <a:pt x="33300" y="0"/>
                  <a:pt x="33300" y="0"/>
                  <a:pt x="33300" y="0"/>
                </a:cubicBezTo>
                <a:cubicBezTo>
                  <a:pt x="44532" y="12824"/>
                  <a:pt x="44532" y="12824"/>
                  <a:pt x="44532" y="12824"/>
                </a:cubicBezTo>
                <a:cubicBezTo>
                  <a:pt x="114088" y="12824"/>
                  <a:pt x="114088" y="12824"/>
                  <a:pt x="114088" y="12824"/>
                </a:cubicBezTo>
                <a:cubicBezTo>
                  <a:pt x="117044" y="12824"/>
                  <a:pt x="119802" y="16259"/>
                  <a:pt x="119802" y="19465"/>
                </a:cubicBezTo>
                <a:cubicBezTo>
                  <a:pt x="119802" y="25877"/>
                  <a:pt x="119802" y="25877"/>
                  <a:pt x="119802" y="25877"/>
                </a:cubicBezTo>
                <a:cubicBezTo>
                  <a:pt x="0" y="25877"/>
                  <a:pt x="0" y="25877"/>
                  <a:pt x="0" y="25877"/>
                </a:cubicBezTo>
                <a:lnTo>
                  <a:pt x="0" y="19465"/>
                </a:lnTo>
                <a:close/>
                <a:moveTo>
                  <a:pt x="91822" y="97099"/>
                </a:moveTo>
                <a:lnTo>
                  <a:pt x="91822" y="97099"/>
                </a:lnTo>
                <a:cubicBezTo>
                  <a:pt x="93201" y="97099"/>
                  <a:pt x="94581" y="98702"/>
                  <a:pt x="94581" y="100305"/>
                </a:cubicBezTo>
                <a:cubicBezTo>
                  <a:pt x="98916" y="103511"/>
                  <a:pt x="98916" y="103511"/>
                  <a:pt x="98916" y="103511"/>
                </a:cubicBezTo>
                <a:cubicBezTo>
                  <a:pt x="109950" y="90687"/>
                  <a:pt x="109950" y="90687"/>
                  <a:pt x="109950" y="90687"/>
                </a:cubicBezTo>
                <a:cubicBezTo>
                  <a:pt x="111330" y="89083"/>
                  <a:pt x="112709" y="89083"/>
                  <a:pt x="114088" y="89083"/>
                </a:cubicBezTo>
                <a:cubicBezTo>
                  <a:pt x="117044" y="89083"/>
                  <a:pt x="119802" y="92290"/>
                  <a:pt x="119802" y="95496"/>
                </a:cubicBezTo>
                <a:cubicBezTo>
                  <a:pt x="119802" y="97099"/>
                  <a:pt x="118423" y="98702"/>
                  <a:pt x="117044" y="100305"/>
                </a:cubicBezTo>
                <a:cubicBezTo>
                  <a:pt x="103054" y="116564"/>
                  <a:pt x="103054" y="116564"/>
                  <a:pt x="103054" y="116564"/>
                </a:cubicBezTo>
                <a:cubicBezTo>
                  <a:pt x="101674" y="118167"/>
                  <a:pt x="100295" y="119770"/>
                  <a:pt x="98916" y="119770"/>
                </a:cubicBezTo>
                <a:cubicBezTo>
                  <a:pt x="97536" y="119770"/>
                  <a:pt x="96157" y="118167"/>
                  <a:pt x="94581" y="116564"/>
                </a:cubicBezTo>
                <a:cubicBezTo>
                  <a:pt x="87684" y="108549"/>
                  <a:pt x="87684" y="108549"/>
                  <a:pt x="87684" y="108549"/>
                </a:cubicBezTo>
                <a:cubicBezTo>
                  <a:pt x="86305" y="106946"/>
                  <a:pt x="86305" y="105114"/>
                  <a:pt x="86305" y="103511"/>
                </a:cubicBezTo>
                <a:cubicBezTo>
                  <a:pt x="86305" y="100305"/>
                  <a:pt x="87684" y="97099"/>
                  <a:pt x="91822" y="970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3" name="Shape 4773"/>
          <p:cNvSpPr/>
          <p:nvPr/>
        </p:nvSpPr>
        <p:spPr>
          <a:xfrm>
            <a:off x="8600473" y="4270278"/>
            <a:ext cx="289909" cy="230716"/>
          </a:xfrm>
          <a:custGeom>
            <a:avLst/>
            <a:gdLst/>
            <a:ahLst/>
            <a:cxnLst/>
            <a:rect l="0" t="0" r="0" b="0"/>
            <a:pathLst>
              <a:path w="120000" h="120000" extrusionOk="0">
                <a:moveTo>
                  <a:pt x="112624" y="98589"/>
                </a:moveTo>
                <a:lnTo>
                  <a:pt x="112624" y="98589"/>
                </a:lnTo>
                <a:cubicBezTo>
                  <a:pt x="90099" y="98589"/>
                  <a:pt x="90099" y="98589"/>
                  <a:pt x="90099" y="98589"/>
                </a:cubicBezTo>
                <a:cubicBezTo>
                  <a:pt x="84518" y="98589"/>
                  <a:pt x="78936" y="105560"/>
                  <a:pt x="78936" y="112531"/>
                </a:cubicBezTo>
                <a:cubicBezTo>
                  <a:pt x="78936" y="114273"/>
                  <a:pt x="78936" y="116265"/>
                  <a:pt x="78936" y="118008"/>
                </a:cubicBezTo>
                <a:cubicBezTo>
                  <a:pt x="5581" y="118008"/>
                  <a:pt x="5581" y="118008"/>
                  <a:pt x="5581" y="118008"/>
                </a:cubicBezTo>
                <a:cubicBezTo>
                  <a:pt x="2790" y="118008"/>
                  <a:pt x="0" y="114273"/>
                  <a:pt x="0" y="110788"/>
                </a:cubicBezTo>
                <a:cubicBezTo>
                  <a:pt x="0" y="102074"/>
                  <a:pt x="0" y="102074"/>
                  <a:pt x="0" y="102074"/>
                </a:cubicBezTo>
                <a:cubicBezTo>
                  <a:pt x="0" y="89626"/>
                  <a:pt x="0" y="89626"/>
                  <a:pt x="0" y="89626"/>
                </a:cubicBezTo>
                <a:cubicBezTo>
                  <a:pt x="0" y="80912"/>
                  <a:pt x="0" y="80912"/>
                  <a:pt x="0" y="80912"/>
                </a:cubicBezTo>
                <a:cubicBezTo>
                  <a:pt x="0" y="68713"/>
                  <a:pt x="0" y="68713"/>
                  <a:pt x="0" y="68713"/>
                </a:cubicBezTo>
                <a:cubicBezTo>
                  <a:pt x="0" y="59751"/>
                  <a:pt x="0" y="59751"/>
                  <a:pt x="0" y="59751"/>
                </a:cubicBezTo>
                <a:cubicBezTo>
                  <a:pt x="0" y="35103"/>
                  <a:pt x="0" y="35103"/>
                  <a:pt x="0" y="35103"/>
                </a:cubicBezTo>
                <a:cubicBezTo>
                  <a:pt x="119800" y="35103"/>
                  <a:pt x="119800" y="35103"/>
                  <a:pt x="119800" y="35103"/>
                </a:cubicBezTo>
                <a:cubicBezTo>
                  <a:pt x="119800" y="59751"/>
                  <a:pt x="119800" y="59751"/>
                  <a:pt x="119800" y="59751"/>
                </a:cubicBezTo>
                <a:cubicBezTo>
                  <a:pt x="119800" y="68713"/>
                  <a:pt x="119800" y="68713"/>
                  <a:pt x="119800" y="68713"/>
                </a:cubicBezTo>
                <a:cubicBezTo>
                  <a:pt x="119800" y="80912"/>
                  <a:pt x="119800" y="80912"/>
                  <a:pt x="119800" y="80912"/>
                </a:cubicBezTo>
                <a:cubicBezTo>
                  <a:pt x="119800" y="89626"/>
                  <a:pt x="119800" y="89626"/>
                  <a:pt x="119800" y="89626"/>
                </a:cubicBezTo>
                <a:cubicBezTo>
                  <a:pt x="119800" y="102074"/>
                  <a:pt x="119800" y="102074"/>
                  <a:pt x="119800" y="102074"/>
                </a:cubicBezTo>
                <a:cubicBezTo>
                  <a:pt x="118405" y="100331"/>
                  <a:pt x="115415" y="98589"/>
                  <a:pt x="112624" y="98589"/>
                </a:cubicBezTo>
                <a:close/>
                <a:moveTo>
                  <a:pt x="0" y="21161"/>
                </a:moveTo>
                <a:lnTo>
                  <a:pt x="0" y="21161"/>
                </a:lnTo>
                <a:cubicBezTo>
                  <a:pt x="0" y="17676"/>
                  <a:pt x="0" y="17676"/>
                  <a:pt x="0" y="17676"/>
                </a:cubicBezTo>
                <a:cubicBezTo>
                  <a:pt x="0" y="6970"/>
                  <a:pt x="0" y="6970"/>
                  <a:pt x="0" y="6970"/>
                </a:cubicBezTo>
                <a:cubicBezTo>
                  <a:pt x="0" y="3485"/>
                  <a:pt x="2790" y="0"/>
                  <a:pt x="5581" y="0"/>
                </a:cubicBezTo>
                <a:cubicBezTo>
                  <a:pt x="12558" y="0"/>
                  <a:pt x="12558" y="0"/>
                  <a:pt x="12558" y="0"/>
                </a:cubicBezTo>
                <a:cubicBezTo>
                  <a:pt x="16943" y="0"/>
                  <a:pt x="16943" y="0"/>
                  <a:pt x="16943" y="0"/>
                </a:cubicBezTo>
                <a:cubicBezTo>
                  <a:pt x="22524" y="0"/>
                  <a:pt x="22524" y="0"/>
                  <a:pt x="22524" y="0"/>
                </a:cubicBezTo>
                <a:cubicBezTo>
                  <a:pt x="33687" y="0"/>
                  <a:pt x="33687" y="0"/>
                  <a:pt x="33687" y="0"/>
                </a:cubicBezTo>
                <a:cubicBezTo>
                  <a:pt x="45049" y="13941"/>
                  <a:pt x="45049" y="13941"/>
                  <a:pt x="45049" y="13941"/>
                </a:cubicBezTo>
                <a:cubicBezTo>
                  <a:pt x="114019" y="13941"/>
                  <a:pt x="114019" y="13941"/>
                  <a:pt x="114019" y="13941"/>
                </a:cubicBezTo>
                <a:cubicBezTo>
                  <a:pt x="118405" y="13941"/>
                  <a:pt x="119800" y="17676"/>
                  <a:pt x="119800" y="21161"/>
                </a:cubicBezTo>
                <a:cubicBezTo>
                  <a:pt x="119800" y="28132"/>
                  <a:pt x="119800" y="28132"/>
                  <a:pt x="119800" y="28132"/>
                </a:cubicBezTo>
                <a:cubicBezTo>
                  <a:pt x="0" y="28132"/>
                  <a:pt x="0" y="28132"/>
                  <a:pt x="0" y="28132"/>
                </a:cubicBezTo>
                <a:lnTo>
                  <a:pt x="0" y="21161"/>
                </a:lnTo>
                <a:close/>
                <a:moveTo>
                  <a:pt x="90099" y="105560"/>
                </a:moveTo>
                <a:lnTo>
                  <a:pt x="90099" y="105560"/>
                </a:lnTo>
                <a:cubicBezTo>
                  <a:pt x="112624" y="105560"/>
                  <a:pt x="112624" y="105560"/>
                  <a:pt x="112624" y="105560"/>
                </a:cubicBezTo>
                <a:cubicBezTo>
                  <a:pt x="115415" y="105560"/>
                  <a:pt x="118405" y="109045"/>
                  <a:pt x="118405" y="112531"/>
                </a:cubicBezTo>
                <a:cubicBezTo>
                  <a:pt x="118405" y="118008"/>
                  <a:pt x="115415" y="119751"/>
                  <a:pt x="112624" y="119751"/>
                </a:cubicBezTo>
                <a:cubicBezTo>
                  <a:pt x="90099" y="119751"/>
                  <a:pt x="90099" y="119751"/>
                  <a:pt x="90099" y="119751"/>
                </a:cubicBezTo>
                <a:cubicBezTo>
                  <a:pt x="87308" y="119751"/>
                  <a:pt x="84518" y="118008"/>
                  <a:pt x="84518" y="112531"/>
                </a:cubicBezTo>
                <a:cubicBezTo>
                  <a:pt x="84518" y="109045"/>
                  <a:pt x="87308" y="105560"/>
                  <a:pt x="90099" y="10556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4" name="Shape 4774"/>
          <p:cNvSpPr/>
          <p:nvPr/>
        </p:nvSpPr>
        <p:spPr>
          <a:xfrm>
            <a:off x="8094722" y="4270278"/>
            <a:ext cx="287792" cy="258233"/>
          </a:xfrm>
          <a:custGeom>
            <a:avLst/>
            <a:gdLst/>
            <a:ahLst/>
            <a:cxnLst/>
            <a:rect l="0" t="0" r="0" b="0"/>
            <a:pathLst>
              <a:path w="120000" h="120000" extrusionOk="0">
                <a:moveTo>
                  <a:pt x="112811" y="88327"/>
                </a:moveTo>
                <a:lnTo>
                  <a:pt x="112811" y="88327"/>
                </a:lnTo>
                <a:cubicBezTo>
                  <a:pt x="112811" y="81858"/>
                  <a:pt x="107221" y="75613"/>
                  <a:pt x="101630" y="75613"/>
                </a:cubicBezTo>
                <a:cubicBezTo>
                  <a:pt x="94442" y="75613"/>
                  <a:pt x="90249" y="81858"/>
                  <a:pt x="90249" y="88327"/>
                </a:cubicBezTo>
                <a:cubicBezTo>
                  <a:pt x="83261" y="88327"/>
                  <a:pt x="79068" y="94572"/>
                  <a:pt x="79068" y="100817"/>
                </a:cubicBezTo>
                <a:cubicBezTo>
                  <a:pt x="79068" y="102379"/>
                  <a:pt x="79068" y="104163"/>
                  <a:pt x="79068" y="105724"/>
                </a:cubicBezTo>
                <a:cubicBezTo>
                  <a:pt x="5590" y="105724"/>
                  <a:pt x="5590" y="105724"/>
                  <a:pt x="5590" y="105724"/>
                </a:cubicBezTo>
                <a:cubicBezTo>
                  <a:pt x="1397"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80297"/>
                  <a:pt x="119800" y="80297"/>
                  <a:pt x="119800" y="80297"/>
                </a:cubicBezTo>
                <a:cubicBezTo>
                  <a:pt x="119800" y="91449"/>
                  <a:pt x="119800" y="91449"/>
                  <a:pt x="119800" y="91449"/>
                </a:cubicBezTo>
                <a:cubicBezTo>
                  <a:pt x="118402" y="89888"/>
                  <a:pt x="115607" y="88327"/>
                  <a:pt x="112811" y="88327"/>
                </a:cubicBezTo>
                <a:close/>
                <a:moveTo>
                  <a:pt x="0" y="18959"/>
                </a:moveTo>
                <a:lnTo>
                  <a:pt x="0" y="18959"/>
                </a:lnTo>
                <a:cubicBezTo>
                  <a:pt x="0" y="15836"/>
                  <a:pt x="0" y="15836"/>
                  <a:pt x="0" y="15836"/>
                </a:cubicBezTo>
                <a:cubicBezTo>
                  <a:pt x="0" y="6245"/>
                  <a:pt x="0" y="6245"/>
                  <a:pt x="0" y="6245"/>
                </a:cubicBezTo>
                <a:cubicBezTo>
                  <a:pt x="0" y="3122"/>
                  <a:pt x="1397" y="0"/>
                  <a:pt x="5590" y="0"/>
                </a:cubicBezTo>
                <a:cubicBezTo>
                  <a:pt x="12579" y="0"/>
                  <a:pt x="12579" y="0"/>
                  <a:pt x="12579" y="0"/>
                </a:cubicBezTo>
                <a:cubicBezTo>
                  <a:pt x="16971" y="0"/>
                  <a:pt x="16971" y="0"/>
                  <a:pt x="16971" y="0"/>
                </a:cubicBezTo>
                <a:cubicBezTo>
                  <a:pt x="22562" y="0"/>
                  <a:pt x="22562" y="0"/>
                  <a:pt x="22562" y="0"/>
                </a:cubicBezTo>
                <a:cubicBezTo>
                  <a:pt x="33743" y="0"/>
                  <a:pt x="33743" y="0"/>
                  <a:pt x="33743" y="0"/>
                </a:cubicBezTo>
                <a:cubicBezTo>
                  <a:pt x="45124" y="12490"/>
                  <a:pt x="45124" y="12490"/>
                  <a:pt x="45124" y="12490"/>
                </a:cubicBezTo>
                <a:cubicBezTo>
                  <a:pt x="114209" y="12490"/>
                  <a:pt x="114209" y="12490"/>
                  <a:pt x="114209" y="12490"/>
                </a:cubicBezTo>
                <a:cubicBezTo>
                  <a:pt x="117004" y="12490"/>
                  <a:pt x="119800" y="15836"/>
                  <a:pt x="119800" y="18959"/>
                </a:cubicBezTo>
                <a:cubicBezTo>
                  <a:pt x="119800" y="25204"/>
                  <a:pt x="119800" y="25204"/>
                  <a:pt x="119800" y="25204"/>
                </a:cubicBezTo>
                <a:cubicBezTo>
                  <a:pt x="0" y="25204"/>
                  <a:pt x="0" y="25204"/>
                  <a:pt x="0" y="25204"/>
                </a:cubicBezTo>
                <a:lnTo>
                  <a:pt x="0" y="18959"/>
                </a:lnTo>
                <a:close/>
                <a:moveTo>
                  <a:pt x="90249" y="94572"/>
                </a:moveTo>
                <a:lnTo>
                  <a:pt x="90249" y="94572"/>
                </a:lnTo>
                <a:cubicBezTo>
                  <a:pt x="95840" y="94572"/>
                  <a:pt x="95840" y="94572"/>
                  <a:pt x="95840" y="94572"/>
                </a:cubicBezTo>
                <a:cubicBezTo>
                  <a:pt x="95840" y="88327"/>
                  <a:pt x="95840" y="88327"/>
                  <a:pt x="95840" y="88327"/>
                </a:cubicBezTo>
                <a:cubicBezTo>
                  <a:pt x="95840" y="85204"/>
                  <a:pt x="97237" y="81858"/>
                  <a:pt x="101630" y="81858"/>
                </a:cubicBezTo>
                <a:cubicBezTo>
                  <a:pt x="104425" y="81858"/>
                  <a:pt x="107221" y="85204"/>
                  <a:pt x="107221" y="88327"/>
                </a:cubicBezTo>
                <a:cubicBezTo>
                  <a:pt x="107221" y="94572"/>
                  <a:pt x="107221" y="94572"/>
                  <a:pt x="107221" y="94572"/>
                </a:cubicBezTo>
                <a:cubicBezTo>
                  <a:pt x="112811" y="94572"/>
                  <a:pt x="112811" y="94572"/>
                  <a:pt x="112811" y="94572"/>
                </a:cubicBezTo>
                <a:cubicBezTo>
                  <a:pt x="115607" y="94572"/>
                  <a:pt x="118402" y="97695"/>
                  <a:pt x="118402" y="100817"/>
                </a:cubicBezTo>
                <a:cubicBezTo>
                  <a:pt x="118402" y="105724"/>
                  <a:pt x="115607" y="107286"/>
                  <a:pt x="112811" y="107286"/>
                </a:cubicBezTo>
                <a:cubicBezTo>
                  <a:pt x="107221" y="107286"/>
                  <a:pt x="107221" y="107286"/>
                  <a:pt x="107221" y="107286"/>
                </a:cubicBezTo>
                <a:cubicBezTo>
                  <a:pt x="107221" y="113531"/>
                  <a:pt x="107221" y="113531"/>
                  <a:pt x="107221" y="113531"/>
                </a:cubicBezTo>
                <a:cubicBezTo>
                  <a:pt x="107221" y="118215"/>
                  <a:pt x="104425" y="119776"/>
                  <a:pt x="101630" y="119776"/>
                </a:cubicBezTo>
                <a:cubicBezTo>
                  <a:pt x="97237" y="119776"/>
                  <a:pt x="95840" y="118215"/>
                  <a:pt x="95840" y="113531"/>
                </a:cubicBezTo>
                <a:cubicBezTo>
                  <a:pt x="95840" y="107286"/>
                  <a:pt x="95840" y="107286"/>
                  <a:pt x="95840" y="107286"/>
                </a:cubicBezTo>
                <a:cubicBezTo>
                  <a:pt x="90249" y="107286"/>
                  <a:pt x="90249" y="107286"/>
                  <a:pt x="90249" y="107286"/>
                </a:cubicBezTo>
                <a:cubicBezTo>
                  <a:pt x="86056" y="107286"/>
                  <a:pt x="84658" y="105724"/>
                  <a:pt x="84658" y="100817"/>
                </a:cubicBezTo>
                <a:cubicBezTo>
                  <a:pt x="84658" y="97695"/>
                  <a:pt x="86056" y="94572"/>
                  <a:pt x="90249" y="945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5" name="Shape 4775"/>
          <p:cNvSpPr/>
          <p:nvPr/>
        </p:nvSpPr>
        <p:spPr>
          <a:xfrm>
            <a:off x="7586855" y="4270278"/>
            <a:ext cx="292024" cy="228600"/>
          </a:xfrm>
          <a:custGeom>
            <a:avLst/>
            <a:gdLst/>
            <a:ahLst/>
            <a:cxnLst/>
            <a:rect l="0" t="0" r="0" b="0"/>
            <a:pathLst>
              <a:path w="120000" h="120000" extrusionOk="0">
                <a:moveTo>
                  <a:pt x="114276" y="119747"/>
                </a:moveTo>
                <a:lnTo>
                  <a:pt x="114276" y="119747"/>
                </a:lnTo>
                <a:cubicBezTo>
                  <a:pt x="5526" y="119747"/>
                  <a:pt x="5526" y="119747"/>
                  <a:pt x="5526" y="119747"/>
                </a:cubicBezTo>
                <a:cubicBezTo>
                  <a:pt x="2763" y="119747"/>
                  <a:pt x="0" y="115957"/>
                  <a:pt x="0" y="112421"/>
                </a:cubicBezTo>
                <a:cubicBezTo>
                  <a:pt x="0" y="103578"/>
                  <a:pt x="0" y="103578"/>
                  <a:pt x="0" y="103578"/>
                </a:cubicBezTo>
                <a:cubicBezTo>
                  <a:pt x="0" y="90947"/>
                  <a:pt x="0" y="90947"/>
                  <a:pt x="0" y="90947"/>
                </a:cubicBezTo>
                <a:cubicBezTo>
                  <a:pt x="0" y="82105"/>
                  <a:pt x="0" y="82105"/>
                  <a:pt x="0" y="82105"/>
                </a:cubicBezTo>
                <a:cubicBezTo>
                  <a:pt x="0" y="69726"/>
                  <a:pt x="0" y="69726"/>
                  <a:pt x="0" y="69726"/>
                </a:cubicBezTo>
                <a:cubicBezTo>
                  <a:pt x="0" y="60631"/>
                  <a:pt x="0" y="60631"/>
                  <a:pt x="0" y="60631"/>
                </a:cubicBezTo>
                <a:cubicBezTo>
                  <a:pt x="0" y="35621"/>
                  <a:pt x="0" y="35621"/>
                  <a:pt x="0" y="35621"/>
                </a:cubicBezTo>
                <a:cubicBezTo>
                  <a:pt x="119802" y="35621"/>
                  <a:pt x="119802" y="35621"/>
                  <a:pt x="119802" y="35621"/>
                </a:cubicBezTo>
                <a:cubicBezTo>
                  <a:pt x="119802" y="60631"/>
                  <a:pt x="119802" y="60631"/>
                  <a:pt x="119802" y="60631"/>
                </a:cubicBezTo>
                <a:cubicBezTo>
                  <a:pt x="119802" y="69726"/>
                  <a:pt x="119802" y="69726"/>
                  <a:pt x="119802" y="69726"/>
                </a:cubicBezTo>
                <a:cubicBezTo>
                  <a:pt x="119802" y="82105"/>
                  <a:pt x="119802" y="82105"/>
                  <a:pt x="119802" y="82105"/>
                </a:cubicBezTo>
                <a:cubicBezTo>
                  <a:pt x="119802" y="90947"/>
                  <a:pt x="119802" y="90947"/>
                  <a:pt x="119802" y="90947"/>
                </a:cubicBezTo>
                <a:cubicBezTo>
                  <a:pt x="119802" y="103578"/>
                  <a:pt x="119802" y="103578"/>
                  <a:pt x="119802" y="103578"/>
                </a:cubicBezTo>
                <a:cubicBezTo>
                  <a:pt x="119802" y="112421"/>
                  <a:pt x="119802" y="112421"/>
                  <a:pt x="119802" y="112421"/>
                </a:cubicBezTo>
                <a:cubicBezTo>
                  <a:pt x="119802" y="115957"/>
                  <a:pt x="117039" y="119747"/>
                  <a:pt x="114276" y="119747"/>
                </a:cubicBezTo>
                <a:close/>
                <a:moveTo>
                  <a:pt x="0" y="21473"/>
                </a:moveTo>
                <a:lnTo>
                  <a:pt x="0" y="21473"/>
                </a:lnTo>
                <a:cubicBezTo>
                  <a:pt x="0" y="17936"/>
                  <a:pt x="0" y="17936"/>
                  <a:pt x="0" y="17936"/>
                </a:cubicBezTo>
                <a:cubicBezTo>
                  <a:pt x="0" y="7073"/>
                  <a:pt x="0" y="7073"/>
                  <a:pt x="0" y="7073"/>
                </a:cubicBezTo>
                <a:cubicBezTo>
                  <a:pt x="0" y="3536"/>
                  <a:pt x="2763" y="0"/>
                  <a:pt x="5526" y="0"/>
                </a:cubicBezTo>
                <a:cubicBezTo>
                  <a:pt x="13815" y="0"/>
                  <a:pt x="13815" y="0"/>
                  <a:pt x="13815" y="0"/>
                </a:cubicBezTo>
                <a:cubicBezTo>
                  <a:pt x="16578" y="0"/>
                  <a:pt x="16578" y="0"/>
                  <a:pt x="16578" y="0"/>
                </a:cubicBezTo>
                <a:cubicBezTo>
                  <a:pt x="22302" y="0"/>
                  <a:pt x="22302" y="0"/>
                  <a:pt x="22302" y="0"/>
                </a:cubicBezTo>
                <a:cubicBezTo>
                  <a:pt x="33355" y="0"/>
                  <a:pt x="33355" y="0"/>
                  <a:pt x="33355" y="0"/>
                </a:cubicBezTo>
                <a:cubicBezTo>
                  <a:pt x="44605" y="14147"/>
                  <a:pt x="44605" y="14147"/>
                  <a:pt x="44605" y="14147"/>
                </a:cubicBezTo>
                <a:cubicBezTo>
                  <a:pt x="114276" y="14147"/>
                  <a:pt x="114276" y="14147"/>
                  <a:pt x="114276" y="14147"/>
                </a:cubicBezTo>
                <a:cubicBezTo>
                  <a:pt x="117039" y="14147"/>
                  <a:pt x="119802" y="17936"/>
                  <a:pt x="119802" y="21473"/>
                </a:cubicBezTo>
                <a:cubicBezTo>
                  <a:pt x="119802" y="28547"/>
                  <a:pt x="119802" y="28547"/>
                  <a:pt x="119802" y="28547"/>
                </a:cubicBezTo>
                <a:cubicBezTo>
                  <a:pt x="0" y="28547"/>
                  <a:pt x="0" y="28547"/>
                  <a:pt x="0" y="28547"/>
                </a:cubicBezTo>
                <a:lnTo>
                  <a:pt x="0" y="2147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6" name="Shape 4776"/>
          <p:cNvSpPr/>
          <p:nvPr/>
        </p:nvSpPr>
        <p:spPr>
          <a:xfrm>
            <a:off x="10579040" y="2204054"/>
            <a:ext cx="287792" cy="289984"/>
          </a:xfrm>
          <a:custGeom>
            <a:avLst/>
            <a:gdLst/>
            <a:ahLst/>
            <a:cxnLst/>
            <a:rect l="0" t="0" r="0" b="0"/>
            <a:pathLst>
              <a:path w="120000" h="120000" extrusionOk="0">
                <a:moveTo>
                  <a:pt x="60698" y="119800"/>
                </a:moveTo>
                <a:lnTo>
                  <a:pt x="60698" y="119800"/>
                </a:lnTo>
                <a:cubicBezTo>
                  <a:pt x="26755" y="119800"/>
                  <a:pt x="0" y="93089"/>
                  <a:pt x="0" y="60598"/>
                </a:cubicBezTo>
                <a:cubicBezTo>
                  <a:pt x="0" y="26910"/>
                  <a:pt x="26755" y="0"/>
                  <a:pt x="60698" y="0"/>
                </a:cubicBezTo>
                <a:cubicBezTo>
                  <a:pt x="93044" y="0"/>
                  <a:pt x="119800" y="26910"/>
                  <a:pt x="119800" y="60598"/>
                </a:cubicBezTo>
                <a:cubicBezTo>
                  <a:pt x="119800" y="93089"/>
                  <a:pt x="93044" y="119800"/>
                  <a:pt x="60698" y="119800"/>
                </a:cubicBezTo>
                <a:close/>
                <a:moveTo>
                  <a:pt x="60698" y="11362"/>
                </a:moveTo>
                <a:lnTo>
                  <a:pt x="60698" y="11362"/>
                </a:lnTo>
                <a:cubicBezTo>
                  <a:pt x="33743" y="11362"/>
                  <a:pt x="11181" y="33887"/>
                  <a:pt x="11181" y="60598"/>
                </a:cubicBezTo>
                <a:cubicBezTo>
                  <a:pt x="11181" y="87508"/>
                  <a:pt x="33743" y="108637"/>
                  <a:pt x="60698" y="108637"/>
                </a:cubicBezTo>
                <a:cubicBezTo>
                  <a:pt x="87454" y="108637"/>
                  <a:pt x="108618" y="87508"/>
                  <a:pt x="108618" y="60598"/>
                </a:cubicBezTo>
                <a:cubicBezTo>
                  <a:pt x="108618" y="33887"/>
                  <a:pt x="87454" y="11362"/>
                  <a:pt x="60698" y="11362"/>
                </a:cubicBezTo>
                <a:close/>
                <a:moveTo>
                  <a:pt x="78868" y="73355"/>
                </a:moveTo>
                <a:lnTo>
                  <a:pt x="78868" y="73355"/>
                </a:lnTo>
                <a:cubicBezTo>
                  <a:pt x="78868" y="76146"/>
                  <a:pt x="76073" y="78936"/>
                  <a:pt x="73277" y="78936"/>
                </a:cubicBezTo>
                <a:cubicBezTo>
                  <a:pt x="70482" y="78936"/>
                  <a:pt x="67687" y="76146"/>
                  <a:pt x="67687" y="73355"/>
                </a:cubicBezTo>
                <a:cubicBezTo>
                  <a:pt x="67687" y="64983"/>
                  <a:pt x="67687" y="64983"/>
                  <a:pt x="67687" y="64983"/>
                </a:cubicBezTo>
                <a:cubicBezTo>
                  <a:pt x="50715" y="77541"/>
                  <a:pt x="50715" y="77541"/>
                  <a:pt x="50715" y="77541"/>
                </a:cubicBezTo>
                <a:cubicBezTo>
                  <a:pt x="49317" y="78936"/>
                  <a:pt x="47920"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7920" y="40863"/>
                  <a:pt x="49317" y="42458"/>
                  <a:pt x="50715" y="42458"/>
                </a:cubicBezTo>
                <a:cubicBezTo>
                  <a:pt x="67687" y="55016"/>
                  <a:pt x="67687" y="55016"/>
                  <a:pt x="67687" y="55016"/>
                </a:cubicBezTo>
                <a:cubicBezTo>
                  <a:pt x="67687" y="46644"/>
                  <a:pt x="67687" y="46644"/>
                  <a:pt x="67687" y="46644"/>
                </a:cubicBezTo>
                <a:cubicBezTo>
                  <a:pt x="67687" y="43853"/>
                  <a:pt x="70482"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7" name="Shape 4777"/>
          <p:cNvSpPr/>
          <p:nvPr/>
        </p:nvSpPr>
        <p:spPr>
          <a:xfrm>
            <a:off x="10073289" y="2204054"/>
            <a:ext cx="287792" cy="289984"/>
          </a:xfrm>
          <a:custGeom>
            <a:avLst/>
            <a:gdLst/>
            <a:ahLst/>
            <a:cxnLst/>
            <a:rect l="0" t="0" r="0" b="0"/>
            <a:pathLst>
              <a:path w="120000" h="120000" extrusionOk="0">
                <a:moveTo>
                  <a:pt x="59101" y="119800"/>
                </a:moveTo>
                <a:lnTo>
                  <a:pt x="59101" y="119800"/>
                </a:lnTo>
                <a:cubicBezTo>
                  <a:pt x="26755" y="119800"/>
                  <a:pt x="0" y="93089"/>
                  <a:pt x="0" y="60598"/>
                </a:cubicBezTo>
                <a:cubicBezTo>
                  <a:pt x="0" y="26910"/>
                  <a:pt x="26755" y="0"/>
                  <a:pt x="59101" y="0"/>
                </a:cubicBezTo>
                <a:cubicBezTo>
                  <a:pt x="93044" y="0"/>
                  <a:pt x="119800" y="26910"/>
                  <a:pt x="119800" y="60598"/>
                </a:cubicBezTo>
                <a:cubicBezTo>
                  <a:pt x="119800" y="93089"/>
                  <a:pt x="93044" y="119800"/>
                  <a:pt x="59101" y="119800"/>
                </a:cubicBezTo>
                <a:close/>
                <a:moveTo>
                  <a:pt x="59101" y="11362"/>
                </a:moveTo>
                <a:lnTo>
                  <a:pt x="59101" y="11362"/>
                </a:lnTo>
                <a:cubicBezTo>
                  <a:pt x="32346" y="11362"/>
                  <a:pt x="11181" y="33887"/>
                  <a:pt x="11181" y="60598"/>
                </a:cubicBezTo>
                <a:cubicBezTo>
                  <a:pt x="11181" y="87508"/>
                  <a:pt x="32346" y="108637"/>
                  <a:pt x="59101" y="108637"/>
                </a:cubicBezTo>
                <a:cubicBezTo>
                  <a:pt x="86056" y="108637"/>
                  <a:pt x="108618" y="87508"/>
                  <a:pt x="108618" y="60598"/>
                </a:cubicBezTo>
                <a:cubicBezTo>
                  <a:pt x="108618" y="33887"/>
                  <a:pt x="86056" y="11362"/>
                  <a:pt x="59101" y="11362"/>
                </a:cubicBezTo>
                <a:close/>
                <a:moveTo>
                  <a:pt x="78868" y="73355"/>
                </a:moveTo>
                <a:lnTo>
                  <a:pt x="78868" y="73355"/>
                </a:lnTo>
                <a:cubicBezTo>
                  <a:pt x="78868" y="76146"/>
                  <a:pt x="76073" y="78936"/>
                  <a:pt x="73277" y="78936"/>
                </a:cubicBezTo>
                <a:cubicBezTo>
                  <a:pt x="71880" y="78936"/>
                  <a:pt x="70482" y="78936"/>
                  <a:pt x="69084" y="77541"/>
                </a:cubicBezTo>
                <a:cubicBezTo>
                  <a:pt x="52113" y="64983"/>
                  <a:pt x="52113" y="64983"/>
                  <a:pt x="52113" y="64983"/>
                </a:cubicBezTo>
                <a:cubicBezTo>
                  <a:pt x="52113" y="73355"/>
                  <a:pt x="52113" y="73355"/>
                  <a:pt x="52113" y="73355"/>
                </a:cubicBezTo>
                <a:cubicBezTo>
                  <a:pt x="52113" y="76146"/>
                  <a:pt x="49317"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9317" y="40863"/>
                  <a:pt x="52113" y="43853"/>
                  <a:pt x="52113" y="46644"/>
                </a:cubicBezTo>
                <a:cubicBezTo>
                  <a:pt x="52113" y="55016"/>
                  <a:pt x="52113" y="55016"/>
                  <a:pt x="52113" y="55016"/>
                </a:cubicBezTo>
                <a:cubicBezTo>
                  <a:pt x="69084" y="42458"/>
                  <a:pt x="69084" y="42458"/>
                  <a:pt x="69084" y="42458"/>
                </a:cubicBezTo>
                <a:cubicBezTo>
                  <a:pt x="70482" y="42458"/>
                  <a:pt x="71880"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8" name="Shape 4778"/>
          <p:cNvSpPr/>
          <p:nvPr/>
        </p:nvSpPr>
        <p:spPr>
          <a:xfrm>
            <a:off x="9565422" y="2204054"/>
            <a:ext cx="292024" cy="289984"/>
          </a:xfrm>
          <a:custGeom>
            <a:avLst/>
            <a:gdLst/>
            <a:ahLst/>
            <a:cxnLst/>
            <a:rect l="0" t="0" r="0" b="0"/>
            <a:pathLst>
              <a:path w="120000" h="120000" extrusionOk="0">
                <a:moveTo>
                  <a:pt x="59901" y="119800"/>
                </a:moveTo>
                <a:lnTo>
                  <a:pt x="59901" y="119800"/>
                </a:lnTo>
                <a:cubicBezTo>
                  <a:pt x="26600" y="119800"/>
                  <a:pt x="0" y="93089"/>
                  <a:pt x="0" y="60598"/>
                </a:cubicBezTo>
                <a:cubicBezTo>
                  <a:pt x="0" y="26910"/>
                  <a:pt x="26600"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502" y="108637"/>
                  <a:pt x="108768" y="87508"/>
                  <a:pt x="108768" y="60598"/>
                </a:cubicBezTo>
                <a:cubicBezTo>
                  <a:pt x="108768" y="33887"/>
                  <a:pt x="86502" y="11362"/>
                  <a:pt x="59901" y="11362"/>
                </a:cubicBezTo>
                <a:close/>
                <a:moveTo>
                  <a:pt x="85123" y="64983"/>
                </a:moveTo>
                <a:lnTo>
                  <a:pt x="85123" y="64983"/>
                </a:lnTo>
                <a:cubicBezTo>
                  <a:pt x="66995" y="77541"/>
                  <a:pt x="66995" y="77541"/>
                  <a:pt x="66995" y="77541"/>
                </a:cubicBezTo>
                <a:cubicBezTo>
                  <a:pt x="65615" y="78936"/>
                  <a:pt x="65615" y="78936"/>
                  <a:pt x="64236" y="78936"/>
                </a:cubicBezTo>
                <a:cubicBezTo>
                  <a:pt x="59901" y="78936"/>
                  <a:pt x="58522" y="76146"/>
                  <a:pt x="58522" y="73355"/>
                </a:cubicBezTo>
                <a:cubicBezTo>
                  <a:pt x="58522" y="66378"/>
                  <a:pt x="58522" y="66378"/>
                  <a:pt x="58522" y="66378"/>
                </a:cubicBezTo>
                <a:cubicBezTo>
                  <a:pt x="40394" y="77541"/>
                  <a:pt x="40394" y="77541"/>
                  <a:pt x="40394" y="77541"/>
                </a:cubicBezTo>
                <a:cubicBezTo>
                  <a:pt x="40394" y="78936"/>
                  <a:pt x="39014" y="78936"/>
                  <a:pt x="37635" y="78936"/>
                </a:cubicBezTo>
                <a:cubicBezTo>
                  <a:pt x="34876" y="78936"/>
                  <a:pt x="32118" y="76146"/>
                  <a:pt x="32118" y="73355"/>
                </a:cubicBezTo>
                <a:cubicBezTo>
                  <a:pt x="32118" y="46644"/>
                  <a:pt x="32118" y="46644"/>
                  <a:pt x="32118" y="46644"/>
                </a:cubicBezTo>
                <a:cubicBezTo>
                  <a:pt x="32118" y="43853"/>
                  <a:pt x="34876" y="40863"/>
                  <a:pt x="37635" y="40863"/>
                </a:cubicBezTo>
                <a:cubicBezTo>
                  <a:pt x="39014" y="40863"/>
                  <a:pt x="40394" y="42458"/>
                  <a:pt x="40394" y="42458"/>
                </a:cubicBezTo>
                <a:cubicBezTo>
                  <a:pt x="58522" y="55016"/>
                  <a:pt x="58522" y="55016"/>
                  <a:pt x="58522" y="55016"/>
                </a:cubicBezTo>
                <a:cubicBezTo>
                  <a:pt x="58522" y="46644"/>
                  <a:pt x="58522" y="46644"/>
                  <a:pt x="58522" y="46644"/>
                </a:cubicBezTo>
                <a:cubicBezTo>
                  <a:pt x="58522" y="43853"/>
                  <a:pt x="59901" y="40863"/>
                  <a:pt x="64236" y="40863"/>
                </a:cubicBezTo>
                <a:cubicBezTo>
                  <a:pt x="65615" y="40863"/>
                  <a:pt x="65615" y="42458"/>
                  <a:pt x="66995" y="42458"/>
                </a:cubicBezTo>
                <a:cubicBezTo>
                  <a:pt x="85123" y="55016"/>
                  <a:pt x="85123" y="55016"/>
                  <a:pt x="85123" y="55016"/>
                </a:cubicBezTo>
                <a:cubicBezTo>
                  <a:pt x="86502" y="56411"/>
                  <a:pt x="87881" y="57807"/>
                  <a:pt x="87881" y="60598"/>
                </a:cubicBezTo>
                <a:cubicBezTo>
                  <a:pt x="87881" y="61993"/>
                  <a:pt x="86502" y="63388"/>
                  <a:pt x="85123"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79" name="Shape 4779"/>
          <p:cNvSpPr/>
          <p:nvPr/>
        </p:nvSpPr>
        <p:spPr>
          <a:xfrm>
            <a:off x="9059669" y="2204054"/>
            <a:ext cx="289909" cy="289984"/>
          </a:xfrm>
          <a:custGeom>
            <a:avLst/>
            <a:gdLst/>
            <a:ahLst/>
            <a:cxnLst/>
            <a:rect l="0" t="0" r="0" b="0"/>
            <a:pathLst>
              <a:path w="120000" h="120000" extrusionOk="0">
                <a:moveTo>
                  <a:pt x="60598" y="119800"/>
                </a:moveTo>
                <a:lnTo>
                  <a:pt x="60598" y="119800"/>
                </a:lnTo>
                <a:cubicBezTo>
                  <a:pt x="93089" y="119800"/>
                  <a:pt x="119800" y="93089"/>
                  <a:pt x="119800" y="60598"/>
                </a:cubicBezTo>
                <a:cubicBezTo>
                  <a:pt x="119800" y="26910"/>
                  <a:pt x="93089" y="0"/>
                  <a:pt x="60598" y="0"/>
                </a:cubicBezTo>
                <a:cubicBezTo>
                  <a:pt x="26910" y="0"/>
                  <a:pt x="0" y="26910"/>
                  <a:pt x="0" y="60598"/>
                </a:cubicBezTo>
                <a:cubicBezTo>
                  <a:pt x="0" y="93089"/>
                  <a:pt x="26910" y="119800"/>
                  <a:pt x="60598" y="119800"/>
                </a:cubicBezTo>
                <a:close/>
                <a:moveTo>
                  <a:pt x="60598" y="11362"/>
                </a:moveTo>
                <a:lnTo>
                  <a:pt x="60598" y="11362"/>
                </a:lnTo>
                <a:cubicBezTo>
                  <a:pt x="87508" y="11362"/>
                  <a:pt x="108438" y="33887"/>
                  <a:pt x="108438" y="60598"/>
                </a:cubicBezTo>
                <a:cubicBezTo>
                  <a:pt x="108438" y="87508"/>
                  <a:pt x="87508" y="108637"/>
                  <a:pt x="60598" y="108637"/>
                </a:cubicBezTo>
                <a:cubicBezTo>
                  <a:pt x="33887" y="108637"/>
                  <a:pt x="11362" y="87508"/>
                  <a:pt x="11362" y="60598"/>
                </a:cubicBezTo>
                <a:cubicBezTo>
                  <a:pt x="11362" y="33887"/>
                  <a:pt x="33887" y="11362"/>
                  <a:pt x="60598" y="11362"/>
                </a:cubicBezTo>
                <a:close/>
                <a:moveTo>
                  <a:pt x="35282" y="64983"/>
                </a:moveTo>
                <a:lnTo>
                  <a:pt x="35282" y="64983"/>
                </a:lnTo>
                <a:cubicBezTo>
                  <a:pt x="53621" y="77541"/>
                  <a:pt x="53621" y="77541"/>
                  <a:pt x="53621" y="77541"/>
                </a:cubicBezTo>
                <a:cubicBezTo>
                  <a:pt x="53621" y="78936"/>
                  <a:pt x="55016" y="78936"/>
                  <a:pt x="56411" y="78936"/>
                </a:cubicBezTo>
                <a:cubicBezTo>
                  <a:pt x="59202" y="78936"/>
                  <a:pt x="61993" y="76146"/>
                  <a:pt x="61993" y="73355"/>
                </a:cubicBezTo>
                <a:cubicBezTo>
                  <a:pt x="61993" y="66378"/>
                  <a:pt x="61993" y="66378"/>
                  <a:pt x="61993" y="66378"/>
                </a:cubicBezTo>
                <a:cubicBezTo>
                  <a:pt x="78936" y="77541"/>
                  <a:pt x="78936" y="77541"/>
                  <a:pt x="78936" y="77541"/>
                </a:cubicBezTo>
                <a:cubicBezTo>
                  <a:pt x="80332" y="78936"/>
                  <a:pt x="81727" y="78936"/>
                  <a:pt x="83122" y="78936"/>
                </a:cubicBezTo>
                <a:cubicBezTo>
                  <a:pt x="85913" y="78936"/>
                  <a:pt x="88903" y="76146"/>
                  <a:pt x="88903" y="73355"/>
                </a:cubicBezTo>
                <a:cubicBezTo>
                  <a:pt x="88903" y="46644"/>
                  <a:pt x="88903" y="46644"/>
                  <a:pt x="88903" y="46644"/>
                </a:cubicBezTo>
                <a:cubicBezTo>
                  <a:pt x="88903" y="43853"/>
                  <a:pt x="85913" y="40863"/>
                  <a:pt x="83122" y="40863"/>
                </a:cubicBezTo>
                <a:cubicBezTo>
                  <a:pt x="81727" y="40863"/>
                  <a:pt x="80332" y="42458"/>
                  <a:pt x="78936" y="42458"/>
                </a:cubicBezTo>
                <a:cubicBezTo>
                  <a:pt x="61993" y="55016"/>
                  <a:pt x="61993" y="55016"/>
                  <a:pt x="61993" y="55016"/>
                </a:cubicBezTo>
                <a:cubicBezTo>
                  <a:pt x="61993" y="46644"/>
                  <a:pt x="61993" y="46644"/>
                  <a:pt x="61993" y="46644"/>
                </a:cubicBezTo>
                <a:cubicBezTo>
                  <a:pt x="61993" y="43853"/>
                  <a:pt x="59202" y="40863"/>
                  <a:pt x="56411" y="40863"/>
                </a:cubicBezTo>
                <a:cubicBezTo>
                  <a:pt x="55016" y="40863"/>
                  <a:pt x="53621" y="42458"/>
                  <a:pt x="53621" y="42458"/>
                </a:cubicBezTo>
                <a:cubicBezTo>
                  <a:pt x="35282" y="55016"/>
                  <a:pt x="35282" y="55016"/>
                  <a:pt x="35282" y="55016"/>
                </a:cubicBezTo>
                <a:cubicBezTo>
                  <a:pt x="32491" y="56411"/>
                  <a:pt x="32491" y="57807"/>
                  <a:pt x="32491" y="60598"/>
                </a:cubicBezTo>
                <a:cubicBezTo>
                  <a:pt x="32491" y="61993"/>
                  <a:pt x="32491" y="63388"/>
                  <a:pt x="35282"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0" name="Shape 4780"/>
          <p:cNvSpPr/>
          <p:nvPr/>
        </p:nvSpPr>
        <p:spPr>
          <a:xfrm>
            <a:off x="8553919" y="2204054"/>
            <a:ext cx="289907" cy="289984"/>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637"/>
                  <a:pt x="59202" y="108637"/>
                </a:cubicBezTo>
                <a:cubicBezTo>
                  <a:pt x="85913" y="108637"/>
                  <a:pt x="108438" y="87508"/>
                  <a:pt x="108438" y="60598"/>
                </a:cubicBezTo>
                <a:cubicBezTo>
                  <a:pt x="108438" y="33887"/>
                  <a:pt x="85913" y="11362"/>
                  <a:pt x="59202" y="11362"/>
                </a:cubicBezTo>
                <a:close/>
                <a:moveTo>
                  <a:pt x="76146" y="74750"/>
                </a:moveTo>
                <a:lnTo>
                  <a:pt x="76146" y="74750"/>
                </a:lnTo>
                <a:cubicBezTo>
                  <a:pt x="76146" y="78936"/>
                  <a:pt x="74750" y="80332"/>
                  <a:pt x="70564" y="80332"/>
                </a:cubicBezTo>
                <a:cubicBezTo>
                  <a:pt x="67774" y="80332"/>
                  <a:pt x="64784" y="78936"/>
                  <a:pt x="64784" y="74750"/>
                </a:cubicBezTo>
                <a:cubicBezTo>
                  <a:pt x="64784" y="45249"/>
                  <a:pt x="64784" y="45249"/>
                  <a:pt x="64784" y="45249"/>
                </a:cubicBezTo>
                <a:cubicBezTo>
                  <a:pt x="64784" y="42458"/>
                  <a:pt x="67774" y="39468"/>
                  <a:pt x="70564" y="39468"/>
                </a:cubicBezTo>
                <a:cubicBezTo>
                  <a:pt x="74750" y="39468"/>
                  <a:pt x="76146" y="42458"/>
                  <a:pt x="76146" y="45249"/>
                </a:cubicBezTo>
                <a:cubicBezTo>
                  <a:pt x="76146" y="74750"/>
                  <a:pt x="76146" y="74750"/>
                  <a:pt x="76146" y="74750"/>
                </a:cubicBezTo>
                <a:close/>
                <a:moveTo>
                  <a:pt x="53621" y="74750"/>
                </a:moveTo>
                <a:lnTo>
                  <a:pt x="53621" y="74750"/>
                </a:lnTo>
                <a:cubicBezTo>
                  <a:pt x="53621" y="78936"/>
                  <a:pt x="52225" y="80332"/>
                  <a:pt x="47840" y="80332"/>
                </a:cubicBezTo>
                <a:cubicBezTo>
                  <a:pt x="45049" y="80332"/>
                  <a:pt x="42259" y="78936"/>
                  <a:pt x="42259" y="74750"/>
                </a:cubicBezTo>
                <a:cubicBezTo>
                  <a:pt x="42259" y="45249"/>
                  <a:pt x="42259" y="45249"/>
                  <a:pt x="42259" y="45249"/>
                </a:cubicBezTo>
                <a:cubicBezTo>
                  <a:pt x="42259" y="42458"/>
                  <a:pt x="45049" y="39468"/>
                  <a:pt x="47840" y="39468"/>
                </a:cubicBezTo>
                <a:cubicBezTo>
                  <a:pt x="52225" y="39468"/>
                  <a:pt x="53621" y="42458"/>
                  <a:pt x="53621" y="45249"/>
                </a:cubicBezTo>
                <a:cubicBezTo>
                  <a:pt x="53621" y="74750"/>
                  <a:pt x="53621" y="74750"/>
                  <a:pt x="53621" y="747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1" name="Shape 4781"/>
          <p:cNvSpPr/>
          <p:nvPr/>
        </p:nvSpPr>
        <p:spPr>
          <a:xfrm>
            <a:off x="8046051" y="2204054"/>
            <a:ext cx="292024" cy="289984"/>
          </a:xfrm>
          <a:custGeom>
            <a:avLst/>
            <a:gdLst/>
            <a:ahLst/>
            <a:cxnLst/>
            <a:rect l="0" t="0" r="0" b="0"/>
            <a:pathLst>
              <a:path w="120000" h="120000" extrusionOk="0">
                <a:moveTo>
                  <a:pt x="59901" y="119800"/>
                </a:moveTo>
                <a:lnTo>
                  <a:pt x="59901" y="119800"/>
                </a:lnTo>
                <a:cubicBezTo>
                  <a:pt x="26403" y="119800"/>
                  <a:pt x="0" y="93089"/>
                  <a:pt x="0" y="60598"/>
                </a:cubicBezTo>
                <a:cubicBezTo>
                  <a:pt x="0" y="26910"/>
                  <a:pt x="26403"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305" y="108637"/>
                  <a:pt x="108571" y="87508"/>
                  <a:pt x="108571" y="60598"/>
                </a:cubicBezTo>
                <a:cubicBezTo>
                  <a:pt x="108571" y="33887"/>
                  <a:pt x="86305" y="11362"/>
                  <a:pt x="59901" y="11362"/>
                </a:cubicBezTo>
                <a:close/>
                <a:moveTo>
                  <a:pt x="75270" y="80332"/>
                </a:moveTo>
                <a:lnTo>
                  <a:pt x="75270" y="80332"/>
                </a:lnTo>
                <a:cubicBezTo>
                  <a:pt x="44532" y="80332"/>
                  <a:pt x="44532" y="80332"/>
                  <a:pt x="44532" y="80332"/>
                </a:cubicBezTo>
                <a:cubicBezTo>
                  <a:pt x="41773" y="80332"/>
                  <a:pt x="39014" y="78936"/>
                  <a:pt x="39014" y="74750"/>
                </a:cubicBezTo>
                <a:cubicBezTo>
                  <a:pt x="39014" y="45249"/>
                  <a:pt x="39014" y="45249"/>
                  <a:pt x="39014" y="45249"/>
                </a:cubicBezTo>
                <a:cubicBezTo>
                  <a:pt x="39014" y="42458"/>
                  <a:pt x="41773" y="39468"/>
                  <a:pt x="44532" y="39468"/>
                </a:cubicBezTo>
                <a:cubicBezTo>
                  <a:pt x="75270" y="39468"/>
                  <a:pt x="75270" y="39468"/>
                  <a:pt x="75270" y="39468"/>
                </a:cubicBezTo>
                <a:cubicBezTo>
                  <a:pt x="78029" y="39468"/>
                  <a:pt x="80788" y="42458"/>
                  <a:pt x="80788" y="45249"/>
                </a:cubicBezTo>
                <a:cubicBezTo>
                  <a:pt x="80788" y="74750"/>
                  <a:pt x="80788" y="74750"/>
                  <a:pt x="80788" y="74750"/>
                </a:cubicBezTo>
                <a:cubicBezTo>
                  <a:pt x="80788" y="78936"/>
                  <a:pt x="78029" y="80332"/>
                  <a:pt x="75270" y="8033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2" name="Shape 4782"/>
          <p:cNvSpPr/>
          <p:nvPr/>
        </p:nvSpPr>
        <p:spPr>
          <a:xfrm>
            <a:off x="7540299" y="2204054"/>
            <a:ext cx="289909" cy="289984"/>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637"/>
                  <a:pt x="60598" y="108637"/>
                </a:cubicBezTo>
                <a:cubicBezTo>
                  <a:pt x="87308" y="108637"/>
                  <a:pt x="108438" y="87508"/>
                  <a:pt x="108438" y="60598"/>
                </a:cubicBezTo>
                <a:cubicBezTo>
                  <a:pt x="108438" y="33887"/>
                  <a:pt x="87308" y="11362"/>
                  <a:pt x="60598" y="11362"/>
                </a:cubicBezTo>
                <a:close/>
                <a:moveTo>
                  <a:pt x="77541" y="64983"/>
                </a:moveTo>
                <a:lnTo>
                  <a:pt x="77541" y="64983"/>
                </a:lnTo>
                <a:cubicBezTo>
                  <a:pt x="47840" y="83122"/>
                  <a:pt x="47840" y="83122"/>
                  <a:pt x="47840" y="83122"/>
                </a:cubicBezTo>
                <a:lnTo>
                  <a:pt x="47840" y="84518"/>
                </a:lnTo>
                <a:cubicBezTo>
                  <a:pt x="46445" y="84518"/>
                  <a:pt x="46445" y="84518"/>
                  <a:pt x="46445" y="84518"/>
                </a:cubicBezTo>
                <a:cubicBezTo>
                  <a:pt x="45049" y="84518"/>
                  <a:pt x="45049" y="84518"/>
                  <a:pt x="45049" y="84518"/>
                </a:cubicBezTo>
                <a:cubicBezTo>
                  <a:pt x="42259" y="84518"/>
                  <a:pt x="39468" y="81727"/>
                  <a:pt x="39468" y="78936"/>
                </a:cubicBezTo>
                <a:cubicBezTo>
                  <a:pt x="39468" y="40863"/>
                  <a:pt x="39468" y="40863"/>
                  <a:pt x="39468" y="40863"/>
                </a:cubicBezTo>
                <a:cubicBezTo>
                  <a:pt x="39468" y="38073"/>
                  <a:pt x="42259" y="35282"/>
                  <a:pt x="45049" y="35282"/>
                </a:cubicBezTo>
                <a:cubicBezTo>
                  <a:pt x="46445" y="35282"/>
                  <a:pt x="47840" y="36677"/>
                  <a:pt x="47840" y="36677"/>
                </a:cubicBezTo>
                <a:cubicBezTo>
                  <a:pt x="77541" y="55016"/>
                  <a:pt x="77541" y="55016"/>
                  <a:pt x="77541" y="55016"/>
                </a:cubicBezTo>
                <a:cubicBezTo>
                  <a:pt x="80332" y="56411"/>
                  <a:pt x="80332" y="57807"/>
                  <a:pt x="80332" y="60598"/>
                </a:cubicBezTo>
                <a:cubicBezTo>
                  <a:pt x="80332" y="61993"/>
                  <a:pt x="80332" y="63388"/>
                  <a:pt x="77541"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3" name="Shape 4783"/>
          <p:cNvSpPr/>
          <p:nvPr/>
        </p:nvSpPr>
        <p:spPr>
          <a:xfrm>
            <a:off x="9614093" y="3734760"/>
            <a:ext cx="289907" cy="289984"/>
          </a:xfrm>
          <a:custGeom>
            <a:avLst/>
            <a:gdLst/>
            <a:ahLst/>
            <a:cxnLst/>
            <a:rect l="0" t="0" r="0" b="0"/>
            <a:pathLst>
              <a:path w="120000" h="120000" extrusionOk="0">
                <a:moveTo>
                  <a:pt x="59202" y="119800"/>
                </a:moveTo>
                <a:lnTo>
                  <a:pt x="59202" y="119800"/>
                </a:lnTo>
                <a:cubicBezTo>
                  <a:pt x="26710" y="119800"/>
                  <a:pt x="0" y="93089"/>
                  <a:pt x="0" y="59202"/>
                </a:cubicBezTo>
                <a:cubicBezTo>
                  <a:pt x="0" y="26910"/>
                  <a:pt x="26710" y="0"/>
                  <a:pt x="59202" y="0"/>
                </a:cubicBezTo>
                <a:cubicBezTo>
                  <a:pt x="92890" y="0"/>
                  <a:pt x="119800" y="26910"/>
                  <a:pt x="119800" y="59202"/>
                </a:cubicBezTo>
                <a:cubicBezTo>
                  <a:pt x="119800" y="93089"/>
                  <a:pt x="92890"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4" name="Shape 4784"/>
          <p:cNvSpPr/>
          <p:nvPr/>
        </p:nvSpPr>
        <p:spPr>
          <a:xfrm>
            <a:off x="9104108" y="3734760"/>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7009"/>
                  <a:pt x="0" y="114219"/>
                </a:cubicBezTo>
                <a:cubicBezTo>
                  <a:pt x="0" y="5780"/>
                  <a:pt x="0" y="5780"/>
                  <a:pt x="0" y="5780"/>
                </a:cubicBezTo>
                <a:cubicBezTo>
                  <a:pt x="0" y="1395"/>
                  <a:pt x="2758" y="0"/>
                  <a:pt x="5517" y="0"/>
                </a:cubicBezTo>
                <a:cubicBezTo>
                  <a:pt x="114088" y="0"/>
                  <a:pt x="114088" y="0"/>
                  <a:pt x="114088" y="0"/>
                </a:cubicBezTo>
                <a:cubicBezTo>
                  <a:pt x="117044" y="0"/>
                  <a:pt x="119802" y="1395"/>
                  <a:pt x="119802" y="5780"/>
                </a:cubicBezTo>
                <a:cubicBezTo>
                  <a:pt x="119802" y="114219"/>
                  <a:pt x="119802" y="114219"/>
                  <a:pt x="119802" y="114219"/>
                </a:cubicBezTo>
                <a:cubicBezTo>
                  <a:pt x="119802" y="117009"/>
                  <a:pt x="117044" y="119800"/>
                  <a:pt x="114088" y="119800"/>
                </a:cubicBezTo>
                <a:close/>
                <a:moveTo>
                  <a:pt x="108571" y="11362"/>
                </a:moveTo>
                <a:lnTo>
                  <a:pt x="108571" y="11362"/>
                </a:lnTo>
                <a:cubicBezTo>
                  <a:pt x="11034" y="11362"/>
                  <a:pt x="11034" y="11362"/>
                  <a:pt x="11034" y="11362"/>
                </a:cubicBezTo>
                <a:cubicBezTo>
                  <a:pt x="11034" y="108438"/>
                  <a:pt x="11034" y="108438"/>
                  <a:pt x="11034" y="108438"/>
                </a:cubicBezTo>
                <a:cubicBezTo>
                  <a:pt x="108571" y="108438"/>
                  <a:pt x="108571" y="108438"/>
                  <a:pt x="108571" y="108438"/>
                </a:cubicBezTo>
                <a:lnTo>
                  <a:pt x="108571" y="1136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5" name="Shape 4785"/>
          <p:cNvSpPr/>
          <p:nvPr/>
        </p:nvSpPr>
        <p:spPr>
          <a:xfrm>
            <a:off x="8602590" y="3741111"/>
            <a:ext cx="281442" cy="273050"/>
          </a:xfrm>
          <a:custGeom>
            <a:avLst/>
            <a:gdLst/>
            <a:ahLst/>
            <a:cxnLst/>
            <a:rect l="0" t="0" r="0" b="0"/>
            <a:pathLst>
              <a:path w="120000" h="120000" extrusionOk="0">
                <a:moveTo>
                  <a:pt x="113877" y="100317"/>
                </a:moveTo>
                <a:lnTo>
                  <a:pt x="113877" y="100317"/>
                </a:lnTo>
                <a:cubicBezTo>
                  <a:pt x="85102" y="100317"/>
                  <a:pt x="85102" y="100317"/>
                  <a:pt x="85102" y="100317"/>
                </a:cubicBezTo>
                <a:cubicBezTo>
                  <a:pt x="77959" y="100317"/>
                  <a:pt x="77959" y="100317"/>
                  <a:pt x="77959" y="100317"/>
                </a:cubicBezTo>
                <a:cubicBezTo>
                  <a:pt x="77959" y="110687"/>
                  <a:pt x="77959" y="110687"/>
                  <a:pt x="77959" y="110687"/>
                </a:cubicBezTo>
                <a:cubicBezTo>
                  <a:pt x="85102" y="118306"/>
                  <a:pt x="85102" y="118306"/>
                  <a:pt x="85102" y="118306"/>
                </a:cubicBezTo>
                <a:cubicBezTo>
                  <a:pt x="85102" y="119788"/>
                  <a:pt x="85102" y="119788"/>
                  <a:pt x="85102" y="119788"/>
                </a:cubicBezTo>
                <a:cubicBezTo>
                  <a:pt x="34489" y="119788"/>
                  <a:pt x="34489" y="119788"/>
                  <a:pt x="34489" y="119788"/>
                </a:cubicBezTo>
                <a:cubicBezTo>
                  <a:pt x="34489" y="118306"/>
                  <a:pt x="34489" y="118306"/>
                  <a:pt x="34489" y="118306"/>
                </a:cubicBezTo>
                <a:cubicBezTo>
                  <a:pt x="43265" y="110687"/>
                  <a:pt x="43265" y="110687"/>
                  <a:pt x="43265" y="110687"/>
                </a:cubicBezTo>
                <a:cubicBezTo>
                  <a:pt x="43265" y="100317"/>
                  <a:pt x="43265" y="100317"/>
                  <a:pt x="43265" y="100317"/>
                </a:cubicBezTo>
                <a:cubicBezTo>
                  <a:pt x="34489" y="100317"/>
                  <a:pt x="34489" y="100317"/>
                  <a:pt x="34489" y="100317"/>
                </a:cubicBezTo>
                <a:cubicBezTo>
                  <a:pt x="5714" y="100317"/>
                  <a:pt x="5714" y="100317"/>
                  <a:pt x="5714" y="100317"/>
                </a:cubicBezTo>
                <a:cubicBezTo>
                  <a:pt x="2857" y="100317"/>
                  <a:pt x="0" y="97354"/>
                  <a:pt x="0" y="94391"/>
                </a:cubicBezTo>
                <a:cubicBezTo>
                  <a:pt x="0" y="15026"/>
                  <a:pt x="0" y="15026"/>
                  <a:pt x="0" y="15026"/>
                </a:cubicBezTo>
                <a:cubicBezTo>
                  <a:pt x="0" y="10582"/>
                  <a:pt x="2857" y="9100"/>
                  <a:pt x="5714" y="9100"/>
                </a:cubicBezTo>
                <a:cubicBezTo>
                  <a:pt x="41836" y="9100"/>
                  <a:pt x="41836" y="9100"/>
                  <a:pt x="41836" y="9100"/>
                </a:cubicBezTo>
                <a:cubicBezTo>
                  <a:pt x="34489" y="16507"/>
                  <a:pt x="34489" y="16507"/>
                  <a:pt x="34489" y="16507"/>
                </a:cubicBezTo>
                <a:cubicBezTo>
                  <a:pt x="8571" y="16507"/>
                  <a:pt x="8571" y="16507"/>
                  <a:pt x="8571" y="16507"/>
                </a:cubicBezTo>
                <a:cubicBezTo>
                  <a:pt x="8571" y="83809"/>
                  <a:pt x="8571" y="83809"/>
                  <a:pt x="8571" y="83809"/>
                </a:cubicBezTo>
                <a:cubicBezTo>
                  <a:pt x="112448" y="83809"/>
                  <a:pt x="112448" y="83809"/>
                  <a:pt x="112448" y="83809"/>
                </a:cubicBezTo>
                <a:cubicBezTo>
                  <a:pt x="112448" y="16507"/>
                  <a:pt x="112448" y="16507"/>
                  <a:pt x="112448" y="16507"/>
                </a:cubicBezTo>
                <a:cubicBezTo>
                  <a:pt x="86530" y="16507"/>
                  <a:pt x="86530" y="16507"/>
                  <a:pt x="86530" y="16507"/>
                </a:cubicBezTo>
                <a:cubicBezTo>
                  <a:pt x="77959" y="9100"/>
                  <a:pt x="77959" y="9100"/>
                  <a:pt x="77959" y="9100"/>
                </a:cubicBezTo>
                <a:cubicBezTo>
                  <a:pt x="113877" y="9100"/>
                  <a:pt x="113877" y="9100"/>
                  <a:pt x="113877" y="9100"/>
                </a:cubicBezTo>
                <a:cubicBezTo>
                  <a:pt x="116734" y="9100"/>
                  <a:pt x="119795" y="10582"/>
                  <a:pt x="119795" y="15026"/>
                </a:cubicBezTo>
                <a:cubicBezTo>
                  <a:pt x="119795" y="94391"/>
                  <a:pt x="119795" y="94391"/>
                  <a:pt x="119795" y="94391"/>
                </a:cubicBezTo>
                <a:cubicBezTo>
                  <a:pt x="119795" y="97354"/>
                  <a:pt x="116734" y="100317"/>
                  <a:pt x="113877" y="100317"/>
                </a:cubicBezTo>
                <a:close/>
                <a:moveTo>
                  <a:pt x="73469" y="27089"/>
                </a:moveTo>
                <a:lnTo>
                  <a:pt x="73469" y="27089"/>
                </a:lnTo>
                <a:cubicBezTo>
                  <a:pt x="72040" y="27089"/>
                  <a:pt x="70612" y="25608"/>
                  <a:pt x="69183" y="23915"/>
                </a:cubicBezTo>
                <a:cubicBezTo>
                  <a:pt x="66326" y="20952"/>
                  <a:pt x="66326" y="20952"/>
                  <a:pt x="66326" y="20952"/>
                </a:cubicBezTo>
                <a:cubicBezTo>
                  <a:pt x="66326" y="47830"/>
                  <a:pt x="66326" y="47830"/>
                  <a:pt x="66326" y="47830"/>
                </a:cubicBezTo>
                <a:cubicBezTo>
                  <a:pt x="66326" y="52486"/>
                  <a:pt x="63469" y="53968"/>
                  <a:pt x="60612" y="53968"/>
                </a:cubicBezTo>
                <a:cubicBezTo>
                  <a:pt x="56326" y="53968"/>
                  <a:pt x="54897" y="52486"/>
                  <a:pt x="54897" y="47830"/>
                </a:cubicBezTo>
                <a:cubicBezTo>
                  <a:pt x="54897" y="20952"/>
                  <a:pt x="54897" y="20952"/>
                  <a:pt x="54897" y="20952"/>
                </a:cubicBezTo>
                <a:cubicBezTo>
                  <a:pt x="50408" y="23915"/>
                  <a:pt x="50408" y="23915"/>
                  <a:pt x="50408" y="23915"/>
                </a:cubicBezTo>
                <a:cubicBezTo>
                  <a:pt x="48979" y="25608"/>
                  <a:pt x="47551" y="27089"/>
                  <a:pt x="46122" y="27089"/>
                </a:cubicBezTo>
                <a:cubicBezTo>
                  <a:pt x="43265" y="27089"/>
                  <a:pt x="40408" y="23915"/>
                  <a:pt x="40408" y="20952"/>
                </a:cubicBezTo>
                <a:cubicBezTo>
                  <a:pt x="40408" y="19470"/>
                  <a:pt x="41836" y="17989"/>
                  <a:pt x="43265" y="16507"/>
                </a:cubicBezTo>
                <a:cubicBezTo>
                  <a:pt x="56326" y="3174"/>
                  <a:pt x="56326" y="3174"/>
                  <a:pt x="56326" y="3174"/>
                </a:cubicBezTo>
                <a:cubicBezTo>
                  <a:pt x="57755" y="1693"/>
                  <a:pt x="59183" y="0"/>
                  <a:pt x="60612" y="0"/>
                </a:cubicBezTo>
                <a:cubicBezTo>
                  <a:pt x="62040" y="0"/>
                  <a:pt x="63469" y="1693"/>
                  <a:pt x="63469" y="3174"/>
                </a:cubicBezTo>
                <a:cubicBezTo>
                  <a:pt x="77959" y="16507"/>
                  <a:pt x="77959" y="16507"/>
                  <a:pt x="77959" y="16507"/>
                </a:cubicBezTo>
                <a:cubicBezTo>
                  <a:pt x="79387" y="17989"/>
                  <a:pt x="79387" y="19470"/>
                  <a:pt x="79387" y="20952"/>
                </a:cubicBezTo>
                <a:cubicBezTo>
                  <a:pt x="79387" y="23915"/>
                  <a:pt x="76530" y="27089"/>
                  <a:pt x="73469" y="2708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6" name="Shape 4786"/>
          <p:cNvSpPr/>
          <p:nvPr/>
        </p:nvSpPr>
        <p:spPr>
          <a:xfrm>
            <a:off x="8096837" y="3741111"/>
            <a:ext cx="281444" cy="273050"/>
          </a:xfrm>
          <a:custGeom>
            <a:avLst/>
            <a:gdLst/>
            <a:ahLst/>
            <a:cxnLst/>
            <a:rect l="0" t="0" r="0" b="0"/>
            <a:pathLst>
              <a:path w="120000" h="120000" extrusionOk="0">
                <a:moveTo>
                  <a:pt x="114071" y="100317"/>
                </a:moveTo>
                <a:lnTo>
                  <a:pt x="114071" y="100317"/>
                </a:lnTo>
                <a:cubicBezTo>
                  <a:pt x="85247" y="100317"/>
                  <a:pt x="85247" y="100317"/>
                  <a:pt x="85247" y="100317"/>
                </a:cubicBezTo>
                <a:cubicBezTo>
                  <a:pt x="76456" y="100317"/>
                  <a:pt x="76456" y="100317"/>
                  <a:pt x="76456" y="100317"/>
                </a:cubicBezTo>
                <a:cubicBezTo>
                  <a:pt x="76456" y="110687"/>
                  <a:pt x="76456" y="110687"/>
                  <a:pt x="76456" y="110687"/>
                </a:cubicBezTo>
                <a:cubicBezTo>
                  <a:pt x="85247" y="118306"/>
                  <a:pt x="85247" y="118306"/>
                  <a:pt x="85247" y="118306"/>
                </a:cubicBezTo>
                <a:cubicBezTo>
                  <a:pt x="85247" y="119788"/>
                  <a:pt x="85247" y="119788"/>
                  <a:pt x="85247" y="119788"/>
                </a:cubicBezTo>
                <a:cubicBezTo>
                  <a:pt x="34548" y="119788"/>
                  <a:pt x="34548" y="119788"/>
                  <a:pt x="34548" y="119788"/>
                </a:cubicBezTo>
                <a:cubicBezTo>
                  <a:pt x="34548" y="118306"/>
                  <a:pt x="34548" y="118306"/>
                  <a:pt x="34548" y="118306"/>
                </a:cubicBezTo>
                <a:cubicBezTo>
                  <a:pt x="41908" y="110687"/>
                  <a:pt x="41908" y="110687"/>
                  <a:pt x="41908" y="110687"/>
                </a:cubicBezTo>
                <a:cubicBezTo>
                  <a:pt x="41908" y="100317"/>
                  <a:pt x="41908" y="100317"/>
                  <a:pt x="41908" y="100317"/>
                </a:cubicBezTo>
                <a:cubicBezTo>
                  <a:pt x="34548" y="100317"/>
                  <a:pt x="34548" y="100317"/>
                  <a:pt x="34548" y="100317"/>
                </a:cubicBezTo>
                <a:cubicBezTo>
                  <a:pt x="5724" y="100317"/>
                  <a:pt x="5724" y="100317"/>
                  <a:pt x="5724" y="100317"/>
                </a:cubicBezTo>
                <a:cubicBezTo>
                  <a:pt x="2862" y="100317"/>
                  <a:pt x="0" y="97354"/>
                  <a:pt x="0" y="94391"/>
                </a:cubicBezTo>
                <a:cubicBezTo>
                  <a:pt x="0" y="15026"/>
                  <a:pt x="0" y="15026"/>
                  <a:pt x="0" y="15026"/>
                </a:cubicBezTo>
                <a:cubicBezTo>
                  <a:pt x="0" y="10582"/>
                  <a:pt x="2862" y="9100"/>
                  <a:pt x="5724" y="9100"/>
                </a:cubicBezTo>
                <a:cubicBezTo>
                  <a:pt x="47632" y="9100"/>
                  <a:pt x="47632" y="9100"/>
                  <a:pt x="47632" y="9100"/>
                </a:cubicBezTo>
                <a:cubicBezTo>
                  <a:pt x="47632" y="16507"/>
                  <a:pt x="47632" y="16507"/>
                  <a:pt x="47632" y="16507"/>
                </a:cubicBezTo>
                <a:cubicBezTo>
                  <a:pt x="7155" y="16507"/>
                  <a:pt x="7155" y="16507"/>
                  <a:pt x="7155" y="16507"/>
                </a:cubicBezTo>
                <a:cubicBezTo>
                  <a:pt x="7155" y="83809"/>
                  <a:pt x="7155" y="83809"/>
                  <a:pt x="7155" y="83809"/>
                </a:cubicBezTo>
                <a:cubicBezTo>
                  <a:pt x="111209" y="83809"/>
                  <a:pt x="111209" y="83809"/>
                  <a:pt x="111209" y="83809"/>
                </a:cubicBezTo>
                <a:cubicBezTo>
                  <a:pt x="111209" y="16507"/>
                  <a:pt x="111209" y="16507"/>
                  <a:pt x="111209" y="16507"/>
                </a:cubicBezTo>
                <a:cubicBezTo>
                  <a:pt x="70732" y="16507"/>
                  <a:pt x="70732" y="16507"/>
                  <a:pt x="70732" y="16507"/>
                </a:cubicBezTo>
                <a:cubicBezTo>
                  <a:pt x="70732" y="9100"/>
                  <a:pt x="70732" y="9100"/>
                  <a:pt x="70732" y="9100"/>
                </a:cubicBezTo>
                <a:cubicBezTo>
                  <a:pt x="114071" y="9100"/>
                  <a:pt x="114071" y="9100"/>
                  <a:pt x="114071" y="9100"/>
                </a:cubicBezTo>
                <a:cubicBezTo>
                  <a:pt x="116933" y="9100"/>
                  <a:pt x="119795" y="10582"/>
                  <a:pt x="119795" y="15026"/>
                </a:cubicBezTo>
                <a:cubicBezTo>
                  <a:pt x="119795" y="94391"/>
                  <a:pt x="119795" y="94391"/>
                  <a:pt x="119795" y="94391"/>
                </a:cubicBezTo>
                <a:cubicBezTo>
                  <a:pt x="119795" y="97354"/>
                  <a:pt x="116933" y="100317"/>
                  <a:pt x="114071" y="100317"/>
                </a:cubicBezTo>
                <a:close/>
                <a:moveTo>
                  <a:pt x="79522" y="34497"/>
                </a:moveTo>
                <a:lnTo>
                  <a:pt x="79522" y="34497"/>
                </a:lnTo>
                <a:cubicBezTo>
                  <a:pt x="79522" y="35978"/>
                  <a:pt x="78091" y="37460"/>
                  <a:pt x="76456" y="38941"/>
                </a:cubicBezTo>
                <a:cubicBezTo>
                  <a:pt x="63577" y="52486"/>
                  <a:pt x="63577" y="52486"/>
                  <a:pt x="63577" y="52486"/>
                </a:cubicBezTo>
                <a:cubicBezTo>
                  <a:pt x="62146" y="53968"/>
                  <a:pt x="60715" y="53968"/>
                  <a:pt x="59284" y="53968"/>
                </a:cubicBezTo>
                <a:cubicBezTo>
                  <a:pt x="57853" y="53968"/>
                  <a:pt x="56422" y="53968"/>
                  <a:pt x="56422" y="52486"/>
                </a:cubicBezTo>
                <a:cubicBezTo>
                  <a:pt x="41908" y="38941"/>
                  <a:pt x="41908" y="38941"/>
                  <a:pt x="41908" y="38941"/>
                </a:cubicBezTo>
                <a:cubicBezTo>
                  <a:pt x="40477" y="37460"/>
                  <a:pt x="40477" y="35978"/>
                  <a:pt x="40477" y="34497"/>
                </a:cubicBezTo>
                <a:cubicBezTo>
                  <a:pt x="40477" y="31534"/>
                  <a:pt x="43339" y="28571"/>
                  <a:pt x="46201" y="28571"/>
                </a:cubicBezTo>
                <a:cubicBezTo>
                  <a:pt x="47632" y="28571"/>
                  <a:pt x="49063" y="28571"/>
                  <a:pt x="50494" y="30052"/>
                </a:cubicBezTo>
                <a:cubicBezTo>
                  <a:pt x="53356" y="34497"/>
                  <a:pt x="53356" y="34497"/>
                  <a:pt x="53356" y="34497"/>
                </a:cubicBezTo>
                <a:cubicBezTo>
                  <a:pt x="53356" y="6137"/>
                  <a:pt x="53356" y="6137"/>
                  <a:pt x="53356" y="6137"/>
                </a:cubicBezTo>
                <a:cubicBezTo>
                  <a:pt x="53356" y="3174"/>
                  <a:pt x="56422" y="0"/>
                  <a:pt x="59284" y="0"/>
                </a:cubicBezTo>
                <a:cubicBezTo>
                  <a:pt x="63577" y="0"/>
                  <a:pt x="65008" y="3174"/>
                  <a:pt x="65008" y="6137"/>
                </a:cubicBezTo>
                <a:cubicBezTo>
                  <a:pt x="65008" y="34497"/>
                  <a:pt x="65008" y="34497"/>
                  <a:pt x="65008" y="34497"/>
                </a:cubicBezTo>
                <a:cubicBezTo>
                  <a:pt x="69301" y="30052"/>
                  <a:pt x="69301" y="30052"/>
                  <a:pt x="69301" y="30052"/>
                </a:cubicBezTo>
                <a:cubicBezTo>
                  <a:pt x="70732" y="28571"/>
                  <a:pt x="72163" y="28571"/>
                  <a:pt x="73594" y="28571"/>
                </a:cubicBezTo>
                <a:cubicBezTo>
                  <a:pt x="76456" y="28571"/>
                  <a:pt x="79522" y="31534"/>
                  <a:pt x="79522" y="3449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7" name="Shape 4787"/>
          <p:cNvSpPr/>
          <p:nvPr/>
        </p:nvSpPr>
        <p:spPr>
          <a:xfrm>
            <a:off x="7593202" y="3760160"/>
            <a:ext cx="279327" cy="251884"/>
          </a:xfrm>
          <a:custGeom>
            <a:avLst/>
            <a:gdLst/>
            <a:ahLst/>
            <a:cxnLst/>
            <a:rect l="0" t="0" r="0" b="0"/>
            <a:pathLst>
              <a:path w="120000" h="120000" extrusionOk="0">
                <a:moveTo>
                  <a:pt x="114000" y="98702"/>
                </a:moveTo>
                <a:lnTo>
                  <a:pt x="114000" y="98702"/>
                </a:lnTo>
                <a:cubicBezTo>
                  <a:pt x="84827" y="98702"/>
                  <a:pt x="84827" y="98702"/>
                  <a:pt x="84827" y="98702"/>
                </a:cubicBezTo>
                <a:cubicBezTo>
                  <a:pt x="77379" y="98702"/>
                  <a:pt x="77379" y="98702"/>
                  <a:pt x="77379" y="98702"/>
                </a:cubicBezTo>
                <a:cubicBezTo>
                  <a:pt x="77379" y="109923"/>
                  <a:pt x="77379" y="109923"/>
                  <a:pt x="77379" y="109923"/>
                </a:cubicBezTo>
                <a:cubicBezTo>
                  <a:pt x="84827" y="118167"/>
                  <a:pt x="84827" y="118167"/>
                  <a:pt x="84827" y="118167"/>
                </a:cubicBezTo>
                <a:cubicBezTo>
                  <a:pt x="84827" y="119770"/>
                  <a:pt x="84827" y="119770"/>
                  <a:pt x="84827" y="119770"/>
                </a:cubicBezTo>
                <a:cubicBezTo>
                  <a:pt x="34965" y="119770"/>
                  <a:pt x="34965" y="119770"/>
                  <a:pt x="34965" y="119770"/>
                </a:cubicBezTo>
                <a:cubicBezTo>
                  <a:pt x="34965" y="118167"/>
                  <a:pt x="34965" y="118167"/>
                  <a:pt x="34965" y="118167"/>
                </a:cubicBezTo>
                <a:cubicBezTo>
                  <a:pt x="42413" y="109923"/>
                  <a:pt x="42413" y="109923"/>
                  <a:pt x="42413" y="109923"/>
                </a:cubicBezTo>
                <a:cubicBezTo>
                  <a:pt x="42413" y="98702"/>
                  <a:pt x="42413" y="98702"/>
                  <a:pt x="42413"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25877"/>
                </a:moveTo>
                <a:lnTo>
                  <a:pt x="48206" y="25877"/>
                </a:lnTo>
                <a:cubicBezTo>
                  <a:pt x="49655" y="25877"/>
                  <a:pt x="51103" y="25877"/>
                  <a:pt x="52551" y="27480"/>
                </a:cubicBezTo>
                <a:cubicBezTo>
                  <a:pt x="60000" y="35496"/>
                  <a:pt x="60000" y="35496"/>
                  <a:pt x="60000" y="35496"/>
                </a:cubicBezTo>
                <a:cubicBezTo>
                  <a:pt x="67241" y="27480"/>
                  <a:pt x="67241" y="27480"/>
                  <a:pt x="67241" y="27480"/>
                </a:cubicBezTo>
                <a:cubicBezTo>
                  <a:pt x="68689" y="25877"/>
                  <a:pt x="70137" y="25877"/>
                  <a:pt x="71586" y="25877"/>
                </a:cubicBezTo>
                <a:cubicBezTo>
                  <a:pt x="74482" y="25877"/>
                  <a:pt x="77379" y="27480"/>
                  <a:pt x="77379" y="32290"/>
                </a:cubicBezTo>
                <a:cubicBezTo>
                  <a:pt x="77379" y="33893"/>
                  <a:pt x="77379" y="35496"/>
                  <a:pt x="75931" y="35496"/>
                </a:cubicBezTo>
                <a:cubicBezTo>
                  <a:pt x="68689" y="45343"/>
                  <a:pt x="68689" y="45343"/>
                  <a:pt x="68689" y="45343"/>
                </a:cubicBezTo>
                <a:cubicBezTo>
                  <a:pt x="75931" y="53358"/>
                  <a:pt x="75931" y="53358"/>
                  <a:pt x="75931" y="53358"/>
                </a:cubicBezTo>
                <a:cubicBezTo>
                  <a:pt x="77379" y="54961"/>
                  <a:pt x="77379" y="56564"/>
                  <a:pt x="77379" y="58167"/>
                </a:cubicBezTo>
                <a:cubicBezTo>
                  <a:pt x="77379" y="61374"/>
                  <a:pt x="74482" y="64809"/>
                  <a:pt x="71586" y="64809"/>
                </a:cubicBezTo>
                <a:cubicBezTo>
                  <a:pt x="70137" y="64809"/>
                  <a:pt x="68689" y="63206"/>
                  <a:pt x="67241" y="61374"/>
                </a:cubicBezTo>
                <a:cubicBezTo>
                  <a:pt x="60000" y="53358"/>
                  <a:pt x="60000" y="53358"/>
                  <a:pt x="60000" y="53358"/>
                </a:cubicBezTo>
                <a:cubicBezTo>
                  <a:pt x="52551" y="61374"/>
                  <a:pt x="52551" y="61374"/>
                  <a:pt x="52551" y="61374"/>
                </a:cubicBezTo>
                <a:cubicBezTo>
                  <a:pt x="51103" y="63206"/>
                  <a:pt x="49655" y="64809"/>
                  <a:pt x="48206" y="64809"/>
                </a:cubicBezTo>
                <a:cubicBezTo>
                  <a:pt x="45310" y="64809"/>
                  <a:pt x="42413" y="61374"/>
                  <a:pt x="42413" y="58167"/>
                </a:cubicBezTo>
                <a:cubicBezTo>
                  <a:pt x="42413" y="56564"/>
                  <a:pt x="42413" y="54961"/>
                  <a:pt x="43862" y="53358"/>
                </a:cubicBezTo>
                <a:cubicBezTo>
                  <a:pt x="51103" y="45343"/>
                  <a:pt x="51103" y="45343"/>
                  <a:pt x="51103" y="45343"/>
                </a:cubicBezTo>
                <a:cubicBezTo>
                  <a:pt x="43862" y="35496"/>
                  <a:pt x="43862" y="35496"/>
                  <a:pt x="43862" y="35496"/>
                </a:cubicBezTo>
                <a:cubicBezTo>
                  <a:pt x="42413" y="35496"/>
                  <a:pt x="42413" y="33893"/>
                  <a:pt x="42413" y="32290"/>
                </a:cubicBezTo>
                <a:cubicBezTo>
                  <a:pt x="42413" y="27480"/>
                  <a:pt x="45310" y="25877"/>
                  <a:pt x="48206" y="2587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8" name="Shape 4788"/>
          <p:cNvSpPr/>
          <p:nvPr/>
        </p:nvSpPr>
        <p:spPr>
          <a:xfrm>
            <a:off x="10581157"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7887" y="98702"/>
                  <a:pt x="77887" y="98702"/>
                  <a:pt x="77887" y="98702"/>
                </a:cubicBezTo>
                <a:cubicBezTo>
                  <a:pt x="77887" y="109923"/>
                  <a:pt x="77887" y="109923"/>
                  <a:pt x="77887"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3339" y="109923"/>
                  <a:pt x="43339" y="109923"/>
                  <a:pt x="43339" y="109923"/>
                </a:cubicBezTo>
                <a:cubicBezTo>
                  <a:pt x="43339" y="98702"/>
                  <a:pt x="43339" y="98702"/>
                  <a:pt x="43339"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2640" y="8015"/>
                </a:moveTo>
                <a:lnTo>
                  <a:pt x="112640" y="8015"/>
                </a:lnTo>
                <a:cubicBezTo>
                  <a:pt x="8586" y="8015"/>
                  <a:pt x="8586" y="8015"/>
                  <a:pt x="8586" y="8015"/>
                </a:cubicBezTo>
                <a:cubicBezTo>
                  <a:pt x="8586" y="80839"/>
                  <a:pt x="8586" y="80839"/>
                  <a:pt x="8586" y="80839"/>
                </a:cubicBezTo>
                <a:cubicBezTo>
                  <a:pt x="112640" y="80839"/>
                  <a:pt x="112640" y="80839"/>
                  <a:pt x="112640" y="80839"/>
                </a:cubicBezTo>
                <a:lnTo>
                  <a:pt x="112640" y="8015"/>
                </a:lnTo>
                <a:close/>
                <a:moveTo>
                  <a:pt x="49063" y="38702"/>
                </a:moveTo>
                <a:lnTo>
                  <a:pt x="49063" y="38702"/>
                </a:lnTo>
                <a:cubicBezTo>
                  <a:pt x="50494" y="38702"/>
                  <a:pt x="51925" y="38702"/>
                  <a:pt x="51925" y="40305"/>
                </a:cubicBezTo>
                <a:cubicBezTo>
                  <a:pt x="56218" y="43740"/>
                  <a:pt x="56218" y="43740"/>
                  <a:pt x="56218" y="43740"/>
                </a:cubicBezTo>
                <a:cubicBezTo>
                  <a:pt x="67870" y="32290"/>
                  <a:pt x="67870" y="32290"/>
                  <a:pt x="67870" y="32290"/>
                </a:cubicBezTo>
                <a:cubicBezTo>
                  <a:pt x="69301" y="30687"/>
                  <a:pt x="70732" y="29083"/>
                  <a:pt x="72163" y="29083"/>
                </a:cubicBezTo>
                <a:cubicBezTo>
                  <a:pt x="75025" y="29083"/>
                  <a:pt x="77887" y="32290"/>
                  <a:pt x="77887" y="35496"/>
                </a:cubicBezTo>
                <a:cubicBezTo>
                  <a:pt x="77887" y="37099"/>
                  <a:pt x="76456" y="38702"/>
                  <a:pt x="75025" y="40305"/>
                </a:cubicBezTo>
                <a:cubicBezTo>
                  <a:pt x="60715" y="58167"/>
                  <a:pt x="60715" y="58167"/>
                  <a:pt x="60715" y="58167"/>
                </a:cubicBezTo>
                <a:cubicBezTo>
                  <a:pt x="59284" y="59770"/>
                  <a:pt x="57649" y="59770"/>
                  <a:pt x="56218" y="59770"/>
                </a:cubicBezTo>
                <a:cubicBezTo>
                  <a:pt x="54787" y="59770"/>
                  <a:pt x="53356" y="59770"/>
                  <a:pt x="51925" y="58167"/>
                </a:cubicBezTo>
                <a:cubicBezTo>
                  <a:pt x="44770" y="48549"/>
                  <a:pt x="44770" y="48549"/>
                  <a:pt x="44770" y="48549"/>
                </a:cubicBezTo>
                <a:cubicBezTo>
                  <a:pt x="43339" y="48549"/>
                  <a:pt x="43339" y="46946"/>
                  <a:pt x="43339" y="45343"/>
                </a:cubicBezTo>
                <a:cubicBezTo>
                  <a:pt x="43339" y="40305"/>
                  <a:pt x="44770" y="38702"/>
                  <a:pt x="49063"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89" name="Shape 4789"/>
          <p:cNvSpPr/>
          <p:nvPr/>
        </p:nvSpPr>
        <p:spPr>
          <a:xfrm>
            <a:off x="10077522"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6456" y="98702"/>
                  <a:pt x="76456" y="98702"/>
                  <a:pt x="76456" y="98702"/>
                </a:cubicBezTo>
                <a:cubicBezTo>
                  <a:pt x="76456" y="109923"/>
                  <a:pt x="76456" y="109923"/>
                  <a:pt x="76456"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1703" y="109923"/>
                  <a:pt x="41703" y="109923"/>
                  <a:pt x="41703" y="109923"/>
                </a:cubicBezTo>
                <a:cubicBezTo>
                  <a:pt x="41703" y="98702"/>
                  <a:pt x="41703" y="98702"/>
                  <a:pt x="41703"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1209" y="8015"/>
                </a:moveTo>
                <a:lnTo>
                  <a:pt x="111209" y="8015"/>
                </a:lnTo>
                <a:cubicBezTo>
                  <a:pt x="7155" y="8015"/>
                  <a:pt x="7155" y="8015"/>
                  <a:pt x="7155" y="8015"/>
                </a:cubicBezTo>
                <a:cubicBezTo>
                  <a:pt x="7155" y="80839"/>
                  <a:pt x="7155" y="80839"/>
                  <a:pt x="7155" y="80839"/>
                </a:cubicBezTo>
                <a:cubicBezTo>
                  <a:pt x="111209" y="80839"/>
                  <a:pt x="111209" y="80839"/>
                  <a:pt x="111209" y="80839"/>
                </a:cubicBezTo>
                <a:lnTo>
                  <a:pt x="111209" y="8015"/>
                </a:lnTo>
                <a:close/>
                <a:moveTo>
                  <a:pt x="47632" y="38702"/>
                </a:moveTo>
                <a:lnTo>
                  <a:pt x="47632" y="38702"/>
                </a:lnTo>
                <a:cubicBezTo>
                  <a:pt x="70732" y="38702"/>
                  <a:pt x="70732" y="38702"/>
                  <a:pt x="70732" y="38702"/>
                </a:cubicBezTo>
                <a:cubicBezTo>
                  <a:pt x="75025" y="38702"/>
                  <a:pt x="76456" y="40305"/>
                  <a:pt x="76456" y="45343"/>
                </a:cubicBezTo>
                <a:cubicBezTo>
                  <a:pt x="76456" y="48549"/>
                  <a:pt x="75025" y="51755"/>
                  <a:pt x="70732" y="51755"/>
                </a:cubicBezTo>
                <a:cubicBezTo>
                  <a:pt x="47632" y="51755"/>
                  <a:pt x="47632" y="51755"/>
                  <a:pt x="47632" y="51755"/>
                </a:cubicBezTo>
                <a:cubicBezTo>
                  <a:pt x="44770" y="51755"/>
                  <a:pt x="41703" y="48549"/>
                  <a:pt x="41703" y="45343"/>
                </a:cubicBezTo>
                <a:cubicBezTo>
                  <a:pt x="41703" y="40305"/>
                  <a:pt x="44770" y="38702"/>
                  <a:pt x="47632"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0" name="Shape 4790"/>
          <p:cNvSpPr/>
          <p:nvPr/>
        </p:nvSpPr>
        <p:spPr>
          <a:xfrm>
            <a:off x="9571769" y="1725687"/>
            <a:ext cx="279327" cy="251884"/>
          </a:xfrm>
          <a:custGeom>
            <a:avLst/>
            <a:gdLst/>
            <a:ahLst/>
            <a:cxnLst/>
            <a:rect l="0" t="0" r="0" b="0"/>
            <a:pathLst>
              <a:path w="120000" h="120000" extrusionOk="0">
                <a:moveTo>
                  <a:pt x="114000" y="98702"/>
                </a:moveTo>
                <a:lnTo>
                  <a:pt x="114000" y="98702"/>
                </a:lnTo>
                <a:cubicBezTo>
                  <a:pt x="84620" y="98702"/>
                  <a:pt x="84620" y="98702"/>
                  <a:pt x="84620" y="98702"/>
                </a:cubicBezTo>
                <a:cubicBezTo>
                  <a:pt x="77379" y="98702"/>
                  <a:pt x="77379" y="98702"/>
                  <a:pt x="77379" y="98702"/>
                </a:cubicBezTo>
                <a:cubicBezTo>
                  <a:pt x="77379" y="109923"/>
                  <a:pt x="77379" y="109923"/>
                  <a:pt x="77379" y="109923"/>
                </a:cubicBezTo>
                <a:cubicBezTo>
                  <a:pt x="84620" y="118167"/>
                  <a:pt x="84620" y="118167"/>
                  <a:pt x="84620" y="118167"/>
                </a:cubicBezTo>
                <a:cubicBezTo>
                  <a:pt x="84620" y="119770"/>
                  <a:pt x="84620" y="119770"/>
                  <a:pt x="84620" y="119770"/>
                </a:cubicBezTo>
                <a:cubicBezTo>
                  <a:pt x="34965" y="119770"/>
                  <a:pt x="34965" y="119770"/>
                  <a:pt x="34965" y="119770"/>
                </a:cubicBezTo>
                <a:cubicBezTo>
                  <a:pt x="34965" y="118167"/>
                  <a:pt x="34965" y="118167"/>
                  <a:pt x="34965" y="118167"/>
                </a:cubicBezTo>
                <a:cubicBezTo>
                  <a:pt x="42206" y="109923"/>
                  <a:pt x="42206" y="109923"/>
                  <a:pt x="42206" y="109923"/>
                </a:cubicBezTo>
                <a:cubicBezTo>
                  <a:pt x="42206" y="98702"/>
                  <a:pt x="42206" y="98702"/>
                  <a:pt x="42206"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38702"/>
                </a:moveTo>
                <a:lnTo>
                  <a:pt x="48206" y="38702"/>
                </a:lnTo>
                <a:cubicBezTo>
                  <a:pt x="54000" y="38702"/>
                  <a:pt x="54000" y="38702"/>
                  <a:pt x="54000" y="38702"/>
                </a:cubicBezTo>
                <a:cubicBezTo>
                  <a:pt x="54000" y="32290"/>
                  <a:pt x="54000" y="32290"/>
                  <a:pt x="54000" y="32290"/>
                </a:cubicBezTo>
                <a:cubicBezTo>
                  <a:pt x="54000" y="27480"/>
                  <a:pt x="56896" y="25877"/>
                  <a:pt x="59793" y="25877"/>
                </a:cubicBezTo>
                <a:cubicBezTo>
                  <a:pt x="62689" y="25877"/>
                  <a:pt x="65793" y="27480"/>
                  <a:pt x="65793" y="32290"/>
                </a:cubicBezTo>
                <a:cubicBezTo>
                  <a:pt x="65793" y="38702"/>
                  <a:pt x="65793" y="38702"/>
                  <a:pt x="65793" y="38702"/>
                </a:cubicBezTo>
                <a:cubicBezTo>
                  <a:pt x="71586" y="38702"/>
                  <a:pt x="71586" y="38702"/>
                  <a:pt x="71586" y="38702"/>
                </a:cubicBezTo>
                <a:cubicBezTo>
                  <a:pt x="74482" y="38702"/>
                  <a:pt x="77379" y="40305"/>
                  <a:pt x="77379" y="45343"/>
                </a:cubicBezTo>
                <a:cubicBezTo>
                  <a:pt x="77379" y="48549"/>
                  <a:pt x="74482" y="51755"/>
                  <a:pt x="71586" y="51755"/>
                </a:cubicBezTo>
                <a:cubicBezTo>
                  <a:pt x="65793" y="51755"/>
                  <a:pt x="65793" y="51755"/>
                  <a:pt x="65793" y="51755"/>
                </a:cubicBezTo>
                <a:cubicBezTo>
                  <a:pt x="65793" y="58167"/>
                  <a:pt x="65793" y="58167"/>
                  <a:pt x="65793" y="58167"/>
                </a:cubicBezTo>
                <a:cubicBezTo>
                  <a:pt x="65793" y="61374"/>
                  <a:pt x="62689" y="64809"/>
                  <a:pt x="59793" y="64809"/>
                </a:cubicBezTo>
                <a:cubicBezTo>
                  <a:pt x="56896" y="64809"/>
                  <a:pt x="54000" y="61374"/>
                  <a:pt x="54000" y="58167"/>
                </a:cubicBezTo>
                <a:cubicBezTo>
                  <a:pt x="54000" y="51755"/>
                  <a:pt x="54000" y="51755"/>
                  <a:pt x="54000" y="51755"/>
                </a:cubicBezTo>
                <a:cubicBezTo>
                  <a:pt x="48206" y="51755"/>
                  <a:pt x="48206" y="51755"/>
                  <a:pt x="48206" y="51755"/>
                </a:cubicBezTo>
                <a:cubicBezTo>
                  <a:pt x="45310" y="51755"/>
                  <a:pt x="42206" y="48549"/>
                  <a:pt x="42206" y="45343"/>
                </a:cubicBezTo>
                <a:cubicBezTo>
                  <a:pt x="42206" y="40305"/>
                  <a:pt x="45310" y="38702"/>
                  <a:pt x="48206"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1" name="Shape 4791"/>
          <p:cNvSpPr/>
          <p:nvPr/>
        </p:nvSpPr>
        <p:spPr>
          <a:xfrm>
            <a:off x="9061787" y="1725687"/>
            <a:ext cx="281442" cy="251884"/>
          </a:xfrm>
          <a:custGeom>
            <a:avLst/>
            <a:gdLst/>
            <a:ahLst/>
            <a:cxnLst/>
            <a:rect l="0" t="0" r="0" b="0"/>
            <a:pathLst>
              <a:path w="120000" h="120000" extrusionOk="0">
                <a:moveTo>
                  <a:pt x="114081" y="98702"/>
                </a:moveTo>
                <a:lnTo>
                  <a:pt x="114081" y="98702"/>
                </a:lnTo>
                <a:cubicBezTo>
                  <a:pt x="85102" y="98702"/>
                  <a:pt x="85102" y="98702"/>
                  <a:pt x="85102" y="98702"/>
                </a:cubicBezTo>
                <a:cubicBezTo>
                  <a:pt x="77959" y="98702"/>
                  <a:pt x="77959" y="98702"/>
                  <a:pt x="77959" y="98702"/>
                </a:cubicBezTo>
                <a:cubicBezTo>
                  <a:pt x="77959" y="109923"/>
                  <a:pt x="77959" y="109923"/>
                  <a:pt x="77959" y="109923"/>
                </a:cubicBezTo>
                <a:cubicBezTo>
                  <a:pt x="85102" y="118167"/>
                  <a:pt x="85102" y="118167"/>
                  <a:pt x="85102" y="118167"/>
                </a:cubicBezTo>
                <a:cubicBezTo>
                  <a:pt x="85102" y="119770"/>
                  <a:pt x="85102" y="119770"/>
                  <a:pt x="85102" y="119770"/>
                </a:cubicBezTo>
                <a:cubicBezTo>
                  <a:pt x="34693" y="119770"/>
                  <a:pt x="34693" y="119770"/>
                  <a:pt x="34693" y="119770"/>
                </a:cubicBezTo>
                <a:cubicBezTo>
                  <a:pt x="34693" y="118167"/>
                  <a:pt x="34693" y="118167"/>
                  <a:pt x="34693" y="118167"/>
                </a:cubicBezTo>
                <a:cubicBezTo>
                  <a:pt x="43265" y="109923"/>
                  <a:pt x="43265" y="109923"/>
                  <a:pt x="43265" y="109923"/>
                </a:cubicBezTo>
                <a:cubicBezTo>
                  <a:pt x="43265" y="98702"/>
                  <a:pt x="43265" y="98702"/>
                  <a:pt x="43265" y="98702"/>
                </a:cubicBezTo>
                <a:cubicBezTo>
                  <a:pt x="34693" y="98702"/>
                  <a:pt x="34693" y="98702"/>
                  <a:pt x="34693" y="98702"/>
                </a:cubicBezTo>
                <a:cubicBezTo>
                  <a:pt x="5918" y="98702"/>
                  <a:pt x="5918" y="98702"/>
                  <a:pt x="5918" y="98702"/>
                </a:cubicBezTo>
                <a:cubicBezTo>
                  <a:pt x="3061" y="98702"/>
                  <a:pt x="0" y="95496"/>
                  <a:pt x="0" y="92290"/>
                </a:cubicBezTo>
                <a:cubicBezTo>
                  <a:pt x="0" y="6412"/>
                  <a:pt x="0" y="6412"/>
                  <a:pt x="0" y="6412"/>
                </a:cubicBezTo>
                <a:cubicBezTo>
                  <a:pt x="0" y="1603"/>
                  <a:pt x="3061" y="0"/>
                  <a:pt x="5918" y="0"/>
                </a:cubicBezTo>
                <a:cubicBezTo>
                  <a:pt x="114081" y="0"/>
                  <a:pt x="114081" y="0"/>
                  <a:pt x="114081" y="0"/>
                </a:cubicBezTo>
                <a:cubicBezTo>
                  <a:pt x="116938" y="0"/>
                  <a:pt x="119795" y="1603"/>
                  <a:pt x="119795" y="6412"/>
                </a:cubicBezTo>
                <a:cubicBezTo>
                  <a:pt x="119795" y="92290"/>
                  <a:pt x="119795" y="92290"/>
                  <a:pt x="119795" y="92290"/>
                </a:cubicBezTo>
                <a:cubicBezTo>
                  <a:pt x="119795" y="95496"/>
                  <a:pt x="116938" y="98702"/>
                  <a:pt x="114081" y="98702"/>
                </a:cubicBezTo>
                <a:close/>
                <a:moveTo>
                  <a:pt x="112653" y="8015"/>
                </a:moveTo>
                <a:lnTo>
                  <a:pt x="112653" y="8015"/>
                </a:lnTo>
                <a:cubicBezTo>
                  <a:pt x="8775" y="8015"/>
                  <a:pt x="8775" y="8015"/>
                  <a:pt x="8775" y="8015"/>
                </a:cubicBezTo>
                <a:cubicBezTo>
                  <a:pt x="8775" y="80839"/>
                  <a:pt x="8775" y="80839"/>
                  <a:pt x="8775" y="80839"/>
                </a:cubicBezTo>
                <a:cubicBezTo>
                  <a:pt x="112653" y="80839"/>
                  <a:pt x="112653" y="80839"/>
                  <a:pt x="112653" y="80839"/>
                </a:cubicBezTo>
                <a:lnTo>
                  <a:pt x="112653" y="80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2" name="Shape 4792"/>
          <p:cNvSpPr/>
          <p:nvPr/>
        </p:nvSpPr>
        <p:spPr>
          <a:xfrm>
            <a:off x="8553919" y="1753205"/>
            <a:ext cx="289907" cy="179916"/>
          </a:xfrm>
          <a:custGeom>
            <a:avLst/>
            <a:gdLst/>
            <a:ahLst/>
            <a:cxnLst/>
            <a:rect l="0" t="0" r="0" b="0"/>
            <a:pathLst>
              <a:path w="120000" h="120000" extrusionOk="0">
                <a:moveTo>
                  <a:pt x="114219" y="119680"/>
                </a:moveTo>
                <a:lnTo>
                  <a:pt x="114219" y="119680"/>
                </a:lnTo>
                <a:cubicBezTo>
                  <a:pt x="108438" y="119680"/>
                  <a:pt x="108438" y="119680"/>
                  <a:pt x="108438" y="119680"/>
                </a:cubicBezTo>
                <a:cubicBezTo>
                  <a:pt x="11362" y="119680"/>
                  <a:pt x="11362" y="119680"/>
                  <a:pt x="11362" y="119680"/>
                </a:cubicBezTo>
                <a:cubicBezTo>
                  <a:pt x="5780" y="119680"/>
                  <a:pt x="5780" y="119680"/>
                  <a:pt x="5780" y="119680"/>
                </a:cubicBezTo>
                <a:cubicBezTo>
                  <a:pt x="1395" y="119680"/>
                  <a:pt x="0" y="115212"/>
                  <a:pt x="0" y="110744"/>
                </a:cubicBezTo>
                <a:cubicBezTo>
                  <a:pt x="0" y="94787"/>
                  <a:pt x="0" y="94787"/>
                  <a:pt x="0" y="94787"/>
                </a:cubicBezTo>
                <a:cubicBezTo>
                  <a:pt x="11362" y="94787"/>
                  <a:pt x="11362" y="94787"/>
                  <a:pt x="11362" y="94787"/>
                </a:cubicBezTo>
                <a:cubicBezTo>
                  <a:pt x="11362" y="9255"/>
                  <a:pt x="11362" y="9255"/>
                  <a:pt x="11362" y="9255"/>
                </a:cubicBezTo>
                <a:cubicBezTo>
                  <a:pt x="11362" y="2234"/>
                  <a:pt x="12757" y="0"/>
                  <a:pt x="16943" y="0"/>
                </a:cubicBezTo>
                <a:cubicBezTo>
                  <a:pt x="102857" y="0"/>
                  <a:pt x="102857" y="0"/>
                  <a:pt x="102857" y="0"/>
                </a:cubicBezTo>
                <a:cubicBezTo>
                  <a:pt x="105647" y="0"/>
                  <a:pt x="108438" y="2234"/>
                  <a:pt x="108438" y="9255"/>
                </a:cubicBezTo>
                <a:cubicBezTo>
                  <a:pt x="108438" y="94787"/>
                  <a:pt x="108438" y="94787"/>
                  <a:pt x="108438" y="94787"/>
                </a:cubicBezTo>
                <a:cubicBezTo>
                  <a:pt x="119800" y="94787"/>
                  <a:pt x="119800" y="94787"/>
                  <a:pt x="119800" y="94787"/>
                </a:cubicBezTo>
                <a:cubicBezTo>
                  <a:pt x="119800" y="110744"/>
                  <a:pt x="119800" y="110744"/>
                  <a:pt x="119800" y="110744"/>
                </a:cubicBezTo>
                <a:cubicBezTo>
                  <a:pt x="119800" y="115212"/>
                  <a:pt x="117009" y="119680"/>
                  <a:pt x="114219" y="119680"/>
                </a:cubicBezTo>
                <a:close/>
                <a:moveTo>
                  <a:pt x="46445" y="110744"/>
                </a:moveTo>
                <a:lnTo>
                  <a:pt x="46445" y="110744"/>
                </a:lnTo>
                <a:cubicBezTo>
                  <a:pt x="73355" y="110744"/>
                  <a:pt x="73355" y="110744"/>
                  <a:pt x="73355" y="110744"/>
                </a:cubicBezTo>
                <a:cubicBezTo>
                  <a:pt x="73355" y="103723"/>
                  <a:pt x="73355" y="103723"/>
                  <a:pt x="73355" y="103723"/>
                </a:cubicBezTo>
                <a:cubicBezTo>
                  <a:pt x="46445" y="103723"/>
                  <a:pt x="46445" y="103723"/>
                  <a:pt x="46445" y="103723"/>
                </a:cubicBezTo>
                <a:lnTo>
                  <a:pt x="46445" y="110744"/>
                </a:lnTo>
                <a:close/>
                <a:moveTo>
                  <a:pt x="101461" y="11489"/>
                </a:moveTo>
                <a:lnTo>
                  <a:pt x="101461" y="11489"/>
                </a:lnTo>
                <a:cubicBezTo>
                  <a:pt x="18338" y="11489"/>
                  <a:pt x="18338" y="11489"/>
                  <a:pt x="18338" y="11489"/>
                </a:cubicBezTo>
                <a:cubicBezTo>
                  <a:pt x="18338" y="90319"/>
                  <a:pt x="18338" y="90319"/>
                  <a:pt x="18338" y="90319"/>
                </a:cubicBezTo>
                <a:cubicBezTo>
                  <a:pt x="101461" y="90319"/>
                  <a:pt x="101461" y="90319"/>
                  <a:pt x="101461" y="90319"/>
                </a:cubicBezTo>
                <a:lnTo>
                  <a:pt x="101461" y="1148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3" name="Shape 4793"/>
          <p:cNvSpPr/>
          <p:nvPr/>
        </p:nvSpPr>
        <p:spPr>
          <a:xfrm>
            <a:off x="8079909" y="1712987"/>
            <a:ext cx="224308" cy="262466"/>
          </a:xfrm>
          <a:custGeom>
            <a:avLst/>
            <a:gdLst/>
            <a:ahLst/>
            <a:cxnLst/>
            <a:rect l="0" t="0" r="0" b="0"/>
            <a:pathLst>
              <a:path w="120000" h="120000" extrusionOk="0">
                <a:moveTo>
                  <a:pt x="112548" y="119779"/>
                </a:moveTo>
                <a:lnTo>
                  <a:pt x="112548" y="119779"/>
                </a:lnTo>
                <a:cubicBezTo>
                  <a:pt x="7194" y="119779"/>
                  <a:pt x="7194" y="119779"/>
                  <a:pt x="7194" y="119779"/>
                </a:cubicBezTo>
                <a:cubicBezTo>
                  <a:pt x="1798" y="119779"/>
                  <a:pt x="0" y="116697"/>
                  <a:pt x="0" y="113394"/>
                </a:cubicBezTo>
                <a:cubicBezTo>
                  <a:pt x="0" y="6165"/>
                  <a:pt x="0" y="6165"/>
                  <a:pt x="0" y="6165"/>
                </a:cubicBezTo>
                <a:cubicBezTo>
                  <a:pt x="0" y="1541"/>
                  <a:pt x="1798" y="0"/>
                  <a:pt x="7194" y="0"/>
                </a:cubicBezTo>
                <a:cubicBezTo>
                  <a:pt x="112548" y="0"/>
                  <a:pt x="112548" y="0"/>
                  <a:pt x="112548" y="0"/>
                </a:cubicBezTo>
                <a:cubicBezTo>
                  <a:pt x="117944" y="0"/>
                  <a:pt x="119743" y="1541"/>
                  <a:pt x="119743" y="6165"/>
                </a:cubicBezTo>
                <a:cubicBezTo>
                  <a:pt x="119743" y="113394"/>
                  <a:pt x="119743" y="113394"/>
                  <a:pt x="119743" y="113394"/>
                </a:cubicBezTo>
                <a:cubicBezTo>
                  <a:pt x="119743" y="116697"/>
                  <a:pt x="117944" y="119779"/>
                  <a:pt x="112548" y="119779"/>
                </a:cubicBezTo>
                <a:close/>
                <a:moveTo>
                  <a:pt x="59871" y="114935"/>
                </a:moveTo>
                <a:lnTo>
                  <a:pt x="59871" y="114935"/>
                </a:lnTo>
                <a:cubicBezTo>
                  <a:pt x="61670" y="114935"/>
                  <a:pt x="65267" y="113394"/>
                  <a:pt x="65267" y="111853"/>
                </a:cubicBezTo>
                <a:cubicBezTo>
                  <a:pt x="65267" y="108770"/>
                  <a:pt x="61670" y="107229"/>
                  <a:pt x="59871" y="107229"/>
                </a:cubicBezTo>
                <a:cubicBezTo>
                  <a:pt x="58072" y="107229"/>
                  <a:pt x="54475" y="108770"/>
                  <a:pt x="54475" y="111853"/>
                </a:cubicBezTo>
                <a:cubicBezTo>
                  <a:pt x="54475" y="113394"/>
                  <a:pt x="58072" y="114935"/>
                  <a:pt x="59871" y="114935"/>
                </a:cubicBezTo>
                <a:close/>
                <a:moveTo>
                  <a:pt x="105353" y="12330"/>
                </a:moveTo>
                <a:lnTo>
                  <a:pt x="105353" y="12330"/>
                </a:lnTo>
                <a:cubicBezTo>
                  <a:pt x="14389" y="12330"/>
                  <a:pt x="14389" y="12330"/>
                  <a:pt x="14389" y="12330"/>
                </a:cubicBezTo>
                <a:cubicBezTo>
                  <a:pt x="14389" y="102605"/>
                  <a:pt x="14389" y="102605"/>
                  <a:pt x="14389" y="102605"/>
                </a:cubicBezTo>
                <a:cubicBezTo>
                  <a:pt x="105353" y="102605"/>
                  <a:pt x="105353" y="102605"/>
                  <a:pt x="105353" y="102605"/>
                </a:cubicBezTo>
                <a:lnTo>
                  <a:pt x="105353" y="1233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4" name="Shape 4794"/>
          <p:cNvSpPr/>
          <p:nvPr/>
        </p:nvSpPr>
        <p:spPr>
          <a:xfrm>
            <a:off x="7608015" y="1712987"/>
            <a:ext cx="152361" cy="262466"/>
          </a:xfrm>
          <a:custGeom>
            <a:avLst/>
            <a:gdLst/>
            <a:ahLst/>
            <a:cxnLst/>
            <a:rect l="0" t="0" r="0" b="0"/>
            <a:pathLst>
              <a:path w="120000" h="120000" extrusionOk="0">
                <a:moveTo>
                  <a:pt x="109090" y="119779"/>
                </a:moveTo>
                <a:lnTo>
                  <a:pt x="109090" y="119779"/>
                </a:lnTo>
                <a:cubicBezTo>
                  <a:pt x="10909" y="119779"/>
                  <a:pt x="10909" y="119779"/>
                  <a:pt x="10909" y="119779"/>
                </a:cubicBezTo>
                <a:cubicBezTo>
                  <a:pt x="5642" y="119779"/>
                  <a:pt x="0" y="116697"/>
                  <a:pt x="0" y="113394"/>
                </a:cubicBezTo>
                <a:cubicBezTo>
                  <a:pt x="0" y="6165"/>
                  <a:pt x="0" y="6165"/>
                  <a:pt x="0" y="6165"/>
                </a:cubicBezTo>
                <a:cubicBezTo>
                  <a:pt x="0" y="1541"/>
                  <a:pt x="5642" y="0"/>
                  <a:pt x="10909" y="0"/>
                </a:cubicBezTo>
                <a:cubicBezTo>
                  <a:pt x="109090" y="0"/>
                  <a:pt x="109090" y="0"/>
                  <a:pt x="109090" y="0"/>
                </a:cubicBezTo>
                <a:cubicBezTo>
                  <a:pt x="116990" y="0"/>
                  <a:pt x="119623" y="1541"/>
                  <a:pt x="119623" y="6165"/>
                </a:cubicBezTo>
                <a:cubicBezTo>
                  <a:pt x="119623" y="113394"/>
                  <a:pt x="119623" y="113394"/>
                  <a:pt x="119623" y="113394"/>
                </a:cubicBezTo>
                <a:cubicBezTo>
                  <a:pt x="119623" y="116697"/>
                  <a:pt x="116990" y="119779"/>
                  <a:pt x="109090" y="119779"/>
                </a:cubicBezTo>
                <a:close/>
                <a:moveTo>
                  <a:pt x="61316" y="113394"/>
                </a:moveTo>
                <a:lnTo>
                  <a:pt x="61316" y="113394"/>
                </a:lnTo>
                <a:cubicBezTo>
                  <a:pt x="63949" y="113394"/>
                  <a:pt x="66583" y="111853"/>
                  <a:pt x="66583" y="108770"/>
                </a:cubicBezTo>
                <a:cubicBezTo>
                  <a:pt x="66583" y="107229"/>
                  <a:pt x="63949" y="105688"/>
                  <a:pt x="61316" y="105688"/>
                </a:cubicBezTo>
                <a:cubicBezTo>
                  <a:pt x="56050" y="105688"/>
                  <a:pt x="53416" y="107229"/>
                  <a:pt x="53416" y="108770"/>
                </a:cubicBezTo>
                <a:cubicBezTo>
                  <a:pt x="53416" y="111853"/>
                  <a:pt x="56050" y="113394"/>
                  <a:pt x="61316" y="113394"/>
                </a:cubicBezTo>
                <a:close/>
                <a:moveTo>
                  <a:pt x="109090" y="12330"/>
                </a:moveTo>
                <a:lnTo>
                  <a:pt x="109090" y="12330"/>
                </a:lnTo>
                <a:cubicBezTo>
                  <a:pt x="106457" y="12330"/>
                  <a:pt x="106457" y="12330"/>
                  <a:pt x="106457" y="12330"/>
                </a:cubicBezTo>
                <a:cubicBezTo>
                  <a:pt x="13542" y="12330"/>
                  <a:pt x="13542" y="12330"/>
                  <a:pt x="13542" y="12330"/>
                </a:cubicBezTo>
                <a:cubicBezTo>
                  <a:pt x="10909" y="12330"/>
                  <a:pt x="10909" y="12330"/>
                  <a:pt x="10909" y="12330"/>
                </a:cubicBezTo>
                <a:cubicBezTo>
                  <a:pt x="10909" y="99522"/>
                  <a:pt x="10909" y="99522"/>
                  <a:pt x="10909" y="99522"/>
                </a:cubicBezTo>
                <a:cubicBezTo>
                  <a:pt x="13542" y="99522"/>
                  <a:pt x="13542" y="99522"/>
                  <a:pt x="13542" y="99522"/>
                </a:cubicBezTo>
                <a:cubicBezTo>
                  <a:pt x="106457" y="99522"/>
                  <a:pt x="106457" y="99522"/>
                  <a:pt x="106457" y="99522"/>
                </a:cubicBezTo>
                <a:cubicBezTo>
                  <a:pt x="109090" y="99522"/>
                  <a:pt x="109090" y="99522"/>
                  <a:pt x="109090" y="99522"/>
                </a:cubicBezTo>
                <a:lnTo>
                  <a:pt x="109090" y="1233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5" name="Shape 4795"/>
          <p:cNvSpPr/>
          <p:nvPr/>
        </p:nvSpPr>
        <p:spPr>
          <a:xfrm>
            <a:off x="7136501" y="4767336"/>
            <a:ext cx="217961" cy="237067"/>
          </a:xfrm>
          <a:custGeom>
            <a:avLst/>
            <a:gdLst/>
            <a:ahLst/>
            <a:cxnLst/>
            <a:rect l="0" t="0" r="0" b="0"/>
            <a:pathLst>
              <a:path w="120000" h="120000" extrusionOk="0">
                <a:moveTo>
                  <a:pt x="119735" y="60000"/>
                </a:moveTo>
                <a:lnTo>
                  <a:pt x="119735" y="60000"/>
                </a:lnTo>
                <a:cubicBezTo>
                  <a:pt x="119735" y="61693"/>
                  <a:pt x="117880" y="63387"/>
                  <a:pt x="116026" y="65080"/>
                </a:cubicBezTo>
                <a:cubicBezTo>
                  <a:pt x="91655" y="85645"/>
                  <a:pt x="91655" y="85645"/>
                  <a:pt x="91655" y="85645"/>
                </a:cubicBezTo>
                <a:cubicBezTo>
                  <a:pt x="89801" y="87338"/>
                  <a:pt x="87947" y="87338"/>
                  <a:pt x="86092" y="87338"/>
                </a:cubicBezTo>
                <a:cubicBezTo>
                  <a:pt x="82384" y="87338"/>
                  <a:pt x="78675" y="83951"/>
                  <a:pt x="78675" y="80564"/>
                </a:cubicBezTo>
                <a:cubicBezTo>
                  <a:pt x="78675" y="78870"/>
                  <a:pt x="80529" y="77177"/>
                  <a:pt x="82384" y="75241"/>
                </a:cubicBezTo>
                <a:cubicBezTo>
                  <a:pt x="91655" y="66774"/>
                  <a:pt x="91655" y="66774"/>
                  <a:pt x="91655" y="66774"/>
                </a:cubicBezTo>
                <a:cubicBezTo>
                  <a:pt x="46887" y="66774"/>
                  <a:pt x="46887" y="66774"/>
                  <a:pt x="46887" y="66774"/>
                </a:cubicBezTo>
                <a:cubicBezTo>
                  <a:pt x="43178" y="66774"/>
                  <a:pt x="39205" y="63387"/>
                  <a:pt x="39205" y="60000"/>
                </a:cubicBezTo>
                <a:cubicBezTo>
                  <a:pt x="39205" y="56612"/>
                  <a:pt x="43178" y="53225"/>
                  <a:pt x="46887" y="53225"/>
                </a:cubicBezTo>
                <a:cubicBezTo>
                  <a:pt x="91655" y="53225"/>
                  <a:pt x="91655" y="53225"/>
                  <a:pt x="91655" y="53225"/>
                </a:cubicBezTo>
                <a:cubicBezTo>
                  <a:pt x="82384" y="44516"/>
                  <a:pt x="82384" y="44516"/>
                  <a:pt x="82384" y="44516"/>
                </a:cubicBezTo>
                <a:cubicBezTo>
                  <a:pt x="80529" y="42822"/>
                  <a:pt x="78675" y="41129"/>
                  <a:pt x="78675" y="39435"/>
                </a:cubicBezTo>
                <a:cubicBezTo>
                  <a:pt x="78675" y="36048"/>
                  <a:pt x="82384" y="32661"/>
                  <a:pt x="86092" y="32661"/>
                </a:cubicBezTo>
                <a:cubicBezTo>
                  <a:pt x="87947" y="32661"/>
                  <a:pt x="89801" y="32661"/>
                  <a:pt x="91655" y="34354"/>
                </a:cubicBezTo>
                <a:cubicBezTo>
                  <a:pt x="116026" y="54919"/>
                  <a:pt x="116026" y="54919"/>
                  <a:pt x="116026" y="54919"/>
                </a:cubicBezTo>
                <a:cubicBezTo>
                  <a:pt x="117880" y="56612"/>
                  <a:pt x="119735" y="58306"/>
                  <a:pt x="119735" y="60000"/>
                </a:cubicBezTo>
                <a:close/>
                <a:moveTo>
                  <a:pt x="45033" y="13790"/>
                </a:moveTo>
                <a:lnTo>
                  <a:pt x="45033" y="13790"/>
                </a:lnTo>
                <a:cubicBezTo>
                  <a:pt x="14834" y="13790"/>
                  <a:pt x="14834" y="13790"/>
                  <a:pt x="14834" y="13790"/>
                </a:cubicBezTo>
                <a:cubicBezTo>
                  <a:pt x="14834" y="106209"/>
                  <a:pt x="14834" y="106209"/>
                  <a:pt x="14834" y="106209"/>
                </a:cubicBezTo>
                <a:cubicBezTo>
                  <a:pt x="45033" y="106209"/>
                  <a:pt x="45033" y="106209"/>
                  <a:pt x="45033" y="106209"/>
                </a:cubicBezTo>
                <a:cubicBezTo>
                  <a:pt x="48741" y="106209"/>
                  <a:pt x="52450" y="107903"/>
                  <a:pt x="52450" y="112983"/>
                </a:cubicBezTo>
                <a:cubicBezTo>
                  <a:pt x="52450" y="116370"/>
                  <a:pt x="48741" y="119758"/>
                  <a:pt x="45033" y="119758"/>
                </a:cubicBezTo>
                <a:cubicBezTo>
                  <a:pt x="7417" y="119758"/>
                  <a:pt x="7417" y="119758"/>
                  <a:pt x="7417" y="119758"/>
                </a:cubicBezTo>
                <a:cubicBezTo>
                  <a:pt x="1854" y="119758"/>
                  <a:pt x="0" y="116370"/>
                  <a:pt x="0" y="112983"/>
                </a:cubicBezTo>
                <a:cubicBezTo>
                  <a:pt x="0" y="7016"/>
                  <a:pt x="0" y="7016"/>
                  <a:pt x="0" y="7016"/>
                </a:cubicBezTo>
                <a:cubicBezTo>
                  <a:pt x="0" y="3629"/>
                  <a:pt x="1854" y="0"/>
                  <a:pt x="7417" y="0"/>
                </a:cubicBezTo>
                <a:cubicBezTo>
                  <a:pt x="45033" y="0"/>
                  <a:pt x="45033" y="0"/>
                  <a:pt x="45033" y="0"/>
                </a:cubicBezTo>
                <a:cubicBezTo>
                  <a:pt x="48741" y="0"/>
                  <a:pt x="52450" y="3629"/>
                  <a:pt x="52450" y="7016"/>
                </a:cubicBezTo>
                <a:cubicBezTo>
                  <a:pt x="52450" y="12096"/>
                  <a:pt x="48741" y="13790"/>
                  <a:pt x="45033" y="137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6" name="Shape 4796"/>
          <p:cNvSpPr/>
          <p:nvPr/>
        </p:nvSpPr>
        <p:spPr>
          <a:xfrm>
            <a:off x="6622286" y="4767336"/>
            <a:ext cx="217959" cy="237067"/>
          </a:xfrm>
          <a:custGeom>
            <a:avLst/>
            <a:gdLst/>
            <a:ahLst/>
            <a:cxnLst/>
            <a:rect l="0" t="0" r="0" b="0"/>
            <a:pathLst>
              <a:path w="120000" h="120000" extrusionOk="0">
                <a:moveTo>
                  <a:pt x="119735" y="60000"/>
                </a:moveTo>
                <a:lnTo>
                  <a:pt x="119735" y="60000"/>
                </a:lnTo>
                <a:cubicBezTo>
                  <a:pt x="119735" y="112983"/>
                  <a:pt x="119735" y="112983"/>
                  <a:pt x="119735" y="112983"/>
                </a:cubicBezTo>
                <a:cubicBezTo>
                  <a:pt x="119735" y="116370"/>
                  <a:pt x="116026" y="119758"/>
                  <a:pt x="112317" y="119758"/>
                </a:cubicBezTo>
                <a:cubicBezTo>
                  <a:pt x="74701" y="119758"/>
                  <a:pt x="74701" y="119758"/>
                  <a:pt x="74701" y="119758"/>
                </a:cubicBezTo>
                <a:cubicBezTo>
                  <a:pt x="69139" y="119758"/>
                  <a:pt x="67284" y="116370"/>
                  <a:pt x="67284" y="112983"/>
                </a:cubicBezTo>
                <a:cubicBezTo>
                  <a:pt x="67284" y="107903"/>
                  <a:pt x="69139" y="106209"/>
                  <a:pt x="74701" y="106209"/>
                </a:cubicBezTo>
                <a:cubicBezTo>
                  <a:pt x="104635" y="106209"/>
                  <a:pt x="104635" y="106209"/>
                  <a:pt x="104635" y="106209"/>
                </a:cubicBezTo>
                <a:cubicBezTo>
                  <a:pt x="104635" y="13790"/>
                  <a:pt x="104635" y="13790"/>
                  <a:pt x="104635" y="13790"/>
                </a:cubicBezTo>
                <a:cubicBezTo>
                  <a:pt x="74701" y="13790"/>
                  <a:pt x="74701" y="13790"/>
                  <a:pt x="74701" y="13790"/>
                </a:cubicBezTo>
                <a:cubicBezTo>
                  <a:pt x="69139" y="13790"/>
                  <a:pt x="67284" y="10403"/>
                  <a:pt x="67284" y="7016"/>
                </a:cubicBezTo>
                <a:cubicBezTo>
                  <a:pt x="67284" y="3629"/>
                  <a:pt x="69139" y="0"/>
                  <a:pt x="74701" y="0"/>
                </a:cubicBezTo>
                <a:cubicBezTo>
                  <a:pt x="112317" y="0"/>
                  <a:pt x="112317" y="0"/>
                  <a:pt x="112317" y="0"/>
                </a:cubicBezTo>
                <a:cubicBezTo>
                  <a:pt x="116026" y="0"/>
                  <a:pt x="119735" y="3629"/>
                  <a:pt x="119735" y="7016"/>
                </a:cubicBezTo>
                <a:cubicBezTo>
                  <a:pt x="119735" y="60000"/>
                  <a:pt x="119735" y="60000"/>
                  <a:pt x="119735" y="60000"/>
                </a:cubicBezTo>
                <a:close/>
                <a:moveTo>
                  <a:pt x="76556" y="54919"/>
                </a:moveTo>
                <a:lnTo>
                  <a:pt x="76556" y="54919"/>
                </a:lnTo>
                <a:cubicBezTo>
                  <a:pt x="78410" y="56612"/>
                  <a:pt x="78410" y="58306"/>
                  <a:pt x="78410" y="60000"/>
                </a:cubicBezTo>
                <a:cubicBezTo>
                  <a:pt x="78410" y="61693"/>
                  <a:pt x="78410" y="63387"/>
                  <a:pt x="76556" y="65080"/>
                </a:cubicBezTo>
                <a:cubicBezTo>
                  <a:pt x="52450" y="85645"/>
                  <a:pt x="52450" y="85645"/>
                  <a:pt x="52450" y="85645"/>
                </a:cubicBezTo>
                <a:cubicBezTo>
                  <a:pt x="50596" y="87338"/>
                  <a:pt x="48476" y="87338"/>
                  <a:pt x="46622" y="87338"/>
                </a:cubicBezTo>
                <a:cubicBezTo>
                  <a:pt x="42913" y="87338"/>
                  <a:pt x="39205" y="83951"/>
                  <a:pt x="39205" y="80564"/>
                </a:cubicBezTo>
                <a:cubicBezTo>
                  <a:pt x="39205" y="78870"/>
                  <a:pt x="41059" y="77177"/>
                  <a:pt x="41059" y="75241"/>
                </a:cubicBezTo>
                <a:cubicBezTo>
                  <a:pt x="52450" y="66774"/>
                  <a:pt x="52450" y="66774"/>
                  <a:pt x="52450" y="66774"/>
                </a:cubicBezTo>
                <a:cubicBezTo>
                  <a:pt x="7417" y="66774"/>
                  <a:pt x="7417" y="66774"/>
                  <a:pt x="7417" y="66774"/>
                </a:cubicBezTo>
                <a:cubicBezTo>
                  <a:pt x="1854" y="66774"/>
                  <a:pt x="0" y="63387"/>
                  <a:pt x="0" y="60000"/>
                </a:cubicBezTo>
                <a:cubicBezTo>
                  <a:pt x="0" y="56612"/>
                  <a:pt x="1854" y="53225"/>
                  <a:pt x="7417" y="53225"/>
                </a:cubicBezTo>
                <a:cubicBezTo>
                  <a:pt x="52450" y="53225"/>
                  <a:pt x="52450" y="53225"/>
                  <a:pt x="52450" y="53225"/>
                </a:cubicBezTo>
                <a:cubicBezTo>
                  <a:pt x="41059" y="44516"/>
                  <a:pt x="41059" y="44516"/>
                  <a:pt x="41059" y="44516"/>
                </a:cubicBezTo>
                <a:cubicBezTo>
                  <a:pt x="41059" y="42822"/>
                  <a:pt x="39205" y="41129"/>
                  <a:pt x="39205" y="39435"/>
                </a:cubicBezTo>
                <a:cubicBezTo>
                  <a:pt x="39205" y="36048"/>
                  <a:pt x="42913" y="32661"/>
                  <a:pt x="46622" y="32661"/>
                </a:cubicBezTo>
                <a:cubicBezTo>
                  <a:pt x="48476" y="32661"/>
                  <a:pt x="50596" y="32661"/>
                  <a:pt x="52450" y="34354"/>
                </a:cubicBezTo>
                <a:cubicBezTo>
                  <a:pt x="76556" y="54919"/>
                  <a:pt x="76556" y="54919"/>
                  <a:pt x="76556" y="549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7" name="Shape 4797"/>
          <p:cNvSpPr/>
          <p:nvPr/>
        </p:nvSpPr>
        <p:spPr>
          <a:xfrm>
            <a:off x="6108069" y="4777920"/>
            <a:ext cx="234889" cy="218016"/>
          </a:xfrm>
          <a:custGeom>
            <a:avLst/>
            <a:gdLst/>
            <a:ahLst/>
            <a:cxnLst/>
            <a:rect l="0" t="0" r="0" b="0"/>
            <a:pathLst>
              <a:path w="120000" h="120000" extrusionOk="0">
                <a:moveTo>
                  <a:pt x="112883" y="119735"/>
                </a:moveTo>
                <a:lnTo>
                  <a:pt x="112883" y="119735"/>
                </a:lnTo>
                <a:cubicBezTo>
                  <a:pt x="7116" y="119735"/>
                  <a:pt x="7116" y="119735"/>
                  <a:pt x="7116" y="119735"/>
                </a:cubicBezTo>
                <a:cubicBezTo>
                  <a:pt x="3680" y="119735"/>
                  <a:pt x="0" y="116026"/>
                  <a:pt x="0" y="112317"/>
                </a:cubicBezTo>
                <a:cubicBezTo>
                  <a:pt x="0" y="74701"/>
                  <a:pt x="0" y="74701"/>
                  <a:pt x="0" y="74701"/>
                </a:cubicBezTo>
                <a:cubicBezTo>
                  <a:pt x="0" y="70993"/>
                  <a:pt x="3680"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8036" y="67284"/>
                  <a:pt x="119754" y="70993"/>
                  <a:pt x="119754" y="74701"/>
                </a:cubicBezTo>
                <a:cubicBezTo>
                  <a:pt x="119754" y="112317"/>
                  <a:pt x="119754" y="112317"/>
                  <a:pt x="119754" y="112317"/>
                </a:cubicBezTo>
                <a:cubicBezTo>
                  <a:pt x="119754" y="116026"/>
                  <a:pt x="118036" y="119735"/>
                  <a:pt x="112883" y="119735"/>
                </a:cubicBezTo>
                <a:close/>
                <a:moveTo>
                  <a:pt x="81717" y="39205"/>
                </a:moveTo>
                <a:lnTo>
                  <a:pt x="81717" y="39205"/>
                </a:lnTo>
                <a:cubicBezTo>
                  <a:pt x="78036" y="39205"/>
                  <a:pt x="76319" y="39205"/>
                  <a:pt x="76319" y="37350"/>
                </a:cubicBezTo>
                <a:cubicBezTo>
                  <a:pt x="67730" y="26225"/>
                  <a:pt x="67730" y="26225"/>
                  <a:pt x="67730" y="26225"/>
                </a:cubicBezTo>
                <a:cubicBezTo>
                  <a:pt x="67730" y="72847"/>
                  <a:pt x="67730" y="72847"/>
                  <a:pt x="67730" y="72847"/>
                </a:cubicBezTo>
                <a:cubicBezTo>
                  <a:pt x="67730" y="76556"/>
                  <a:pt x="64294" y="80529"/>
                  <a:pt x="60858" y="80529"/>
                </a:cubicBezTo>
                <a:cubicBezTo>
                  <a:pt x="55705" y="80529"/>
                  <a:pt x="53987" y="76556"/>
                  <a:pt x="53987" y="72847"/>
                </a:cubicBezTo>
                <a:cubicBezTo>
                  <a:pt x="53987" y="26225"/>
                  <a:pt x="53987" y="26225"/>
                  <a:pt x="53987" y="26225"/>
                </a:cubicBezTo>
                <a:cubicBezTo>
                  <a:pt x="45153" y="37350"/>
                  <a:pt x="45153" y="37350"/>
                  <a:pt x="45153" y="37350"/>
                </a:cubicBezTo>
                <a:cubicBezTo>
                  <a:pt x="43435" y="39205"/>
                  <a:pt x="41717" y="39205"/>
                  <a:pt x="40000" y="39205"/>
                </a:cubicBezTo>
                <a:cubicBezTo>
                  <a:pt x="34846" y="39205"/>
                  <a:pt x="33128" y="37350"/>
                  <a:pt x="33128" y="31788"/>
                </a:cubicBezTo>
                <a:cubicBezTo>
                  <a:pt x="33128" y="29933"/>
                  <a:pt x="33128" y="28079"/>
                  <a:pt x="34846" y="28079"/>
                </a:cubicBezTo>
                <a:cubicBezTo>
                  <a:pt x="55705" y="1854"/>
                  <a:pt x="55705" y="1854"/>
                  <a:pt x="55705" y="1854"/>
                </a:cubicBezTo>
                <a:cubicBezTo>
                  <a:pt x="55705" y="1854"/>
                  <a:pt x="57423" y="0"/>
                  <a:pt x="60858" y="0"/>
                </a:cubicBezTo>
                <a:cubicBezTo>
                  <a:pt x="62576" y="0"/>
                  <a:pt x="64294" y="1854"/>
                  <a:pt x="66012" y="1854"/>
                </a:cubicBezTo>
                <a:cubicBezTo>
                  <a:pt x="86871" y="28079"/>
                  <a:pt x="86871" y="28079"/>
                  <a:pt x="86871" y="28079"/>
                </a:cubicBezTo>
                <a:cubicBezTo>
                  <a:pt x="86871" y="28079"/>
                  <a:pt x="88588" y="29933"/>
                  <a:pt x="88588" y="31788"/>
                </a:cubicBezTo>
                <a:cubicBezTo>
                  <a:pt x="88588" y="37350"/>
                  <a:pt x="85153" y="39205"/>
                  <a:pt x="81717" y="3920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8" name="Shape 4798"/>
          <p:cNvSpPr/>
          <p:nvPr/>
        </p:nvSpPr>
        <p:spPr>
          <a:xfrm>
            <a:off x="5604434" y="4777920"/>
            <a:ext cx="234889" cy="218016"/>
          </a:xfrm>
          <a:custGeom>
            <a:avLst/>
            <a:gdLst/>
            <a:ahLst/>
            <a:cxnLst/>
            <a:rect l="0" t="0" r="0" b="0"/>
            <a:pathLst>
              <a:path w="120000" h="120000" extrusionOk="0">
                <a:moveTo>
                  <a:pt x="112883" y="119735"/>
                </a:moveTo>
                <a:lnTo>
                  <a:pt x="112883" y="119735"/>
                </a:lnTo>
                <a:cubicBezTo>
                  <a:pt x="59141" y="119735"/>
                  <a:pt x="59141" y="119735"/>
                  <a:pt x="59141" y="119735"/>
                </a:cubicBezTo>
                <a:cubicBezTo>
                  <a:pt x="7116" y="119735"/>
                  <a:pt x="7116" y="119735"/>
                  <a:pt x="7116" y="119735"/>
                </a:cubicBezTo>
                <a:cubicBezTo>
                  <a:pt x="1717" y="119735"/>
                  <a:pt x="0" y="116026"/>
                  <a:pt x="0" y="112317"/>
                </a:cubicBezTo>
                <a:cubicBezTo>
                  <a:pt x="0" y="74701"/>
                  <a:pt x="0" y="74701"/>
                  <a:pt x="0" y="74701"/>
                </a:cubicBezTo>
                <a:cubicBezTo>
                  <a:pt x="0" y="70993"/>
                  <a:pt x="1717"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6319" y="67284"/>
                  <a:pt x="119754" y="70993"/>
                  <a:pt x="119754" y="74701"/>
                </a:cubicBezTo>
                <a:cubicBezTo>
                  <a:pt x="119754" y="112317"/>
                  <a:pt x="119754" y="112317"/>
                  <a:pt x="119754" y="112317"/>
                </a:cubicBezTo>
                <a:cubicBezTo>
                  <a:pt x="119754" y="116026"/>
                  <a:pt x="116319" y="119735"/>
                  <a:pt x="112883" y="119735"/>
                </a:cubicBezTo>
                <a:close/>
                <a:moveTo>
                  <a:pt x="85153" y="52450"/>
                </a:moveTo>
                <a:lnTo>
                  <a:pt x="85153" y="52450"/>
                </a:lnTo>
                <a:cubicBezTo>
                  <a:pt x="64294" y="76556"/>
                  <a:pt x="64294" y="76556"/>
                  <a:pt x="64294" y="76556"/>
                </a:cubicBezTo>
                <a:cubicBezTo>
                  <a:pt x="64294" y="78675"/>
                  <a:pt x="62576" y="80529"/>
                  <a:pt x="59141" y="80529"/>
                </a:cubicBezTo>
                <a:cubicBezTo>
                  <a:pt x="57423" y="80529"/>
                  <a:pt x="55705" y="78675"/>
                  <a:pt x="53987" y="76556"/>
                </a:cubicBezTo>
                <a:cubicBezTo>
                  <a:pt x="33128" y="52450"/>
                  <a:pt x="33128" y="52450"/>
                  <a:pt x="33128" y="52450"/>
                </a:cubicBezTo>
                <a:cubicBezTo>
                  <a:pt x="33128" y="50596"/>
                  <a:pt x="31165" y="48741"/>
                  <a:pt x="31165" y="46622"/>
                </a:cubicBezTo>
                <a:cubicBezTo>
                  <a:pt x="31165" y="42913"/>
                  <a:pt x="34846" y="39205"/>
                  <a:pt x="38282" y="39205"/>
                </a:cubicBezTo>
                <a:cubicBezTo>
                  <a:pt x="41717" y="39205"/>
                  <a:pt x="43435" y="41059"/>
                  <a:pt x="43435" y="42913"/>
                </a:cubicBezTo>
                <a:cubicBezTo>
                  <a:pt x="52024" y="52450"/>
                  <a:pt x="52024" y="52450"/>
                  <a:pt x="52024" y="52450"/>
                </a:cubicBezTo>
                <a:cubicBezTo>
                  <a:pt x="52024" y="7417"/>
                  <a:pt x="52024" y="7417"/>
                  <a:pt x="52024" y="7417"/>
                </a:cubicBezTo>
                <a:cubicBezTo>
                  <a:pt x="52024" y="3708"/>
                  <a:pt x="55705" y="0"/>
                  <a:pt x="59141" y="0"/>
                </a:cubicBezTo>
                <a:cubicBezTo>
                  <a:pt x="64294" y="0"/>
                  <a:pt x="66012" y="3708"/>
                  <a:pt x="66012" y="7417"/>
                </a:cubicBezTo>
                <a:cubicBezTo>
                  <a:pt x="66012" y="52450"/>
                  <a:pt x="66012" y="52450"/>
                  <a:pt x="66012" y="52450"/>
                </a:cubicBezTo>
                <a:cubicBezTo>
                  <a:pt x="74601" y="42913"/>
                  <a:pt x="74601" y="42913"/>
                  <a:pt x="74601" y="42913"/>
                </a:cubicBezTo>
                <a:cubicBezTo>
                  <a:pt x="76319" y="41059"/>
                  <a:pt x="78036" y="39205"/>
                  <a:pt x="79754" y="39205"/>
                </a:cubicBezTo>
                <a:cubicBezTo>
                  <a:pt x="85153" y="39205"/>
                  <a:pt x="86871" y="42913"/>
                  <a:pt x="86871" y="46622"/>
                </a:cubicBezTo>
                <a:cubicBezTo>
                  <a:pt x="86871" y="48741"/>
                  <a:pt x="86871" y="50596"/>
                  <a:pt x="85153" y="524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99" name="Shape 4799"/>
          <p:cNvSpPr/>
          <p:nvPr/>
        </p:nvSpPr>
        <p:spPr>
          <a:xfrm>
            <a:off x="5069058" y="4739820"/>
            <a:ext cx="292024" cy="292100"/>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20886"/>
                  <a:pt x="0" y="20886"/>
                  <a:pt x="0" y="20886"/>
                </a:cubicBezTo>
                <a:cubicBezTo>
                  <a:pt x="0" y="18128"/>
                  <a:pt x="2763" y="15369"/>
                  <a:pt x="5526" y="15369"/>
                </a:cubicBezTo>
                <a:cubicBezTo>
                  <a:pt x="16578" y="15369"/>
                  <a:pt x="16578" y="15369"/>
                  <a:pt x="16578" y="15369"/>
                </a:cubicBezTo>
                <a:cubicBezTo>
                  <a:pt x="16578" y="20886"/>
                  <a:pt x="16578" y="20886"/>
                  <a:pt x="16578" y="20886"/>
                </a:cubicBezTo>
                <a:cubicBezTo>
                  <a:pt x="16578" y="27783"/>
                  <a:pt x="23684" y="33497"/>
                  <a:pt x="30592" y="33497"/>
                </a:cubicBezTo>
                <a:cubicBezTo>
                  <a:pt x="37500" y="33497"/>
                  <a:pt x="43223" y="27783"/>
                  <a:pt x="43223" y="20886"/>
                </a:cubicBezTo>
                <a:cubicBezTo>
                  <a:pt x="43223" y="15369"/>
                  <a:pt x="43223" y="15369"/>
                  <a:pt x="43223" y="15369"/>
                </a:cubicBezTo>
                <a:cubicBezTo>
                  <a:pt x="76578" y="15369"/>
                  <a:pt x="76578" y="15369"/>
                  <a:pt x="76578" y="15369"/>
                </a:cubicBezTo>
                <a:cubicBezTo>
                  <a:pt x="76578" y="20886"/>
                  <a:pt x="76578" y="20886"/>
                  <a:pt x="76578" y="20886"/>
                </a:cubicBezTo>
                <a:cubicBezTo>
                  <a:pt x="76578" y="27783"/>
                  <a:pt x="82302" y="33497"/>
                  <a:pt x="89210" y="33497"/>
                </a:cubicBezTo>
                <a:cubicBezTo>
                  <a:pt x="96118" y="33497"/>
                  <a:pt x="103223" y="27783"/>
                  <a:pt x="103223" y="20886"/>
                </a:cubicBezTo>
                <a:cubicBezTo>
                  <a:pt x="103223" y="15369"/>
                  <a:pt x="103223" y="15369"/>
                  <a:pt x="103223" y="15369"/>
                </a:cubicBezTo>
                <a:cubicBezTo>
                  <a:pt x="114276" y="15369"/>
                  <a:pt x="114276" y="15369"/>
                  <a:pt x="114276" y="15369"/>
                </a:cubicBezTo>
                <a:cubicBezTo>
                  <a:pt x="117039" y="15369"/>
                  <a:pt x="119802" y="18128"/>
                  <a:pt x="119802" y="20886"/>
                </a:cubicBezTo>
                <a:cubicBezTo>
                  <a:pt x="119802" y="114285"/>
                  <a:pt x="119802" y="114285"/>
                  <a:pt x="119802" y="114285"/>
                </a:cubicBezTo>
                <a:cubicBezTo>
                  <a:pt x="119802" y="117044"/>
                  <a:pt x="117039" y="119802"/>
                  <a:pt x="114276" y="119802"/>
                </a:cubicBezTo>
                <a:close/>
                <a:moveTo>
                  <a:pt x="108750" y="44532"/>
                </a:moveTo>
                <a:lnTo>
                  <a:pt x="108750" y="44532"/>
                </a:lnTo>
                <a:cubicBezTo>
                  <a:pt x="11052" y="44532"/>
                  <a:pt x="11052" y="44532"/>
                  <a:pt x="11052" y="44532"/>
                </a:cubicBezTo>
                <a:cubicBezTo>
                  <a:pt x="11052" y="108571"/>
                  <a:pt x="11052" y="108571"/>
                  <a:pt x="11052" y="108571"/>
                </a:cubicBezTo>
                <a:cubicBezTo>
                  <a:pt x="108750" y="108571"/>
                  <a:pt x="108750" y="108571"/>
                  <a:pt x="108750" y="108571"/>
                </a:cubicBezTo>
                <a:lnTo>
                  <a:pt x="108750" y="44532"/>
                </a:lnTo>
                <a:close/>
                <a:moveTo>
                  <a:pt x="37500" y="83546"/>
                </a:moveTo>
                <a:lnTo>
                  <a:pt x="37500" y="83546"/>
                </a:lnTo>
                <a:cubicBezTo>
                  <a:pt x="37500" y="82167"/>
                  <a:pt x="38881" y="80788"/>
                  <a:pt x="40460" y="80788"/>
                </a:cubicBezTo>
                <a:cubicBezTo>
                  <a:pt x="41842" y="79408"/>
                  <a:pt x="43223" y="78029"/>
                  <a:pt x="44605" y="78029"/>
                </a:cubicBezTo>
                <a:cubicBezTo>
                  <a:pt x="45986" y="76650"/>
                  <a:pt x="45986" y="76650"/>
                  <a:pt x="47368" y="75270"/>
                </a:cubicBezTo>
                <a:cubicBezTo>
                  <a:pt x="47368" y="75270"/>
                  <a:pt x="48750" y="75270"/>
                  <a:pt x="48750" y="73891"/>
                </a:cubicBezTo>
                <a:cubicBezTo>
                  <a:pt x="50131" y="73891"/>
                  <a:pt x="50131" y="72315"/>
                  <a:pt x="51513" y="72315"/>
                </a:cubicBezTo>
                <a:cubicBezTo>
                  <a:pt x="51513" y="70935"/>
                  <a:pt x="51513" y="69556"/>
                  <a:pt x="51513" y="69556"/>
                </a:cubicBezTo>
                <a:cubicBezTo>
                  <a:pt x="51513" y="66798"/>
                  <a:pt x="51513" y="66798"/>
                  <a:pt x="50131" y="65418"/>
                </a:cubicBezTo>
                <a:cubicBezTo>
                  <a:pt x="50131" y="64039"/>
                  <a:pt x="48750" y="64039"/>
                  <a:pt x="47368" y="64039"/>
                </a:cubicBezTo>
                <a:cubicBezTo>
                  <a:pt x="45986" y="64039"/>
                  <a:pt x="44605" y="64039"/>
                  <a:pt x="44605" y="64039"/>
                </a:cubicBezTo>
                <a:cubicBezTo>
                  <a:pt x="43223" y="65418"/>
                  <a:pt x="43223" y="65418"/>
                  <a:pt x="43223" y="66798"/>
                </a:cubicBezTo>
                <a:cubicBezTo>
                  <a:pt x="41842" y="66798"/>
                  <a:pt x="41842" y="68177"/>
                  <a:pt x="41842" y="69556"/>
                </a:cubicBezTo>
                <a:lnTo>
                  <a:pt x="41842" y="70935"/>
                </a:lnTo>
                <a:cubicBezTo>
                  <a:pt x="34736" y="70935"/>
                  <a:pt x="34736" y="70935"/>
                  <a:pt x="34736" y="70935"/>
                </a:cubicBezTo>
                <a:cubicBezTo>
                  <a:pt x="34736" y="69556"/>
                  <a:pt x="34736" y="68177"/>
                  <a:pt x="36118" y="66798"/>
                </a:cubicBezTo>
                <a:cubicBezTo>
                  <a:pt x="36118" y="64039"/>
                  <a:pt x="36118" y="62660"/>
                  <a:pt x="37500" y="61280"/>
                </a:cubicBezTo>
                <a:cubicBezTo>
                  <a:pt x="38881" y="61280"/>
                  <a:pt x="40460" y="59901"/>
                  <a:pt x="41842" y="58522"/>
                </a:cubicBezTo>
                <a:cubicBezTo>
                  <a:pt x="43223" y="58522"/>
                  <a:pt x="44605" y="58522"/>
                  <a:pt x="47368" y="58522"/>
                </a:cubicBezTo>
                <a:cubicBezTo>
                  <a:pt x="48750" y="58522"/>
                  <a:pt x="50131" y="58522"/>
                  <a:pt x="51513" y="58522"/>
                </a:cubicBezTo>
                <a:cubicBezTo>
                  <a:pt x="52894" y="59901"/>
                  <a:pt x="54276" y="59901"/>
                  <a:pt x="55657" y="61280"/>
                </a:cubicBezTo>
                <a:cubicBezTo>
                  <a:pt x="55657" y="61280"/>
                  <a:pt x="57236" y="62660"/>
                  <a:pt x="57236" y="64039"/>
                </a:cubicBezTo>
                <a:cubicBezTo>
                  <a:pt x="58618" y="65418"/>
                  <a:pt x="58618" y="66798"/>
                  <a:pt x="58618" y="68177"/>
                </a:cubicBezTo>
                <a:cubicBezTo>
                  <a:pt x="58618" y="69556"/>
                  <a:pt x="58618" y="72315"/>
                  <a:pt x="58618" y="72315"/>
                </a:cubicBezTo>
                <a:cubicBezTo>
                  <a:pt x="57236" y="73891"/>
                  <a:pt x="57236" y="75270"/>
                  <a:pt x="55657" y="76650"/>
                </a:cubicBezTo>
                <a:cubicBezTo>
                  <a:pt x="54276" y="76650"/>
                  <a:pt x="54276" y="78029"/>
                  <a:pt x="52894" y="79408"/>
                </a:cubicBezTo>
                <a:cubicBezTo>
                  <a:pt x="51513" y="79408"/>
                  <a:pt x="50131" y="80788"/>
                  <a:pt x="48750" y="80788"/>
                </a:cubicBezTo>
                <a:cubicBezTo>
                  <a:pt x="47368" y="82167"/>
                  <a:pt x="47368" y="82167"/>
                  <a:pt x="45986" y="83546"/>
                </a:cubicBezTo>
                <a:cubicBezTo>
                  <a:pt x="44605" y="84926"/>
                  <a:pt x="43223" y="84926"/>
                  <a:pt x="43223" y="86305"/>
                </a:cubicBezTo>
                <a:cubicBezTo>
                  <a:pt x="58618" y="86305"/>
                  <a:pt x="58618" y="86305"/>
                  <a:pt x="58618" y="86305"/>
                </a:cubicBezTo>
                <a:cubicBezTo>
                  <a:pt x="58618" y="92019"/>
                  <a:pt x="58618" y="92019"/>
                  <a:pt x="58618" y="92019"/>
                </a:cubicBezTo>
                <a:cubicBezTo>
                  <a:pt x="33355" y="92019"/>
                  <a:pt x="33355" y="92019"/>
                  <a:pt x="33355" y="92019"/>
                </a:cubicBezTo>
                <a:cubicBezTo>
                  <a:pt x="33355" y="90640"/>
                  <a:pt x="34736" y="89064"/>
                  <a:pt x="34736" y="87684"/>
                </a:cubicBezTo>
                <a:cubicBezTo>
                  <a:pt x="34736" y="86305"/>
                  <a:pt x="36118" y="84926"/>
                  <a:pt x="37500" y="83546"/>
                </a:cubicBezTo>
                <a:close/>
                <a:moveTo>
                  <a:pt x="69671" y="86305"/>
                </a:moveTo>
                <a:lnTo>
                  <a:pt x="69671" y="86305"/>
                </a:lnTo>
                <a:cubicBezTo>
                  <a:pt x="71052" y="87684"/>
                  <a:pt x="71052" y="87684"/>
                  <a:pt x="73815" y="87684"/>
                </a:cubicBezTo>
                <a:cubicBezTo>
                  <a:pt x="73815" y="87684"/>
                  <a:pt x="75197" y="87684"/>
                  <a:pt x="75197" y="86305"/>
                </a:cubicBezTo>
                <a:cubicBezTo>
                  <a:pt x="76578" y="86305"/>
                  <a:pt x="76578" y="86305"/>
                  <a:pt x="77960" y="84926"/>
                </a:cubicBezTo>
                <a:lnTo>
                  <a:pt x="77960" y="83546"/>
                </a:lnTo>
                <a:cubicBezTo>
                  <a:pt x="79539" y="82167"/>
                  <a:pt x="79539" y="82167"/>
                  <a:pt x="79539" y="80788"/>
                </a:cubicBezTo>
                <a:cubicBezTo>
                  <a:pt x="79539" y="80788"/>
                  <a:pt x="79539" y="79408"/>
                  <a:pt x="77960" y="78029"/>
                </a:cubicBezTo>
                <a:lnTo>
                  <a:pt x="77960" y="76650"/>
                </a:lnTo>
                <a:cubicBezTo>
                  <a:pt x="76578" y="76650"/>
                  <a:pt x="76578" y="75270"/>
                  <a:pt x="75197" y="75270"/>
                </a:cubicBezTo>
                <a:lnTo>
                  <a:pt x="73815" y="75270"/>
                </a:lnTo>
                <a:cubicBezTo>
                  <a:pt x="72434" y="75270"/>
                  <a:pt x="71052" y="75270"/>
                  <a:pt x="69671" y="75270"/>
                </a:cubicBezTo>
                <a:cubicBezTo>
                  <a:pt x="69671" y="75270"/>
                  <a:pt x="68289" y="76650"/>
                  <a:pt x="68289" y="78029"/>
                </a:cubicBezTo>
                <a:cubicBezTo>
                  <a:pt x="61381" y="78029"/>
                  <a:pt x="61381" y="78029"/>
                  <a:pt x="61381" y="78029"/>
                </a:cubicBezTo>
                <a:cubicBezTo>
                  <a:pt x="65526" y="58522"/>
                  <a:pt x="65526" y="58522"/>
                  <a:pt x="65526" y="58522"/>
                </a:cubicBezTo>
                <a:cubicBezTo>
                  <a:pt x="83684" y="58522"/>
                  <a:pt x="83684" y="58522"/>
                  <a:pt x="83684" y="58522"/>
                </a:cubicBezTo>
                <a:cubicBezTo>
                  <a:pt x="83684" y="64039"/>
                  <a:pt x="83684" y="64039"/>
                  <a:pt x="83684" y="64039"/>
                </a:cubicBezTo>
                <a:cubicBezTo>
                  <a:pt x="69671" y="64039"/>
                  <a:pt x="69671" y="64039"/>
                  <a:pt x="69671" y="64039"/>
                </a:cubicBezTo>
                <a:cubicBezTo>
                  <a:pt x="68289" y="72315"/>
                  <a:pt x="68289" y="72315"/>
                  <a:pt x="68289" y="72315"/>
                </a:cubicBezTo>
                <a:cubicBezTo>
                  <a:pt x="69671" y="70935"/>
                  <a:pt x="71052" y="70935"/>
                  <a:pt x="72434" y="69556"/>
                </a:cubicBezTo>
                <a:cubicBezTo>
                  <a:pt x="72434" y="69556"/>
                  <a:pt x="73815" y="69556"/>
                  <a:pt x="75197" y="69556"/>
                </a:cubicBezTo>
                <a:cubicBezTo>
                  <a:pt x="76578" y="69556"/>
                  <a:pt x="77960" y="69556"/>
                  <a:pt x="79539" y="70935"/>
                </a:cubicBezTo>
                <a:cubicBezTo>
                  <a:pt x="80921" y="70935"/>
                  <a:pt x="82302" y="72315"/>
                  <a:pt x="83684" y="72315"/>
                </a:cubicBezTo>
                <a:cubicBezTo>
                  <a:pt x="83684" y="73891"/>
                  <a:pt x="85065" y="75270"/>
                  <a:pt x="85065" y="76650"/>
                </a:cubicBezTo>
                <a:cubicBezTo>
                  <a:pt x="86447" y="78029"/>
                  <a:pt x="86447" y="79408"/>
                  <a:pt x="86447" y="80788"/>
                </a:cubicBezTo>
                <a:cubicBezTo>
                  <a:pt x="86447" y="82167"/>
                  <a:pt x="85065" y="84926"/>
                  <a:pt x="85065" y="86305"/>
                </a:cubicBezTo>
                <a:cubicBezTo>
                  <a:pt x="83684" y="87684"/>
                  <a:pt x="83684" y="89064"/>
                  <a:pt x="82302" y="89064"/>
                </a:cubicBezTo>
                <a:cubicBezTo>
                  <a:pt x="80921" y="90640"/>
                  <a:pt x="79539" y="92019"/>
                  <a:pt x="77960" y="92019"/>
                </a:cubicBezTo>
                <a:cubicBezTo>
                  <a:pt x="76578" y="93399"/>
                  <a:pt x="75197" y="93399"/>
                  <a:pt x="73815" y="93399"/>
                </a:cubicBezTo>
                <a:cubicBezTo>
                  <a:pt x="71052" y="93399"/>
                  <a:pt x="69671" y="93399"/>
                  <a:pt x="68289" y="92019"/>
                </a:cubicBezTo>
                <a:cubicBezTo>
                  <a:pt x="66907" y="92019"/>
                  <a:pt x="65526" y="92019"/>
                  <a:pt x="64144" y="90640"/>
                </a:cubicBezTo>
                <a:cubicBezTo>
                  <a:pt x="64144" y="89064"/>
                  <a:pt x="62763" y="89064"/>
                  <a:pt x="61381" y="87684"/>
                </a:cubicBezTo>
                <a:cubicBezTo>
                  <a:pt x="61381" y="86305"/>
                  <a:pt x="61381" y="83546"/>
                  <a:pt x="61381" y="82167"/>
                </a:cubicBezTo>
                <a:cubicBezTo>
                  <a:pt x="68289" y="82167"/>
                  <a:pt x="68289" y="82167"/>
                  <a:pt x="68289" y="82167"/>
                </a:cubicBezTo>
                <a:cubicBezTo>
                  <a:pt x="68289" y="83546"/>
                  <a:pt x="68289" y="84926"/>
                  <a:pt x="69671" y="86305"/>
                </a:cubicBezTo>
                <a:close/>
                <a:moveTo>
                  <a:pt x="89210" y="26403"/>
                </a:moveTo>
                <a:lnTo>
                  <a:pt x="89210" y="26403"/>
                </a:lnTo>
                <a:cubicBezTo>
                  <a:pt x="86447" y="26403"/>
                  <a:pt x="83684" y="23645"/>
                  <a:pt x="83684" y="20886"/>
                </a:cubicBezTo>
                <a:cubicBezTo>
                  <a:pt x="83684" y="5517"/>
                  <a:pt x="83684" y="5517"/>
                  <a:pt x="83684" y="5517"/>
                </a:cubicBezTo>
                <a:cubicBezTo>
                  <a:pt x="83684" y="2758"/>
                  <a:pt x="86447" y="0"/>
                  <a:pt x="89210" y="0"/>
                </a:cubicBezTo>
                <a:cubicBezTo>
                  <a:pt x="93355" y="0"/>
                  <a:pt x="94736" y="2758"/>
                  <a:pt x="94736" y="5517"/>
                </a:cubicBezTo>
                <a:cubicBezTo>
                  <a:pt x="94736" y="20886"/>
                  <a:pt x="94736" y="20886"/>
                  <a:pt x="94736" y="20886"/>
                </a:cubicBezTo>
                <a:cubicBezTo>
                  <a:pt x="94736" y="23645"/>
                  <a:pt x="93355" y="26403"/>
                  <a:pt x="89210" y="26403"/>
                </a:cubicBezTo>
                <a:close/>
                <a:moveTo>
                  <a:pt x="30592" y="26403"/>
                </a:moveTo>
                <a:lnTo>
                  <a:pt x="30592" y="26403"/>
                </a:lnTo>
                <a:cubicBezTo>
                  <a:pt x="26447" y="26403"/>
                  <a:pt x="25065" y="23645"/>
                  <a:pt x="25065" y="20886"/>
                </a:cubicBezTo>
                <a:cubicBezTo>
                  <a:pt x="25065" y="5517"/>
                  <a:pt x="25065" y="5517"/>
                  <a:pt x="25065" y="5517"/>
                </a:cubicBezTo>
                <a:cubicBezTo>
                  <a:pt x="25065" y="2758"/>
                  <a:pt x="26447" y="0"/>
                  <a:pt x="30592" y="0"/>
                </a:cubicBezTo>
                <a:cubicBezTo>
                  <a:pt x="33355" y="0"/>
                  <a:pt x="36118" y="2758"/>
                  <a:pt x="36118" y="5517"/>
                </a:cubicBezTo>
                <a:cubicBezTo>
                  <a:pt x="36118" y="20886"/>
                  <a:pt x="36118" y="20886"/>
                  <a:pt x="36118" y="20886"/>
                </a:cubicBezTo>
                <a:cubicBezTo>
                  <a:pt x="36118" y="23645"/>
                  <a:pt x="33355" y="26403"/>
                  <a:pt x="30592"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0" name="Shape 4800"/>
          <p:cNvSpPr/>
          <p:nvPr/>
        </p:nvSpPr>
        <p:spPr>
          <a:xfrm>
            <a:off x="456330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2795" y="119802"/>
                  <a:pt x="0" y="117044"/>
                  <a:pt x="0" y="114285"/>
                </a:cubicBezTo>
                <a:cubicBezTo>
                  <a:pt x="0" y="20886"/>
                  <a:pt x="0" y="20886"/>
                  <a:pt x="0" y="20886"/>
                </a:cubicBezTo>
                <a:cubicBezTo>
                  <a:pt x="0" y="18128"/>
                  <a:pt x="2795"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3727" y="27783"/>
                  <a:pt x="43727" y="20886"/>
                </a:cubicBezTo>
                <a:cubicBezTo>
                  <a:pt x="43727" y="15369"/>
                  <a:pt x="43727" y="15369"/>
                  <a:pt x="43727" y="15369"/>
                </a:cubicBezTo>
                <a:cubicBezTo>
                  <a:pt x="77470" y="15369"/>
                  <a:pt x="77470" y="15369"/>
                  <a:pt x="77470" y="15369"/>
                </a:cubicBezTo>
                <a:cubicBezTo>
                  <a:pt x="77470" y="20886"/>
                  <a:pt x="77470" y="20886"/>
                  <a:pt x="77470" y="20886"/>
                </a:cubicBezTo>
                <a:cubicBezTo>
                  <a:pt x="77470"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8402" y="15369"/>
                  <a:pt x="119800" y="18128"/>
                  <a:pt x="119800" y="20886"/>
                </a:cubicBezTo>
                <a:cubicBezTo>
                  <a:pt x="119800" y="114285"/>
                  <a:pt x="119800" y="114285"/>
                  <a:pt x="119800" y="114285"/>
                </a:cubicBezTo>
                <a:cubicBezTo>
                  <a:pt x="119800" y="117044"/>
                  <a:pt x="118402"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6522" y="70935"/>
                </a:moveTo>
                <a:lnTo>
                  <a:pt x="46522" y="70935"/>
                </a:lnTo>
                <a:cubicBezTo>
                  <a:pt x="54908" y="70935"/>
                  <a:pt x="54908" y="70935"/>
                  <a:pt x="54908" y="70935"/>
                </a:cubicBezTo>
                <a:cubicBezTo>
                  <a:pt x="54908" y="64039"/>
                  <a:pt x="54908" y="64039"/>
                  <a:pt x="54908" y="64039"/>
                </a:cubicBezTo>
                <a:cubicBezTo>
                  <a:pt x="54908" y="59901"/>
                  <a:pt x="56306" y="58522"/>
                  <a:pt x="60698" y="58522"/>
                </a:cubicBezTo>
                <a:cubicBezTo>
                  <a:pt x="63494" y="58522"/>
                  <a:pt x="66289" y="59901"/>
                  <a:pt x="66289" y="64039"/>
                </a:cubicBezTo>
                <a:cubicBezTo>
                  <a:pt x="66289" y="70935"/>
                  <a:pt x="66289" y="70935"/>
                  <a:pt x="66289" y="70935"/>
                </a:cubicBezTo>
                <a:cubicBezTo>
                  <a:pt x="73277" y="70935"/>
                  <a:pt x="73277" y="70935"/>
                  <a:pt x="73277" y="70935"/>
                </a:cubicBezTo>
                <a:cubicBezTo>
                  <a:pt x="76073" y="70935"/>
                  <a:pt x="78868" y="73891"/>
                  <a:pt x="78868" y="76650"/>
                </a:cubicBezTo>
                <a:cubicBezTo>
                  <a:pt x="78868" y="79408"/>
                  <a:pt x="76073" y="82167"/>
                  <a:pt x="73277" y="82167"/>
                </a:cubicBezTo>
                <a:cubicBezTo>
                  <a:pt x="66289" y="82167"/>
                  <a:pt x="66289" y="82167"/>
                  <a:pt x="66289" y="82167"/>
                </a:cubicBezTo>
                <a:cubicBezTo>
                  <a:pt x="66289" y="89064"/>
                  <a:pt x="66289" y="89064"/>
                  <a:pt x="66289" y="89064"/>
                </a:cubicBezTo>
                <a:cubicBezTo>
                  <a:pt x="66289" y="93399"/>
                  <a:pt x="63494" y="94778"/>
                  <a:pt x="60698" y="94778"/>
                </a:cubicBezTo>
                <a:cubicBezTo>
                  <a:pt x="56306" y="94778"/>
                  <a:pt x="54908" y="93399"/>
                  <a:pt x="54908" y="89064"/>
                </a:cubicBezTo>
                <a:cubicBezTo>
                  <a:pt x="54908" y="82167"/>
                  <a:pt x="54908" y="82167"/>
                  <a:pt x="54908" y="82167"/>
                </a:cubicBezTo>
                <a:cubicBezTo>
                  <a:pt x="46522" y="82167"/>
                  <a:pt x="46522" y="82167"/>
                  <a:pt x="46522" y="82167"/>
                </a:cubicBezTo>
                <a:cubicBezTo>
                  <a:pt x="43727" y="82167"/>
                  <a:pt x="40732" y="79408"/>
                  <a:pt x="40732" y="76650"/>
                </a:cubicBezTo>
                <a:cubicBezTo>
                  <a:pt x="40732" y="73891"/>
                  <a:pt x="43727" y="70935"/>
                  <a:pt x="46522" y="70935"/>
                </a:cubicBezTo>
                <a:close/>
                <a:moveTo>
                  <a:pt x="47920" y="58522"/>
                </a:moveTo>
                <a:lnTo>
                  <a:pt x="47920" y="58522"/>
                </a:lnTo>
                <a:cubicBezTo>
                  <a:pt x="46522" y="58522"/>
                  <a:pt x="46522" y="58522"/>
                  <a:pt x="46522" y="58522"/>
                </a:cubicBezTo>
                <a:cubicBezTo>
                  <a:pt x="46522" y="58522"/>
                  <a:pt x="46522" y="58522"/>
                  <a:pt x="47920" y="58522"/>
                </a:cubicBezTo>
                <a:close/>
                <a:moveTo>
                  <a:pt x="90249" y="26403"/>
                </a:moveTo>
                <a:lnTo>
                  <a:pt x="90249" y="26403"/>
                </a:lnTo>
                <a:cubicBezTo>
                  <a:pt x="87454" y="26403"/>
                  <a:pt x="84658" y="23645"/>
                  <a:pt x="84658" y="20886"/>
                </a:cubicBezTo>
                <a:cubicBezTo>
                  <a:pt x="84658" y="5517"/>
                  <a:pt x="84658" y="5517"/>
                  <a:pt x="84658" y="5517"/>
                </a:cubicBezTo>
                <a:cubicBezTo>
                  <a:pt x="84658" y="2758"/>
                  <a:pt x="87454"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3743" y="0"/>
                  <a:pt x="35141" y="2758"/>
                  <a:pt x="35141" y="5517"/>
                </a:cubicBezTo>
                <a:cubicBezTo>
                  <a:pt x="35141" y="20886"/>
                  <a:pt x="35141" y="20886"/>
                  <a:pt x="35141" y="20886"/>
                </a:cubicBezTo>
                <a:cubicBezTo>
                  <a:pt x="35141" y="23645"/>
                  <a:pt x="33743"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1" name="Shape 4801"/>
          <p:cNvSpPr/>
          <p:nvPr/>
        </p:nvSpPr>
        <p:spPr>
          <a:xfrm>
            <a:off x="405755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1397" y="119802"/>
                  <a:pt x="0" y="117044"/>
                  <a:pt x="0" y="114285"/>
                </a:cubicBezTo>
                <a:cubicBezTo>
                  <a:pt x="0" y="20886"/>
                  <a:pt x="0" y="20886"/>
                  <a:pt x="0" y="20886"/>
                </a:cubicBezTo>
                <a:cubicBezTo>
                  <a:pt x="0" y="18128"/>
                  <a:pt x="1397"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2129" y="27783"/>
                  <a:pt x="42129" y="20886"/>
                </a:cubicBezTo>
                <a:cubicBezTo>
                  <a:pt x="42129" y="15369"/>
                  <a:pt x="42129" y="15369"/>
                  <a:pt x="42129" y="15369"/>
                </a:cubicBezTo>
                <a:cubicBezTo>
                  <a:pt x="76073" y="15369"/>
                  <a:pt x="76073" y="15369"/>
                  <a:pt x="76073" y="15369"/>
                </a:cubicBezTo>
                <a:cubicBezTo>
                  <a:pt x="76073" y="20886"/>
                  <a:pt x="76073" y="20886"/>
                  <a:pt x="76073" y="20886"/>
                </a:cubicBezTo>
                <a:cubicBezTo>
                  <a:pt x="76073"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7004" y="15369"/>
                  <a:pt x="119800" y="18128"/>
                  <a:pt x="119800" y="20886"/>
                </a:cubicBezTo>
                <a:cubicBezTo>
                  <a:pt x="119800" y="114285"/>
                  <a:pt x="119800" y="114285"/>
                  <a:pt x="119800" y="114285"/>
                </a:cubicBezTo>
                <a:cubicBezTo>
                  <a:pt x="119800" y="117044"/>
                  <a:pt x="117004"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0732" y="70935"/>
                </a:moveTo>
                <a:lnTo>
                  <a:pt x="40732" y="70935"/>
                </a:lnTo>
                <a:cubicBezTo>
                  <a:pt x="42129" y="70935"/>
                  <a:pt x="43727" y="70935"/>
                  <a:pt x="45124" y="72315"/>
                </a:cubicBezTo>
                <a:cubicBezTo>
                  <a:pt x="53510" y="82167"/>
                  <a:pt x="53510" y="82167"/>
                  <a:pt x="53510" y="82167"/>
                </a:cubicBezTo>
                <a:cubicBezTo>
                  <a:pt x="76073" y="59901"/>
                  <a:pt x="76073" y="59901"/>
                  <a:pt x="76073" y="59901"/>
                </a:cubicBezTo>
                <a:cubicBezTo>
                  <a:pt x="77470" y="58522"/>
                  <a:pt x="78868" y="58522"/>
                  <a:pt x="80266" y="58522"/>
                </a:cubicBezTo>
                <a:cubicBezTo>
                  <a:pt x="83261" y="58522"/>
                  <a:pt x="86056" y="59901"/>
                  <a:pt x="86056" y="64039"/>
                </a:cubicBezTo>
                <a:cubicBezTo>
                  <a:pt x="86056" y="65418"/>
                  <a:pt x="86056" y="66798"/>
                  <a:pt x="84658" y="66798"/>
                </a:cubicBezTo>
                <a:cubicBezTo>
                  <a:pt x="57703" y="93399"/>
                  <a:pt x="57703" y="93399"/>
                  <a:pt x="57703" y="93399"/>
                </a:cubicBezTo>
                <a:cubicBezTo>
                  <a:pt x="56306" y="94778"/>
                  <a:pt x="54908" y="94778"/>
                  <a:pt x="53510" y="94778"/>
                </a:cubicBezTo>
                <a:cubicBezTo>
                  <a:pt x="52113" y="94778"/>
                  <a:pt x="50715" y="94778"/>
                  <a:pt x="50715" y="93399"/>
                </a:cubicBezTo>
                <a:cubicBezTo>
                  <a:pt x="36539" y="80788"/>
                  <a:pt x="36539" y="80788"/>
                  <a:pt x="36539" y="80788"/>
                </a:cubicBezTo>
                <a:cubicBezTo>
                  <a:pt x="35141" y="79408"/>
                  <a:pt x="35141" y="78029"/>
                  <a:pt x="35141" y="76650"/>
                </a:cubicBezTo>
                <a:cubicBezTo>
                  <a:pt x="35141" y="73891"/>
                  <a:pt x="37936" y="70935"/>
                  <a:pt x="40732" y="70935"/>
                </a:cubicBezTo>
                <a:close/>
                <a:moveTo>
                  <a:pt x="90249" y="26403"/>
                </a:moveTo>
                <a:lnTo>
                  <a:pt x="90249" y="26403"/>
                </a:lnTo>
                <a:cubicBezTo>
                  <a:pt x="86056" y="26403"/>
                  <a:pt x="84658" y="23645"/>
                  <a:pt x="84658" y="20886"/>
                </a:cubicBezTo>
                <a:cubicBezTo>
                  <a:pt x="84658" y="5517"/>
                  <a:pt x="84658" y="5517"/>
                  <a:pt x="84658" y="5517"/>
                </a:cubicBezTo>
                <a:cubicBezTo>
                  <a:pt x="84658" y="2758"/>
                  <a:pt x="86056"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2346" y="0"/>
                  <a:pt x="35141" y="2758"/>
                  <a:pt x="35141" y="5517"/>
                </a:cubicBezTo>
                <a:cubicBezTo>
                  <a:pt x="35141" y="20886"/>
                  <a:pt x="35141" y="20886"/>
                  <a:pt x="35141" y="20886"/>
                </a:cubicBezTo>
                <a:cubicBezTo>
                  <a:pt x="35141" y="23645"/>
                  <a:pt x="32346"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2" name="Shape 4802"/>
          <p:cNvSpPr/>
          <p:nvPr/>
        </p:nvSpPr>
        <p:spPr>
          <a:xfrm>
            <a:off x="3562384" y="4739820"/>
            <a:ext cx="279327" cy="292100"/>
          </a:xfrm>
          <a:custGeom>
            <a:avLst/>
            <a:gdLst/>
            <a:ahLst/>
            <a:cxnLst/>
            <a:rect l="0" t="0" r="0" b="0"/>
            <a:pathLst>
              <a:path w="120000" h="120000" extrusionOk="0">
                <a:moveTo>
                  <a:pt x="114000" y="108571"/>
                </a:moveTo>
                <a:lnTo>
                  <a:pt x="114000" y="108571"/>
                </a:lnTo>
                <a:cubicBezTo>
                  <a:pt x="90620" y="108571"/>
                  <a:pt x="90620" y="108571"/>
                  <a:pt x="90620" y="108571"/>
                </a:cubicBezTo>
                <a:cubicBezTo>
                  <a:pt x="86275" y="108571"/>
                  <a:pt x="84827" y="105812"/>
                  <a:pt x="84827" y="103054"/>
                </a:cubicBezTo>
                <a:cubicBezTo>
                  <a:pt x="84827" y="98916"/>
                  <a:pt x="86275" y="97536"/>
                  <a:pt x="90620" y="97536"/>
                </a:cubicBezTo>
                <a:cubicBezTo>
                  <a:pt x="114000" y="97536"/>
                  <a:pt x="114000" y="97536"/>
                  <a:pt x="114000" y="97536"/>
                </a:cubicBezTo>
                <a:cubicBezTo>
                  <a:pt x="116896" y="97536"/>
                  <a:pt x="119793" y="98916"/>
                  <a:pt x="119793" y="103054"/>
                </a:cubicBezTo>
                <a:cubicBezTo>
                  <a:pt x="119793" y="105812"/>
                  <a:pt x="116896" y="108571"/>
                  <a:pt x="114000" y="108571"/>
                </a:cubicBezTo>
                <a:close/>
                <a:moveTo>
                  <a:pt x="90620" y="92019"/>
                </a:moveTo>
                <a:lnTo>
                  <a:pt x="90620" y="92019"/>
                </a:lnTo>
                <a:cubicBezTo>
                  <a:pt x="83379" y="92019"/>
                  <a:pt x="78827" y="96157"/>
                  <a:pt x="78827" y="103054"/>
                </a:cubicBezTo>
                <a:cubicBezTo>
                  <a:pt x="78827" y="108571"/>
                  <a:pt x="83379" y="114285"/>
                  <a:pt x="90620" y="114285"/>
                </a:cubicBezTo>
                <a:cubicBezTo>
                  <a:pt x="92068" y="114285"/>
                  <a:pt x="92068" y="114285"/>
                  <a:pt x="92068" y="114285"/>
                </a:cubicBezTo>
                <a:cubicBezTo>
                  <a:pt x="114000" y="114285"/>
                  <a:pt x="114000" y="114285"/>
                  <a:pt x="114000" y="114285"/>
                </a:cubicBezTo>
                <a:cubicBezTo>
                  <a:pt x="114000" y="117044"/>
                  <a:pt x="111103" y="119802"/>
                  <a:pt x="108206" y="119802"/>
                </a:cubicBezTo>
                <a:cubicBezTo>
                  <a:pt x="5793" y="119802"/>
                  <a:pt x="5793" y="119802"/>
                  <a:pt x="5793" y="119802"/>
                </a:cubicBezTo>
                <a:cubicBezTo>
                  <a:pt x="2896" y="119802"/>
                  <a:pt x="0" y="117044"/>
                  <a:pt x="0" y="114285"/>
                </a:cubicBezTo>
                <a:cubicBezTo>
                  <a:pt x="0" y="16748"/>
                  <a:pt x="0" y="16748"/>
                  <a:pt x="0" y="16748"/>
                </a:cubicBezTo>
                <a:cubicBezTo>
                  <a:pt x="0" y="13990"/>
                  <a:pt x="2896" y="11034"/>
                  <a:pt x="5793" y="11034"/>
                </a:cubicBezTo>
                <a:cubicBezTo>
                  <a:pt x="15931" y="11034"/>
                  <a:pt x="15931" y="11034"/>
                  <a:pt x="15931" y="11034"/>
                </a:cubicBezTo>
                <a:cubicBezTo>
                  <a:pt x="15931" y="16748"/>
                  <a:pt x="15931" y="16748"/>
                  <a:pt x="15931" y="16748"/>
                </a:cubicBezTo>
                <a:cubicBezTo>
                  <a:pt x="15931" y="23645"/>
                  <a:pt x="21931" y="27783"/>
                  <a:pt x="27724" y="27783"/>
                </a:cubicBezTo>
                <a:cubicBezTo>
                  <a:pt x="33517" y="27783"/>
                  <a:pt x="39310" y="23645"/>
                  <a:pt x="39310" y="16748"/>
                </a:cubicBezTo>
                <a:cubicBezTo>
                  <a:pt x="39310" y="11034"/>
                  <a:pt x="39310" y="11034"/>
                  <a:pt x="39310" y="11034"/>
                </a:cubicBezTo>
                <a:cubicBezTo>
                  <a:pt x="45310" y="11034"/>
                  <a:pt x="45310" y="11034"/>
                  <a:pt x="45310" y="11034"/>
                </a:cubicBezTo>
                <a:cubicBezTo>
                  <a:pt x="45310" y="16748"/>
                  <a:pt x="45310" y="16748"/>
                  <a:pt x="45310" y="16748"/>
                </a:cubicBezTo>
                <a:cubicBezTo>
                  <a:pt x="45310" y="23645"/>
                  <a:pt x="51103" y="27783"/>
                  <a:pt x="56896" y="27783"/>
                </a:cubicBezTo>
                <a:cubicBezTo>
                  <a:pt x="62896" y="27783"/>
                  <a:pt x="68689" y="23645"/>
                  <a:pt x="68689" y="16748"/>
                </a:cubicBezTo>
                <a:cubicBezTo>
                  <a:pt x="68689" y="11034"/>
                  <a:pt x="68689" y="11034"/>
                  <a:pt x="68689" y="11034"/>
                </a:cubicBezTo>
                <a:cubicBezTo>
                  <a:pt x="74482" y="11034"/>
                  <a:pt x="74482" y="11034"/>
                  <a:pt x="74482" y="11034"/>
                </a:cubicBezTo>
                <a:cubicBezTo>
                  <a:pt x="74482" y="16748"/>
                  <a:pt x="74482" y="16748"/>
                  <a:pt x="74482" y="16748"/>
                </a:cubicBezTo>
                <a:cubicBezTo>
                  <a:pt x="74482" y="23645"/>
                  <a:pt x="80275" y="27783"/>
                  <a:pt x="86275" y="27783"/>
                </a:cubicBezTo>
                <a:cubicBezTo>
                  <a:pt x="92068" y="27783"/>
                  <a:pt x="97862" y="23645"/>
                  <a:pt x="97862" y="16748"/>
                </a:cubicBezTo>
                <a:cubicBezTo>
                  <a:pt x="97862" y="11034"/>
                  <a:pt x="97862" y="11034"/>
                  <a:pt x="97862" y="11034"/>
                </a:cubicBezTo>
                <a:cubicBezTo>
                  <a:pt x="108206" y="11034"/>
                  <a:pt x="108206" y="11034"/>
                  <a:pt x="108206" y="11034"/>
                </a:cubicBezTo>
                <a:cubicBezTo>
                  <a:pt x="111103" y="11034"/>
                  <a:pt x="114000" y="13990"/>
                  <a:pt x="114000" y="16748"/>
                </a:cubicBezTo>
                <a:cubicBezTo>
                  <a:pt x="114000" y="92019"/>
                  <a:pt x="114000" y="92019"/>
                  <a:pt x="114000" y="92019"/>
                </a:cubicBezTo>
                <a:cubicBezTo>
                  <a:pt x="108206" y="92019"/>
                  <a:pt x="108206" y="92019"/>
                  <a:pt x="108206" y="92019"/>
                </a:cubicBezTo>
                <a:lnTo>
                  <a:pt x="90620" y="92019"/>
                </a:lnTo>
                <a:close/>
                <a:moveTo>
                  <a:pt x="20482" y="100295"/>
                </a:moveTo>
                <a:lnTo>
                  <a:pt x="20482" y="100295"/>
                </a:lnTo>
                <a:cubicBezTo>
                  <a:pt x="58344" y="100295"/>
                  <a:pt x="58344" y="100295"/>
                  <a:pt x="58344" y="100295"/>
                </a:cubicBezTo>
                <a:cubicBezTo>
                  <a:pt x="61448" y="100295"/>
                  <a:pt x="62896" y="98916"/>
                  <a:pt x="62896" y="96157"/>
                </a:cubicBezTo>
                <a:cubicBezTo>
                  <a:pt x="62896" y="93399"/>
                  <a:pt x="61448" y="92019"/>
                  <a:pt x="58344" y="92019"/>
                </a:cubicBezTo>
                <a:cubicBezTo>
                  <a:pt x="20482" y="92019"/>
                  <a:pt x="20482" y="92019"/>
                  <a:pt x="20482" y="92019"/>
                </a:cubicBezTo>
                <a:cubicBezTo>
                  <a:pt x="17379" y="92019"/>
                  <a:pt x="15931" y="93399"/>
                  <a:pt x="15931" y="96157"/>
                </a:cubicBezTo>
                <a:cubicBezTo>
                  <a:pt x="15931" y="98916"/>
                  <a:pt x="17379" y="100295"/>
                  <a:pt x="20482" y="100295"/>
                </a:cubicBezTo>
                <a:close/>
                <a:moveTo>
                  <a:pt x="92068" y="43152"/>
                </a:moveTo>
                <a:lnTo>
                  <a:pt x="92068" y="43152"/>
                </a:lnTo>
                <a:cubicBezTo>
                  <a:pt x="21931" y="43152"/>
                  <a:pt x="21931" y="43152"/>
                  <a:pt x="21931" y="43152"/>
                </a:cubicBezTo>
                <a:cubicBezTo>
                  <a:pt x="19034" y="43152"/>
                  <a:pt x="15931" y="45911"/>
                  <a:pt x="15931" y="48669"/>
                </a:cubicBezTo>
                <a:cubicBezTo>
                  <a:pt x="15931" y="51625"/>
                  <a:pt x="19034" y="54384"/>
                  <a:pt x="21931" y="54384"/>
                </a:cubicBezTo>
                <a:cubicBezTo>
                  <a:pt x="92068" y="54384"/>
                  <a:pt x="92068" y="54384"/>
                  <a:pt x="92068" y="54384"/>
                </a:cubicBezTo>
                <a:cubicBezTo>
                  <a:pt x="94965" y="54384"/>
                  <a:pt x="97862" y="51625"/>
                  <a:pt x="97862" y="48669"/>
                </a:cubicBezTo>
                <a:cubicBezTo>
                  <a:pt x="97862" y="45911"/>
                  <a:pt x="94965" y="43152"/>
                  <a:pt x="92068" y="43152"/>
                </a:cubicBezTo>
                <a:close/>
                <a:moveTo>
                  <a:pt x="92068" y="66798"/>
                </a:moveTo>
                <a:lnTo>
                  <a:pt x="92068" y="66798"/>
                </a:lnTo>
                <a:cubicBezTo>
                  <a:pt x="56896" y="66798"/>
                  <a:pt x="56896" y="66798"/>
                  <a:pt x="56896" y="66798"/>
                </a:cubicBezTo>
                <a:cubicBezTo>
                  <a:pt x="46758" y="66798"/>
                  <a:pt x="46758" y="66798"/>
                  <a:pt x="46758" y="66798"/>
                </a:cubicBezTo>
                <a:cubicBezTo>
                  <a:pt x="45310" y="66798"/>
                  <a:pt x="45310" y="66798"/>
                  <a:pt x="45310" y="66798"/>
                </a:cubicBezTo>
                <a:cubicBezTo>
                  <a:pt x="21931" y="66798"/>
                  <a:pt x="21931" y="66798"/>
                  <a:pt x="21931" y="66798"/>
                </a:cubicBezTo>
                <a:cubicBezTo>
                  <a:pt x="19034" y="66798"/>
                  <a:pt x="15931" y="69556"/>
                  <a:pt x="15931" y="72315"/>
                </a:cubicBezTo>
                <a:cubicBezTo>
                  <a:pt x="15931" y="76650"/>
                  <a:pt x="19034" y="78029"/>
                  <a:pt x="21931" y="78029"/>
                </a:cubicBezTo>
                <a:cubicBezTo>
                  <a:pt x="45310" y="78029"/>
                  <a:pt x="45310" y="78029"/>
                  <a:pt x="45310" y="78029"/>
                </a:cubicBezTo>
                <a:cubicBezTo>
                  <a:pt x="46758" y="78029"/>
                  <a:pt x="46758" y="78029"/>
                  <a:pt x="46758" y="78029"/>
                </a:cubicBezTo>
                <a:cubicBezTo>
                  <a:pt x="56896" y="78029"/>
                  <a:pt x="56896" y="78029"/>
                  <a:pt x="56896" y="78029"/>
                </a:cubicBezTo>
                <a:cubicBezTo>
                  <a:pt x="92068" y="78029"/>
                  <a:pt x="92068" y="78029"/>
                  <a:pt x="92068" y="78029"/>
                </a:cubicBezTo>
                <a:cubicBezTo>
                  <a:pt x="94965" y="78029"/>
                  <a:pt x="97862" y="76650"/>
                  <a:pt x="97862" y="72315"/>
                </a:cubicBezTo>
                <a:cubicBezTo>
                  <a:pt x="97862" y="69556"/>
                  <a:pt x="94965" y="66798"/>
                  <a:pt x="92068" y="66798"/>
                </a:cubicBezTo>
                <a:close/>
                <a:moveTo>
                  <a:pt x="86275" y="22266"/>
                </a:moveTo>
                <a:lnTo>
                  <a:pt x="86275" y="22266"/>
                </a:lnTo>
                <a:cubicBezTo>
                  <a:pt x="83379" y="22266"/>
                  <a:pt x="80275" y="20886"/>
                  <a:pt x="80275" y="16748"/>
                </a:cubicBezTo>
                <a:cubicBezTo>
                  <a:pt x="80275" y="5517"/>
                  <a:pt x="80275" y="5517"/>
                  <a:pt x="80275" y="5517"/>
                </a:cubicBezTo>
                <a:cubicBezTo>
                  <a:pt x="80275" y="2758"/>
                  <a:pt x="83379" y="0"/>
                  <a:pt x="86275" y="0"/>
                </a:cubicBezTo>
                <a:cubicBezTo>
                  <a:pt x="89172" y="0"/>
                  <a:pt x="92068" y="2758"/>
                  <a:pt x="92068" y="5517"/>
                </a:cubicBezTo>
                <a:cubicBezTo>
                  <a:pt x="92068" y="16748"/>
                  <a:pt x="92068" y="16748"/>
                  <a:pt x="92068" y="16748"/>
                </a:cubicBezTo>
                <a:cubicBezTo>
                  <a:pt x="92068" y="20886"/>
                  <a:pt x="89172" y="22266"/>
                  <a:pt x="86275" y="22266"/>
                </a:cubicBezTo>
                <a:close/>
                <a:moveTo>
                  <a:pt x="56896" y="22266"/>
                </a:moveTo>
                <a:lnTo>
                  <a:pt x="56896" y="22266"/>
                </a:lnTo>
                <a:cubicBezTo>
                  <a:pt x="54000" y="22266"/>
                  <a:pt x="51103" y="20886"/>
                  <a:pt x="51103" y="16748"/>
                </a:cubicBezTo>
                <a:cubicBezTo>
                  <a:pt x="51103" y="5517"/>
                  <a:pt x="51103" y="5517"/>
                  <a:pt x="51103" y="5517"/>
                </a:cubicBezTo>
                <a:cubicBezTo>
                  <a:pt x="51103" y="2758"/>
                  <a:pt x="54000" y="0"/>
                  <a:pt x="56896" y="0"/>
                </a:cubicBezTo>
                <a:cubicBezTo>
                  <a:pt x="59793" y="0"/>
                  <a:pt x="62896" y="2758"/>
                  <a:pt x="62896" y="5517"/>
                </a:cubicBezTo>
                <a:cubicBezTo>
                  <a:pt x="62896" y="16748"/>
                  <a:pt x="62896" y="16748"/>
                  <a:pt x="62896" y="16748"/>
                </a:cubicBezTo>
                <a:cubicBezTo>
                  <a:pt x="62896" y="20886"/>
                  <a:pt x="59793" y="22266"/>
                  <a:pt x="56896" y="22266"/>
                </a:cubicBezTo>
                <a:close/>
                <a:moveTo>
                  <a:pt x="27724" y="22266"/>
                </a:moveTo>
                <a:lnTo>
                  <a:pt x="27724" y="22266"/>
                </a:lnTo>
                <a:cubicBezTo>
                  <a:pt x="24827" y="22266"/>
                  <a:pt x="21931" y="20886"/>
                  <a:pt x="21931" y="16748"/>
                </a:cubicBezTo>
                <a:cubicBezTo>
                  <a:pt x="21931" y="5517"/>
                  <a:pt x="21931" y="5517"/>
                  <a:pt x="21931" y="5517"/>
                </a:cubicBezTo>
                <a:cubicBezTo>
                  <a:pt x="21931" y="2758"/>
                  <a:pt x="24827" y="0"/>
                  <a:pt x="27724" y="0"/>
                </a:cubicBezTo>
                <a:cubicBezTo>
                  <a:pt x="30620" y="0"/>
                  <a:pt x="33517" y="2758"/>
                  <a:pt x="33517" y="5517"/>
                </a:cubicBezTo>
                <a:cubicBezTo>
                  <a:pt x="33517" y="16748"/>
                  <a:pt x="33517" y="16748"/>
                  <a:pt x="33517" y="16748"/>
                </a:cubicBezTo>
                <a:cubicBezTo>
                  <a:pt x="33517" y="20886"/>
                  <a:pt x="30620" y="22266"/>
                  <a:pt x="27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3" name="Shape 4803"/>
          <p:cNvSpPr/>
          <p:nvPr/>
        </p:nvSpPr>
        <p:spPr>
          <a:xfrm>
            <a:off x="3056631" y="4739820"/>
            <a:ext cx="275095" cy="292100"/>
          </a:xfrm>
          <a:custGeom>
            <a:avLst/>
            <a:gdLst/>
            <a:ahLst/>
            <a:cxnLst/>
            <a:rect l="0" t="0" r="0" b="0"/>
            <a:pathLst>
              <a:path w="120000" h="120000" extrusionOk="0">
                <a:moveTo>
                  <a:pt x="113926" y="108571"/>
                </a:moveTo>
                <a:lnTo>
                  <a:pt x="113926" y="108571"/>
                </a:lnTo>
                <a:cubicBezTo>
                  <a:pt x="107853" y="108571"/>
                  <a:pt x="107853" y="108571"/>
                  <a:pt x="107853" y="108571"/>
                </a:cubicBezTo>
                <a:cubicBezTo>
                  <a:pt x="107853" y="114285"/>
                  <a:pt x="107853" y="114285"/>
                  <a:pt x="107853" y="114285"/>
                </a:cubicBezTo>
                <a:cubicBezTo>
                  <a:pt x="107853" y="117044"/>
                  <a:pt x="106387" y="119802"/>
                  <a:pt x="101989" y="119802"/>
                </a:cubicBezTo>
                <a:cubicBezTo>
                  <a:pt x="99057" y="119802"/>
                  <a:pt x="96125" y="117044"/>
                  <a:pt x="96125" y="114285"/>
                </a:cubicBezTo>
                <a:cubicBezTo>
                  <a:pt x="96125" y="108571"/>
                  <a:pt x="96125" y="108571"/>
                  <a:pt x="96125" y="108571"/>
                </a:cubicBezTo>
                <a:cubicBezTo>
                  <a:pt x="90261" y="108571"/>
                  <a:pt x="90261" y="108571"/>
                  <a:pt x="90261" y="108571"/>
                </a:cubicBezTo>
                <a:cubicBezTo>
                  <a:pt x="87329" y="108571"/>
                  <a:pt x="84188" y="105812"/>
                  <a:pt x="84188" y="103054"/>
                </a:cubicBezTo>
                <a:cubicBezTo>
                  <a:pt x="84188" y="98916"/>
                  <a:pt x="87329" y="97536"/>
                  <a:pt x="90261" y="97536"/>
                </a:cubicBezTo>
                <a:cubicBezTo>
                  <a:pt x="96125" y="97536"/>
                  <a:pt x="96125" y="97536"/>
                  <a:pt x="96125" y="97536"/>
                </a:cubicBezTo>
                <a:cubicBezTo>
                  <a:pt x="96125" y="92019"/>
                  <a:pt x="96125" y="92019"/>
                  <a:pt x="96125" y="92019"/>
                </a:cubicBezTo>
                <a:cubicBezTo>
                  <a:pt x="96125" y="87684"/>
                  <a:pt x="99057" y="86305"/>
                  <a:pt x="101989" y="86305"/>
                </a:cubicBezTo>
                <a:cubicBezTo>
                  <a:pt x="106387" y="86305"/>
                  <a:pt x="107853" y="87684"/>
                  <a:pt x="107853" y="92019"/>
                </a:cubicBezTo>
                <a:cubicBezTo>
                  <a:pt x="107853" y="97536"/>
                  <a:pt x="107853" y="97536"/>
                  <a:pt x="107853" y="97536"/>
                </a:cubicBezTo>
                <a:cubicBezTo>
                  <a:pt x="113926" y="97536"/>
                  <a:pt x="113926" y="97536"/>
                  <a:pt x="113926" y="97536"/>
                </a:cubicBezTo>
                <a:cubicBezTo>
                  <a:pt x="118324" y="97536"/>
                  <a:pt x="119790" y="98916"/>
                  <a:pt x="119790" y="103054"/>
                </a:cubicBezTo>
                <a:cubicBezTo>
                  <a:pt x="119790" y="105812"/>
                  <a:pt x="118324" y="108571"/>
                  <a:pt x="113926" y="108571"/>
                </a:cubicBezTo>
                <a:close/>
                <a:moveTo>
                  <a:pt x="101989" y="80788"/>
                </a:moveTo>
                <a:lnTo>
                  <a:pt x="101989" y="80788"/>
                </a:lnTo>
                <a:cubicBezTo>
                  <a:pt x="96125" y="80788"/>
                  <a:pt x="90261" y="84926"/>
                  <a:pt x="90261" y="92019"/>
                </a:cubicBezTo>
                <a:cubicBezTo>
                  <a:pt x="84188" y="92019"/>
                  <a:pt x="78324" y="96157"/>
                  <a:pt x="78324" y="103054"/>
                </a:cubicBezTo>
                <a:cubicBezTo>
                  <a:pt x="78324" y="108571"/>
                  <a:pt x="84188" y="114285"/>
                  <a:pt x="90261" y="114285"/>
                </a:cubicBezTo>
                <a:cubicBezTo>
                  <a:pt x="90261" y="119802"/>
                  <a:pt x="90261" y="119802"/>
                  <a:pt x="90261" y="119802"/>
                </a:cubicBezTo>
                <a:cubicBezTo>
                  <a:pt x="5863" y="119802"/>
                  <a:pt x="5863" y="119802"/>
                  <a:pt x="5863" y="119802"/>
                </a:cubicBezTo>
                <a:cubicBezTo>
                  <a:pt x="2931" y="119802"/>
                  <a:pt x="0" y="117044"/>
                  <a:pt x="0" y="114285"/>
                </a:cubicBezTo>
                <a:cubicBezTo>
                  <a:pt x="0" y="16748"/>
                  <a:pt x="0" y="16748"/>
                  <a:pt x="0" y="16748"/>
                </a:cubicBezTo>
                <a:cubicBezTo>
                  <a:pt x="0" y="13990"/>
                  <a:pt x="2931" y="11034"/>
                  <a:pt x="5863" y="11034"/>
                </a:cubicBezTo>
                <a:cubicBezTo>
                  <a:pt x="16125" y="11034"/>
                  <a:pt x="16125" y="11034"/>
                  <a:pt x="16125" y="11034"/>
                </a:cubicBezTo>
                <a:cubicBezTo>
                  <a:pt x="16125" y="16748"/>
                  <a:pt x="16125" y="16748"/>
                  <a:pt x="16125" y="16748"/>
                </a:cubicBezTo>
                <a:cubicBezTo>
                  <a:pt x="16125" y="23645"/>
                  <a:pt x="20732" y="27783"/>
                  <a:pt x="28062" y="27783"/>
                </a:cubicBezTo>
                <a:cubicBezTo>
                  <a:pt x="33926" y="27783"/>
                  <a:pt x="39790" y="23645"/>
                  <a:pt x="39790" y="16748"/>
                </a:cubicBezTo>
                <a:cubicBezTo>
                  <a:pt x="39790" y="11034"/>
                  <a:pt x="39790" y="11034"/>
                  <a:pt x="39790" y="11034"/>
                </a:cubicBezTo>
                <a:cubicBezTo>
                  <a:pt x="45863" y="11034"/>
                  <a:pt x="45863" y="11034"/>
                  <a:pt x="45863" y="11034"/>
                </a:cubicBezTo>
                <a:cubicBezTo>
                  <a:pt x="45863" y="16748"/>
                  <a:pt x="45863" y="16748"/>
                  <a:pt x="45863" y="16748"/>
                </a:cubicBezTo>
                <a:cubicBezTo>
                  <a:pt x="45863" y="23645"/>
                  <a:pt x="50261" y="27783"/>
                  <a:pt x="57591" y="27783"/>
                </a:cubicBezTo>
                <a:cubicBezTo>
                  <a:pt x="63664" y="27783"/>
                  <a:pt x="69528" y="23645"/>
                  <a:pt x="69528" y="16748"/>
                </a:cubicBezTo>
                <a:cubicBezTo>
                  <a:pt x="69528" y="11034"/>
                  <a:pt x="69528" y="11034"/>
                  <a:pt x="69528" y="11034"/>
                </a:cubicBezTo>
                <a:cubicBezTo>
                  <a:pt x="75392" y="11034"/>
                  <a:pt x="75392" y="11034"/>
                  <a:pt x="75392" y="11034"/>
                </a:cubicBezTo>
                <a:cubicBezTo>
                  <a:pt x="75392" y="16748"/>
                  <a:pt x="75392" y="16748"/>
                  <a:pt x="75392" y="16748"/>
                </a:cubicBezTo>
                <a:cubicBezTo>
                  <a:pt x="75392" y="23645"/>
                  <a:pt x="79790" y="27783"/>
                  <a:pt x="87329" y="27783"/>
                </a:cubicBezTo>
                <a:cubicBezTo>
                  <a:pt x="93193" y="27783"/>
                  <a:pt x="99057" y="23645"/>
                  <a:pt x="99057" y="16748"/>
                </a:cubicBezTo>
                <a:cubicBezTo>
                  <a:pt x="99057" y="11034"/>
                  <a:pt x="99057" y="11034"/>
                  <a:pt x="99057" y="11034"/>
                </a:cubicBezTo>
                <a:cubicBezTo>
                  <a:pt x="107853" y="11034"/>
                  <a:pt x="107853" y="11034"/>
                  <a:pt x="107853" y="11034"/>
                </a:cubicBezTo>
                <a:cubicBezTo>
                  <a:pt x="112460" y="11034"/>
                  <a:pt x="113926" y="13990"/>
                  <a:pt x="113926" y="16748"/>
                </a:cubicBezTo>
                <a:cubicBezTo>
                  <a:pt x="113926" y="92019"/>
                  <a:pt x="113926" y="92019"/>
                  <a:pt x="113926" y="92019"/>
                </a:cubicBezTo>
                <a:cubicBezTo>
                  <a:pt x="113926" y="84926"/>
                  <a:pt x="109528" y="80788"/>
                  <a:pt x="101989" y="80788"/>
                </a:cubicBezTo>
                <a:close/>
                <a:moveTo>
                  <a:pt x="16125" y="96157"/>
                </a:moveTo>
                <a:lnTo>
                  <a:pt x="16125" y="96157"/>
                </a:lnTo>
                <a:cubicBezTo>
                  <a:pt x="16125" y="98916"/>
                  <a:pt x="17591" y="100295"/>
                  <a:pt x="20732" y="100295"/>
                </a:cubicBezTo>
                <a:cubicBezTo>
                  <a:pt x="57591" y="100295"/>
                  <a:pt x="57591" y="100295"/>
                  <a:pt x="57591" y="100295"/>
                </a:cubicBezTo>
                <a:cubicBezTo>
                  <a:pt x="60523" y="100295"/>
                  <a:pt x="63664" y="98916"/>
                  <a:pt x="63664" y="96157"/>
                </a:cubicBezTo>
                <a:cubicBezTo>
                  <a:pt x="63664" y="93399"/>
                  <a:pt x="60523" y="92019"/>
                  <a:pt x="57591" y="92019"/>
                </a:cubicBezTo>
                <a:cubicBezTo>
                  <a:pt x="20732" y="92019"/>
                  <a:pt x="20732" y="92019"/>
                  <a:pt x="20732" y="92019"/>
                </a:cubicBezTo>
                <a:cubicBezTo>
                  <a:pt x="17591" y="92019"/>
                  <a:pt x="16125" y="93399"/>
                  <a:pt x="16125" y="96157"/>
                </a:cubicBezTo>
                <a:close/>
                <a:moveTo>
                  <a:pt x="22198" y="78029"/>
                </a:moveTo>
                <a:lnTo>
                  <a:pt x="22198" y="78029"/>
                </a:lnTo>
                <a:cubicBezTo>
                  <a:pt x="47329" y="78029"/>
                  <a:pt x="47329" y="78029"/>
                  <a:pt x="47329" y="78029"/>
                </a:cubicBezTo>
                <a:cubicBezTo>
                  <a:pt x="57591" y="78029"/>
                  <a:pt x="57591" y="78029"/>
                  <a:pt x="57591" y="78029"/>
                </a:cubicBezTo>
                <a:cubicBezTo>
                  <a:pt x="59057" y="78029"/>
                  <a:pt x="59057" y="78029"/>
                  <a:pt x="59057" y="78029"/>
                </a:cubicBezTo>
                <a:cubicBezTo>
                  <a:pt x="66596" y="78029"/>
                  <a:pt x="66596" y="78029"/>
                  <a:pt x="66596" y="78029"/>
                </a:cubicBezTo>
                <a:cubicBezTo>
                  <a:pt x="72460" y="78029"/>
                  <a:pt x="72460" y="78029"/>
                  <a:pt x="72460" y="78029"/>
                </a:cubicBezTo>
                <a:cubicBezTo>
                  <a:pt x="76858" y="78029"/>
                  <a:pt x="78324" y="76650"/>
                  <a:pt x="78324" y="72315"/>
                </a:cubicBezTo>
                <a:cubicBezTo>
                  <a:pt x="78324" y="69556"/>
                  <a:pt x="76858" y="66798"/>
                  <a:pt x="72460" y="66798"/>
                </a:cubicBezTo>
                <a:cubicBezTo>
                  <a:pt x="59057" y="66798"/>
                  <a:pt x="59057" y="66798"/>
                  <a:pt x="59057" y="66798"/>
                </a:cubicBezTo>
                <a:cubicBezTo>
                  <a:pt x="57591" y="66798"/>
                  <a:pt x="57591" y="66798"/>
                  <a:pt x="57591" y="66798"/>
                </a:cubicBezTo>
                <a:cubicBezTo>
                  <a:pt x="47329" y="66798"/>
                  <a:pt x="47329" y="66798"/>
                  <a:pt x="47329" y="66798"/>
                </a:cubicBezTo>
                <a:cubicBezTo>
                  <a:pt x="22198" y="66798"/>
                  <a:pt x="22198" y="66798"/>
                  <a:pt x="22198" y="66798"/>
                </a:cubicBezTo>
                <a:cubicBezTo>
                  <a:pt x="17591" y="66798"/>
                  <a:pt x="16125" y="69556"/>
                  <a:pt x="16125" y="72315"/>
                </a:cubicBezTo>
                <a:cubicBezTo>
                  <a:pt x="16125" y="76650"/>
                  <a:pt x="17591" y="78029"/>
                  <a:pt x="22198" y="78029"/>
                </a:cubicBezTo>
                <a:close/>
                <a:moveTo>
                  <a:pt x="93193" y="43152"/>
                </a:moveTo>
                <a:lnTo>
                  <a:pt x="93193" y="43152"/>
                </a:lnTo>
                <a:cubicBezTo>
                  <a:pt x="22198" y="43152"/>
                  <a:pt x="22198" y="43152"/>
                  <a:pt x="22198" y="43152"/>
                </a:cubicBezTo>
                <a:cubicBezTo>
                  <a:pt x="17591" y="43152"/>
                  <a:pt x="16125" y="45911"/>
                  <a:pt x="16125" y="48669"/>
                </a:cubicBezTo>
                <a:cubicBezTo>
                  <a:pt x="16125" y="51625"/>
                  <a:pt x="17591" y="54384"/>
                  <a:pt x="22198" y="54384"/>
                </a:cubicBezTo>
                <a:cubicBezTo>
                  <a:pt x="93193" y="54384"/>
                  <a:pt x="93193" y="54384"/>
                  <a:pt x="93193" y="54384"/>
                </a:cubicBezTo>
                <a:cubicBezTo>
                  <a:pt x="96125" y="54384"/>
                  <a:pt x="99057" y="51625"/>
                  <a:pt x="99057" y="48669"/>
                </a:cubicBezTo>
                <a:cubicBezTo>
                  <a:pt x="99057" y="45911"/>
                  <a:pt x="96125" y="43152"/>
                  <a:pt x="93193" y="43152"/>
                </a:cubicBezTo>
                <a:close/>
                <a:moveTo>
                  <a:pt x="87329" y="22266"/>
                </a:moveTo>
                <a:lnTo>
                  <a:pt x="87329" y="22266"/>
                </a:lnTo>
                <a:cubicBezTo>
                  <a:pt x="82722" y="22266"/>
                  <a:pt x="81256" y="20886"/>
                  <a:pt x="81256" y="16748"/>
                </a:cubicBezTo>
                <a:cubicBezTo>
                  <a:pt x="81256" y="5517"/>
                  <a:pt x="81256" y="5517"/>
                  <a:pt x="81256" y="5517"/>
                </a:cubicBezTo>
                <a:cubicBezTo>
                  <a:pt x="81256" y="2758"/>
                  <a:pt x="82722" y="0"/>
                  <a:pt x="87329" y="0"/>
                </a:cubicBezTo>
                <a:cubicBezTo>
                  <a:pt x="90261" y="0"/>
                  <a:pt x="93193" y="2758"/>
                  <a:pt x="93193" y="5517"/>
                </a:cubicBezTo>
                <a:cubicBezTo>
                  <a:pt x="93193" y="16748"/>
                  <a:pt x="93193" y="16748"/>
                  <a:pt x="93193" y="16748"/>
                </a:cubicBezTo>
                <a:cubicBezTo>
                  <a:pt x="93193" y="20886"/>
                  <a:pt x="90261" y="22266"/>
                  <a:pt x="87329" y="22266"/>
                </a:cubicBezTo>
                <a:close/>
                <a:moveTo>
                  <a:pt x="57591" y="22266"/>
                </a:moveTo>
                <a:lnTo>
                  <a:pt x="57591" y="22266"/>
                </a:lnTo>
                <a:cubicBezTo>
                  <a:pt x="53193" y="22266"/>
                  <a:pt x="51727" y="20886"/>
                  <a:pt x="51727" y="16748"/>
                </a:cubicBezTo>
                <a:cubicBezTo>
                  <a:pt x="51727" y="5517"/>
                  <a:pt x="51727" y="5517"/>
                  <a:pt x="51727" y="5517"/>
                </a:cubicBezTo>
                <a:cubicBezTo>
                  <a:pt x="51727" y="2758"/>
                  <a:pt x="53193" y="0"/>
                  <a:pt x="57591" y="0"/>
                </a:cubicBezTo>
                <a:cubicBezTo>
                  <a:pt x="60523" y="0"/>
                  <a:pt x="63664" y="2758"/>
                  <a:pt x="63664" y="5517"/>
                </a:cubicBezTo>
                <a:cubicBezTo>
                  <a:pt x="63664" y="16748"/>
                  <a:pt x="63664" y="16748"/>
                  <a:pt x="63664" y="16748"/>
                </a:cubicBezTo>
                <a:cubicBezTo>
                  <a:pt x="63664" y="20886"/>
                  <a:pt x="60523" y="22266"/>
                  <a:pt x="57591" y="22266"/>
                </a:cubicBezTo>
                <a:close/>
                <a:moveTo>
                  <a:pt x="28062" y="22266"/>
                </a:moveTo>
                <a:lnTo>
                  <a:pt x="28062" y="22266"/>
                </a:lnTo>
                <a:cubicBezTo>
                  <a:pt x="23664" y="22266"/>
                  <a:pt x="22198" y="20886"/>
                  <a:pt x="22198" y="16748"/>
                </a:cubicBezTo>
                <a:cubicBezTo>
                  <a:pt x="22198" y="5517"/>
                  <a:pt x="22198" y="5517"/>
                  <a:pt x="22198" y="5517"/>
                </a:cubicBezTo>
                <a:cubicBezTo>
                  <a:pt x="22198" y="2758"/>
                  <a:pt x="23664" y="0"/>
                  <a:pt x="28062" y="0"/>
                </a:cubicBezTo>
                <a:cubicBezTo>
                  <a:pt x="30994" y="0"/>
                  <a:pt x="33926" y="2758"/>
                  <a:pt x="33926" y="5517"/>
                </a:cubicBezTo>
                <a:cubicBezTo>
                  <a:pt x="33926" y="16748"/>
                  <a:pt x="33926" y="16748"/>
                  <a:pt x="33926" y="16748"/>
                </a:cubicBezTo>
                <a:cubicBezTo>
                  <a:pt x="33926" y="20886"/>
                  <a:pt x="30994" y="22266"/>
                  <a:pt x="28062"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4" name="Shape 4804"/>
          <p:cNvSpPr/>
          <p:nvPr/>
        </p:nvSpPr>
        <p:spPr>
          <a:xfrm>
            <a:off x="2552997" y="4737703"/>
            <a:ext cx="275095" cy="289984"/>
          </a:xfrm>
          <a:custGeom>
            <a:avLst/>
            <a:gdLst/>
            <a:ahLst/>
            <a:cxnLst/>
            <a:rect l="0" t="0" r="0" b="0"/>
            <a:pathLst>
              <a:path w="120000" h="120000" extrusionOk="0">
                <a:moveTo>
                  <a:pt x="110994" y="102857"/>
                </a:moveTo>
                <a:lnTo>
                  <a:pt x="110994" y="102857"/>
                </a:lnTo>
                <a:cubicBezTo>
                  <a:pt x="118324" y="111229"/>
                  <a:pt x="118324" y="111229"/>
                  <a:pt x="118324" y="111229"/>
                </a:cubicBezTo>
                <a:cubicBezTo>
                  <a:pt x="119790" y="111229"/>
                  <a:pt x="119790" y="112624"/>
                  <a:pt x="119790" y="114019"/>
                </a:cubicBezTo>
                <a:cubicBezTo>
                  <a:pt x="119790" y="118405"/>
                  <a:pt x="116858" y="119800"/>
                  <a:pt x="113926" y="119800"/>
                </a:cubicBezTo>
                <a:cubicBezTo>
                  <a:pt x="112460" y="119800"/>
                  <a:pt x="110994" y="119800"/>
                  <a:pt x="109319" y="118405"/>
                </a:cubicBezTo>
                <a:cubicBezTo>
                  <a:pt x="101989" y="111229"/>
                  <a:pt x="101989" y="111229"/>
                  <a:pt x="101989" y="111229"/>
                </a:cubicBezTo>
                <a:cubicBezTo>
                  <a:pt x="94659" y="118405"/>
                  <a:pt x="94659" y="118405"/>
                  <a:pt x="94659" y="118405"/>
                </a:cubicBezTo>
                <a:cubicBezTo>
                  <a:pt x="93193" y="119800"/>
                  <a:pt x="91727" y="119800"/>
                  <a:pt x="90261" y="119800"/>
                </a:cubicBezTo>
                <a:cubicBezTo>
                  <a:pt x="87329" y="119800"/>
                  <a:pt x="84188" y="118405"/>
                  <a:pt x="84188" y="114019"/>
                </a:cubicBezTo>
                <a:cubicBezTo>
                  <a:pt x="84188" y="112624"/>
                  <a:pt x="84188" y="111229"/>
                  <a:pt x="85654" y="111229"/>
                </a:cubicBezTo>
                <a:cubicBezTo>
                  <a:pt x="93193" y="102857"/>
                  <a:pt x="93193" y="102857"/>
                  <a:pt x="93193" y="102857"/>
                </a:cubicBezTo>
                <a:cubicBezTo>
                  <a:pt x="85654" y="95880"/>
                  <a:pt x="85654" y="95880"/>
                  <a:pt x="85654" y="95880"/>
                </a:cubicBezTo>
                <a:cubicBezTo>
                  <a:pt x="84188" y="94485"/>
                  <a:pt x="84188" y="93089"/>
                  <a:pt x="84188" y="91495"/>
                </a:cubicBezTo>
                <a:cubicBezTo>
                  <a:pt x="84188" y="88704"/>
                  <a:pt x="87329" y="85913"/>
                  <a:pt x="90261" y="85913"/>
                </a:cubicBezTo>
                <a:cubicBezTo>
                  <a:pt x="91727" y="85913"/>
                  <a:pt x="93193" y="87308"/>
                  <a:pt x="94659" y="88704"/>
                </a:cubicBezTo>
                <a:cubicBezTo>
                  <a:pt x="101989" y="95880"/>
                  <a:pt x="101989" y="95880"/>
                  <a:pt x="101989" y="95880"/>
                </a:cubicBezTo>
                <a:cubicBezTo>
                  <a:pt x="109319" y="88704"/>
                  <a:pt x="109319" y="88704"/>
                  <a:pt x="109319" y="88704"/>
                </a:cubicBezTo>
                <a:cubicBezTo>
                  <a:pt x="110994" y="87308"/>
                  <a:pt x="112460" y="85913"/>
                  <a:pt x="113926" y="85913"/>
                </a:cubicBezTo>
                <a:cubicBezTo>
                  <a:pt x="116858" y="85913"/>
                  <a:pt x="119790" y="88704"/>
                  <a:pt x="119790" y="91495"/>
                </a:cubicBezTo>
                <a:cubicBezTo>
                  <a:pt x="119790" y="93089"/>
                  <a:pt x="119790" y="94485"/>
                  <a:pt x="118324" y="95880"/>
                </a:cubicBezTo>
                <a:lnTo>
                  <a:pt x="110994" y="102857"/>
                </a:lnTo>
                <a:close/>
                <a:moveTo>
                  <a:pt x="104921" y="84518"/>
                </a:moveTo>
                <a:lnTo>
                  <a:pt x="104921" y="84518"/>
                </a:lnTo>
                <a:cubicBezTo>
                  <a:pt x="101989" y="87308"/>
                  <a:pt x="101989" y="87308"/>
                  <a:pt x="101989" y="87308"/>
                </a:cubicBezTo>
                <a:cubicBezTo>
                  <a:pt x="99057" y="84518"/>
                  <a:pt x="99057" y="84518"/>
                  <a:pt x="99057" y="84518"/>
                </a:cubicBezTo>
                <a:cubicBezTo>
                  <a:pt x="96125" y="81727"/>
                  <a:pt x="93193" y="80332"/>
                  <a:pt x="90261" y="80332"/>
                </a:cubicBezTo>
                <a:cubicBezTo>
                  <a:pt x="84188" y="80332"/>
                  <a:pt x="78324" y="85913"/>
                  <a:pt x="78324" y="91495"/>
                </a:cubicBezTo>
                <a:cubicBezTo>
                  <a:pt x="78324" y="95880"/>
                  <a:pt x="79790" y="98671"/>
                  <a:pt x="81256" y="100066"/>
                </a:cubicBezTo>
                <a:cubicBezTo>
                  <a:pt x="85654" y="102857"/>
                  <a:pt x="85654" y="102857"/>
                  <a:pt x="85654" y="102857"/>
                </a:cubicBezTo>
                <a:cubicBezTo>
                  <a:pt x="81256" y="107043"/>
                  <a:pt x="81256" y="107043"/>
                  <a:pt x="81256" y="107043"/>
                </a:cubicBezTo>
                <a:cubicBezTo>
                  <a:pt x="79790" y="108438"/>
                  <a:pt x="78324" y="111229"/>
                  <a:pt x="78324" y="114019"/>
                </a:cubicBezTo>
                <a:cubicBezTo>
                  <a:pt x="78324" y="117009"/>
                  <a:pt x="78324" y="118405"/>
                  <a:pt x="79790" y="119800"/>
                </a:cubicBezTo>
                <a:cubicBezTo>
                  <a:pt x="5863" y="119800"/>
                  <a:pt x="5863" y="119800"/>
                  <a:pt x="5863" y="119800"/>
                </a:cubicBezTo>
                <a:cubicBezTo>
                  <a:pt x="1465" y="119800"/>
                  <a:pt x="0" y="118405"/>
                  <a:pt x="0" y="114019"/>
                </a:cubicBezTo>
                <a:cubicBezTo>
                  <a:pt x="0" y="16943"/>
                  <a:pt x="0" y="16943"/>
                  <a:pt x="0" y="16943"/>
                </a:cubicBezTo>
                <a:cubicBezTo>
                  <a:pt x="0" y="14152"/>
                  <a:pt x="1465" y="11162"/>
                  <a:pt x="5863" y="11162"/>
                </a:cubicBezTo>
                <a:cubicBezTo>
                  <a:pt x="14659" y="11162"/>
                  <a:pt x="14659" y="11162"/>
                  <a:pt x="14659" y="11162"/>
                </a:cubicBezTo>
                <a:cubicBezTo>
                  <a:pt x="14659" y="16943"/>
                  <a:pt x="14659" y="16943"/>
                  <a:pt x="14659" y="16943"/>
                </a:cubicBezTo>
                <a:cubicBezTo>
                  <a:pt x="14659" y="22524"/>
                  <a:pt x="20523" y="28106"/>
                  <a:pt x="26596" y="28106"/>
                </a:cubicBezTo>
                <a:cubicBezTo>
                  <a:pt x="33926" y="28106"/>
                  <a:pt x="38324" y="22524"/>
                  <a:pt x="38324" y="16943"/>
                </a:cubicBezTo>
                <a:cubicBezTo>
                  <a:pt x="38324" y="11162"/>
                  <a:pt x="38324" y="11162"/>
                  <a:pt x="38324" y="11162"/>
                </a:cubicBezTo>
                <a:cubicBezTo>
                  <a:pt x="44188" y="11162"/>
                  <a:pt x="44188" y="11162"/>
                  <a:pt x="44188" y="11162"/>
                </a:cubicBezTo>
                <a:cubicBezTo>
                  <a:pt x="44188" y="16943"/>
                  <a:pt x="44188" y="16943"/>
                  <a:pt x="44188" y="16943"/>
                </a:cubicBezTo>
                <a:cubicBezTo>
                  <a:pt x="44188" y="22524"/>
                  <a:pt x="50261" y="28106"/>
                  <a:pt x="56125" y="28106"/>
                </a:cubicBezTo>
                <a:cubicBezTo>
                  <a:pt x="63455" y="28106"/>
                  <a:pt x="68062" y="22524"/>
                  <a:pt x="68062" y="16943"/>
                </a:cubicBezTo>
                <a:cubicBezTo>
                  <a:pt x="68062" y="11162"/>
                  <a:pt x="68062" y="11162"/>
                  <a:pt x="68062" y="11162"/>
                </a:cubicBezTo>
                <a:cubicBezTo>
                  <a:pt x="73926" y="11162"/>
                  <a:pt x="73926" y="11162"/>
                  <a:pt x="73926" y="11162"/>
                </a:cubicBezTo>
                <a:cubicBezTo>
                  <a:pt x="73926" y="16943"/>
                  <a:pt x="73926" y="16943"/>
                  <a:pt x="73926" y="16943"/>
                </a:cubicBezTo>
                <a:cubicBezTo>
                  <a:pt x="73926" y="22524"/>
                  <a:pt x="79790" y="28106"/>
                  <a:pt x="85654" y="28106"/>
                </a:cubicBezTo>
                <a:cubicBezTo>
                  <a:pt x="93193" y="28106"/>
                  <a:pt x="97591" y="22524"/>
                  <a:pt x="97591" y="16943"/>
                </a:cubicBezTo>
                <a:cubicBezTo>
                  <a:pt x="97591" y="11162"/>
                  <a:pt x="97591" y="11162"/>
                  <a:pt x="97591" y="11162"/>
                </a:cubicBezTo>
                <a:cubicBezTo>
                  <a:pt x="107853" y="11162"/>
                  <a:pt x="107853" y="11162"/>
                  <a:pt x="107853" y="11162"/>
                </a:cubicBezTo>
                <a:cubicBezTo>
                  <a:pt x="110994" y="11162"/>
                  <a:pt x="113926" y="14152"/>
                  <a:pt x="113926" y="16943"/>
                </a:cubicBezTo>
                <a:cubicBezTo>
                  <a:pt x="113926" y="80332"/>
                  <a:pt x="113926" y="80332"/>
                  <a:pt x="113926" y="80332"/>
                </a:cubicBezTo>
                <a:cubicBezTo>
                  <a:pt x="110994" y="80332"/>
                  <a:pt x="107853" y="81727"/>
                  <a:pt x="104921" y="84518"/>
                </a:cubicBezTo>
                <a:close/>
                <a:moveTo>
                  <a:pt x="73926" y="73156"/>
                </a:moveTo>
                <a:lnTo>
                  <a:pt x="73926" y="73156"/>
                </a:lnTo>
                <a:cubicBezTo>
                  <a:pt x="73926" y="70365"/>
                  <a:pt x="72460" y="67574"/>
                  <a:pt x="68062" y="67574"/>
                </a:cubicBezTo>
                <a:cubicBezTo>
                  <a:pt x="56125" y="67574"/>
                  <a:pt x="56125" y="67574"/>
                  <a:pt x="56125" y="67574"/>
                </a:cubicBezTo>
                <a:cubicBezTo>
                  <a:pt x="47329" y="67574"/>
                  <a:pt x="47329" y="67574"/>
                  <a:pt x="47329" y="67574"/>
                </a:cubicBezTo>
                <a:cubicBezTo>
                  <a:pt x="20523" y="67574"/>
                  <a:pt x="20523" y="67574"/>
                  <a:pt x="20523" y="67574"/>
                </a:cubicBezTo>
                <a:cubicBezTo>
                  <a:pt x="17591" y="67574"/>
                  <a:pt x="14659" y="70365"/>
                  <a:pt x="14659" y="73156"/>
                </a:cubicBezTo>
                <a:cubicBezTo>
                  <a:pt x="14659" y="76146"/>
                  <a:pt x="17591" y="78936"/>
                  <a:pt x="20523" y="78936"/>
                </a:cubicBezTo>
                <a:cubicBezTo>
                  <a:pt x="47329" y="78936"/>
                  <a:pt x="47329" y="78936"/>
                  <a:pt x="47329" y="78936"/>
                </a:cubicBezTo>
                <a:cubicBezTo>
                  <a:pt x="56125" y="78936"/>
                  <a:pt x="56125" y="78936"/>
                  <a:pt x="56125" y="78936"/>
                </a:cubicBezTo>
                <a:cubicBezTo>
                  <a:pt x="68062" y="78936"/>
                  <a:pt x="68062" y="78936"/>
                  <a:pt x="68062" y="78936"/>
                </a:cubicBezTo>
                <a:cubicBezTo>
                  <a:pt x="72460" y="78936"/>
                  <a:pt x="73926" y="76146"/>
                  <a:pt x="73926" y="73156"/>
                </a:cubicBezTo>
                <a:close/>
                <a:moveTo>
                  <a:pt x="14659" y="97275"/>
                </a:moveTo>
                <a:lnTo>
                  <a:pt x="14659" y="97275"/>
                </a:lnTo>
                <a:cubicBezTo>
                  <a:pt x="14659" y="100066"/>
                  <a:pt x="17591" y="101461"/>
                  <a:pt x="20523" y="101461"/>
                </a:cubicBezTo>
                <a:cubicBezTo>
                  <a:pt x="57591" y="101461"/>
                  <a:pt x="57591" y="101461"/>
                  <a:pt x="57591" y="101461"/>
                </a:cubicBezTo>
                <a:cubicBezTo>
                  <a:pt x="60523" y="101461"/>
                  <a:pt x="61989" y="100066"/>
                  <a:pt x="61989" y="97275"/>
                </a:cubicBezTo>
                <a:cubicBezTo>
                  <a:pt x="61989" y="94485"/>
                  <a:pt x="60523" y="91495"/>
                  <a:pt x="57591" y="91495"/>
                </a:cubicBezTo>
                <a:cubicBezTo>
                  <a:pt x="20523" y="91495"/>
                  <a:pt x="20523" y="91495"/>
                  <a:pt x="20523" y="91495"/>
                </a:cubicBezTo>
                <a:cubicBezTo>
                  <a:pt x="17591" y="91495"/>
                  <a:pt x="14659" y="94485"/>
                  <a:pt x="14659" y="97275"/>
                </a:cubicBezTo>
                <a:close/>
                <a:moveTo>
                  <a:pt x="91727" y="43654"/>
                </a:moveTo>
                <a:lnTo>
                  <a:pt x="91727" y="43654"/>
                </a:lnTo>
                <a:cubicBezTo>
                  <a:pt x="20523" y="43654"/>
                  <a:pt x="20523" y="43654"/>
                  <a:pt x="20523" y="43654"/>
                </a:cubicBezTo>
                <a:cubicBezTo>
                  <a:pt x="17591" y="43654"/>
                  <a:pt x="14659" y="45049"/>
                  <a:pt x="14659" y="49235"/>
                </a:cubicBezTo>
                <a:cubicBezTo>
                  <a:pt x="14659" y="52026"/>
                  <a:pt x="17591" y="55016"/>
                  <a:pt x="20523" y="55016"/>
                </a:cubicBezTo>
                <a:cubicBezTo>
                  <a:pt x="91727" y="55016"/>
                  <a:pt x="91727" y="55016"/>
                  <a:pt x="91727" y="55016"/>
                </a:cubicBezTo>
                <a:cubicBezTo>
                  <a:pt x="96125" y="55016"/>
                  <a:pt x="97591" y="52026"/>
                  <a:pt x="97591" y="49235"/>
                </a:cubicBezTo>
                <a:cubicBezTo>
                  <a:pt x="97591" y="45049"/>
                  <a:pt x="96125" y="43654"/>
                  <a:pt x="91727" y="43654"/>
                </a:cubicBezTo>
                <a:close/>
                <a:moveTo>
                  <a:pt x="85654" y="22524"/>
                </a:moveTo>
                <a:lnTo>
                  <a:pt x="85654" y="22524"/>
                </a:lnTo>
                <a:cubicBezTo>
                  <a:pt x="82722" y="22524"/>
                  <a:pt x="79790" y="19734"/>
                  <a:pt x="79790" y="16943"/>
                </a:cubicBezTo>
                <a:cubicBezTo>
                  <a:pt x="79790" y="5581"/>
                  <a:pt x="79790" y="5581"/>
                  <a:pt x="79790" y="5581"/>
                </a:cubicBezTo>
                <a:cubicBezTo>
                  <a:pt x="79790" y="2790"/>
                  <a:pt x="82722" y="0"/>
                  <a:pt x="85654" y="0"/>
                </a:cubicBezTo>
                <a:cubicBezTo>
                  <a:pt x="90261" y="0"/>
                  <a:pt x="91727" y="2790"/>
                  <a:pt x="91727" y="5581"/>
                </a:cubicBezTo>
                <a:cubicBezTo>
                  <a:pt x="91727" y="16943"/>
                  <a:pt x="91727" y="16943"/>
                  <a:pt x="91727" y="16943"/>
                </a:cubicBezTo>
                <a:cubicBezTo>
                  <a:pt x="91727" y="19734"/>
                  <a:pt x="90261" y="22524"/>
                  <a:pt x="85654" y="22524"/>
                </a:cubicBezTo>
                <a:close/>
                <a:moveTo>
                  <a:pt x="56125" y="22524"/>
                </a:moveTo>
                <a:lnTo>
                  <a:pt x="56125" y="22524"/>
                </a:lnTo>
                <a:cubicBezTo>
                  <a:pt x="53193" y="22524"/>
                  <a:pt x="50261" y="19734"/>
                  <a:pt x="50261" y="16943"/>
                </a:cubicBezTo>
                <a:cubicBezTo>
                  <a:pt x="50261" y="5581"/>
                  <a:pt x="50261" y="5581"/>
                  <a:pt x="50261" y="5581"/>
                </a:cubicBezTo>
                <a:cubicBezTo>
                  <a:pt x="50261" y="2790"/>
                  <a:pt x="53193" y="0"/>
                  <a:pt x="56125" y="0"/>
                </a:cubicBezTo>
                <a:cubicBezTo>
                  <a:pt x="60523" y="0"/>
                  <a:pt x="61989" y="2790"/>
                  <a:pt x="61989" y="5581"/>
                </a:cubicBezTo>
                <a:cubicBezTo>
                  <a:pt x="61989" y="16943"/>
                  <a:pt x="61989" y="16943"/>
                  <a:pt x="61989" y="16943"/>
                </a:cubicBezTo>
                <a:cubicBezTo>
                  <a:pt x="61989" y="19734"/>
                  <a:pt x="60523" y="22524"/>
                  <a:pt x="56125" y="22524"/>
                </a:cubicBezTo>
                <a:close/>
                <a:moveTo>
                  <a:pt x="26596" y="22524"/>
                </a:moveTo>
                <a:lnTo>
                  <a:pt x="26596" y="22524"/>
                </a:lnTo>
                <a:cubicBezTo>
                  <a:pt x="23664" y="22524"/>
                  <a:pt x="20523" y="19734"/>
                  <a:pt x="20523" y="16943"/>
                </a:cubicBezTo>
                <a:cubicBezTo>
                  <a:pt x="20523" y="5581"/>
                  <a:pt x="20523" y="5581"/>
                  <a:pt x="20523" y="5581"/>
                </a:cubicBezTo>
                <a:cubicBezTo>
                  <a:pt x="20523" y="2790"/>
                  <a:pt x="23664" y="0"/>
                  <a:pt x="26596" y="0"/>
                </a:cubicBezTo>
                <a:cubicBezTo>
                  <a:pt x="30994" y="0"/>
                  <a:pt x="32460" y="2790"/>
                  <a:pt x="32460" y="5581"/>
                </a:cubicBezTo>
                <a:cubicBezTo>
                  <a:pt x="32460" y="16943"/>
                  <a:pt x="32460" y="16943"/>
                  <a:pt x="32460" y="16943"/>
                </a:cubicBezTo>
                <a:cubicBezTo>
                  <a:pt x="32460" y="19734"/>
                  <a:pt x="30994" y="22524"/>
                  <a:pt x="26596" y="225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5" name="Shape 4805"/>
          <p:cNvSpPr/>
          <p:nvPr/>
        </p:nvSpPr>
        <p:spPr>
          <a:xfrm>
            <a:off x="2043014" y="4739820"/>
            <a:ext cx="279327" cy="292100"/>
          </a:xfrm>
          <a:custGeom>
            <a:avLst/>
            <a:gdLst/>
            <a:ahLst/>
            <a:cxnLst/>
            <a:rect l="0" t="0" r="0" b="0"/>
            <a:pathLst>
              <a:path w="120000" h="120000" extrusionOk="0">
                <a:moveTo>
                  <a:pt x="116901" y="103054"/>
                </a:moveTo>
                <a:lnTo>
                  <a:pt x="116901" y="103054"/>
                </a:lnTo>
                <a:cubicBezTo>
                  <a:pt x="102237" y="117044"/>
                  <a:pt x="102237" y="117044"/>
                  <a:pt x="102237" y="117044"/>
                </a:cubicBezTo>
                <a:cubicBezTo>
                  <a:pt x="100791" y="118423"/>
                  <a:pt x="99345" y="119802"/>
                  <a:pt x="97900" y="119802"/>
                </a:cubicBezTo>
                <a:cubicBezTo>
                  <a:pt x="96454" y="119802"/>
                  <a:pt x="95008" y="118423"/>
                  <a:pt x="93562" y="117044"/>
                </a:cubicBezTo>
                <a:cubicBezTo>
                  <a:pt x="86127" y="109950"/>
                  <a:pt x="86127" y="109950"/>
                  <a:pt x="86127" y="109950"/>
                </a:cubicBezTo>
                <a:cubicBezTo>
                  <a:pt x="84681" y="108571"/>
                  <a:pt x="84681" y="107192"/>
                  <a:pt x="84681" y="105812"/>
                </a:cubicBezTo>
                <a:cubicBezTo>
                  <a:pt x="84681" y="103054"/>
                  <a:pt x="86127" y="100295"/>
                  <a:pt x="90671" y="100295"/>
                </a:cubicBezTo>
                <a:cubicBezTo>
                  <a:pt x="92117" y="100295"/>
                  <a:pt x="93562" y="101674"/>
                  <a:pt x="93562" y="103054"/>
                </a:cubicBezTo>
                <a:cubicBezTo>
                  <a:pt x="97900" y="105812"/>
                  <a:pt x="97900" y="105812"/>
                  <a:pt x="97900" y="105812"/>
                </a:cubicBezTo>
                <a:cubicBezTo>
                  <a:pt x="109466" y="94778"/>
                  <a:pt x="109466" y="94778"/>
                  <a:pt x="109466" y="94778"/>
                </a:cubicBezTo>
                <a:cubicBezTo>
                  <a:pt x="110912" y="93399"/>
                  <a:pt x="112564" y="93399"/>
                  <a:pt x="114010" y="93399"/>
                </a:cubicBezTo>
                <a:cubicBezTo>
                  <a:pt x="116901" y="93399"/>
                  <a:pt x="119793" y="96157"/>
                  <a:pt x="119793" y="98916"/>
                </a:cubicBezTo>
                <a:cubicBezTo>
                  <a:pt x="119793" y="100295"/>
                  <a:pt x="118347" y="101674"/>
                  <a:pt x="116901" y="103054"/>
                </a:cubicBezTo>
                <a:close/>
                <a:moveTo>
                  <a:pt x="97900" y="97536"/>
                </a:moveTo>
                <a:lnTo>
                  <a:pt x="97900" y="97536"/>
                </a:lnTo>
                <a:cubicBezTo>
                  <a:pt x="96454" y="96157"/>
                  <a:pt x="93562" y="94778"/>
                  <a:pt x="90671" y="94778"/>
                </a:cubicBezTo>
                <a:cubicBezTo>
                  <a:pt x="83235" y="94778"/>
                  <a:pt x="78898" y="100295"/>
                  <a:pt x="78898" y="105812"/>
                </a:cubicBezTo>
                <a:cubicBezTo>
                  <a:pt x="78898" y="109950"/>
                  <a:pt x="80344" y="112906"/>
                  <a:pt x="81790" y="114285"/>
                </a:cubicBezTo>
                <a:cubicBezTo>
                  <a:pt x="87573" y="119802"/>
                  <a:pt x="87573" y="119802"/>
                  <a:pt x="87573" y="119802"/>
                </a:cubicBezTo>
                <a:cubicBezTo>
                  <a:pt x="5989" y="119802"/>
                  <a:pt x="5989" y="119802"/>
                  <a:pt x="5989" y="119802"/>
                </a:cubicBezTo>
                <a:cubicBezTo>
                  <a:pt x="3098" y="119802"/>
                  <a:pt x="0" y="117044"/>
                  <a:pt x="0" y="114285"/>
                </a:cubicBezTo>
                <a:cubicBezTo>
                  <a:pt x="0" y="16748"/>
                  <a:pt x="0" y="16748"/>
                  <a:pt x="0" y="16748"/>
                </a:cubicBezTo>
                <a:cubicBezTo>
                  <a:pt x="0" y="13990"/>
                  <a:pt x="3098" y="11034"/>
                  <a:pt x="5989" y="11034"/>
                </a:cubicBezTo>
                <a:cubicBezTo>
                  <a:pt x="16110" y="11034"/>
                  <a:pt x="16110" y="11034"/>
                  <a:pt x="16110" y="11034"/>
                </a:cubicBezTo>
                <a:cubicBezTo>
                  <a:pt x="16110" y="16748"/>
                  <a:pt x="16110" y="16748"/>
                  <a:pt x="16110" y="16748"/>
                </a:cubicBezTo>
                <a:cubicBezTo>
                  <a:pt x="16110" y="23645"/>
                  <a:pt x="21893" y="27783"/>
                  <a:pt x="27882" y="27783"/>
                </a:cubicBezTo>
                <a:cubicBezTo>
                  <a:pt x="33666" y="27783"/>
                  <a:pt x="39449" y="23645"/>
                  <a:pt x="39449" y="16748"/>
                </a:cubicBezTo>
                <a:cubicBezTo>
                  <a:pt x="39449" y="11034"/>
                  <a:pt x="39449" y="11034"/>
                  <a:pt x="39449" y="11034"/>
                </a:cubicBezTo>
                <a:cubicBezTo>
                  <a:pt x="45232" y="11034"/>
                  <a:pt x="45232" y="11034"/>
                  <a:pt x="45232" y="11034"/>
                </a:cubicBezTo>
                <a:cubicBezTo>
                  <a:pt x="45232" y="16748"/>
                  <a:pt x="45232" y="16748"/>
                  <a:pt x="45232" y="16748"/>
                </a:cubicBezTo>
                <a:cubicBezTo>
                  <a:pt x="45232" y="23645"/>
                  <a:pt x="51222" y="27783"/>
                  <a:pt x="57005" y="27783"/>
                </a:cubicBezTo>
                <a:cubicBezTo>
                  <a:pt x="62788" y="27783"/>
                  <a:pt x="68777" y="23645"/>
                  <a:pt x="68777" y="16748"/>
                </a:cubicBezTo>
                <a:cubicBezTo>
                  <a:pt x="68777" y="11034"/>
                  <a:pt x="68777" y="11034"/>
                  <a:pt x="68777" y="11034"/>
                </a:cubicBezTo>
                <a:cubicBezTo>
                  <a:pt x="74561" y="11034"/>
                  <a:pt x="74561" y="11034"/>
                  <a:pt x="74561" y="11034"/>
                </a:cubicBezTo>
                <a:cubicBezTo>
                  <a:pt x="74561" y="16748"/>
                  <a:pt x="74561" y="16748"/>
                  <a:pt x="74561" y="16748"/>
                </a:cubicBezTo>
                <a:cubicBezTo>
                  <a:pt x="74561" y="23645"/>
                  <a:pt x="80344" y="27783"/>
                  <a:pt x="86127" y="27783"/>
                </a:cubicBezTo>
                <a:cubicBezTo>
                  <a:pt x="92117" y="27783"/>
                  <a:pt x="97900" y="23645"/>
                  <a:pt x="97900" y="16748"/>
                </a:cubicBezTo>
                <a:cubicBezTo>
                  <a:pt x="97900" y="11034"/>
                  <a:pt x="97900" y="11034"/>
                  <a:pt x="97900" y="11034"/>
                </a:cubicBezTo>
                <a:cubicBezTo>
                  <a:pt x="108020" y="11034"/>
                  <a:pt x="108020" y="11034"/>
                  <a:pt x="108020" y="11034"/>
                </a:cubicBezTo>
                <a:cubicBezTo>
                  <a:pt x="110912" y="11034"/>
                  <a:pt x="114010" y="13990"/>
                  <a:pt x="114010" y="16748"/>
                </a:cubicBezTo>
                <a:cubicBezTo>
                  <a:pt x="114010" y="87684"/>
                  <a:pt x="114010" y="87684"/>
                  <a:pt x="114010" y="87684"/>
                </a:cubicBezTo>
                <a:cubicBezTo>
                  <a:pt x="109466" y="87684"/>
                  <a:pt x="106574" y="89064"/>
                  <a:pt x="105129" y="90640"/>
                </a:cubicBezTo>
                <a:lnTo>
                  <a:pt x="97900" y="97536"/>
                </a:lnTo>
                <a:close/>
                <a:moveTo>
                  <a:pt x="16110" y="96157"/>
                </a:moveTo>
                <a:lnTo>
                  <a:pt x="16110" y="96157"/>
                </a:lnTo>
                <a:cubicBezTo>
                  <a:pt x="16110" y="98916"/>
                  <a:pt x="17555" y="100295"/>
                  <a:pt x="20447" y="100295"/>
                </a:cubicBezTo>
                <a:cubicBezTo>
                  <a:pt x="58450" y="100295"/>
                  <a:pt x="58450" y="100295"/>
                  <a:pt x="58450" y="100295"/>
                </a:cubicBezTo>
                <a:cubicBezTo>
                  <a:pt x="61342" y="100295"/>
                  <a:pt x="62788" y="98916"/>
                  <a:pt x="62788" y="96157"/>
                </a:cubicBezTo>
                <a:cubicBezTo>
                  <a:pt x="62788" y="93399"/>
                  <a:pt x="61342" y="92019"/>
                  <a:pt x="58450" y="92019"/>
                </a:cubicBezTo>
                <a:cubicBezTo>
                  <a:pt x="20447" y="92019"/>
                  <a:pt x="20447" y="92019"/>
                  <a:pt x="20447" y="92019"/>
                </a:cubicBezTo>
                <a:cubicBezTo>
                  <a:pt x="17555" y="92019"/>
                  <a:pt x="16110" y="93399"/>
                  <a:pt x="16110" y="96157"/>
                </a:cubicBezTo>
                <a:close/>
                <a:moveTo>
                  <a:pt x="92117" y="43152"/>
                </a:moveTo>
                <a:lnTo>
                  <a:pt x="92117" y="43152"/>
                </a:lnTo>
                <a:cubicBezTo>
                  <a:pt x="21893" y="43152"/>
                  <a:pt x="21893" y="43152"/>
                  <a:pt x="21893" y="43152"/>
                </a:cubicBezTo>
                <a:cubicBezTo>
                  <a:pt x="19001" y="43152"/>
                  <a:pt x="16110" y="45911"/>
                  <a:pt x="16110" y="48669"/>
                </a:cubicBezTo>
                <a:cubicBezTo>
                  <a:pt x="16110" y="51625"/>
                  <a:pt x="19001" y="54384"/>
                  <a:pt x="21893" y="54384"/>
                </a:cubicBezTo>
                <a:cubicBezTo>
                  <a:pt x="92117" y="54384"/>
                  <a:pt x="92117" y="54384"/>
                  <a:pt x="92117" y="54384"/>
                </a:cubicBezTo>
                <a:cubicBezTo>
                  <a:pt x="95008" y="54384"/>
                  <a:pt x="97900" y="51625"/>
                  <a:pt x="97900" y="48669"/>
                </a:cubicBezTo>
                <a:cubicBezTo>
                  <a:pt x="97900" y="45911"/>
                  <a:pt x="95008" y="43152"/>
                  <a:pt x="92117" y="43152"/>
                </a:cubicBezTo>
                <a:close/>
                <a:moveTo>
                  <a:pt x="92117" y="66798"/>
                </a:moveTo>
                <a:lnTo>
                  <a:pt x="92117" y="66798"/>
                </a:lnTo>
                <a:cubicBezTo>
                  <a:pt x="57005" y="66798"/>
                  <a:pt x="57005" y="66798"/>
                  <a:pt x="57005" y="66798"/>
                </a:cubicBezTo>
                <a:cubicBezTo>
                  <a:pt x="46678" y="66798"/>
                  <a:pt x="46678" y="66798"/>
                  <a:pt x="46678" y="66798"/>
                </a:cubicBezTo>
                <a:cubicBezTo>
                  <a:pt x="21893" y="66798"/>
                  <a:pt x="21893" y="66798"/>
                  <a:pt x="21893" y="66798"/>
                </a:cubicBezTo>
                <a:cubicBezTo>
                  <a:pt x="19001" y="66798"/>
                  <a:pt x="16110" y="69556"/>
                  <a:pt x="16110" y="72315"/>
                </a:cubicBezTo>
                <a:cubicBezTo>
                  <a:pt x="16110" y="76650"/>
                  <a:pt x="19001" y="78029"/>
                  <a:pt x="21893" y="78029"/>
                </a:cubicBezTo>
                <a:cubicBezTo>
                  <a:pt x="46678" y="78029"/>
                  <a:pt x="46678" y="78029"/>
                  <a:pt x="46678" y="78029"/>
                </a:cubicBezTo>
                <a:cubicBezTo>
                  <a:pt x="57005" y="78029"/>
                  <a:pt x="57005" y="78029"/>
                  <a:pt x="57005" y="78029"/>
                </a:cubicBezTo>
                <a:cubicBezTo>
                  <a:pt x="92117" y="78029"/>
                  <a:pt x="92117" y="78029"/>
                  <a:pt x="92117" y="78029"/>
                </a:cubicBezTo>
                <a:cubicBezTo>
                  <a:pt x="95008" y="78029"/>
                  <a:pt x="97900" y="76650"/>
                  <a:pt x="97900" y="72315"/>
                </a:cubicBezTo>
                <a:cubicBezTo>
                  <a:pt x="97900" y="69556"/>
                  <a:pt x="95008" y="66798"/>
                  <a:pt x="92117" y="66798"/>
                </a:cubicBezTo>
                <a:close/>
                <a:moveTo>
                  <a:pt x="86127" y="22266"/>
                </a:moveTo>
                <a:lnTo>
                  <a:pt x="86127" y="22266"/>
                </a:lnTo>
                <a:cubicBezTo>
                  <a:pt x="83235" y="22266"/>
                  <a:pt x="80344" y="20886"/>
                  <a:pt x="80344" y="16748"/>
                </a:cubicBezTo>
                <a:cubicBezTo>
                  <a:pt x="80344" y="5517"/>
                  <a:pt x="80344" y="5517"/>
                  <a:pt x="80344" y="5517"/>
                </a:cubicBezTo>
                <a:cubicBezTo>
                  <a:pt x="80344" y="2758"/>
                  <a:pt x="83235" y="0"/>
                  <a:pt x="86127" y="0"/>
                </a:cubicBezTo>
                <a:cubicBezTo>
                  <a:pt x="89018" y="0"/>
                  <a:pt x="92117" y="2758"/>
                  <a:pt x="92117" y="5517"/>
                </a:cubicBezTo>
                <a:cubicBezTo>
                  <a:pt x="92117" y="16748"/>
                  <a:pt x="92117" y="16748"/>
                  <a:pt x="92117" y="16748"/>
                </a:cubicBezTo>
                <a:cubicBezTo>
                  <a:pt x="92117" y="20886"/>
                  <a:pt x="89018" y="22266"/>
                  <a:pt x="86127" y="22266"/>
                </a:cubicBezTo>
                <a:close/>
                <a:moveTo>
                  <a:pt x="57005" y="22266"/>
                </a:moveTo>
                <a:lnTo>
                  <a:pt x="57005" y="22266"/>
                </a:lnTo>
                <a:cubicBezTo>
                  <a:pt x="54113" y="22266"/>
                  <a:pt x="51222" y="20886"/>
                  <a:pt x="51222" y="16748"/>
                </a:cubicBezTo>
                <a:cubicBezTo>
                  <a:pt x="51222" y="5517"/>
                  <a:pt x="51222" y="5517"/>
                  <a:pt x="51222" y="5517"/>
                </a:cubicBezTo>
                <a:cubicBezTo>
                  <a:pt x="51222" y="2758"/>
                  <a:pt x="54113" y="0"/>
                  <a:pt x="57005" y="0"/>
                </a:cubicBezTo>
                <a:cubicBezTo>
                  <a:pt x="59896" y="0"/>
                  <a:pt x="62788" y="2758"/>
                  <a:pt x="62788" y="5517"/>
                </a:cubicBezTo>
                <a:cubicBezTo>
                  <a:pt x="62788" y="16748"/>
                  <a:pt x="62788" y="16748"/>
                  <a:pt x="62788" y="16748"/>
                </a:cubicBezTo>
                <a:cubicBezTo>
                  <a:pt x="62788" y="20886"/>
                  <a:pt x="59896" y="22266"/>
                  <a:pt x="57005" y="22266"/>
                </a:cubicBezTo>
                <a:close/>
                <a:moveTo>
                  <a:pt x="27882" y="22266"/>
                </a:moveTo>
                <a:lnTo>
                  <a:pt x="27882" y="22266"/>
                </a:lnTo>
                <a:cubicBezTo>
                  <a:pt x="24991" y="22266"/>
                  <a:pt x="21893" y="20886"/>
                  <a:pt x="21893" y="16748"/>
                </a:cubicBezTo>
                <a:cubicBezTo>
                  <a:pt x="21893" y="5517"/>
                  <a:pt x="21893" y="5517"/>
                  <a:pt x="21893" y="5517"/>
                </a:cubicBezTo>
                <a:cubicBezTo>
                  <a:pt x="21893" y="2758"/>
                  <a:pt x="24991" y="0"/>
                  <a:pt x="27882" y="0"/>
                </a:cubicBezTo>
                <a:cubicBezTo>
                  <a:pt x="30774" y="0"/>
                  <a:pt x="33666" y="2758"/>
                  <a:pt x="33666" y="5517"/>
                </a:cubicBezTo>
                <a:cubicBezTo>
                  <a:pt x="33666" y="16748"/>
                  <a:pt x="33666" y="16748"/>
                  <a:pt x="33666" y="16748"/>
                </a:cubicBezTo>
                <a:cubicBezTo>
                  <a:pt x="33666" y="20886"/>
                  <a:pt x="30774" y="22266"/>
                  <a:pt x="27882"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6" name="Shape 4806"/>
          <p:cNvSpPr/>
          <p:nvPr/>
        </p:nvSpPr>
        <p:spPr>
          <a:xfrm>
            <a:off x="1537261" y="4739820"/>
            <a:ext cx="262398" cy="292100"/>
          </a:xfrm>
          <a:custGeom>
            <a:avLst/>
            <a:gdLst/>
            <a:ahLst/>
            <a:cxnLst/>
            <a:rect l="0" t="0" r="0" b="0"/>
            <a:pathLst>
              <a:path w="120000" h="120000" extrusionOk="0">
                <a:moveTo>
                  <a:pt x="113614" y="119802"/>
                </a:moveTo>
                <a:lnTo>
                  <a:pt x="113614" y="119802"/>
                </a:lnTo>
                <a:cubicBezTo>
                  <a:pt x="6385" y="119802"/>
                  <a:pt x="6385" y="119802"/>
                  <a:pt x="6385" y="119802"/>
                </a:cubicBezTo>
                <a:cubicBezTo>
                  <a:pt x="3082" y="119802"/>
                  <a:pt x="0" y="117044"/>
                  <a:pt x="0" y="114285"/>
                </a:cubicBezTo>
                <a:cubicBezTo>
                  <a:pt x="0" y="16748"/>
                  <a:pt x="0" y="16748"/>
                  <a:pt x="0" y="16748"/>
                </a:cubicBezTo>
                <a:cubicBezTo>
                  <a:pt x="0" y="13990"/>
                  <a:pt x="3082" y="11034"/>
                  <a:pt x="6385" y="11034"/>
                </a:cubicBezTo>
                <a:cubicBezTo>
                  <a:pt x="17174" y="11034"/>
                  <a:pt x="17174" y="11034"/>
                  <a:pt x="17174" y="11034"/>
                </a:cubicBezTo>
                <a:cubicBezTo>
                  <a:pt x="17174" y="16748"/>
                  <a:pt x="17174" y="16748"/>
                  <a:pt x="17174" y="16748"/>
                </a:cubicBezTo>
                <a:cubicBezTo>
                  <a:pt x="17174" y="23645"/>
                  <a:pt x="21798" y="27783"/>
                  <a:pt x="29724" y="27783"/>
                </a:cubicBezTo>
                <a:cubicBezTo>
                  <a:pt x="35889" y="27783"/>
                  <a:pt x="42055" y="23645"/>
                  <a:pt x="42055" y="16748"/>
                </a:cubicBezTo>
                <a:cubicBezTo>
                  <a:pt x="42055" y="11034"/>
                  <a:pt x="42055" y="11034"/>
                  <a:pt x="42055" y="11034"/>
                </a:cubicBezTo>
                <a:cubicBezTo>
                  <a:pt x="48220" y="11034"/>
                  <a:pt x="48220" y="11034"/>
                  <a:pt x="48220" y="11034"/>
                </a:cubicBezTo>
                <a:cubicBezTo>
                  <a:pt x="48220" y="16748"/>
                  <a:pt x="48220" y="16748"/>
                  <a:pt x="48220" y="16748"/>
                </a:cubicBezTo>
                <a:cubicBezTo>
                  <a:pt x="48220" y="23645"/>
                  <a:pt x="53064" y="27783"/>
                  <a:pt x="60770" y="27783"/>
                </a:cubicBezTo>
                <a:cubicBezTo>
                  <a:pt x="66935" y="27783"/>
                  <a:pt x="73321" y="23645"/>
                  <a:pt x="73321" y="16748"/>
                </a:cubicBezTo>
                <a:cubicBezTo>
                  <a:pt x="73321" y="11034"/>
                  <a:pt x="73321" y="11034"/>
                  <a:pt x="73321" y="11034"/>
                </a:cubicBezTo>
                <a:cubicBezTo>
                  <a:pt x="79486" y="11034"/>
                  <a:pt x="79486" y="11034"/>
                  <a:pt x="79486" y="11034"/>
                </a:cubicBezTo>
                <a:cubicBezTo>
                  <a:pt x="79486" y="16748"/>
                  <a:pt x="79486" y="16748"/>
                  <a:pt x="79486" y="16748"/>
                </a:cubicBezTo>
                <a:cubicBezTo>
                  <a:pt x="79486" y="23645"/>
                  <a:pt x="84110" y="27783"/>
                  <a:pt x="91816" y="27783"/>
                </a:cubicBezTo>
                <a:cubicBezTo>
                  <a:pt x="98201" y="27783"/>
                  <a:pt x="104366" y="23645"/>
                  <a:pt x="104366" y="16748"/>
                </a:cubicBezTo>
                <a:cubicBezTo>
                  <a:pt x="104366" y="11034"/>
                  <a:pt x="104366" y="11034"/>
                  <a:pt x="104366" y="11034"/>
                </a:cubicBezTo>
                <a:cubicBezTo>
                  <a:pt x="113614" y="11034"/>
                  <a:pt x="113614" y="11034"/>
                  <a:pt x="113614" y="11034"/>
                </a:cubicBezTo>
                <a:cubicBezTo>
                  <a:pt x="118238" y="11034"/>
                  <a:pt x="119779" y="13990"/>
                  <a:pt x="119779" y="16748"/>
                </a:cubicBezTo>
                <a:cubicBezTo>
                  <a:pt x="119779" y="114285"/>
                  <a:pt x="119779" y="114285"/>
                  <a:pt x="119779" y="114285"/>
                </a:cubicBezTo>
                <a:cubicBezTo>
                  <a:pt x="119779" y="117044"/>
                  <a:pt x="118238" y="119802"/>
                  <a:pt x="113614" y="119802"/>
                </a:cubicBezTo>
                <a:close/>
                <a:moveTo>
                  <a:pt x="98201" y="43152"/>
                </a:moveTo>
                <a:lnTo>
                  <a:pt x="98201" y="43152"/>
                </a:lnTo>
                <a:cubicBezTo>
                  <a:pt x="23339" y="43152"/>
                  <a:pt x="23339" y="43152"/>
                  <a:pt x="23339" y="43152"/>
                </a:cubicBezTo>
                <a:cubicBezTo>
                  <a:pt x="18715" y="43152"/>
                  <a:pt x="17174" y="45911"/>
                  <a:pt x="17174" y="48669"/>
                </a:cubicBezTo>
                <a:cubicBezTo>
                  <a:pt x="17174" y="51625"/>
                  <a:pt x="18715" y="54384"/>
                  <a:pt x="23339" y="54384"/>
                </a:cubicBezTo>
                <a:cubicBezTo>
                  <a:pt x="98201" y="54384"/>
                  <a:pt x="98201" y="54384"/>
                  <a:pt x="98201" y="54384"/>
                </a:cubicBezTo>
                <a:cubicBezTo>
                  <a:pt x="101284" y="54384"/>
                  <a:pt x="104366" y="51625"/>
                  <a:pt x="104366" y="48669"/>
                </a:cubicBezTo>
                <a:cubicBezTo>
                  <a:pt x="104366" y="45911"/>
                  <a:pt x="101284" y="43152"/>
                  <a:pt x="98201" y="43152"/>
                </a:cubicBezTo>
                <a:close/>
                <a:moveTo>
                  <a:pt x="98201" y="66798"/>
                </a:moveTo>
                <a:lnTo>
                  <a:pt x="98201" y="66798"/>
                </a:lnTo>
                <a:cubicBezTo>
                  <a:pt x="23339" y="66798"/>
                  <a:pt x="23339" y="66798"/>
                  <a:pt x="23339" y="66798"/>
                </a:cubicBezTo>
                <a:cubicBezTo>
                  <a:pt x="18715" y="66798"/>
                  <a:pt x="17174" y="69556"/>
                  <a:pt x="17174" y="72315"/>
                </a:cubicBezTo>
                <a:cubicBezTo>
                  <a:pt x="17174" y="76650"/>
                  <a:pt x="18715" y="78029"/>
                  <a:pt x="23339" y="78029"/>
                </a:cubicBezTo>
                <a:cubicBezTo>
                  <a:pt x="98201" y="78029"/>
                  <a:pt x="98201" y="78029"/>
                  <a:pt x="98201" y="78029"/>
                </a:cubicBezTo>
                <a:cubicBezTo>
                  <a:pt x="101284" y="78029"/>
                  <a:pt x="104366" y="76650"/>
                  <a:pt x="104366" y="72315"/>
                </a:cubicBezTo>
                <a:cubicBezTo>
                  <a:pt x="104366" y="69556"/>
                  <a:pt x="101284" y="66798"/>
                  <a:pt x="98201" y="66798"/>
                </a:cubicBezTo>
                <a:close/>
                <a:moveTo>
                  <a:pt x="98201" y="92019"/>
                </a:moveTo>
                <a:lnTo>
                  <a:pt x="98201" y="92019"/>
                </a:lnTo>
                <a:cubicBezTo>
                  <a:pt x="21798" y="92019"/>
                  <a:pt x="21798" y="92019"/>
                  <a:pt x="21798" y="92019"/>
                </a:cubicBezTo>
                <a:cubicBezTo>
                  <a:pt x="18715" y="92019"/>
                  <a:pt x="17174" y="93399"/>
                  <a:pt x="17174" y="96157"/>
                </a:cubicBezTo>
                <a:cubicBezTo>
                  <a:pt x="17174" y="98916"/>
                  <a:pt x="18715" y="100295"/>
                  <a:pt x="21798" y="100295"/>
                </a:cubicBezTo>
                <a:cubicBezTo>
                  <a:pt x="98201" y="100295"/>
                  <a:pt x="98201" y="100295"/>
                  <a:pt x="98201" y="100295"/>
                </a:cubicBezTo>
                <a:cubicBezTo>
                  <a:pt x="101284" y="100295"/>
                  <a:pt x="104366" y="98916"/>
                  <a:pt x="104366" y="96157"/>
                </a:cubicBezTo>
                <a:cubicBezTo>
                  <a:pt x="104366" y="93399"/>
                  <a:pt x="101284" y="92019"/>
                  <a:pt x="98201" y="92019"/>
                </a:cubicBezTo>
                <a:close/>
                <a:moveTo>
                  <a:pt x="91816" y="22266"/>
                </a:moveTo>
                <a:lnTo>
                  <a:pt x="91816" y="22266"/>
                </a:lnTo>
                <a:cubicBezTo>
                  <a:pt x="87192" y="22266"/>
                  <a:pt x="85651" y="20886"/>
                  <a:pt x="85651" y="16748"/>
                </a:cubicBezTo>
                <a:cubicBezTo>
                  <a:pt x="85651" y="5517"/>
                  <a:pt x="85651" y="5517"/>
                  <a:pt x="85651" y="5517"/>
                </a:cubicBezTo>
                <a:cubicBezTo>
                  <a:pt x="85651" y="2758"/>
                  <a:pt x="87192" y="0"/>
                  <a:pt x="91816" y="0"/>
                </a:cubicBezTo>
                <a:cubicBezTo>
                  <a:pt x="94899" y="0"/>
                  <a:pt x="98201" y="2758"/>
                  <a:pt x="98201" y="5517"/>
                </a:cubicBezTo>
                <a:cubicBezTo>
                  <a:pt x="98201" y="16748"/>
                  <a:pt x="98201" y="16748"/>
                  <a:pt x="98201" y="16748"/>
                </a:cubicBezTo>
                <a:cubicBezTo>
                  <a:pt x="98201" y="20886"/>
                  <a:pt x="94899" y="22266"/>
                  <a:pt x="91816" y="22266"/>
                </a:cubicBezTo>
                <a:close/>
                <a:moveTo>
                  <a:pt x="60770" y="22266"/>
                </a:moveTo>
                <a:lnTo>
                  <a:pt x="60770" y="22266"/>
                </a:lnTo>
                <a:cubicBezTo>
                  <a:pt x="56146" y="22266"/>
                  <a:pt x="54605" y="20886"/>
                  <a:pt x="54605" y="16748"/>
                </a:cubicBezTo>
                <a:cubicBezTo>
                  <a:pt x="54605" y="5517"/>
                  <a:pt x="54605" y="5517"/>
                  <a:pt x="54605" y="5517"/>
                </a:cubicBezTo>
                <a:cubicBezTo>
                  <a:pt x="54605" y="2758"/>
                  <a:pt x="56146" y="0"/>
                  <a:pt x="60770" y="0"/>
                </a:cubicBezTo>
                <a:cubicBezTo>
                  <a:pt x="63853" y="0"/>
                  <a:pt x="66935" y="2758"/>
                  <a:pt x="66935" y="5517"/>
                </a:cubicBezTo>
                <a:cubicBezTo>
                  <a:pt x="66935" y="16748"/>
                  <a:pt x="66935" y="16748"/>
                  <a:pt x="66935" y="16748"/>
                </a:cubicBezTo>
                <a:cubicBezTo>
                  <a:pt x="66935" y="20886"/>
                  <a:pt x="63853" y="22266"/>
                  <a:pt x="60770" y="22266"/>
                </a:cubicBezTo>
                <a:close/>
                <a:moveTo>
                  <a:pt x="29724" y="22266"/>
                </a:moveTo>
                <a:lnTo>
                  <a:pt x="29724" y="22266"/>
                </a:lnTo>
                <a:cubicBezTo>
                  <a:pt x="24880" y="22266"/>
                  <a:pt x="23339" y="20886"/>
                  <a:pt x="23339" y="16748"/>
                </a:cubicBezTo>
                <a:cubicBezTo>
                  <a:pt x="23339" y="5517"/>
                  <a:pt x="23339" y="5517"/>
                  <a:pt x="23339" y="5517"/>
                </a:cubicBezTo>
                <a:cubicBezTo>
                  <a:pt x="23339" y="2758"/>
                  <a:pt x="24880" y="0"/>
                  <a:pt x="29724" y="0"/>
                </a:cubicBezTo>
                <a:cubicBezTo>
                  <a:pt x="32807" y="0"/>
                  <a:pt x="35889" y="2758"/>
                  <a:pt x="35889" y="5517"/>
                </a:cubicBezTo>
                <a:cubicBezTo>
                  <a:pt x="35889" y="16748"/>
                  <a:pt x="35889" y="16748"/>
                  <a:pt x="35889" y="16748"/>
                </a:cubicBezTo>
                <a:cubicBezTo>
                  <a:pt x="35889" y="20886"/>
                  <a:pt x="32807" y="22266"/>
                  <a:pt x="29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7" name="Shape 4807"/>
          <p:cNvSpPr/>
          <p:nvPr/>
        </p:nvSpPr>
        <p:spPr>
          <a:xfrm>
            <a:off x="7140733" y="4233937"/>
            <a:ext cx="201031" cy="289984"/>
          </a:xfrm>
          <a:custGeom>
            <a:avLst/>
            <a:gdLst/>
            <a:ahLst/>
            <a:cxnLst/>
            <a:rect l="0" t="0" r="0" b="0"/>
            <a:pathLst>
              <a:path w="120000" h="120000" extrusionOk="0">
                <a:moveTo>
                  <a:pt x="119712" y="55016"/>
                </a:moveTo>
                <a:lnTo>
                  <a:pt x="119712" y="55016"/>
                </a:lnTo>
                <a:cubicBezTo>
                  <a:pt x="119712" y="76146"/>
                  <a:pt x="97320" y="92890"/>
                  <a:pt x="66889" y="95681"/>
                </a:cubicBezTo>
                <a:cubicBezTo>
                  <a:pt x="66889" y="108438"/>
                  <a:pt x="66889" y="108438"/>
                  <a:pt x="66889" y="108438"/>
                </a:cubicBezTo>
                <a:cubicBezTo>
                  <a:pt x="95311" y="108438"/>
                  <a:pt x="95311" y="108438"/>
                  <a:pt x="95311" y="108438"/>
                </a:cubicBezTo>
                <a:cubicBezTo>
                  <a:pt x="99330" y="108438"/>
                  <a:pt x="103349" y="111229"/>
                  <a:pt x="103349" y="114019"/>
                </a:cubicBezTo>
                <a:cubicBezTo>
                  <a:pt x="103349" y="118405"/>
                  <a:pt x="99330" y="119800"/>
                  <a:pt x="95311" y="119800"/>
                </a:cubicBezTo>
                <a:cubicBezTo>
                  <a:pt x="58851" y="119800"/>
                  <a:pt x="58851" y="119800"/>
                  <a:pt x="58851" y="119800"/>
                </a:cubicBezTo>
                <a:cubicBezTo>
                  <a:pt x="24401" y="119800"/>
                  <a:pt x="24401" y="119800"/>
                  <a:pt x="24401" y="119800"/>
                </a:cubicBezTo>
                <a:cubicBezTo>
                  <a:pt x="20382" y="119800"/>
                  <a:pt x="16076" y="118405"/>
                  <a:pt x="16076" y="114019"/>
                </a:cubicBezTo>
                <a:cubicBezTo>
                  <a:pt x="16076" y="111229"/>
                  <a:pt x="20382" y="108438"/>
                  <a:pt x="24401" y="108438"/>
                </a:cubicBezTo>
                <a:cubicBezTo>
                  <a:pt x="50813" y="108438"/>
                  <a:pt x="50813" y="108438"/>
                  <a:pt x="50813" y="108438"/>
                </a:cubicBezTo>
                <a:cubicBezTo>
                  <a:pt x="50813" y="95681"/>
                  <a:pt x="50813" y="95681"/>
                  <a:pt x="50813" y="95681"/>
                </a:cubicBezTo>
                <a:cubicBezTo>
                  <a:pt x="22392" y="92890"/>
                  <a:pt x="0" y="76146"/>
                  <a:pt x="0" y="55016"/>
                </a:cubicBezTo>
                <a:cubicBezTo>
                  <a:pt x="0" y="50631"/>
                  <a:pt x="4019" y="49235"/>
                  <a:pt x="8038" y="49235"/>
                </a:cubicBezTo>
                <a:cubicBezTo>
                  <a:pt x="12057" y="49235"/>
                  <a:pt x="16076" y="50631"/>
                  <a:pt x="16076" y="55016"/>
                </a:cubicBezTo>
                <a:cubicBezTo>
                  <a:pt x="16076" y="70365"/>
                  <a:pt x="36459" y="84518"/>
                  <a:pt x="58851" y="84518"/>
                </a:cubicBezTo>
                <a:cubicBezTo>
                  <a:pt x="83253" y="84518"/>
                  <a:pt x="103349" y="70365"/>
                  <a:pt x="103349" y="55016"/>
                </a:cubicBezTo>
                <a:cubicBezTo>
                  <a:pt x="103349" y="50631"/>
                  <a:pt x="105358" y="49235"/>
                  <a:pt x="111674" y="49235"/>
                </a:cubicBezTo>
                <a:cubicBezTo>
                  <a:pt x="115693" y="49235"/>
                  <a:pt x="119712" y="50631"/>
                  <a:pt x="119712" y="55016"/>
                </a:cubicBezTo>
                <a:close/>
                <a:moveTo>
                  <a:pt x="58851" y="74551"/>
                </a:moveTo>
                <a:lnTo>
                  <a:pt x="58851" y="74551"/>
                </a:lnTo>
                <a:cubicBezTo>
                  <a:pt x="40478" y="74551"/>
                  <a:pt x="26411" y="64784"/>
                  <a:pt x="26411" y="52026"/>
                </a:cubicBezTo>
                <a:cubicBezTo>
                  <a:pt x="26411" y="22524"/>
                  <a:pt x="26411" y="22524"/>
                  <a:pt x="26411" y="22524"/>
                </a:cubicBezTo>
                <a:cubicBezTo>
                  <a:pt x="26411" y="9767"/>
                  <a:pt x="40478" y="0"/>
                  <a:pt x="58851" y="0"/>
                </a:cubicBezTo>
                <a:cubicBezTo>
                  <a:pt x="77224" y="0"/>
                  <a:pt x="91291" y="9767"/>
                  <a:pt x="91291" y="22524"/>
                </a:cubicBezTo>
                <a:cubicBezTo>
                  <a:pt x="91291" y="52026"/>
                  <a:pt x="91291" y="52026"/>
                  <a:pt x="91291" y="52026"/>
                </a:cubicBezTo>
                <a:cubicBezTo>
                  <a:pt x="91291" y="64784"/>
                  <a:pt x="77224" y="74551"/>
                  <a:pt x="58851" y="7455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8" name="Shape 4808"/>
          <p:cNvSpPr/>
          <p:nvPr/>
        </p:nvSpPr>
        <p:spPr>
          <a:xfrm>
            <a:off x="6607473" y="4233937"/>
            <a:ext cx="251819" cy="289984"/>
          </a:xfrm>
          <a:custGeom>
            <a:avLst/>
            <a:gdLst/>
            <a:ahLst/>
            <a:cxnLst/>
            <a:rect l="0" t="0" r="0" b="0"/>
            <a:pathLst>
              <a:path w="120000" h="120000" extrusionOk="0">
                <a:moveTo>
                  <a:pt x="118167" y="30897"/>
                </a:moveTo>
                <a:lnTo>
                  <a:pt x="118167" y="30897"/>
                </a:lnTo>
                <a:cubicBezTo>
                  <a:pt x="5038" y="94285"/>
                  <a:pt x="5038" y="94285"/>
                  <a:pt x="5038" y="94285"/>
                </a:cubicBezTo>
                <a:cubicBezTo>
                  <a:pt x="5038" y="94285"/>
                  <a:pt x="5038" y="95681"/>
                  <a:pt x="3206" y="95681"/>
                </a:cubicBezTo>
                <a:cubicBezTo>
                  <a:pt x="1603" y="95681"/>
                  <a:pt x="0" y="94285"/>
                  <a:pt x="0" y="92890"/>
                </a:cubicBezTo>
                <a:cubicBezTo>
                  <a:pt x="0" y="91495"/>
                  <a:pt x="1603" y="90099"/>
                  <a:pt x="1603" y="90099"/>
                </a:cubicBezTo>
                <a:cubicBezTo>
                  <a:pt x="114961" y="25315"/>
                  <a:pt x="114961" y="25315"/>
                  <a:pt x="114961" y="25315"/>
                </a:cubicBezTo>
                <a:cubicBezTo>
                  <a:pt x="114961" y="25315"/>
                  <a:pt x="114961" y="25315"/>
                  <a:pt x="116564" y="25315"/>
                </a:cubicBezTo>
                <a:cubicBezTo>
                  <a:pt x="118167" y="25315"/>
                  <a:pt x="119770" y="26710"/>
                  <a:pt x="119770" y="28106"/>
                </a:cubicBezTo>
                <a:cubicBezTo>
                  <a:pt x="119770" y="29501"/>
                  <a:pt x="118167" y="29501"/>
                  <a:pt x="118167" y="30897"/>
                </a:cubicBezTo>
                <a:close/>
                <a:moveTo>
                  <a:pt x="34122" y="52026"/>
                </a:moveTo>
                <a:lnTo>
                  <a:pt x="34122" y="52026"/>
                </a:lnTo>
                <a:cubicBezTo>
                  <a:pt x="34122" y="22524"/>
                  <a:pt x="34122" y="22524"/>
                  <a:pt x="34122" y="22524"/>
                </a:cubicBezTo>
                <a:cubicBezTo>
                  <a:pt x="34122" y="9767"/>
                  <a:pt x="45343" y="0"/>
                  <a:pt x="60000" y="0"/>
                </a:cubicBezTo>
                <a:cubicBezTo>
                  <a:pt x="74427" y="0"/>
                  <a:pt x="85877" y="9767"/>
                  <a:pt x="85877" y="22524"/>
                </a:cubicBezTo>
                <a:cubicBezTo>
                  <a:pt x="85877" y="35282"/>
                  <a:pt x="85877" y="35282"/>
                  <a:pt x="85877" y="35282"/>
                </a:cubicBezTo>
                <a:cubicBezTo>
                  <a:pt x="37328" y="63388"/>
                  <a:pt x="37328" y="63388"/>
                  <a:pt x="37328" y="63388"/>
                </a:cubicBezTo>
                <a:cubicBezTo>
                  <a:pt x="35725" y="60598"/>
                  <a:pt x="34122" y="56411"/>
                  <a:pt x="34122" y="52026"/>
                </a:cubicBezTo>
                <a:close/>
                <a:moveTo>
                  <a:pt x="13053" y="55016"/>
                </a:moveTo>
                <a:lnTo>
                  <a:pt x="13053" y="55016"/>
                </a:lnTo>
                <a:cubicBezTo>
                  <a:pt x="13053" y="50631"/>
                  <a:pt x="14656" y="49235"/>
                  <a:pt x="19465" y="49235"/>
                </a:cubicBezTo>
                <a:cubicBezTo>
                  <a:pt x="22671" y="49235"/>
                  <a:pt x="25877" y="50631"/>
                  <a:pt x="25877" y="55016"/>
                </a:cubicBezTo>
                <a:cubicBezTo>
                  <a:pt x="25877" y="59202"/>
                  <a:pt x="25877" y="63388"/>
                  <a:pt x="29083" y="67574"/>
                </a:cubicBezTo>
                <a:cubicBezTo>
                  <a:pt x="17862" y="74551"/>
                  <a:pt x="17862" y="74551"/>
                  <a:pt x="17862" y="74551"/>
                </a:cubicBezTo>
                <a:cubicBezTo>
                  <a:pt x="14656" y="67574"/>
                  <a:pt x="13053" y="61993"/>
                  <a:pt x="13053" y="55016"/>
                </a:cubicBezTo>
                <a:close/>
                <a:moveTo>
                  <a:pt x="53587" y="74551"/>
                </a:moveTo>
                <a:lnTo>
                  <a:pt x="53587" y="74551"/>
                </a:lnTo>
                <a:cubicBezTo>
                  <a:pt x="85877" y="56411"/>
                  <a:pt x="85877" y="56411"/>
                  <a:pt x="85877" y="56411"/>
                </a:cubicBezTo>
                <a:cubicBezTo>
                  <a:pt x="84274" y="66179"/>
                  <a:pt x="72824" y="74551"/>
                  <a:pt x="60000" y="74551"/>
                </a:cubicBezTo>
                <a:cubicBezTo>
                  <a:pt x="58396" y="74551"/>
                  <a:pt x="55190" y="74551"/>
                  <a:pt x="53587" y="74551"/>
                </a:cubicBezTo>
                <a:close/>
                <a:moveTo>
                  <a:pt x="32519" y="108438"/>
                </a:moveTo>
                <a:lnTo>
                  <a:pt x="32519" y="108438"/>
                </a:lnTo>
                <a:cubicBezTo>
                  <a:pt x="53587" y="108438"/>
                  <a:pt x="53587" y="108438"/>
                  <a:pt x="53587" y="108438"/>
                </a:cubicBezTo>
                <a:cubicBezTo>
                  <a:pt x="53587" y="95681"/>
                  <a:pt x="53587" y="95681"/>
                  <a:pt x="53587" y="95681"/>
                </a:cubicBezTo>
                <a:cubicBezTo>
                  <a:pt x="45343" y="94285"/>
                  <a:pt x="37328" y="91495"/>
                  <a:pt x="30916" y="87308"/>
                </a:cubicBezTo>
                <a:cubicBezTo>
                  <a:pt x="42137" y="80332"/>
                  <a:pt x="42137" y="80332"/>
                  <a:pt x="42137" y="80332"/>
                </a:cubicBezTo>
                <a:cubicBezTo>
                  <a:pt x="46946" y="83122"/>
                  <a:pt x="53587" y="84518"/>
                  <a:pt x="60000" y="84518"/>
                </a:cubicBezTo>
                <a:cubicBezTo>
                  <a:pt x="61603" y="84518"/>
                  <a:pt x="61603" y="84518"/>
                  <a:pt x="63206" y="84518"/>
                </a:cubicBezTo>
                <a:lnTo>
                  <a:pt x="64809" y="84518"/>
                </a:lnTo>
                <a:cubicBezTo>
                  <a:pt x="81068" y="81727"/>
                  <a:pt x="93893" y="68970"/>
                  <a:pt x="93893" y="55016"/>
                </a:cubicBezTo>
                <a:cubicBezTo>
                  <a:pt x="93893" y="50631"/>
                  <a:pt x="97099" y="49235"/>
                  <a:pt x="100305" y="49235"/>
                </a:cubicBezTo>
                <a:cubicBezTo>
                  <a:pt x="105343" y="49235"/>
                  <a:pt x="106946" y="50631"/>
                  <a:pt x="106946" y="55016"/>
                </a:cubicBezTo>
                <a:cubicBezTo>
                  <a:pt x="106946" y="76146"/>
                  <a:pt x="89083" y="92890"/>
                  <a:pt x="66412" y="95681"/>
                </a:cubicBezTo>
                <a:cubicBezTo>
                  <a:pt x="66412" y="108438"/>
                  <a:pt x="66412" y="108438"/>
                  <a:pt x="66412" y="108438"/>
                </a:cubicBezTo>
                <a:cubicBezTo>
                  <a:pt x="87480" y="108438"/>
                  <a:pt x="87480" y="108438"/>
                  <a:pt x="87480" y="108438"/>
                </a:cubicBezTo>
                <a:cubicBezTo>
                  <a:pt x="92290" y="108438"/>
                  <a:pt x="93893" y="111229"/>
                  <a:pt x="93893" y="114019"/>
                </a:cubicBezTo>
                <a:cubicBezTo>
                  <a:pt x="93893" y="118405"/>
                  <a:pt x="92290" y="119800"/>
                  <a:pt x="87480" y="119800"/>
                </a:cubicBezTo>
                <a:cubicBezTo>
                  <a:pt x="66412" y="119800"/>
                  <a:pt x="66412" y="119800"/>
                  <a:pt x="66412" y="119800"/>
                </a:cubicBezTo>
                <a:cubicBezTo>
                  <a:pt x="32519" y="119800"/>
                  <a:pt x="32519" y="119800"/>
                  <a:pt x="32519" y="119800"/>
                </a:cubicBezTo>
                <a:cubicBezTo>
                  <a:pt x="27480" y="119800"/>
                  <a:pt x="25877" y="118405"/>
                  <a:pt x="25877" y="114019"/>
                </a:cubicBezTo>
                <a:cubicBezTo>
                  <a:pt x="25877" y="111229"/>
                  <a:pt x="27480" y="108438"/>
                  <a:pt x="32519" y="10843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09" name="Shape 4809"/>
          <p:cNvSpPr/>
          <p:nvPr/>
        </p:nvSpPr>
        <p:spPr>
          <a:xfrm>
            <a:off x="6122883" y="4257221"/>
            <a:ext cx="207380" cy="247649"/>
          </a:xfrm>
          <a:custGeom>
            <a:avLst/>
            <a:gdLst/>
            <a:ahLst/>
            <a:cxnLst/>
            <a:rect l="0" t="0" r="0" b="0"/>
            <a:pathLst>
              <a:path w="120000" h="120000" extrusionOk="0">
                <a:moveTo>
                  <a:pt x="111666" y="100038"/>
                </a:moveTo>
                <a:lnTo>
                  <a:pt x="111666" y="100038"/>
                </a:lnTo>
                <a:cubicBezTo>
                  <a:pt x="7777" y="100038"/>
                  <a:pt x="7777" y="100038"/>
                  <a:pt x="7777" y="100038"/>
                </a:cubicBezTo>
                <a:cubicBezTo>
                  <a:pt x="3888" y="100038"/>
                  <a:pt x="0" y="96789"/>
                  <a:pt x="0" y="93539"/>
                </a:cubicBezTo>
                <a:cubicBezTo>
                  <a:pt x="0" y="90290"/>
                  <a:pt x="3888" y="87040"/>
                  <a:pt x="7777" y="87040"/>
                </a:cubicBezTo>
                <a:cubicBezTo>
                  <a:pt x="11666" y="87040"/>
                  <a:pt x="15555" y="83791"/>
                  <a:pt x="15555" y="80541"/>
                </a:cubicBezTo>
                <a:cubicBezTo>
                  <a:pt x="15555" y="36208"/>
                  <a:pt x="15555" y="36208"/>
                  <a:pt x="15555" y="36208"/>
                </a:cubicBezTo>
                <a:cubicBezTo>
                  <a:pt x="15555" y="19729"/>
                  <a:pt x="31388" y="6731"/>
                  <a:pt x="53055" y="6731"/>
                </a:cubicBezTo>
                <a:cubicBezTo>
                  <a:pt x="53055" y="1624"/>
                  <a:pt x="55000" y="0"/>
                  <a:pt x="60833" y="0"/>
                </a:cubicBezTo>
                <a:cubicBezTo>
                  <a:pt x="64722" y="0"/>
                  <a:pt x="68611" y="1624"/>
                  <a:pt x="68611" y="6731"/>
                </a:cubicBezTo>
                <a:cubicBezTo>
                  <a:pt x="88333" y="6731"/>
                  <a:pt x="103888" y="19729"/>
                  <a:pt x="103888" y="36208"/>
                </a:cubicBezTo>
                <a:cubicBezTo>
                  <a:pt x="103888" y="80541"/>
                  <a:pt x="103888" y="80541"/>
                  <a:pt x="103888" y="80541"/>
                </a:cubicBezTo>
                <a:cubicBezTo>
                  <a:pt x="103888" y="83791"/>
                  <a:pt x="107777" y="87040"/>
                  <a:pt x="111666" y="87040"/>
                </a:cubicBezTo>
                <a:cubicBezTo>
                  <a:pt x="117777" y="87040"/>
                  <a:pt x="119722" y="90290"/>
                  <a:pt x="119722" y="93539"/>
                </a:cubicBezTo>
                <a:cubicBezTo>
                  <a:pt x="119722" y="96789"/>
                  <a:pt x="117777" y="100038"/>
                  <a:pt x="111666" y="100038"/>
                </a:cubicBezTo>
                <a:close/>
                <a:moveTo>
                  <a:pt x="60833" y="119767"/>
                </a:moveTo>
                <a:lnTo>
                  <a:pt x="60833" y="119767"/>
                </a:lnTo>
                <a:cubicBezTo>
                  <a:pt x="51111" y="119767"/>
                  <a:pt x="45000" y="113268"/>
                  <a:pt x="45000" y="106769"/>
                </a:cubicBezTo>
                <a:cubicBezTo>
                  <a:pt x="76388" y="106769"/>
                  <a:pt x="76388" y="106769"/>
                  <a:pt x="76388" y="106769"/>
                </a:cubicBezTo>
                <a:cubicBezTo>
                  <a:pt x="76388" y="113268"/>
                  <a:pt x="68611" y="119767"/>
                  <a:pt x="60833" y="1197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0" name="Shape 4810"/>
          <p:cNvSpPr/>
          <p:nvPr/>
        </p:nvSpPr>
        <p:spPr>
          <a:xfrm>
            <a:off x="5661570" y="4312253"/>
            <a:ext cx="118502" cy="139700"/>
          </a:xfrm>
          <a:custGeom>
            <a:avLst/>
            <a:gdLst/>
            <a:ahLst/>
            <a:cxnLst/>
            <a:rect l="0" t="0" r="0" b="0"/>
            <a:pathLst>
              <a:path w="120000" h="120000" extrusionOk="0">
                <a:moveTo>
                  <a:pt x="119518" y="72989"/>
                </a:moveTo>
                <a:lnTo>
                  <a:pt x="119518" y="72989"/>
                </a:lnTo>
                <a:cubicBezTo>
                  <a:pt x="119518" y="78762"/>
                  <a:pt x="112771" y="84536"/>
                  <a:pt x="106024" y="84536"/>
                </a:cubicBezTo>
                <a:cubicBezTo>
                  <a:pt x="13975" y="84536"/>
                  <a:pt x="13975" y="84536"/>
                  <a:pt x="13975" y="84536"/>
                </a:cubicBezTo>
                <a:cubicBezTo>
                  <a:pt x="7228" y="84536"/>
                  <a:pt x="0" y="78762"/>
                  <a:pt x="0" y="72989"/>
                </a:cubicBezTo>
                <a:cubicBezTo>
                  <a:pt x="0" y="70103"/>
                  <a:pt x="0" y="67216"/>
                  <a:pt x="3373" y="67216"/>
                </a:cubicBezTo>
                <a:cubicBezTo>
                  <a:pt x="48192" y="6185"/>
                  <a:pt x="48192" y="6185"/>
                  <a:pt x="48192" y="6185"/>
                </a:cubicBezTo>
                <a:cubicBezTo>
                  <a:pt x="51566" y="0"/>
                  <a:pt x="54939" y="0"/>
                  <a:pt x="58313" y="0"/>
                </a:cubicBezTo>
                <a:cubicBezTo>
                  <a:pt x="65060" y="0"/>
                  <a:pt x="68433" y="0"/>
                  <a:pt x="71807" y="6185"/>
                </a:cubicBezTo>
                <a:cubicBezTo>
                  <a:pt x="116144" y="67216"/>
                  <a:pt x="116144" y="67216"/>
                  <a:pt x="116144" y="67216"/>
                </a:cubicBezTo>
                <a:cubicBezTo>
                  <a:pt x="116144" y="67216"/>
                  <a:pt x="119518" y="70103"/>
                  <a:pt x="119518" y="72989"/>
                </a:cubicBezTo>
                <a:close/>
                <a:moveTo>
                  <a:pt x="13975" y="96494"/>
                </a:moveTo>
                <a:lnTo>
                  <a:pt x="13975" y="96494"/>
                </a:lnTo>
                <a:cubicBezTo>
                  <a:pt x="106024" y="96494"/>
                  <a:pt x="106024" y="96494"/>
                  <a:pt x="106024" y="96494"/>
                </a:cubicBezTo>
                <a:cubicBezTo>
                  <a:pt x="112771" y="96494"/>
                  <a:pt x="119518" y="102268"/>
                  <a:pt x="119518" y="108041"/>
                </a:cubicBezTo>
                <a:cubicBezTo>
                  <a:pt x="119518" y="113814"/>
                  <a:pt x="112771" y="119587"/>
                  <a:pt x="106024" y="119587"/>
                </a:cubicBezTo>
                <a:cubicBezTo>
                  <a:pt x="13975" y="119587"/>
                  <a:pt x="13975" y="119587"/>
                  <a:pt x="13975" y="119587"/>
                </a:cubicBezTo>
                <a:cubicBezTo>
                  <a:pt x="7228" y="119587"/>
                  <a:pt x="0" y="113814"/>
                  <a:pt x="0" y="108041"/>
                </a:cubicBezTo>
                <a:cubicBezTo>
                  <a:pt x="0" y="102268"/>
                  <a:pt x="7228" y="96494"/>
                  <a:pt x="13975" y="9649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1" name="Shape 4811"/>
          <p:cNvSpPr/>
          <p:nvPr/>
        </p:nvSpPr>
        <p:spPr>
          <a:xfrm>
            <a:off x="5160050" y="4318603"/>
            <a:ext cx="110038" cy="118533"/>
          </a:xfrm>
          <a:custGeom>
            <a:avLst/>
            <a:gdLst/>
            <a:ahLst/>
            <a:cxnLst/>
            <a:rect l="0" t="0" r="0" b="0"/>
            <a:pathLst>
              <a:path w="120000" h="120000" extrusionOk="0">
                <a:moveTo>
                  <a:pt x="0" y="13548"/>
                </a:moveTo>
                <a:lnTo>
                  <a:pt x="0" y="13548"/>
                </a:lnTo>
                <a:cubicBezTo>
                  <a:pt x="0" y="105967"/>
                  <a:pt x="0" y="105967"/>
                  <a:pt x="0" y="105967"/>
                </a:cubicBezTo>
                <a:cubicBezTo>
                  <a:pt x="0" y="112741"/>
                  <a:pt x="7894" y="119516"/>
                  <a:pt x="15263" y="119516"/>
                </a:cubicBezTo>
                <a:cubicBezTo>
                  <a:pt x="18947" y="119516"/>
                  <a:pt x="22631" y="119516"/>
                  <a:pt x="22631" y="116129"/>
                </a:cubicBezTo>
                <a:cubicBezTo>
                  <a:pt x="89473" y="78387"/>
                  <a:pt x="89473" y="78387"/>
                  <a:pt x="89473" y="78387"/>
                </a:cubicBezTo>
                <a:cubicBezTo>
                  <a:pt x="89473" y="105967"/>
                  <a:pt x="89473" y="105967"/>
                  <a:pt x="89473" y="105967"/>
                </a:cubicBezTo>
                <a:cubicBezTo>
                  <a:pt x="89473" y="112741"/>
                  <a:pt x="96842" y="119516"/>
                  <a:pt x="104210" y="119516"/>
                </a:cubicBezTo>
                <a:cubicBezTo>
                  <a:pt x="112105" y="119516"/>
                  <a:pt x="119473" y="112741"/>
                  <a:pt x="119473" y="105967"/>
                </a:cubicBezTo>
                <a:cubicBezTo>
                  <a:pt x="119473" y="13548"/>
                  <a:pt x="119473" y="13548"/>
                  <a:pt x="119473" y="13548"/>
                </a:cubicBezTo>
                <a:cubicBezTo>
                  <a:pt x="119473" y="6774"/>
                  <a:pt x="112105" y="0"/>
                  <a:pt x="104210" y="0"/>
                </a:cubicBezTo>
                <a:cubicBezTo>
                  <a:pt x="96842" y="0"/>
                  <a:pt x="89473" y="6774"/>
                  <a:pt x="89473" y="13548"/>
                </a:cubicBezTo>
                <a:cubicBezTo>
                  <a:pt x="89473" y="40645"/>
                  <a:pt x="89473" y="40645"/>
                  <a:pt x="89473" y="40645"/>
                </a:cubicBezTo>
                <a:cubicBezTo>
                  <a:pt x="22631" y="3387"/>
                  <a:pt x="22631" y="3387"/>
                  <a:pt x="22631" y="3387"/>
                </a:cubicBezTo>
                <a:cubicBezTo>
                  <a:pt x="22631" y="3387"/>
                  <a:pt x="18947" y="0"/>
                  <a:pt x="15263" y="0"/>
                </a:cubicBezTo>
                <a:cubicBezTo>
                  <a:pt x="7894"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2" name="Shape 4812"/>
          <p:cNvSpPr/>
          <p:nvPr/>
        </p:nvSpPr>
        <p:spPr>
          <a:xfrm>
            <a:off x="4654299" y="4318603"/>
            <a:ext cx="110038" cy="118533"/>
          </a:xfrm>
          <a:custGeom>
            <a:avLst/>
            <a:gdLst/>
            <a:ahLst/>
            <a:cxnLst/>
            <a:rect l="0" t="0" r="0" b="0"/>
            <a:pathLst>
              <a:path w="120000" h="120000" extrusionOk="0">
                <a:moveTo>
                  <a:pt x="119473" y="13548"/>
                </a:moveTo>
                <a:lnTo>
                  <a:pt x="119473" y="13548"/>
                </a:lnTo>
                <a:cubicBezTo>
                  <a:pt x="119473" y="105967"/>
                  <a:pt x="119473" y="105967"/>
                  <a:pt x="119473" y="105967"/>
                </a:cubicBezTo>
                <a:cubicBezTo>
                  <a:pt x="119473" y="112741"/>
                  <a:pt x="111578" y="119516"/>
                  <a:pt x="104210" y="119516"/>
                </a:cubicBezTo>
                <a:cubicBezTo>
                  <a:pt x="100526" y="119516"/>
                  <a:pt x="96842" y="119516"/>
                  <a:pt x="96842" y="116129"/>
                </a:cubicBezTo>
                <a:cubicBezTo>
                  <a:pt x="29999" y="78387"/>
                  <a:pt x="29999" y="78387"/>
                  <a:pt x="29999" y="78387"/>
                </a:cubicBezTo>
                <a:cubicBezTo>
                  <a:pt x="29999" y="105967"/>
                  <a:pt x="29999" y="105967"/>
                  <a:pt x="29999" y="105967"/>
                </a:cubicBezTo>
                <a:cubicBezTo>
                  <a:pt x="29999" y="112741"/>
                  <a:pt x="22631" y="119516"/>
                  <a:pt x="15263" y="119516"/>
                </a:cubicBezTo>
                <a:cubicBezTo>
                  <a:pt x="3684" y="119516"/>
                  <a:pt x="0" y="112741"/>
                  <a:pt x="0" y="105967"/>
                </a:cubicBezTo>
                <a:cubicBezTo>
                  <a:pt x="0" y="13548"/>
                  <a:pt x="0" y="13548"/>
                  <a:pt x="0" y="13548"/>
                </a:cubicBezTo>
                <a:cubicBezTo>
                  <a:pt x="0" y="6774"/>
                  <a:pt x="3684" y="0"/>
                  <a:pt x="15263" y="0"/>
                </a:cubicBezTo>
                <a:cubicBezTo>
                  <a:pt x="22631" y="0"/>
                  <a:pt x="29999" y="6774"/>
                  <a:pt x="29999" y="13548"/>
                </a:cubicBezTo>
                <a:cubicBezTo>
                  <a:pt x="29999" y="40645"/>
                  <a:pt x="29999" y="40645"/>
                  <a:pt x="29999" y="40645"/>
                </a:cubicBezTo>
                <a:cubicBezTo>
                  <a:pt x="96842" y="3387"/>
                  <a:pt x="96842" y="3387"/>
                  <a:pt x="96842" y="3387"/>
                </a:cubicBezTo>
                <a:cubicBezTo>
                  <a:pt x="96842" y="3387"/>
                  <a:pt x="100526" y="0"/>
                  <a:pt x="104210" y="0"/>
                </a:cubicBezTo>
                <a:cubicBezTo>
                  <a:pt x="111578" y="0"/>
                  <a:pt x="119473" y="6774"/>
                  <a:pt x="119473"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3" name="Shape 4813"/>
          <p:cNvSpPr/>
          <p:nvPr/>
        </p:nvSpPr>
        <p:spPr>
          <a:xfrm>
            <a:off x="4114689" y="4318603"/>
            <a:ext cx="173522" cy="118533"/>
          </a:xfrm>
          <a:custGeom>
            <a:avLst/>
            <a:gdLst/>
            <a:ahLst/>
            <a:cxnLst/>
            <a:rect l="0" t="0" r="0" b="0"/>
            <a:pathLst>
              <a:path w="120000" h="120000" extrusionOk="0">
                <a:moveTo>
                  <a:pt x="0" y="13548"/>
                </a:moveTo>
                <a:lnTo>
                  <a:pt x="0" y="13548"/>
                </a:lnTo>
                <a:cubicBezTo>
                  <a:pt x="0" y="105967"/>
                  <a:pt x="0" y="105967"/>
                  <a:pt x="0" y="105967"/>
                </a:cubicBezTo>
                <a:cubicBezTo>
                  <a:pt x="0" y="112741"/>
                  <a:pt x="4653" y="119516"/>
                  <a:pt x="9307" y="119516"/>
                </a:cubicBezTo>
                <a:cubicBezTo>
                  <a:pt x="11634" y="119516"/>
                  <a:pt x="13961" y="119516"/>
                  <a:pt x="13961" y="116129"/>
                </a:cubicBezTo>
                <a:cubicBezTo>
                  <a:pt x="49196" y="85161"/>
                  <a:pt x="49196" y="85161"/>
                  <a:pt x="49196" y="85161"/>
                </a:cubicBezTo>
                <a:cubicBezTo>
                  <a:pt x="49196" y="105967"/>
                  <a:pt x="49196" y="105967"/>
                  <a:pt x="49196" y="105967"/>
                </a:cubicBezTo>
                <a:cubicBezTo>
                  <a:pt x="49196" y="112741"/>
                  <a:pt x="53850" y="119516"/>
                  <a:pt x="58504" y="119516"/>
                </a:cubicBezTo>
                <a:cubicBezTo>
                  <a:pt x="60831" y="119516"/>
                  <a:pt x="63490" y="119516"/>
                  <a:pt x="63490" y="116129"/>
                </a:cubicBezTo>
                <a:cubicBezTo>
                  <a:pt x="115013" y="71612"/>
                  <a:pt x="115013" y="71612"/>
                  <a:pt x="115013" y="71612"/>
                </a:cubicBezTo>
                <a:cubicBezTo>
                  <a:pt x="117340" y="68225"/>
                  <a:pt x="119667" y="64838"/>
                  <a:pt x="119667" y="61451"/>
                </a:cubicBezTo>
                <a:cubicBezTo>
                  <a:pt x="119667" y="54677"/>
                  <a:pt x="117340" y="51290"/>
                  <a:pt x="115013" y="47903"/>
                </a:cubicBezTo>
                <a:cubicBezTo>
                  <a:pt x="63490" y="3387"/>
                  <a:pt x="63490" y="3387"/>
                  <a:pt x="63490" y="3387"/>
                </a:cubicBezTo>
                <a:cubicBezTo>
                  <a:pt x="63490" y="3387"/>
                  <a:pt x="60831" y="0"/>
                  <a:pt x="58504" y="0"/>
                </a:cubicBezTo>
                <a:cubicBezTo>
                  <a:pt x="53850" y="0"/>
                  <a:pt x="49196" y="6774"/>
                  <a:pt x="49196" y="13548"/>
                </a:cubicBezTo>
                <a:cubicBezTo>
                  <a:pt x="49196" y="33870"/>
                  <a:pt x="49196" y="33870"/>
                  <a:pt x="49196" y="33870"/>
                </a:cubicBezTo>
                <a:cubicBezTo>
                  <a:pt x="13961" y="3387"/>
                  <a:pt x="13961" y="3387"/>
                  <a:pt x="13961" y="3387"/>
                </a:cubicBezTo>
                <a:cubicBezTo>
                  <a:pt x="13961" y="3387"/>
                  <a:pt x="11634" y="0"/>
                  <a:pt x="9307" y="0"/>
                </a:cubicBezTo>
                <a:cubicBezTo>
                  <a:pt x="4653"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4" name="Shape 4814"/>
          <p:cNvSpPr/>
          <p:nvPr/>
        </p:nvSpPr>
        <p:spPr>
          <a:xfrm>
            <a:off x="3611054" y="4318603"/>
            <a:ext cx="169289" cy="118533"/>
          </a:xfrm>
          <a:custGeom>
            <a:avLst/>
            <a:gdLst/>
            <a:ahLst/>
            <a:cxnLst/>
            <a:rect l="0" t="0" r="0" b="0"/>
            <a:pathLst>
              <a:path w="120000" h="120000" extrusionOk="0">
                <a:moveTo>
                  <a:pt x="119661" y="13548"/>
                </a:moveTo>
                <a:lnTo>
                  <a:pt x="119661" y="13548"/>
                </a:lnTo>
                <a:cubicBezTo>
                  <a:pt x="119661" y="105967"/>
                  <a:pt x="119661" y="105967"/>
                  <a:pt x="119661" y="105967"/>
                </a:cubicBezTo>
                <a:cubicBezTo>
                  <a:pt x="119661" y="112741"/>
                  <a:pt x="117288" y="119516"/>
                  <a:pt x="110169" y="119516"/>
                </a:cubicBezTo>
                <a:cubicBezTo>
                  <a:pt x="110169" y="119516"/>
                  <a:pt x="107796" y="119516"/>
                  <a:pt x="105423" y="116129"/>
                </a:cubicBezTo>
                <a:cubicBezTo>
                  <a:pt x="69491" y="85161"/>
                  <a:pt x="69491" y="85161"/>
                  <a:pt x="69491" y="85161"/>
                </a:cubicBezTo>
                <a:cubicBezTo>
                  <a:pt x="69491" y="105967"/>
                  <a:pt x="69491" y="105967"/>
                  <a:pt x="69491" y="105967"/>
                </a:cubicBezTo>
                <a:cubicBezTo>
                  <a:pt x="69491" y="112741"/>
                  <a:pt x="64406" y="119516"/>
                  <a:pt x="59661" y="119516"/>
                </a:cubicBezTo>
                <a:cubicBezTo>
                  <a:pt x="57288" y="119516"/>
                  <a:pt x="54915" y="119516"/>
                  <a:pt x="54915" y="116129"/>
                </a:cubicBezTo>
                <a:cubicBezTo>
                  <a:pt x="4745" y="71612"/>
                  <a:pt x="4745" y="71612"/>
                  <a:pt x="4745" y="71612"/>
                </a:cubicBezTo>
                <a:cubicBezTo>
                  <a:pt x="0" y="68225"/>
                  <a:pt x="0" y="64838"/>
                  <a:pt x="0" y="61451"/>
                </a:cubicBezTo>
                <a:cubicBezTo>
                  <a:pt x="0" y="54677"/>
                  <a:pt x="0" y="51290"/>
                  <a:pt x="4745" y="47903"/>
                </a:cubicBezTo>
                <a:cubicBezTo>
                  <a:pt x="54915" y="3387"/>
                  <a:pt x="54915" y="3387"/>
                  <a:pt x="54915" y="3387"/>
                </a:cubicBezTo>
                <a:cubicBezTo>
                  <a:pt x="54915" y="3387"/>
                  <a:pt x="57288" y="0"/>
                  <a:pt x="59661" y="0"/>
                </a:cubicBezTo>
                <a:cubicBezTo>
                  <a:pt x="64406" y="0"/>
                  <a:pt x="69491" y="6774"/>
                  <a:pt x="69491" y="13548"/>
                </a:cubicBezTo>
                <a:cubicBezTo>
                  <a:pt x="69491" y="33870"/>
                  <a:pt x="69491" y="33870"/>
                  <a:pt x="69491" y="33870"/>
                </a:cubicBezTo>
                <a:cubicBezTo>
                  <a:pt x="105423" y="3387"/>
                  <a:pt x="105423" y="3387"/>
                  <a:pt x="105423" y="3387"/>
                </a:cubicBezTo>
                <a:cubicBezTo>
                  <a:pt x="107796" y="3387"/>
                  <a:pt x="110169" y="0"/>
                  <a:pt x="110169" y="0"/>
                </a:cubicBezTo>
                <a:cubicBezTo>
                  <a:pt x="117288" y="0"/>
                  <a:pt x="119661" y="6774"/>
                  <a:pt x="119661"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5" name="Shape 4815"/>
          <p:cNvSpPr/>
          <p:nvPr/>
        </p:nvSpPr>
        <p:spPr>
          <a:xfrm>
            <a:off x="3147625" y="4318603"/>
            <a:ext cx="82528" cy="118533"/>
          </a:xfrm>
          <a:custGeom>
            <a:avLst/>
            <a:gdLst/>
            <a:ahLst/>
            <a:cxnLst/>
            <a:rect l="0" t="0" r="0" b="0"/>
            <a:pathLst>
              <a:path w="120000" h="120000" extrusionOk="0">
                <a:moveTo>
                  <a:pt x="99649" y="119516"/>
                </a:moveTo>
                <a:lnTo>
                  <a:pt x="99649" y="119516"/>
                </a:lnTo>
                <a:cubicBezTo>
                  <a:pt x="84912" y="119516"/>
                  <a:pt x="80000" y="112741"/>
                  <a:pt x="80000" y="105967"/>
                </a:cubicBezTo>
                <a:cubicBezTo>
                  <a:pt x="80000" y="13548"/>
                  <a:pt x="80000" y="13548"/>
                  <a:pt x="80000" y="13548"/>
                </a:cubicBezTo>
                <a:cubicBezTo>
                  <a:pt x="80000" y="6774"/>
                  <a:pt x="84912" y="0"/>
                  <a:pt x="99649" y="0"/>
                </a:cubicBezTo>
                <a:cubicBezTo>
                  <a:pt x="109473" y="0"/>
                  <a:pt x="119298" y="6774"/>
                  <a:pt x="119298" y="13548"/>
                </a:cubicBezTo>
                <a:cubicBezTo>
                  <a:pt x="119298" y="105967"/>
                  <a:pt x="119298" y="105967"/>
                  <a:pt x="119298" y="105967"/>
                </a:cubicBezTo>
                <a:cubicBezTo>
                  <a:pt x="119298" y="112741"/>
                  <a:pt x="109473" y="119516"/>
                  <a:pt x="99649" y="119516"/>
                </a:cubicBezTo>
                <a:close/>
                <a:moveTo>
                  <a:pt x="20350" y="119516"/>
                </a:moveTo>
                <a:lnTo>
                  <a:pt x="20350" y="119516"/>
                </a:lnTo>
                <a:cubicBezTo>
                  <a:pt x="4912" y="119516"/>
                  <a:pt x="0" y="112741"/>
                  <a:pt x="0" y="105967"/>
                </a:cubicBezTo>
                <a:cubicBezTo>
                  <a:pt x="0" y="13548"/>
                  <a:pt x="0" y="13548"/>
                  <a:pt x="0" y="13548"/>
                </a:cubicBezTo>
                <a:cubicBezTo>
                  <a:pt x="0" y="6774"/>
                  <a:pt x="4912" y="0"/>
                  <a:pt x="20350" y="0"/>
                </a:cubicBezTo>
                <a:cubicBezTo>
                  <a:pt x="30175" y="0"/>
                  <a:pt x="40000" y="6774"/>
                  <a:pt x="40000" y="13548"/>
                </a:cubicBezTo>
                <a:cubicBezTo>
                  <a:pt x="40000" y="105967"/>
                  <a:pt x="40000" y="105967"/>
                  <a:pt x="40000" y="105967"/>
                </a:cubicBezTo>
                <a:cubicBezTo>
                  <a:pt x="40000" y="112741"/>
                  <a:pt x="30175" y="119516"/>
                  <a:pt x="20350" y="1195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6" name="Shape 4816"/>
          <p:cNvSpPr/>
          <p:nvPr/>
        </p:nvSpPr>
        <p:spPr>
          <a:xfrm>
            <a:off x="2620712" y="4316487"/>
            <a:ext cx="124851" cy="124883"/>
          </a:xfrm>
          <a:custGeom>
            <a:avLst/>
            <a:gdLst/>
            <a:ahLst/>
            <a:cxnLst/>
            <a:rect l="0" t="0" r="0" b="0"/>
            <a:pathLst>
              <a:path w="120000" h="120000" extrusionOk="0">
                <a:moveTo>
                  <a:pt x="106717" y="119541"/>
                </a:moveTo>
                <a:lnTo>
                  <a:pt x="106717" y="119541"/>
                </a:lnTo>
                <a:cubicBezTo>
                  <a:pt x="12824" y="119541"/>
                  <a:pt x="12824" y="119541"/>
                  <a:pt x="12824" y="119541"/>
                </a:cubicBezTo>
                <a:cubicBezTo>
                  <a:pt x="3206" y="119541"/>
                  <a:pt x="0" y="116335"/>
                  <a:pt x="0" y="106717"/>
                </a:cubicBezTo>
                <a:cubicBezTo>
                  <a:pt x="0" y="12824"/>
                  <a:pt x="0" y="12824"/>
                  <a:pt x="0" y="12824"/>
                </a:cubicBezTo>
                <a:cubicBezTo>
                  <a:pt x="0" y="6412"/>
                  <a:pt x="3206" y="0"/>
                  <a:pt x="12824" y="0"/>
                </a:cubicBezTo>
                <a:cubicBezTo>
                  <a:pt x="106717" y="0"/>
                  <a:pt x="106717" y="0"/>
                  <a:pt x="106717" y="0"/>
                </a:cubicBezTo>
                <a:cubicBezTo>
                  <a:pt x="113129" y="0"/>
                  <a:pt x="119541" y="6412"/>
                  <a:pt x="119541" y="12824"/>
                </a:cubicBezTo>
                <a:cubicBezTo>
                  <a:pt x="119541" y="106717"/>
                  <a:pt x="119541" y="106717"/>
                  <a:pt x="119541" y="106717"/>
                </a:cubicBezTo>
                <a:cubicBezTo>
                  <a:pt x="119541" y="116335"/>
                  <a:pt x="113129" y="119541"/>
                  <a:pt x="106717" y="11954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7" name="Shape 4817"/>
          <p:cNvSpPr/>
          <p:nvPr/>
        </p:nvSpPr>
        <p:spPr>
          <a:xfrm>
            <a:off x="2110729" y="4316487"/>
            <a:ext cx="129083" cy="124883"/>
          </a:xfrm>
          <a:custGeom>
            <a:avLst/>
            <a:gdLst/>
            <a:ahLst/>
            <a:cxnLst/>
            <a:rect l="0" t="0" r="0" b="0"/>
            <a:pathLst>
              <a:path w="120000" h="120000" extrusionOk="0">
                <a:moveTo>
                  <a:pt x="59776" y="0"/>
                </a:moveTo>
                <a:lnTo>
                  <a:pt x="59776" y="0"/>
                </a:lnTo>
                <a:cubicBezTo>
                  <a:pt x="91449" y="0"/>
                  <a:pt x="119553" y="25648"/>
                  <a:pt x="119553" y="61374"/>
                </a:cubicBezTo>
                <a:cubicBezTo>
                  <a:pt x="119553" y="93435"/>
                  <a:pt x="91449" y="119541"/>
                  <a:pt x="59776" y="119541"/>
                </a:cubicBezTo>
                <a:cubicBezTo>
                  <a:pt x="28104" y="119541"/>
                  <a:pt x="0" y="93435"/>
                  <a:pt x="0" y="61374"/>
                </a:cubicBezTo>
                <a:cubicBezTo>
                  <a:pt x="0" y="25648"/>
                  <a:pt x="28104" y="0"/>
                  <a:pt x="59776"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8" name="Shape 4818"/>
          <p:cNvSpPr/>
          <p:nvPr/>
        </p:nvSpPr>
        <p:spPr>
          <a:xfrm>
            <a:off x="1604977" y="4305903"/>
            <a:ext cx="124851" cy="146051"/>
          </a:xfrm>
          <a:custGeom>
            <a:avLst/>
            <a:gdLst/>
            <a:ahLst/>
            <a:cxnLst/>
            <a:rect l="0" t="0" r="0" b="0"/>
            <a:pathLst>
              <a:path w="120000" h="120000" extrusionOk="0">
                <a:moveTo>
                  <a:pt x="119541" y="61377"/>
                </a:moveTo>
                <a:lnTo>
                  <a:pt x="119541" y="61377"/>
                </a:lnTo>
                <a:cubicBezTo>
                  <a:pt x="119541" y="64131"/>
                  <a:pt x="119541" y="66885"/>
                  <a:pt x="113129" y="69639"/>
                </a:cubicBezTo>
                <a:cubicBezTo>
                  <a:pt x="19236" y="116852"/>
                  <a:pt x="19236" y="116852"/>
                  <a:pt x="19236" y="116852"/>
                </a:cubicBezTo>
                <a:cubicBezTo>
                  <a:pt x="16030" y="119606"/>
                  <a:pt x="16030" y="119606"/>
                  <a:pt x="12824" y="119606"/>
                </a:cubicBezTo>
                <a:cubicBezTo>
                  <a:pt x="6412" y="119606"/>
                  <a:pt x="0" y="114098"/>
                  <a:pt x="0" y="108590"/>
                </a:cubicBezTo>
                <a:cubicBezTo>
                  <a:pt x="0" y="11409"/>
                  <a:pt x="0" y="11409"/>
                  <a:pt x="0" y="11409"/>
                </a:cubicBezTo>
                <a:cubicBezTo>
                  <a:pt x="0" y="5508"/>
                  <a:pt x="6412" y="0"/>
                  <a:pt x="12824" y="0"/>
                </a:cubicBezTo>
                <a:cubicBezTo>
                  <a:pt x="16030" y="0"/>
                  <a:pt x="16030" y="2754"/>
                  <a:pt x="19236" y="2754"/>
                </a:cubicBezTo>
                <a:cubicBezTo>
                  <a:pt x="113129" y="50360"/>
                  <a:pt x="113129" y="50360"/>
                  <a:pt x="113129" y="50360"/>
                </a:cubicBezTo>
                <a:cubicBezTo>
                  <a:pt x="119541" y="53114"/>
                  <a:pt x="119541" y="55868"/>
                  <a:pt x="119541" y="6137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19" name="Shape 4819"/>
          <p:cNvSpPr/>
          <p:nvPr/>
        </p:nvSpPr>
        <p:spPr>
          <a:xfrm>
            <a:off x="7096295" y="3730169"/>
            <a:ext cx="289907" cy="289984"/>
          </a:xfrm>
          <a:custGeom>
            <a:avLst/>
            <a:gdLst/>
            <a:ahLst/>
            <a:cxnLst/>
            <a:rect l="0" t="0" r="0" b="0"/>
            <a:pathLst>
              <a:path w="120000" h="120000" extrusionOk="0">
                <a:moveTo>
                  <a:pt x="114219" y="119800"/>
                </a:moveTo>
                <a:lnTo>
                  <a:pt x="114219" y="119800"/>
                </a:lnTo>
                <a:cubicBezTo>
                  <a:pt x="5581" y="119800"/>
                  <a:pt x="5581" y="119800"/>
                  <a:pt x="5581" y="119800"/>
                </a:cubicBezTo>
                <a:cubicBezTo>
                  <a:pt x="1395" y="119800"/>
                  <a:pt x="0" y="116810"/>
                  <a:pt x="0" y="114019"/>
                </a:cubicBezTo>
                <a:cubicBezTo>
                  <a:pt x="0" y="5581"/>
                  <a:pt x="0" y="5581"/>
                  <a:pt x="0" y="5581"/>
                </a:cubicBezTo>
                <a:cubicBezTo>
                  <a:pt x="0" y="1395"/>
                  <a:pt x="1395" y="0"/>
                  <a:pt x="5581" y="0"/>
                </a:cubicBezTo>
                <a:cubicBezTo>
                  <a:pt x="114219" y="0"/>
                  <a:pt x="114219" y="0"/>
                  <a:pt x="114219" y="0"/>
                </a:cubicBezTo>
                <a:cubicBezTo>
                  <a:pt x="117009" y="0"/>
                  <a:pt x="119800" y="1395"/>
                  <a:pt x="119800" y="5581"/>
                </a:cubicBezTo>
                <a:cubicBezTo>
                  <a:pt x="119800" y="114019"/>
                  <a:pt x="119800" y="114019"/>
                  <a:pt x="119800" y="114019"/>
                </a:cubicBezTo>
                <a:cubicBezTo>
                  <a:pt x="119800" y="116810"/>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22524" y="80332"/>
                </a:moveTo>
                <a:lnTo>
                  <a:pt x="22524" y="80332"/>
                </a:lnTo>
                <a:cubicBezTo>
                  <a:pt x="33887" y="80332"/>
                  <a:pt x="33887" y="80332"/>
                  <a:pt x="33887" y="80332"/>
                </a:cubicBezTo>
                <a:cubicBezTo>
                  <a:pt x="36677" y="80332"/>
                  <a:pt x="39468" y="83122"/>
                  <a:pt x="39468" y="85913"/>
                </a:cubicBezTo>
                <a:cubicBezTo>
                  <a:pt x="39468" y="97076"/>
                  <a:pt x="39468" y="97076"/>
                  <a:pt x="39468" y="97076"/>
                </a:cubicBezTo>
                <a:cubicBezTo>
                  <a:pt x="39468" y="100066"/>
                  <a:pt x="36677" y="102857"/>
                  <a:pt x="33887" y="102857"/>
                </a:cubicBezTo>
                <a:cubicBezTo>
                  <a:pt x="22524" y="102857"/>
                  <a:pt x="22524" y="102857"/>
                  <a:pt x="22524" y="102857"/>
                </a:cubicBezTo>
                <a:cubicBezTo>
                  <a:pt x="18338" y="102857"/>
                  <a:pt x="16943" y="100066"/>
                  <a:pt x="16943" y="97076"/>
                </a:cubicBezTo>
                <a:cubicBezTo>
                  <a:pt x="16943" y="85913"/>
                  <a:pt x="16943" y="85913"/>
                  <a:pt x="16943" y="85913"/>
                </a:cubicBezTo>
                <a:cubicBezTo>
                  <a:pt x="16943" y="83122"/>
                  <a:pt x="18338" y="80332"/>
                  <a:pt x="22524" y="80332"/>
                </a:cubicBezTo>
                <a:close/>
                <a:moveTo>
                  <a:pt x="53621" y="29501"/>
                </a:moveTo>
                <a:lnTo>
                  <a:pt x="53621" y="29501"/>
                </a:lnTo>
                <a:cubicBezTo>
                  <a:pt x="64784" y="29501"/>
                  <a:pt x="64784" y="29501"/>
                  <a:pt x="64784" y="29501"/>
                </a:cubicBezTo>
                <a:cubicBezTo>
                  <a:pt x="68970" y="29501"/>
                  <a:pt x="70365" y="32292"/>
                  <a:pt x="70365" y="35083"/>
                </a:cubicBezTo>
                <a:cubicBezTo>
                  <a:pt x="70365" y="97076"/>
                  <a:pt x="70365" y="97076"/>
                  <a:pt x="70365" y="97076"/>
                </a:cubicBezTo>
                <a:cubicBezTo>
                  <a:pt x="70365" y="100066"/>
                  <a:pt x="68970" y="102857"/>
                  <a:pt x="64784" y="102857"/>
                </a:cubicBezTo>
                <a:cubicBezTo>
                  <a:pt x="53621" y="102857"/>
                  <a:pt x="53621" y="102857"/>
                  <a:pt x="53621" y="102857"/>
                </a:cubicBezTo>
                <a:cubicBezTo>
                  <a:pt x="50830" y="102857"/>
                  <a:pt x="47840" y="100066"/>
                  <a:pt x="47840" y="97076"/>
                </a:cubicBezTo>
                <a:cubicBezTo>
                  <a:pt x="47840" y="35083"/>
                  <a:pt x="47840" y="35083"/>
                  <a:pt x="47840" y="35083"/>
                </a:cubicBezTo>
                <a:cubicBezTo>
                  <a:pt x="47840" y="32292"/>
                  <a:pt x="50830" y="29501"/>
                  <a:pt x="53621" y="29501"/>
                </a:cubicBezTo>
                <a:close/>
                <a:moveTo>
                  <a:pt x="85913" y="52026"/>
                </a:moveTo>
                <a:lnTo>
                  <a:pt x="85913" y="52026"/>
                </a:lnTo>
                <a:cubicBezTo>
                  <a:pt x="97275" y="52026"/>
                  <a:pt x="97275" y="52026"/>
                  <a:pt x="97275" y="52026"/>
                </a:cubicBezTo>
                <a:cubicBezTo>
                  <a:pt x="100066" y="52026"/>
                  <a:pt x="102857" y="55016"/>
                  <a:pt x="102857" y="57807"/>
                </a:cubicBezTo>
                <a:cubicBezTo>
                  <a:pt x="102857" y="97076"/>
                  <a:pt x="102857" y="97076"/>
                  <a:pt x="102857" y="97076"/>
                </a:cubicBezTo>
                <a:cubicBezTo>
                  <a:pt x="102857" y="100066"/>
                  <a:pt x="100066" y="102857"/>
                  <a:pt x="97275" y="102857"/>
                </a:cubicBezTo>
                <a:cubicBezTo>
                  <a:pt x="85913" y="102857"/>
                  <a:pt x="85913" y="102857"/>
                  <a:pt x="85913" y="102857"/>
                </a:cubicBezTo>
                <a:cubicBezTo>
                  <a:pt x="83122" y="102857"/>
                  <a:pt x="80332" y="100066"/>
                  <a:pt x="80332" y="97076"/>
                </a:cubicBezTo>
                <a:cubicBezTo>
                  <a:pt x="80332" y="57807"/>
                  <a:pt x="80332" y="57807"/>
                  <a:pt x="80332" y="57807"/>
                </a:cubicBezTo>
                <a:cubicBezTo>
                  <a:pt x="80332" y="55016"/>
                  <a:pt x="83122" y="52026"/>
                  <a:pt x="85913" y="5202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0" name="Shape 4820"/>
          <p:cNvSpPr/>
          <p:nvPr/>
        </p:nvSpPr>
        <p:spPr>
          <a:xfrm>
            <a:off x="6586312" y="3730169"/>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6810"/>
                  <a:pt x="0" y="114019"/>
                </a:cubicBezTo>
                <a:cubicBezTo>
                  <a:pt x="0" y="5581"/>
                  <a:pt x="0" y="5581"/>
                  <a:pt x="0" y="5581"/>
                </a:cubicBezTo>
                <a:cubicBezTo>
                  <a:pt x="0" y="1395"/>
                  <a:pt x="2758" y="0"/>
                  <a:pt x="5517" y="0"/>
                </a:cubicBezTo>
                <a:cubicBezTo>
                  <a:pt x="114088" y="0"/>
                  <a:pt x="114088" y="0"/>
                  <a:pt x="114088" y="0"/>
                </a:cubicBezTo>
                <a:cubicBezTo>
                  <a:pt x="117044" y="0"/>
                  <a:pt x="119802" y="1395"/>
                  <a:pt x="119802" y="5581"/>
                </a:cubicBezTo>
                <a:cubicBezTo>
                  <a:pt x="119802" y="114019"/>
                  <a:pt x="119802" y="114019"/>
                  <a:pt x="119802" y="114019"/>
                </a:cubicBezTo>
                <a:cubicBezTo>
                  <a:pt x="119802" y="116810"/>
                  <a:pt x="117044" y="119800"/>
                  <a:pt x="114088" y="119800"/>
                </a:cubicBezTo>
                <a:close/>
                <a:moveTo>
                  <a:pt x="108571" y="11162"/>
                </a:moveTo>
                <a:lnTo>
                  <a:pt x="108571" y="11162"/>
                </a:lnTo>
                <a:cubicBezTo>
                  <a:pt x="11034" y="11162"/>
                  <a:pt x="11034" y="11162"/>
                  <a:pt x="11034" y="11162"/>
                </a:cubicBezTo>
                <a:cubicBezTo>
                  <a:pt x="11034" y="108438"/>
                  <a:pt x="11034" y="108438"/>
                  <a:pt x="11034" y="108438"/>
                </a:cubicBezTo>
                <a:cubicBezTo>
                  <a:pt x="108571" y="108438"/>
                  <a:pt x="108571" y="108438"/>
                  <a:pt x="108571" y="108438"/>
                </a:cubicBezTo>
                <a:lnTo>
                  <a:pt x="108571" y="11162"/>
                </a:lnTo>
                <a:close/>
                <a:moveTo>
                  <a:pt x="19507" y="60598"/>
                </a:moveTo>
                <a:lnTo>
                  <a:pt x="19507" y="60598"/>
                </a:lnTo>
                <a:cubicBezTo>
                  <a:pt x="34876" y="50631"/>
                  <a:pt x="34876" y="50631"/>
                  <a:pt x="34876" y="50631"/>
                </a:cubicBezTo>
                <a:cubicBezTo>
                  <a:pt x="36256" y="50631"/>
                  <a:pt x="36256" y="50631"/>
                  <a:pt x="37635" y="50631"/>
                </a:cubicBezTo>
                <a:cubicBezTo>
                  <a:pt x="39014" y="50631"/>
                  <a:pt x="40394" y="50631"/>
                  <a:pt x="40394" y="50631"/>
                </a:cubicBezTo>
                <a:cubicBezTo>
                  <a:pt x="65418" y="67574"/>
                  <a:pt x="65418" y="67574"/>
                  <a:pt x="65418" y="67574"/>
                </a:cubicBezTo>
                <a:cubicBezTo>
                  <a:pt x="93201" y="47840"/>
                  <a:pt x="93201" y="47840"/>
                  <a:pt x="93201" y="47840"/>
                </a:cubicBezTo>
                <a:cubicBezTo>
                  <a:pt x="94581" y="46445"/>
                  <a:pt x="96157" y="46445"/>
                  <a:pt x="97536" y="46445"/>
                </a:cubicBezTo>
                <a:cubicBezTo>
                  <a:pt x="100295" y="46445"/>
                  <a:pt x="103054" y="49235"/>
                  <a:pt x="103054" y="52026"/>
                </a:cubicBezTo>
                <a:cubicBezTo>
                  <a:pt x="103054" y="53421"/>
                  <a:pt x="101674" y="56411"/>
                  <a:pt x="100295" y="56411"/>
                </a:cubicBezTo>
                <a:cubicBezTo>
                  <a:pt x="68177" y="78936"/>
                  <a:pt x="68177" y="78936"/>
                  <a:pt x="68177" y="78936"/>
                </a:cubicBezTo>
                <a:cubicBezTo>
                  <a:pt x="68177" y="80332"/>
                  <a:pt x="66798" y="80332"/>
                  <a:pt x="65418" y="80332"/>
                </a:cubicBezTo>
                <a:cubicBezTo>
                  <a:pt x="64039" y="80332"/>
                  <a:pt x="62660" y="80332"/>
                  <a:pt x="62660" y="78936"/>
                </a:cubicBezTo>
                <a:cubicBezTo>
                  <a:pt x="37635" y="61993"/>
                  <a:pt x="37635" y="61993"/>
                  <a:pt x="37635" y="61993"/>
                </a:cubicBezTo>
                <a:cubicBezTo>
                  <a:pt x="26403" y="70365"/>
                  <a:pt x="26403" y="70365"/>
                  <a:pt x="26403" y="70365"/>
                </a:cubicBezTo>
                <a:cubicBezTo>
                  <a:pt x="25024" y="70365"/>
                  <a:pt x="23645" y="70365"/>
                  <a:pt x="22266" y="70365"/>
                </a:cubicBezTo>
                <a:cubicBezTo>
                  <a:pt x="19507" y="70365"/>
                  <a:pt x="16748" y="68970"/>
                  <a:pt x="16748" y="64784"/>
                </a:cubicBezTo>
                <a:cubicBezTo>
                  <a:pt x="16748" y="63388"/>
                  <a:pt x="18128" y="61993"/>
                  <a:pt x="19507" y="605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1" name="Shape 4821"/>
          <p:cNvSpPr/>
          <p:nvPr/>
        </p:nvSpPr>
        <p:spPr>
          <a:xfrm>
            <a:off x="6082676" y="3749221"/>
            <a:ext cx="289909" cy="245534"/>
          </a:xfrm>
          <a:custGeom>
            <a:avLst/>
            <a:gdLst/>
            <a:ahLst/>
            <a:cxnLst/>
            <a:rect l="0" t="0" r="0" b="0"/>
            <a:pathLst>
              <a:path w="120000" h="120000" extrusionOk="0">
                <a:moveTo>
                  <a:pt x="114019" y="119764"/>
                </a:moveTo>
                <a:lnTo>
                  <a:pt x="114019" y="119764"/>
                </a:lnTo>
                <a:cubicBezTo>
                  <a:pt x="5581" y="119764"/>
                  <a:pt x="5581" y="119764"/>
                  <a:pt x="5581" y="119764"/>
                </a:cubicBezTo>
                <a:cubicBezTo>
                  <a:pt x="2790" y="119764"/>
                  <a:pt x="0" y="118117"/>
                  <a:pt x="0" y="113176"/>
                </a:cubicBezTo>
                <a:cubicBezTo>
                  <a:pt x="0" y="6588"/>
                  <a:pt x="0" y="6588"/>
                  <a:pt x="0" y="6588"/>
                </a:cubicBezTo>
                <a:cubicBezTo>
                  <a:pt x="0" y="3294"/>
                  <a:pt x="2790" y="0"/>
                  <a:pt x="5581" y="0"/>
                </a:cubicBezTo>
                <a:cubicBezTo>
                  <a:pt x="8372" y="0"/>
                  <a:pt x="11162" y="3294"/>
                  <a:pt x="11162" y="6588"/>
                </a:cubicBezTo>
                <a:cubicBezTo>
                  <a:pt x="11162" y="91529"/>
                  <a:pt x="11162" y="91529"/>
                  <a:pt x="11162" y="91529"/>
                </a:cubicBezTo>
                <a:cubicBezTo>
                  <a:pt x="11162" y="106352"/>
                  <a:pt x="11162" y="106352"/>
                  <a:pt x="11162" y="106352"/>
                </a:cubicBezTo>
                <a:cubicBezTo>
                  <a:pt x="114019" y="106352"/>
                  <a:pt x="114019" y="106352"/>
                  <a:pt x="114019" y="106352"/>
                </a:cubicBezTo>
                <a:cubicBezTo>
                  <a:pt x="118405" y="106352"/>
                  <a:pt x="119800" y="109882"/>
                  <a:pt x="119800" y="113176"/>
                </a:cubicBezTo>
                <a:cubicBezTo>
                  <a:pt x="119800" y="118117"/>
                  <a:pt x="118405" y="119764"/>
                  <a:pt x="114019" y="119764"/>
                </a:cubicBezTo>
                <a:close/>
                <a:moveTo>
                  <a:pt x="101461" y="99764"/>
                </a:moveTo>
                <a:lnTo>
                  <a:pt x="101461" y="99764"/>
                </a:lnTo>
                <a:cubicBezTo>
                  <a:pt x="90099" y="99764"/>
                  <a:pt x="90099" y="99764"/>
                  <a:pt x="90099" y="99764"/>
                </a:cubicBezTo>
                <a:cubicBezTo>
                  <a:pt x="87308" y="99764"/>
                  <a:pt x="84518" y="98117"/>
                  <a:pt x="84518" y="93176"/>
                </a:cubicBezTo>
                <a:cubicBezTo>
                  <a:pt x="84518" y="46588"/>
                  <a:pt x="84518" y="46588"/>
                  <a:pt x="84518" y="46588"/>
                </a:cubicBezTo>
                <a:cubicBezTo>
                  <a:pt x="84518" y="43294"/>
                  <a:pt x="87308" y="40000"/>
                  <a:pt x="90099" y="40000"/>
                </a:cubicBezTo>
                <a:cubicBezTo>
                  <a:pt x="101461" y="40000"/>
                  <a:pt x="101461" y="40000"/>
                  <a:pt x="101461" y="40000"/>
                </a:cubicBezTo>
                <a:cubicBezTo>
                  <a:pt x="104252" y="40000"/>
                  <a:pt x="107043" y="43294"/>
                  <a:pt x="107043" y="46588"/>
                </a:cubicBezTo>
                <a:cubicBezTo>
                  <a:pt x="107043" y="93176"/>
                  <a:pt x="107043" y="93176"/>
                  <a:pt x="107043" y="93176"/>
                </a:cubicBezTo>
                <a:cubicBezTo>
                  <a:pt x="107043" y="98117"/>
                  <a:pt x="104252" y="99764"/>
                  <a:pt x="101461" y="99764"/>
                </a:cubicBezTo>
                <a:close/>
                <a:moveTo>
                  <a:pt x="68970" y="99764"/>
                </a:moveTo>
                <a:lnTo>
                  <a:pt x="68970" y="99764"/>
                </a:lnTo>
                <a:cubicBezTo>
                  <a:pt x="57807" y="99764"/>
                  <a:pt x="57807" y="99764"/>
                  <a:pt x="57807" y="99764"/>
                </a:cubicBezTo>
                <a:cubicBezTo>
                  <a:pt x="55016" y="99764"/>
                  <a:pt x="52026" y="98117"/>
                  <a:pt x="52026" y="93176"/>
                </a:cubicBezTo>
                <a:cubicBezTo>
                  <a:pt x="52026" y="20000"/>
                  <a:pt x="52026" y="20000"/>
                  <a:pt x="52026" y="20000"/>
                </a:cubicBezTo>
                <a:cubicBezTo>
                  <a:pt x="52026" y="16705"/>
                  <a:pt x="55016" y="13411"/>
                  <a:pt x="57807" y="13411"/>
                </a:cubicBezTo>
                <a:cubicBezTo>
                  <a:pt x="68970" y="13411"/>
                  <a:pt x="68970" y="13411"/>
                  <a:pt x="68970" y="13411"/>
                </a:cubicBezTo>
                <a:cubicBezTo>
                  <a:pt x="73156" y="13411"/>
                  <a:pt x="74551" y="16705"/>
                  <a:pt x="74551" y="20000"/>
                </a:cubicBezTo>
                <a:cubicBezTo>
                  <a:pt x="74551" y="93176"/>
                  <a:pt x="74551" y="93176"/>
                  <a:pt x="74551" y="93176"/>
                </a:cubicBezTo>
                <a:cubicBezTo>
                  <a:pt x="74551" y="98117"/>
                  <a:pt x="73156" y="99764"/>
                  <a:pt x="68970" y="99764"/>
                </a:cubicBezTo>
                <a:close/>
                <a:moveTo>
                  <a:pt x="38073" y="99764"/>
                </a:moveTo>
                <a:lnTo>
                  <a:pt x="38073" y="99764"/>
                </a:lnTo>
                <a:cubicBezTo>
                  <a:pt x="26710" y="99764"/>
                  <a:pt x="26710" y="99764"/>
                  <a:pt x="26710" y="99764"/>
                </a:cubicBezTo>
                <a:cubicBezTo>
                  <a:pt x="22524" y="99764"/>
                  <a:pt x="21129" y="98117"/>
                  <a:pt x="21129" y="93176"/>
                </a:cubicBezTo>
                <a:cubicBezTo>
                  <a:pt x="21129" y="79764"/>
                  <a:pt x="21129" y="79764"/>
                  <a:pt x="21129" y="79764"/>
                </a:cubicBezTo>
                <a:cubicBezTo>
                  <a:pt x="21129" y="76470"/>
                  <a:pt x="22524" y="73176"/>
                  <a:pt x="26710" y="73176"/>
                </a:cubicBezTo>
                <a:cubicBezTo>
                  <a:pt x="38073" y="73176"/>
                  <a:pt x="38073" y="73176"/>
                  <a:pt x="38073" y="73176"/>
                </a:cubicBezTo>
                <a:cubicBezTo>
                  <a:pt x="40863" y="73176"/>
                  <a:pt x="43654" y="76470"/>
                  <a:pt x="43654" y="79764"/>
                </a:cubicBezTo>
                <a:cubicBezTo>
                  <a:pt x="43654" y="93176"/>
                  <a:pt x="43654" y="93176"/>
                  <a:pt x="43654" y="93176"/>
                </a:cubicBezTo>
                <a:cubicBezTo>
                  <a:pt x="43654" y="98117"/>
                  <a:pt x="40863" y="99764"/>
                  <a:pt x="38073"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2" name="Shape 4822"/>
          <p:cNvSpPr/>
          <p:nvPr/>
        </p:nvSpPr>
        <p:spPr>
          <a:xfrm>
            <a:off x="5576925" y="3749221"/>
            <a:ext cx="287792" cy="245534"/>
          </a:xfrm>
          <a:custGeom>
            <a:avLst/>
            <a:gdLst/>
            <a:ahLst/>
            <a:cxnLst/>
            <a:rect l="0" t="0" r="0" b="0"/>
            <a:pathLst>
              <a:path w="120000" h="120000" extrusionOk="0">
                <a:moveTo>
                  <a:pt x="117004" y="41647"/>
                </a:moveTo>
                <a:lnTo>
                  <a:pt x="117004" y="41647"/>
                </a:lnTo>
                <a:cubicBezTo>
                  <a:pt x="69084" y="81647"/>
                  <a:pt x="69084" y="81647"/>
                  <a:pt x="69084" y="81647"/>
                </a:cubicBezTo>
                <a:cubicBezTo>
                  <a:pt x="67687" y="81647"/>
                  <a:pt x="66289" y="83294"/>
                  <a:pt x="64891" y="83294"/>
                </a:cubicBezTo>
                <a:cubicBezTo>
                  <a:pt x="64891" y="83294"/>
                  <a:pt x="63494" y="81647"/>
                  <a:pt x="62096" y="81647"/>
                </a:cubicBezTo>
                <a:cubicBezTo>
                  <a:pt x="36539" y="61647"/>
                  <a:pt x="36539" y="61647"/>
                  <a:pt x="36539" y="61647"/>
                </a:cubicBezTo>
                <a:cubicBezTo>
                  <a:pt x="11181" y="79764"/>
                  <a:pt x="11181" y="79764"/>
                  <a:pt x="11181" y="79764"/>
                </a:cubicBezTo>
                <a:cubicBezTo>
                  <a:pt x="11181" y="106352"/>
                  <a:pt x="11181" y="106352"/>
                  <a:pt x="11181" y="106352"/>
                </a:cubicBezTo>
                <a:cubicBezTo>
                  <a:pt x="114209" y="106352"/>
                  <a:pt x="114209" y="106352"/>
                  <a:pt x="114209" y="106352"/>
                </a:cubicBezTo>
                <a:cubicBezTo>
                  <a:pt x="117004" y="106352"/>
                  <a:pt x="119800" y="109882"/>
                  <a:pt x="119800" y="113176"/>
                </a:cubicBezTo>
                <a:cubicBezTo>
                  <a:pt x="119800" y="118117"/>
                  <a:pt x="117004" y="119764"/>
                  <a:pt x="114209" y="119764"/>
                </a:cubicBezTo>
                <a:cubicBezTo>
                  <a:pt x="5590" y="119764"/>
                  <a:pt x="5590" y="119764"/>
                  <a:pt x="5590" y="119764"/>
                </a:cubicBezTo>
                <a:cubicBezTo>
                  <a:pt x="1397" y="119764"/>
                  <a:pt x="0" y="118117"/>
                  <a:pt x="0" y="113176"/>
                </a:cubicBezTo>
                <a:cubicBezTo>
                  <a:pt x="0" y="6588"/>
                  <a:pt x="0" y="6588"/>
                  <a:pt x="0" y="6588"/>
                </a:cubicBezTo>
                <a:cubicBezTo>
                  <a:pt x="0" y="3294"/>
                  <a:pt x="1397" y="0"/>
                  <a:pt x="5590" y="0"/>
                </a:cubicBezTo>
                <a:cubicBezTo>
                  <a:pt x="8386" y="0"/>
                  <a:pt x="11181" y="3294"/>
                  <a:pt x="11181" y="6588"/>
                </a:cubicBezTo>
                <a:cubicBezTo>
                  <a:pt x="11181" y="64941"/>
                  <a:pt x="11181" y="64941"/>
                  <a:pt x="11181" y="64941"/>
                </a:cubicBezTo>
                <a:cubicBezTo>
                  <a:pt x="33743" y="48235"/>
                  <a:pt x="33743" y="48235"/>
                  <a:pt x="33743" y="48235"/>
                </a:cubicBezTo>
                <a:cubicBezTo>
                  <a:pt x="35141" y="48235"/>
                  <a:pt x="36539" y="46588"/>
                  <a:pt x="36539" y="46588"/>
                </a:cubicBezTo>
                <a:cubicBezTo>
                  <a:pt x="38136" y="46588"/>
                  <a:pt x="39534" y="48235"/>
                  <a:pt x="40931" y="48235"/>
                </a:cubicBezTo>
                <a:cubicBezTo>
                  <a:pt x="64891" y="68235"/>
                  <a:pt x="64891" y="68235"/>
                  <a:pt x="64891" y="68235"/>
                </a:cubicBezTo>
                <a:cubicBezTo>
                  <a:pt x="111414" y="29882"/>
                  <a:pt x="111414" y="29882"/>
                  <a:pt x="111414" y="29882"/>
                </a:cubicBezTo>
                <a:cubicBezTo>
                  <a:pt x="111414" y="29882"/>
                  <a:pt x="112811" y="29882"/>
                  <a:pt x="114209" y="29882"/>
                </a:cubicBezTo>
                <a:cubicBezTo>
                  <a:pt x="117004" y="29882"/>
                  <a:pt x="119800" y="31529"/>
                  <a:pt x="119800" y="36705"/>
                </a:cubicBezTo>
                <a:cubicBezTo>
                  <a:pt x="119800" y="38352"/>
                  <a:pt x="118402" y="40000"/>
                  <a:pt x="117004" y="4164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3" name="Shape 4823"/>
          <p:cNvSpPr/>
          <p:nvPr/>
        </p:nvSpPr>
        <p:spPr>
          <a:xfrm>
            <a:off x="5069058" y="3730169"/>
            <a:ext cx="292024" cy="289984"/>
          </a:xfrm>
          <a:custGeom>
            <a:avLst/>
            <a:gdLst/>
            <a:ahLst/>
            <a:cxnLst/>
            <a:rect l="0" t="0" r="0" b="0"/>
            <a:pathLst>
              <a:path w="120000" h="120000" extrusionOk="0">
                <a:moveTo>
                  <a:pt x="60000" y="119800"/>
                </a:moveTo>
                <a:lnTo>
                  <a:pt x="60000" y="119800"/>
                </a:lnTo>
                <a:cubicBezTo>
                  <a:pt x="26447" y="119800"/>
                  <a:pt x="0" y="92890"/>
                  <a:pt x="0" y="59202"/>
                </a:cubicBezTo>
                <a:cubicBezTo>
                  <a:pt x="0" y="26710"/>
                  <a:pt x="26447" y="0"/>
                  <a:pt x="60000" y="0"/>
                </a:cubicBezTo>
                <a:cubicBezTo>
                  <a:pt x="93355" y="0"/>
                  <a:pt x="119802" y="26710"/>
                  <a:pt x="119802" y="59202"/>
                </a:cubicBezTo>
                <a:cubicBezTo>
                  <a:pt x="119802" y="92890"/>
                  <a:pt x="93355" y="119800"/>
                  <a:pt x="60000" y="119800"/>
                </a:cubicBezTo>
                <a:close/>
                <a:moveTo>
                  <a:pt x="25065" y="25315"/>
                </a:moveTo>
                <a:lnTo>
                  <a:pt x="25065" y="25315"/>
                </a:lnTo>
                <a:cubicBezTo>
                  <a:pt x="60000" y="59202"/>
                  <a:pt x="60000" y="59202"/>
                  <a:pt x="60000" y="59202"/>
                </a:cubicBezTo>
                <a:cubicBezTo>
                  <a:pt x="60000" y="11162"/>
                  <a:pt x="60000" y="11162"/>
                  <a:pt x="60000" y="11162"/>
                </a:cubicBezTo>
                <a:cubicBezTo>
                  <a:pt x="45986" y="11162"/>
                  <a:pt x="34736" y="16943"/>
                  <a:pt x="25065" y="253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4" name="Shape 4824"/>
          <p:cNvSpPr/>
          <p:nvPr/>
        </p:nvSpPr>
        <p:spPr>
          <a:xfrm>
            <a:off x="4563305" y="3730169"/>
            <a:ext cx="287792" cy="289984"/>
          </a:xfrm>
          <a:custGeom>
            <a:avLst/>
            <a:gdLst/>
            <a:ahLst/>
            <a:cxnLst/>
            <a:rect l="0" t="0" r="0" b="0"/>
            <a:pathLst>
              <a:path w="120000" h="120000" extrusionOk="0">
                <a:moveTo>
                  <a:pt x="60698" y="119800"/>
                </a:moveTo>
                <a:lnTo>
                  <a:pt x="60698" y="119800"/>
                </a:lnTo>
                <a:cubicBezTo>
                  <a:pt x="26755" y="119800"/>
                  <a:pt x="0" y="92890"/>
                  <a:pt x="0" y="59202"/>
                </a:cubicBezTo>
                <a:cubicBezTo>
                  <a:pt x="0" y="26710"/>
                  <a:pt x="26755" y="0"/>
                  <a:pt x="60698" y="0"/>
                </a:cubicBezTo>
                <a:cubicBezTo>
                  <a:pt x="93044" y="0"/>
                  <a:pt x="119800" y="26710"/>
                  <a:pt x="119800" y="59202"/>
                </a:cubicBezTo>
                <a:cubicBezTo>
                  <a:pt x="119800" y="92890"/>
                  <a:pt x="93044" y="119800"/>
                  <a:pt x="60698" y="119800"/>
                </a:cubicBezTo>
                <a:close/>
                <a:moveTo>
                  <a:pt x="11181" y="59202"/>
                </a:moveTo>
                <a:lnTo>
                  <a:pt x="11181" y="59202"/>
                </a:lnTo>
                <a:cubicBezTo>
                  <a:pt x="60698" y="59202"/>
                  <a:pt x="60698" y="59202"/>
                  <a:pt x="60698" y="59202"/>
                </a:cubicBezTo>
                <a:cubicBezTo>
                  <a:pt x="60698" y="11162"/>
                  <a:pt x="60698" y="11162"/>
                  <a:pt x="60698" y="11162"/>
                </a:cubicBezTo>
                <a:cubicBezTo>
                  <a:pt x="33743"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5" name="Shape 4825"/>
          <p:cNvSpPr/>
          <p:nvPr/>
        </p:nvSpPr>
        <p:spPr>
          <a:xfrm>
            <a:off x="4057555" y="3730169"/>
            <a:ext cx="287792" cy="289984"/>
          </a:xfrm>
          <a:custGeom>
            <a:avLst/>
            <a:gdLst/>
            <a:ahLst/>
            <a:cxnLst/>
            <a:rect l="0" t="0" r="0" b="0"/>
            <a:pathLst>
              <a:path w="120000" h="120000" extrusionOk="0">
                <a:moveTo>
                  <a:pt x="59101" y="119800"/>
                </a:moveTo>
                <a:lnTo>
                  <a:pt x="59101" y="119800"/>
                </a:lnTo>
                <a:cubicBezTo>
                  <a:pt x="26755" y="119800"/>
                  <a:pt x="0" y="92890"/>
                  <a:pt x="0" y="59202"/>
                </a:cubicBezTo>
                <a:cubicBezTo>
                  <a:pt x="0" y="26710"/>
                  <a:pt x="26755" y="0"/>
                  <a:pt x="59101" y="0"/>
                </a:cubicBezTo>
                <a:cubicBezTo>
                  <a:pt x="93044" y="0"/>
                  <a:pt x="119800" y="26710"/>
                  <a:pt x="119800" y="59202"/>
                </a:cubicBezTo>
                <a:cubicBezTo>
                  <a:pt x="119800" y="92890"/>
                  <a:pt x="93044" y="119800"/>
                  <a:pt x="59101" y="119800"/>
                </a:cubicBezTo>
                <a:close/>
                <a:moveTo>
                  <a:pt x="11181" y="59202"/>
                </a:moveTo>
                <a:lnTo>
                  <a:pt x="11181" y="59202"/>
                </a:lnTo>
                <a:cubicBezTo>
                  <a:pt x="11181" y="73156"/>
                  <a:pt x="16772" y="85913"/>
                  <a:pt x="25357" y="94285"/>
                </a:cubicBezTo>
                <a:cubicBezTo>
                  <a:pt x="59101" y="59202"/>
                  <a:pt x="59101" y="59202"/>
                  <a:pt x="59101" y="59202"/>
                </a:cubicBezTo>
                <a:cubicBezTo>
                  <a:pt x="59101" y="11162"/>
                  <a:pt x="59101" y="11162"/>
                  <a:pt x="59101" y="11162"/>
                </a:cubicBezTo>
                <a:cubicBezTo>
                  <a:pt x="32346"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6" name="Shape 4826"/>
          <p:cNvSpPr/>
          <p:nvPr/>
        </p:nvSpPr>
        <p:spPr>
          <a:xfrm>
            <a:off x="3549687" y="3730169"/>
            <a:ext cx="292024" cy="289984"/>
          </a:xfrm>
          <a:custGeom>
            <a:avLst/>
            <a:gdLst/>
            <a:ahLst/>
            <a:cxnLst/>
            <a:rect l="0" t="0" r="0" b="0"/>
            <a:pathLst>
              <a:path w="120000" h="120000" extrusionOk="0">
                <a:moveTo>
                  <a:pt x="59901" y="119800"/>
                </a:moveTo>
                <a:lnTo>
                  <a:pt x="59901" y="119800"/>
                </a:lnTo>
                <a:cubicBezTo>
                  <a:pt x="26600" y="119800"/>
                  <a:pt x="0" y="92890"/>
                  <a:pt x="0" y="59202"/>
                </a:cubicBezTo>
                <a:cubicBezTo>
                  <a:pt x="0" y="26710"/>
                  <a:pt x="26600" y="0"/>
                  <a:pt x="59901" y="0"/>
                </a:cubicBezTo>
                <a:cubicBezTo>
                  <a:pt x="93399" y="0"/>
                  <a:pt x="119802" y="26710"/>
                  <a:pt x="119802" y="59202"/>
                </a:cubicBezTo>
                <a:cubicBezTo>
                  <a:pt x="119802" y="92890"/>
                  <a:pt x="93399" y="119800"/>
                  <a:pt x="59901" y="119800"/>
                </a:cubicBezTo>
                <a:close/>
                <a:moveTo>
                  <a:pt x="11231" y="59202"/>
                </a:moveTo>
                <a:lnTo>
                  <a:pt x="11231" y="59202"/>
                </a:lnTo>
                <a:cubicBezTo>
                  <a:pt x="11231" y="85913"/>
                  <a:pt x="33497" y="108438"/>
                  <a:pt x="59901" y="108438"/>
                </a:cubicBezTo>
                <a:cubicBezTo>
                  <a:pt x="59901" y="11162"/>
                  <a:pt x="59901" y="11162"/>
                  <a:pt x="59901" y="11162"/>
                </a:cubicBezTo>
                <a:cubicBezTo>
                  <a:pt x="33497" y="11162"/>
                  <a:pt x="11231" y="32292"/>
                  <a:pt x="1123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7" name="Shape 4827"/>
          <p:cNvSpPr/>
          <p:nvPr/>
        </p:nvSpPr>
        <p:spPr>
          <a:xfrm>
            <a:off x="3043935" y="3730169"/>
            <a:ext cx="289909" cy="289984"/>
          </a:xfrm>
          <a:custGeom>
            <a:avLst/>
            <a:gdLst/>
            <a:ahLst/>
            <a:cxnLst/>
            <a:rect l="0" t="0" r="0" b="0"/>
            <a:pathLst>
              <a:path w="120000" h="120000" extrusionOk="0">
                <a:moveTo>
                  <a:pt x="60598" y="119800"/>
                </a:moveTo>
                <a:lnTo>
                  <a:pt x="60598" y="119800"/>
                </a:lnTo>
                <a:cubicBezTo>
                  <a:pt x="26910" y="119800"/>
                  <a:pt x="0" y="92890"/>
                  <a:pt x="0" y="59202"/>
                </a:cubicBezTo>
                <a:cubicBezTo>
                  <a:pt x="0" y="26710"/>
                  <a:pt x="26910" y="0"/>
                  <a:pt x="60598" y="0"/>
                </a:cubicBezTo>
                <a:cubicBezTo>
                  <a:pt x="93089" y="0"/>
                  <a:pt x="119800" y="26710"/>
                  <a:pt x="119800" y="59202"/>
                </a:cubicBezTo>
                <a:cubicBezTo>
                  <a:pt x="119800" y="92890"/>
                  <a:pt x="93089" y="119800"/>
                  <a:pt x="60598" y="119800"/>
                </a:cubicBezTo>
                <a:close/>
                <a:moveTo>
                  <a:pt x="11362" y="59202"/>
                </a:moveTo>
                <a:lnTo>
                  <a:pt x="11362" y="59202"/>
                </a:lnTo>
                <a:cubicBezTo>
                  <a:pt x="11362" y="85913"/>
                  <a:pt x="33887" y="108438"/>
                  <a:pt x="60598" y="108438"/>
                </a:cubicBezTo>
                <a:cubicBezTo>
                  <a:pt x="73355" y="108438"/>
                  <a:pt x="85913" y="102857"/>
                  <a:pt x="94485" y="94285"/>
                </a:cubicBezTo>
                <a:cubicBezTo>
                  <a:pt x="60598" y="59202"/>
                  <a:pt x="60598" y="59202"/>
                  <a:pt x="60598" y="59202"/>
                </a:cubicBezTo>
                <a:cubicBezTo>
                  <a:pt x="60598" y="11162"/>
                  <a:pt x="60598" y="11162"/>
                  <a:pt x="60598" y="11162"/>
                </a:cubicBezTo>
                <a:cubicBezTo>
                  <a:pt x="33887"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8" name="Shape 4828"/>
          <p:cNvSpPr/>
          <p:nvPr/>
        </p:nvSpPr>
        <p:spPr>
          <a:xfrm>
            <a:off x="2538184" y="3730169"/>
            <a:ext cx="289907"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11362" y="59202"/>
                </a:moveTo>
                <a:lnTo>
                  <a:pt x="11362" y="59202"/>
                </a:lnTo>
                <a:cubicBezTo>
                  <a:pt x="11362" y="85913"/>
                  <a:pt x="32491" y="108438"/>
                  <a:pt x="59202" y="108438"/>
                </a:cubicBezTo>
                <a:cubicBezTo>
                  <a:pt x="85913" y="108438"/>
                  <a:pt x="108438" y="85913"/>
                  <a:pt x="108438" y="59202"/>
                </a:cubicBezTo>
                <a:cubicBezTo>
                  <a:pt x="59202" y="59202"/>
                  <a:pt x="59202" y="59202"/>
                  <a:pt x="59202" y="59202"/>
                </a:cubicBezTo>
                <a:cubicBezTo>
                  <a:pt x="59202" y="11162"/>
                  <a:pt x="59202" y="11162"/>
                  <a:pt x="59202" y="11162"/>
                </a:cubicBezTo>
                <a:cubicBezTo>
                  <a:pt x="32491"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29" name="Shape 4829"/>
          <p:cNvSpPr/>
          <p:nvPr/>
        </p:nvSpPr>
        <p:spPr>
          <a:xfrm>
            <a:off x="2036664" y="3730169"/>
            <a:ext cx="289909"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94485" y="25315"/>
                </a:moveTo>
                <a:lnTo>
                  <a:pt x="94485" y="25315"/>
                </a:lnTo>
                <a:cubicBezTo>
                  <a:pt x="59202" y="59202"/>
                  <a:pt x="59202" y="59202"/>
                  <a:pt x="59202" y="59202"/>
                </a:cubicBezTo>
                <a:cubicBezTo>
                  <a:pt x="59202" y="11162"/>
                  <a:pt x="59202" y="11162"/>
                  <a:pt x="59202" y="11162"/>
                </a:cubicBezTo>
                <a:cubicBezTo>
                  <a:pt x="32491" y="11162"/>
                  <a:pt x="11362" y="32292"/>
                  <a:pt x="11362" y="59202"/>
                </a:cubicBezTo>
                <a:cubicBezTo>
                  <a:pt x="11362" y="85913"/>
                  <a:pt x="32491" y="108438"/>
                  <a:pt x="59202" y="108438"/>
                </a:cubicBezTo>
                <a:cubicBezTo>
                  <a:pt x="85913" y="108438"/>
                  <a:pt x="108438" y="85913"/>
                  <a:pt x="108438" y="59202"/>
                </a:cubicBezTo>
                <a:cubicBezTo>
                  <a:pt x="108438" y="46445"/>
                  <a:pt x="102857" y="33687"/>
                  <a:pt x="94485" y="253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0" name="Shape 4830"/>
          <p:cNvSpPr/>
          <p:nvPr/>
        </p:nvSpPr>
        <p:spPr>
          <a:xfrm>
            <a:off x="1524564" y="3730169"/>
            <a:ext cx="289909" cy="289984"/>
          </a:xfrm>
          <a:custGeom>
            <a:avLst/>
            <a:gdLst/>
            <a:ahLst/>
            <a:cxnLst/>
            <a:rect l="0" t="0" r="0" b="0"/>
            <a:pathLst>
              <a:path w="120000" h="120000" extrusionOk="0">
                <a:moveTo>
                  <a:pt x="66179" y="53421"/>
                </a:moveTo>
                <a:lnTo>
                  <a:pt x="66179" y="53421"/>
                </a:lnTo>
                <a:cubicBezTo>
                  <a:pt x="66179" y="0"/>
                  <a:pt x="66179" y="0"/>
                  <a:pt x="66179" y="0"/>
                </a:cubicBezTo>
                <a:cubicBezTo>
                  <a:pt x="95880" y="0"/>
                  <a:pt x="119800" y="23920"/>
                  <a:pt x="119800" y="53421"/>
                </a:cubicBezTo>
                <a:lnTo>
                  <a:pt x="66179" y="53421"/>
                </a:lnTo>
                <a:close/>
                <a:moveTo>
                  <a:pt x="55016" y="119800"/>
                </a:moveTo>
                <a:lnTo>
                  <a:pt x="55016" y="119800"/>
                </a:lnTo>
                <a:cubicBezTo>
                  <a:pt x="23920" y="119800"/>
                  <a:pt x="0" y="95681"/>
                  <a:pt x="0" y="64784"/>
                </a:cubicBezTo>
                <a:cubicBezTo>
                  <a:pt x="0" y="35083"/>
                  <a:pt x="23920" y="11162"/>
                  <a:pt x="55016" y="11162"/>
                </a:cubicBezTo>
                <a:cubicBezTo>
                  <a:pt x="55016" y="64784"/>
                  <a:pt x="55016" y="64784"/>
                  <a:pt x="55016" y="64784"/>
                </a:cubicBezTo>
                <a:cubicBezTo>
                  <a:pt x="108438" y="64784"/>
                  <a:pt x="108438" y="64784"/>
                  <a:pt x="108438" y="64784"/>
                </a:cubicBezTo>
                <a:cubicBezTo>
                  <a:pt x="108438" y="95681"/>
                  <a:pt x="84518" y="119800"/>
                  <a:pt x="55016" y="1198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1" name="Shape 4831"/>
          <p:cNvSpPr/>
          <p:nvPr/>
        </p:nvSpPr>
        <p:spPr>
          <a:xfrm>
            <a:off x="7108993" y="3220053"/>
            <a:ext cx="275095" cy="292100"/>
          </a:xfrm>
          <a:custGeom>
            <a:avLst/>
            <a:gdLst/>
            <a:ahLst/>
            <a:cxnLst/>
            <a:rect l="0" t="0" r="0" b="0"/>
            <a:pathLst>
              <a:path w="120000" h="120000" extrusionOk="0">
                <a:moveTo>
                  <a:pt x="119790" y="59901"/>
                </a:moveTo>
                <a:lnTo>
                  <a:pt x="119790" y="59901"/>
                </a:lnTo>
                <a:close/>
                <a:moveTo>
                  <a:pt x="56236" y="119802"/>
                </a:moveTo>
                <a:lnTo>
                  <a:pt x="56236" y="119802"/>
                </a:lnTo>
                <a:cubicBezTo>
                  <a:pt x="25087" y="119802"/>
                  <a:pt x="0" y="94778"/>
                  <a:pt x="0" y="65615"/>
                </a:cubicBezTo>
                <a:cubicBezTo>
                  <a:pt x="0" y="43349"/>
                  <a:pt x="14843" y="23842"/>
                  <a:pt x="35540" y="15369"/>
                </a:cubicBezTo>
                <a:lnTo>
                  <a:pt x="37003" y="15369"/>
                </a:lnTo>
                <a:cubicBezTo>
                  <a:pt x="39930" y="15369"/>
                  <a:pt x="42857" y="18325"/>
                  <a:pt x="42857" y="21083"/>
                </a:cubicBezTo>
                <a:cubicBezTo>
                  <a:pt x="42857" y="23842"/>
                  <a:pt x="41393" y="25221"/>
                  <a:pt x="38466" y="26600"/>
                </a:cubicBezTo>
                <a:cubicBezTo>
                  <a:pt x="22160" y="32118"/>
                  <a:pt x="11916" y="47487"/>
                  <a:pt x="11916" y="65615"/>
                </a:cubicBezTo>
                <a:cubicBezTo>
                  <a:pt x="11916" y="89261"/>
                  <a:pt x="31149" y="108768"/>
                  <a:pt x="56236" y="108768"/>
                </a:cubicBezTo>
                <a:cubicBezTo>
                  <a:pt x="81324" y="108768"/>
                  <a:pt x="102020" y="89261"/>
                  <a:pt x="102020" y="65615"/>
                </a:cubicBezTo>
                <a:cubicBezTo>
                  <a:pt x="102020" y="47487"/>
                  <a:pt x="90104" y="32118"/>
                  <a:pt x="74006" y="26600"/>
                </a:cubicBezTo>
                <a:cubicBezTo>
                  <a:pt x="72543" y="25221"/>
                  <a:pt x="71080" y="23842"/>
                  <a:pt x="71080" y="21083"/>
                </a:cubicBezTo>
                <a:cubicBezTo>
                  <a:pt x="71080" y="18325"/>
                  <a:pt x="72543" y="15369"/>
                  <a:pt x="76933" y="15369"/>
                </a:cubicBezTo>
                <a:lnTo>
                  <a:pt x="78397" y="15369"/>
                </a:lnTo>
                <a:cubicBezTo>
                  <a:pt x="99094" y="23842"/>
                  <a:pt x="113937" y="43349"/>
                  <a:pt x="113937" y="65615"/>
                </a:cubicBezTo>
                <a:cubicBezTo>
                  <a:pt x="113937" y="94778"/>
                  <a:pt x="88641" y="119802"/>
                  <a:pt x="56236" y="119802"/>
                </a:cubicBezTo>
                <a:close/>
                <a:moveTo>
                  <a:pt x="56236" y="61280"/>
                </a:moveTo>
                <a:lnTo>
                  <a:pt x="56236" y="61280"/>
                </a:lnTo>
                <a:cubicBezTo>
                  <a:pt x="53310" y="61280"/>
                  <a:pt x="50383" y="59901"/>
                  <a:pt x="50383" y="55763"/>
                </a:cubicBezTo>
                <a:cubicBezTo>
                  <a:pt x="50383" y="23842"/>
                  <a:pt x="50383" y="23842"/>
                  <a:pt x="50383" y="23842"/>
                </a:cubicBezTo>
                <a:cubicBezTo>
                  <a:pt x="50383" y="12610"/>
                  <a:pt x="50383" y="12610"/>
                  <a:pt x="50383" y="12610"/>
                </a:cubicBezTo>
                <a:cubicBezTo>
                  <a:pt x="50383" y="5714"/>
                  <a:pt x="50383" y="5714"/>
                  <a:pt x="50383" y="5714"/>
                </a:cubicBezTo>
                <a:cubicBezTo>
                  <a:pt x="50383" y="2955"/>
                  <a:pt x="53310" y="0"/>
                  <a:pt x="56236" y="0"/>
                </a:cubicBezTo>
                <a:cubicBezTo>
                  <a:pt x="60627" y="0"/>
                  <a:pt x="62090" y="2955"/>
                  <a:pt x="62090" y="5714"/>
                </a:cubicBezTo>
                <a:cubicBezTo>
                  <a:pt x="62090" y="22463"/>
                  <a:pt x="62090" y="22463"/>
                  <a:pt x="62090" y="22463"/>
                </a:cubicBezTo>
                <a:cubicBezTo>
                  <a:pt x="62090" y="33497"/>
                  <a:pt x="62090" y="33497"/>
                  <a:pt x="62090" y="33497"/>
                </a:cubicBezTo>
                <a:cubicBezTo>
                  <a:pt x="62090" y="55763"/>
                  <a:pt x="62090" y="55763"/>
                  <a:pt x="62090" y="55763"/>
                </a:cubicBezTo>
                <a:cubicBezTo>
                  <a:pt x="62090" y="59901"/>
                  <a:pt x="60627" y="61280"/>
                  <a:pt x="56236" y="6128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2" name="Shape 4832"/>
          <p:cNvSpPr/>
          <p:nvPr/>
        </p:nvSpPr>
        <p:spPr>
          <a:xfrm>
            <a:off x="6586312" y="3230636"/>
            <a:ext cx="292024" cy="275167"/>
          </a:xfrm>
          <a:custGeom>
            <a:avLst/>
            <a:gdLst/>
            <a:ahLst/>
            <a:cxnLst/>
            <a:rect l="0" t="0" r="0" b="0"/>
            <a:pathLst>
              <a:path w="120000" h="120000" extrusionOk="0">
                <a:moveTo>
                  <a:pt x="114088" y="36858"/>
                </a:moveTo>
                <a:lnTo>
                  <a:pt x="114088" y="36858"/>
                </a:lnTo>
                <a:cubicBezTo>
                  <a:pt x="108571" y="22198"/>
                  <a:pt x="97536" y="11727"/>
                  <a:pt x="83546" y="4397"/>
                </a:cubicBezTo>
                <a:cubicBezTo>
                  <a:pt x="87684" y="1465"/>
                  <a:pt x="91822" y="0"/>
                  <a:pt x="97536" y="0"/>
                </a:cubicBezTo>
                <a:cubicBezTo>
                  <a:pt x="109950" y="0"/>
                  <a:pt x="119802" y="10261"/>
                  <a:pt x="119802" y="23664"/>
                </a:cubicBezTo>
                <a:cubicBezTo>
                  <a:pt x="119802" y="28062"/>
                  <a:pt x="117044" y="33926"/>
                  <a:pt x="114088" y="36858"/>
                </a:cubicBezTo>
                <a:close/>
                <a:moveTo>
                  <a:pt x="114088" y="63664"/>
                </a:moveTo>
                <a:lnTo>
                  <a:pt x="114088" y="63664"/>
                </a:lnTo>
                <a:cubicBezTo>
                  <a:pt x="114088" y="78324"/>
                  <a:pt x="108571" y="91727"/>
                  <a:pt x="98916" y="101989"/>
                </a:cubicBezTo>
                <a:cubicBezTo>
                  <a:pt x="107192" y="110994"/>
                  <a:pt x="107192" y="110994"/>
                  <a:pt x="107192" y="110994"/>
                </a:cubicBezTo>
                <a:cubicBezTo>
                  <a:pt x="107192" y="110994"/>
                  <a:pt x="108571" y="112460"/>
                  <a:pt x="108571" y="113926"/>
                </a:cubicBezTo>
                <a:cubicBezTo>
                  <a:pt x="108571" y="118324"/>
                  <a:pt x="105812" y="119790"/>
                  <a:pt x="103054" y="119790"/>
                </a:cubicBezTo>
                <a:cubicBezTo>
                  <a:pt x="101674" y="119790"/>
                  <a:pt x="100295" y="119790"/>
                  <a:pt x="98916" y="118324"/>
                </a:cubicBezTo>
                <a:cubicBezTo>
                  <a:pt x="90443" y="109528"/>
                  <a:pt x="90443" y="109528"/>
                  <a:pt x="90443" y="109528"/>
                </a:cubicBezTo>
                <a:cubicBezTo>
                  <a:pt x="82167" y="116858"/>
                  <a:pt x="70935" y="119790"/>
                  <a:pt x="59901" y="119790"/>
                </a:cubicBezTo>
                <a:cubicBezTo>
                  <a:pt x="48669" y="119790"/>
                  <a:pt x="37635" y="116858"/>
                  <a:pt x="29162" y="109528"/>
                </a:cubicBezTo>
                <a:cubicBezTo>
                  <a:pt x="20886" y="118324"/>
                  <a:pt x="20886" y="118324"/>
                  <a:pt x="20886" y="118324"/>
                </a:cubicBezTo>
                <a:cubicBezTo>
                  <a:pt x="19507" y="119790"/>
                  <a:pt x="18128" y="119790"/>
                  <a:pt x="16748" y="119790"/>
                </a:cubicBezTo>
                <a:cubicBezTo>
                  <a:pt x="13990" y="119790"/>
                  <a:pt x="11034" y="118324"/>
                  <a:pt x="11034" y="113926"/>
                </a:cubicBezTo>
                <a:cubicBezTo>
                  <a:pt x="11034" y="112460"/>
                  <a:pt x="12610" y="110994"/>
                  <a:pt x="13990" y="110994"/>
                </a:cubicBezTo>
                <a:cubicBezTo>
                  <a:pt x="20886" y="101989"/>
                  <a:pt x="20886" y="101989"/>
                  <a:pt x="20886" y="101989"/>
                </a:cubicBezTo>
                <a:cubicBezTo>
                  <a:pt x="11034" y="91727"/>
                  <a:pt x="5517" y="78324"/>
                  <a:pt x="5517" y="63664"/>
                </a:cubicBezTo>
                <a:cubicBezTo>
                  <a:pt x="5517" y="30994"/>
                  <a:pt x="30541" y="5863"/>
                  <a:pt x="59901" y="5863"/>
                </a:cubicBezTo>
                <a:cubicBezTo>
                  <a:pt x="89064" y="5863"/>
                  <a:pt x="114088" y="30994"/>
                  <a:pt x="114088" y="63664"/>
                </a:cubicBezTo>
                <a:close/>
                <a:moveTo>
                  <a:pt x="59901" y="17801"/>
                </a:moveTo>
                <a:lnTo>
                  <a:pt x="59901" y="17801"/>
                </a:lnTo>
                <a:cubicBezTo>
                  <a:pt x="36256" y="17801"/>
                  <a:pt x="16748" y="38324"/>
                  <a:pt x="16748" y="63664"/>
                </a:cubicBezTo>
                <a:cubicBezTo>
                  <a:pt x="16748" y="88795"/>
                  <a:pt x="36256" y="108062"/>
                  <a:pt x="59901" y="108062"/>
                </a:cubicBezTo>
                <a:cubicBezTo>
                  <a:pt x="83546" y="108062"/>
                  <a:pt x="103054" y="88795"/>
                  <a:pt x="103054" y="63664"/>
                </a:cubicBezTo>
                <a:cubicBezTo>
                  <a:pt x="103054" y="38324"/>
                  <a:pt x="83546" y="17801"/>
                  <a:pt x="59901" y="17801"/>
                </a:cubicBezTo>
                <a:close/>
                <a:moveTo>
                  <a:pt x="82167" y="69528"/>
                </a:moveTo>
                <a:lnTo>
                  <a:pt x="82167" y="69528"/>
                </a:lnTo>
                <a:cubicBezTo>
                  <a:pt x="59901" y="69528"/>
                  <a:pt x="59901" y="69528"/>
                  <a:pt x="59901" y="69528"/>
                </a:cubicBezTo>
                <a:cubicBezTo>
                  <a:pt x="57142" y="69528"/>
                  <a:pt x="54384" y="66596"/>
                  <a:pt x="54384" y="63664"/>
                </a:cubicBezTo>
                <a:cubicBezTo>
                  <a:pt x="54384" y="30994"/>
                  <a:pt x="54384" y="30994"/>
                  <a:pt x="54384" y="30994"/>
                </a:cubicBezTo>
                <a:cubicBezTo>
                  <a:pt x="54384" y="28062"/>
                  <a:pt x="57142" y="25130"/>
                  <a:pt x="59901" y="25130"/>
                </a:cubicBezTo>
                <a:cubicBezTo>
                  <a:pt x="62660" y="25130"/>
                  <a:pt x="65418" y="28062"/>
                  <a:pt x="65418" y="30994"/>
                </a:cubicBezTo>
                <a:cubicBezTo>
                  <a:pt x="65418" y="57591"/>
                  <a:pt x="65418" y="57591"/>
                  <a:pt x="65418" y="57591"/>
                </a:cubicBezTo>
                <a:cubicBezTo>
                  <a:pt x="82167" y="57591"/>
                  <a:pt x="82167" y="57591"/>
                  <a:pt x="82167" y="57591"/>
                </a:cubicBezTo>
                <a:cubicBezTo>
                  <a:pt x="84926" y="57591"/>
                  <a:pt x="87684" y="59057"/>
                  <a:pt x="87684" y="63664"/>
                </a:cubicBezTo>
                <a:cubicBezTo>
                  <a:pt x="87684" y="66596"/>
                  <a:pt x="84926" y="69528"/>
                  <a:pt x="82167" y="69528"/>
                </a:cubicBezTo>
                <a:close/>
                <a:moveTo>
                  <a:pt x="5517" y="38324"/>
                </a:moveTo>
                <a:lnTo>
                  <a:pt x="5517" y="38324"/>
                </a:lnTo>
                <a:cubicBezTo>
                  <a:pt x="2758" y="33926"/>
                  <a:pt x="0" y="29528"/>
                  <a:pt x="0" y="23664"/>
                </a:cubicBezTo>
                <a:cubicBezTo>
                  <a:pt x="0" y="10261"/>
                  <a:pt x="9655" y="0"/>
                  <a:pt x="22266" y="0"/>
                </a:cubicBezTo>
                <a:cubicBezTo>
                  <a:pt x="27783" y="0"/>
                  <a:pt x="31921" y="1465"/>
                  <a:pt x="36256" y="4397"/>
                </a:cubicBezTo>
                <a:cubicBezTo>
                  <a:pt x="22266" y="11727"/>
                  <a:pt x="11034" y="23664"/>
                  <a:pt x="5517" y="383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3" name="Shape 4833"/>
          <p:cNvSpPr/>
          <p:nvPr/>
        </p:nvSpPr>
        <p:spPr>
          <a:xfrm>
            <a:off x="6082676" y="3220053"/>
            <a:ext cx="289909" cy="292100"/>
          </a:xfrm>
          <a:custGeom>
            <a:avLst/>
            <a:gdLst/>
            <a:ahLst/>
            <a:cxnLst/>
            <a:rect l="0" t="0" r="0" b="0"/>
            <a:pathLst>
              <a:path w="120000" h="120000" extrusionOk="0">
                <a:moveTo>
                  <a:pt x="60598" y="119802"/>
                </a:moveTo>
                <a:lnTo>
                  <a:pt x="60598" y="119802"/>
                </a:lnTo>
                <a:cubicBezTo>
                  <a:pt x="26710" y="119802"/>
                  <a:pt x="0" y="93399"/>
                  <a:pt x="0" y="59901"/>
                </a:cubicBezTo>
                <a:cubicBezTo>
                  <a:pt x="0" y="26600"/>
                  <a:pt x="26710" y="0"/>
                  <a:pt x="60598" y="0"/>
                </a:cubicBezTo>
                <a:cubicBezTo>
                  <a:pt x="92890" y="0"/>
                  <a:pt x="119800" y="26600"/>
                  <a:pt x="119800" y="59901"/>
                </a:cubicBezTo>
                <a:cubicBezTo>
                  <a:pt x="119800" y="93399"/>
                  <a:pt x="92890" y="119802"/>
                  <a:pt x="60598" y="119802"/>
                </a:cubicBezTo>
                <a:close/>
                <a:moveTo>
                  <a:pt x="60598" y="11231"/>
                </a:moveTo>
                <a:lnTo>
                  <a:pt x="60598" y="11231"/>
                </a:lnTo>
                <a:cubicBezTo>
                  <a:pt x="33687" y="11231"/>
                  <a:pt x="11162" y="33497"/>
                  <a:pt x="11162" y="59901"/>
                </a:cubicBezTo>
                <a:cubicBezTo>
                  <a:pt x="11162" y="86502"/>
                  <a:pt x="33687" y="108768"/>
                  <a:pt x="60598" y="108768"/>
                </a:cubicBezTo>
                <a:cubicBezTo>
                  <a:pt x="87308" y="108768"/>
                  <a:pt x="108438" y="86502"/>
                  <a:pt x="108438" y="59901"/>
                </a:cubicBezTo>
                <a:cubicBezTo>
                  <a:pt x="108438" y="33497"/>
                  <a:pt x="87308" y="11231"/>
                  <a:pt x="60598" y="11231"/>
                </a:cubicBezTo>
                <a:close/>
                <a:moveTo>
                  <a:pt x="84518" y="65615"/>
                </a:moveTo>
                <a:lnTo>
                  <a:pt x="84518" y="65615"/>
                </a:lnTo>
                <a:cubicBezTo>
                  <a:pt x="73156" y="65615"/>
                  <a:pt x="73156" y="65615"/>
                  <a:pt x="73156" y="65615"/>
                </a:cubicBezTo>
                <a:cubicBezTo>
                  <a:pt x="66179" y="65615"/>
                  <a:pt x="66179" y="65615"/>
                  <a:pt x="66179" y="65615"/>
                </a:cubicBezTo>
                <a:cubicBezTo>
                  <a:pt x="60598" y="65615"/>
                  <a:pt x="60598" y="65615"/>
                  <a:pt x="60598" y="65615"/>
                </a:cubicBezTo>
                <a:cubicBezTo>
                  <a:pt x="56411" y="65615"/>
                  <a:pt x="55016" y="62857"/>
                  <a:pt x="55016" y="59901"/>
                </a:cubicBezTo>
                <a:cubicBezTo>
                  <a:pt x="55016" y="26600"/>
                  <a:pt x="55016" y="26600"/>
                  <a:pt x="55016" y="26600"/>
                </a:cubicBezTo>
                <a:cubicBezTo>
                  <a:pt x="55016" y="23842"/>
                  <a:pt x="56411" y="21083"/>
                  <a:pt x="60598" y="21083"/>
                </a:cubicBezTo>
                <a:cubicBezTo>
                  <a:pt x="63388" y="21083"/>
                  <a:pt x="66179" y="23842"/>
                  <a:pt x="66179" y="26600"/>
                </a:cubicBezTo>
                <a:cubicBezTo>
                  <a:pt x="66179" y="54384"/>
                  <a:pt x="66179" y="54384"/>
                  <a:pt x="66179" y="54384"/>
                </a:cubicBezTo>
                <a:cubicBezTo>
                  <a:pt x="73156" y="54384"/>
                  <a:pt x="73156" y="54384"/>
                  <a:pt x="73156" y="54384"/>
                </a:cubicBezTo>
                <a:cubicBezTo>
                  <a:pt x="84518" y="54384"/>
                  <a:pt x="84518" y="54384"/>
                  <a:pt x="84518" y="54384"/>
                </a:cubicBezTo>
                <a:cubicBezTo>
                  <a:pt x="87308" y="54384"/>
                  <a:pt x="90099" y="57142"/>
                  <a:pt x="90099" y="59901"/>
                </a:cubicBezTo>
                <a:cubicBezTo>
                  <a:pt x="90099" y="62857"/>
                  <a:pt x="87308" y="65615"/>
                  <a:pt x="84518" y="656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4" name="Shape 4834"/>
          <p:cNvSpPr/>
          <p:nvPr/>
        </p:nvSpPr>
        <p:spPr>
          <a:xfrm>
            <a:off x="5576925" y="3220053"/>
            <a:ext cx="287792" cy="292100"/>
          </a:xfrm>
          <a:custGeom>
            <a:avLst/>
            <a:gdLst/>
            <a:ahLst/>
            <a:cxnLst/>
            <a:rect l="0" t="0" r="0" b="0"/>
            <a:pathLst>
              <a:path w="120000" h="120000" extrusionOk="0">
                <a:moveTo>
                  <a:pt x="59301" y="119802"/>
                </a:moveTo>
                <a:lnTo>
                  <a:pt x="59301" y="119802"/>
                </a:lnTo>
                <a:cubicBezTo>
                  <a:pt x="26755" y="119802"/>
                  <a:pt x="0" y="93399"/>
                  <a:pt x="0" y="59901"/>
                </a:cubicBezTo>
                <a:cubicBezTo>
                  <a:pt x="0" y="26600"/>
                  <a:pt x="26755" y="0"/>
                  <a:pt x="59301" y="0"/>
                </a:cubicBezTo>
                <a:cubicBezTo>
                  <a:pt x="93044" y="0"/>
                  <a:pt x="119800" y="26600"/>
                  <a:pt x="119800" y="59901"/>
                </a:cubicBezTo>
                <a:cubicBezTo>
                  <a:pt x="119800" y="93399"/>
                  <a:pt x="93044" y="119802"/>
                  <a:pt x="59301" y="119802"/>
                </a:cubicBezTo>
                <a:close/>
                <a:moveTo>
                  <a:pt x="59301" y="11231"/>
                </a:moveTo>
                <a:lnTo>
                  <a:pt x="59301" y="11231"/>
                </a:lnTo>
                <a:cubicBezTo>
                  <a:pt x="32346" y="11231"/>
                  <a:pt x="11181" y="33497"/>
                  <a:pt x="11181" y="59901"/>
                </a:cubicBezTo>
                <a:cubicBezTo>
                  <a:pt x="11181" y="72512"/>
                  <a:pt x="15574" y="83743"/>
                  <a:pt x="23960" y="92019"/>
                </a:cubicBezTo>
                <a:cubicBezTo>
                  <a:pt x="30948" y="89261"/>
                  <a:pt x="28153" y="92019"/>
                  <a:pt x="36539" y="87881"/>
                </a:cubicBezTo>
                <a:cubicBezTo>
                  <a:pt x="46522" y="83743"/>
                  <a:pt x="49317" y="82364"/>
                  <a:pt x="49317" y="82364"/>
                </a:cubicBezTo>
                <a:cubicBezTo>
                  <a:pt x="49317" y="73891"/>
                  <a:pt x="49317" y="73891"/>
                  <a:pt x="49317" y="73891"/>
                </a:cubicBezTo>
                <a:cubicBezTo>
                  <a:pt x="49317" y="73891"/>
                  <a:pt x="45124" y="71133"/>
                  <a:pt x="43727" y="62857"/>
                </a:cubicBezTo>
                <a:cubicBezTo>
                  <a:pt x="42329" y="64236"/>
                  <a:pt x="40931" y="59901"/>
                  <a:pt x="40931" y="58522"/>
                </a:cubicBezTo>
                <a:cubicBezTo>
                  <a:pt x="40931" y="55763"/>
                  <a:pt x="39534" y="50246"/>
                  <a:pt x="42329" y="50246"/>
                </a:cubicBezTo>
                <a:cubicBezTo>
                  <a:pt x="42329" y="46108"/>
                  <a:pt x="42329" y="43349"/>
                  <a:pt x="42329" y="40394"/>
                </a:cubicBezTo>
                <a:cubicBezTo>
                  <a:pt x="42329" y="34876"/>
                  <a:pt x="49317" y="26600"/>
                  <a:pt x="59301" y="26600"/>
                </a:cubicBezTo>
                <a:cubicBezTo>
                  <a:pt x="71880" y="26600"/>
                  <a:pt x="76073" y="34876"/>
                  <a:pt x="77670" y="40394"/>
                </a:cubicBezTo>
                <a:cubicBezTo>
                  <a:pt x="77670" y="43349"/>
                  <a:pt x="77670" y="46108"/>
                  <a:pt x="76073" y="50246"/>
                </a:cubicBezTo>
                <a:cubicBezTo>
                  <a:pt x="79068" y="50246"/>
                  <a:pt x="77670" y="55763"/>
                  <a:pt x="77670" y="58522"/>
                </a:cubicBezTo>
                <a:cubicBezTo>
                  <a:pt x="77670" y="59901"/>
                  <a:pt x="77670" y="64236"/>
                  <a:pt x="74675" y="62857"/>
                </a:cubicBezTo>
                <a:cubicBezTo>
                  <a:pt x="73277" y="71133"/>
                  <a:pt x="70482" y="73891"/>
                  <a:pt x="70482" y="73891"/>
                </a:cubicBezTo>
                <a:cubicBezTo>
                  <a:pt x="70482" y="82364"/>
                  <a:pt x="70482" y="82364"/>
                  <a:pt x="70482" y="82364"/>
                </a:cubicBezTo>
                <a:cubicBezTo>
                  <a:pt x="70482" y="82364"/>
                  <a:pt x="73277" y="83743"/>
                  <a:pt x="81863" y="87881"/>
                </a:cubicBezTo>
                <a:cubicBezTo>
                  <a:pt x="91647" y="92019"/>
                  <a:pt x="88851" y="89261"/>
                  <a:pt x="95840" y="92019"/>
                </a:cubicBezTo>
                <a:cubicBezTo>
                  <a:pt x="104425" y="83743"/>
                  <a:pt x="108618" y="72512"/>
                  <a:pt x="108618" y="59901"/>
                </a:cubicBezTo>
                <a:cubicBezTo>
                  <a:pt x="108618" y="33497"/>
                  <a:pt x="86056" y="11231"/>
                  <a:pt x="59301" y="112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5" name="Shape 4835"/>
          <p:cNvSpPr/>
          <p:nvPr/>
        </p:nvSpPr>
        <p:spPr>
          <a:xfrm>
            <a:off x="5069058" y="3302603"/>
            <a:ext cx="292024" cy="203200"/>
          </a:xfrm>
          <a:custGeom>
            <a:avLst/>
            <a:gdLst/>
            <a:ahLst/>
            <a:cxnLst/>
            <a:rect l="0" t="0" r="0" b="0"/>
            <a:pathLst>
              <a:path w="120000" h="120000" extrusionOk="0">
                <a:moveTo>
                  <a:pt x="119802" y="115764"/>
                </a:moveTo>
                <a:lnTo>
                  <a:pt x="119802" y="115764"/>
                </a:lnTo>
                <a:cubicBezTo>
                  <a:pt x="119802" y="117741"/>
                  <a:pt x="117039" y="119717"/>
                  <a:pt x="115657" y="119717"/>
                </a:cubicBezTo>
                <a:cubicBezTo>
                  <a:pt x="87828" y="119717"/>
                  <a:pt x="87828" y="119717"/>
                  <a:pt x="87828" y="119717"/>
                </a:cubicBezTo>
                <a:cubicBezTo>
                  <a:pt x="90592" y="119717"/>
                  <a:pt x="91973" y="117741"/>
                  <a:pt x="91973" y="113788"/>
                </a:cubicBezTo>
                <a:cubicBezTo>
                  <a:pt x="91973" y="113788"/>
                  <a:pt x="91973" y="89788"/>
                  <a:pt x="79539" y="81882"/>
                </a:cubicBezTo>
                <a:cubicBezTo>
                  <a:pt x="73815" y="77929"/>
                  <a:pt x="73815" y="77929"/>
                  <a:pt x="71052" y="77929"/>
                </a:cubicBezTo>
                <a:cubicBezTo>
                  <a:pt x="71052" y="68047"/>
                  <a:pt x="71052" y="68047"/>
                  <a:pt x="71052" y="68047"/>
                </a:cubicBezTo>
                <a:cubicBezTo>
                  <a:pt x="71052" y="68047"/>
                  <a:pt x="68289" y="63811"/>
                  <a:pt x="66907" y="53929"/>
                </a:cubicBezTo>
                <a:cubicBezTo>
                  <a:pt x="65526" y="53929"/>
                  <a:pt x="65526" y="51952"/>
                  <a:pt x="65526" y="48000"/>
                </a:cubicBezTo>
                <a:cubicBezTo>
                  <a:pt x="65526" y="46023"/>
                  <a:pt x="64144" y="39811"/>
                  <a:pt x="65526" y="39811"/>
                </a:cubicBezTo>
                <a:cubicBezTo>
                  <a:pt x="65526" y="35858"/>
                  <a:pt x="65526" y="29929"/>
                  <a:pt x="65526" y="27952"/>
                </a:cubicBezTo>
                <a:cubicBezTo>
                  <a:pt x="65526" y="20047"/>
                  <a:pt x="71052" y="12141"/>
                  <a:pt x="79539" y="12141"/>
                </a:cubicBezTo>
                <a:cubicBezTo>
                  <a:pt x="89210" y="12141"/>
                  <a:pt x="93355" y="20047"/>
                  <a:pt x="94736" y="27952"/>
                </a:cubicBezTo>
                <a:cubicBezTo>
                  <a:pt x="94736" y="29929"/>
                  <a:pt x="93355" y="35858"/>
                  <a:pt x="93355" y="39811"/>
                </a:cubicBezTo>
                <a:cubicBezTo>
                  <a:pt x="96118" y="39811"/>
                  <a:pt x="94736" y="46023"/>
                  <a:pt x="94736" y="48000"/>
                </a:cubicBezTo>
                <a:cubicBezTo>
                  <a:pt x="94736" y="51952"/>
                  <a:pt x="93355" y="53929"/>
                  <a:pt x="91973" y="53929"/>
                </a:cubicBezTo>
                <a:cubicBezTo>
                  <a:pt x="90592" y="63811"/>
                  <a:pt x="87828" y="68047"/>
                  <a:pt x="87828" y="68047"/>
                </a:cubicBezTo>
                <a:cubicBezTo>
                  <a:pt x="87828" y="77929"/>
                  <a:pt x="87828" y="77929"/>
                  <a:pt x="87828" y="77929"/>
                </a:cubicBezTo>
                <a:cubicBezTo>
                  <a:pt x="87828" y="77929"/>
                  <a:pt x="90592" y="77929"/>
                  <a:pt x="97500" y="83858"/>
                </a:cubicBezTo>
                <a:cubicBezTo>
                  <a:pt x="105986" y="87811"/>
                  <a:pt x="103223" y="83858"/>
                  <a:pt x="108750" y="89788"/>
                </a:cubicBezTo>
                <a:cubicBezTo>
                  <a:pt x="119802" y="95717"/>
                  <a:pt x="119802" y="115764"/>
                  <a:pt x="119802" y="115764"/>
                </a:cubicBezTo>
                <a:close/>
                <a:moveTo>
                  <a:pt x="64144" y="79905"/>
                </a:moveTo>
                <a:lnTo>
                  <a:pt x="64144" y="79905"/>
                </a:lnTo>
                <a:cubicBezTo>
                  <a:pt x="72434" y="83858"/>
                  <a:pt x="69671" y="81882"/>
                  <a:pt x="76578" y="85835"/>
                </a:cubicBezTo>
                <a:cubicBezTo>
                  <a:pt x="87828" y="93741"/>
                  <a:pt x="87828" y="113788"/>
                  <a:pt x="87828" y="113788"/>
                </a:cubicBezTo>
                <a:cubicBezTo>
                  <a:pt x="87828" y="117741"/>
                  <a:pt x="85065" y="119717"/>
                  <a:pt x="83684" y="119717"/>
                </a:cubicBezTo>
                <a:cubicBezTo>
                  <a:pt x="4144" y="119717"/>
                  <a:pt x="4144" y="119717"/>
                  <a:pt x="4144" y="119717"/>
                </a:cubicBezTo>
                <a:cubicBezTo>
                  <a:pt x="2763" y="119717"/>
                  <a:pt x="0" y="117741"/>
                  <a:pt x="0" y="113788"/>
                </a:cubicBezTo>
                <a:cubicBezTo>
                  <a:pt x="0" y="113788"/>
                  <a:pt x="0" y="93741"/>
                  <a:pt x="11052" y="85835"/>
                </a:cubicBezTo>
                <a:cubicBezTo>
                  <a:pt x="18157" y="81882"/>
                  <a:pt x="15197" y="85835"/>
                  <a:pt x="23684" y="79905"/>
                </a:cubicBezTo>
                <a:cubicBezTo>
                  <a:pt x="31973" y="75952"/>
                  <a:pt x="34736" y="73976"/>
                  <a:pt x="34736" y="73976"/>
                </a:cubicBezTo>
                <a:cubicBezTo>
                  <a:pt x="34736" y="61835"/>
                  <a:pt x="34736" y="61835"/>
                  <a:pt x="34736" y="61835"/>
                </a:cubicBezTo>
                <a:cubicBezTo>
                  <a:pt x="34736" y="61835"/>
                  <a:pt x="30592" y="57882"/>
                  <a:pt x="30592" y="48000"/>
                </a:cubicBezTo>
                <a:cubicBezTo>
                  <a:pt x="27828" y="48000"/>
                  <a:pt x="27828" y="44047"/>
                  <a:pt x="27828" y="42070"/>
                </a:cubicBezTo>
                <a:cubicBezTo>
                  <a:pt x="27828" y="39811"/>
                  <a:pt x="26447" y="31905"/>
                  <a:pt x="29210" y="31905"/>
                </a:cubicBezTo>
                <a:cubicBezTo>
                  <a:pt x="27828" y="25976"/>
                  <a:pt x="27828" y="22023"/>
                  <a:pt x="27828" y="20047"/>
                </a:cubicBezTo>
                <a:cubicBezTo>
                  <a:pt x="29210" y="9882"/>
                  <a:pt x="34736" y="1976"/>
                  <a:pt x="43223" y="0"/>
                </a:cubicBezTo>
                <a:cubicBezTo>
                  <a:pt x="54276" y="1976"/>
                  <a:pt x="58618" y="9882"/>
                  <a:pt x="60000" y="20047"/>
                </a:cubicBezTo>
                <a:cubicBezTo>
                  <a:pt x="60000" y="22023"/>
                  <a:pt x="60000" y="25976"/>
                  <a:pt x="58618" y="31905"/>
                </a:cubicBezTo>
                <a:cubicBezTo>
                  <a:pt x="61381" y="31905"/>
                  <a:pt x="60000" y="39811"/>
                  <a:pt x="60000" y="42070"/>
                </a:cubicBezTo>
                <a:cubicBezTo>
                  <a:pt x="60000" y="44047"/>
                  <a:pt x="60000" y="48000"/>
                  <a:pt x="57236" y="48000"/>
                </a:cubicBezTo>
                <a:cubicBezTo>
                  <a:pt x="55657" y="57882"/>
                  <a:pt x="52894" y="61835"/>
                  <a:pt x="52894" y="61835"/>
                </a:cubicBezTo>
                <a:cubicBezTo>
                  <a:pt x="52894" y="73976"/>
                  <a:pt x="52894" y="73976"/>
                  <a:pt x="52894" y="73976"/>
                </a:cubicBezTo>
                <a:cubicBezTo>
                  <a:pt x="52894" y="73976"/>
                  <a:pt x="55657" y="73976"/>
                  <a:pt x="64144" y="7990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6" name="Shape 4836"/>
          <p:cNvSpPr/>
          <p:nvPr/>
        </p:nvSpPr>
        <p:spPr>
          <a:xfrm>
            <a:off x="4563305" y="3226403"/>
            <a:ext cx="287792" cy="279400"/>
          </a:xfrm>
          <a:custGeom>
            <a:avLst/>
            <a:gdLst/>
            <a:ahLst/>
            <a:cxnLst/>
            <a:rect l="0" t="0" r="0" b="0"/>
            <a:pathLst>
              <a:path w="120000" h="120000" extrusionOk="0">
                <a:moveTo>
                  <a:pt x="118402" y="105310"/>
                </a:moveTo>
                <a:lnTo>
                  <a:pt x="118402" y="105310"/>
                </a:lnTo>
                <a:cubicBezTo>
                  <a:pt x="105823" y="118344"/>
                  <a:pt x="105823" y="118344"/>
                  <a:pt x="105823" y="118344"/>
                </a:cubicBezTo>
                <a:cubicBezTo>
                  <a:pt x="104425" y="119793"/>
                  <a:pt x="102828" y="119793"/>
                  <a:pt x="101430" y="119793"/>
                </a:cubicBezTo>
                <a:cubicBezTo>
                  <a:pt x="98635" y="119793"/>
                  <a:pt x="95840" y="118344"/>
                  <a:pt x="95840" y="114000"/>
                </a:cubicBezTo>
                <a:cubicBezTo>
                  <a:pt x="95840" y="112551"/>
                  <a:pt x="95840" y="111103"/>
                  <a:pt x="97237" y="111103"/>
                </a:cubicBezTo>
                <a:cubicBezTo>
                  <a:pt x="101430" y="106758"/>
                  <a:pt x="101430" y="106758"/>
                  <a:pt x="101430" y="106758"/>
                </a:cubicBezTo>
                <a:cubicBezTo>
                  <a:pt x="74675" y="106758"/>
                  <a:pt x="74675" y="106758"/>
                  <a:pt x="74675" y="106758"/>
                </a:cubicBezTo>
                <a:cubicBezTo>
                  <a:pt x="71880" y="106758"/>
                  <a:pt x="69084" y="103862"/>
                  <a:pt x="69084" y="100758"/>
                </a:cubicBezTo>
                <a:cubicBezTo>
                  <a:pt x="69084" y="97862"/>
                  <a:pt x="71880" y="94965"/>
                  <a:pt x="74675" y="94965"/>
                </a:cubicBezTo>
                <a:cubicBezTo>
                  <a:pt x="101430" y="94965"/>
                  <a:pt x="101430" y="94965"/>
                  <a:pt x="101430" y="94965"/>
                </a:cubicBezTo>
                <a:cubicBezTo>
                  <a:pt x="97237" y="90620"/>
                  <a:pt x="97237" y="90620"/>
                  <a:pt x="97237" y="90620"/>
                </a:cubicBezTo>
                <a:cubicBezTo>
                  <a:pt x="95840" y="90620"/>
                  <a:pt x="95840" y="89172"/>
                  <a:pt x="95840" y="87724"/>
                </a:cubicBezTo>
                <a:cubicBezTo>
                  <a:pt x="95840" y="83379"/>
                  <a:pt x="98635" y="81931"/>
                  <a:pt x="101430" y="81931"/>
                </a:cubicBezTo>
                <a:cubicBezTo>
                  <a:pt x="102828" y="81931"/>
                  <a:pt x="104425" y="81931"/>
                  <a:pt x="105823" y="83379"/>
                </a:cubicBezTo>
                <a:cubicBezTo>
                  <a:pt x="118402" y="96413"/>
                  <a:pt x="118402" y="96413"/>
                  <a:pt x="118402" y="96413"/>
                </a:cubicBezTo>
                <a:cubicBezTo>
                  <a:pt x="119800" y="97862"/>
                  <a:pt x="119800" y="99310"/>
                  <a:pt x="119800" y="100758"/>
                </a:cubicBezTo>
                <a:cubicBezTo>
                  <a:pt x="119800" y="102206"/>
                  <a:pt x="119800" y="103862"/>
                  <a:pt x="118402" y="105310"/>
                </a:cubicBezTo>
                <a:close/>
                <a:moveTo>
                  <a:pt x="90249" y="89172"/>
                </a:moveTo>
                <a:lnTo>
                  <a:pt x="90249" y="89172"/>
                </a:lnTo>
                <a:cubicBezTo>
                  <a:pt x="74675" y="89172"/>
                  <a:pt x="74675" y="89172"/>
                  <a:pt x="74675" y="89172"/>
                </a:cubicBezTo>
                <a:cubicBezTo>
                  <a:pt x="69084" y="89172"/>
                  <a:pt x="63494" y="94965"/>
                  <a:pt x="63494" y="100758"/>
                </a:cubicBezTo>
                <a:cubicBezTo>
                  <a:pt x="63494" y="106758"/>
                  <a:pt x="69084" y="112551"/>
                  <a:pt x="74675" y="112551"/>
                </a:cubicBezTo>
                <a:cubicBezTo>
                  <a:pt x="90249" y="112551"/>
                  <a:pt x="90249" y="112551"/>
                  <a:pt x="90249" y="112551"/>
                </a:cubicBezTo>
                <a:lnTo>
                  <a:pt x="90249" y="114000"/>
                </a:lnTo>
                <a:cubicBezTo>
                  <a:pt x="90249" y="116896"/>
                  <a:pt x="90249" y="118344"/>
                  <a:pt x="91647" y="119793"/>
                </a:cubicBezTo>
                <a:cubicBezTo>
                  <a:pt x="5590" y="119793"/>
                  <a:pt x="5590" y="119793"/>
                  <a:pt x="5590" y="119793"/>
                </a:cubicBezTo>
                <a:cubicBezTo>
                  <a:pt x="2795" y="119793"/>
                  <a:pt x="0" y="118344"/>
                  <a:pt x="0" y="114000"/>
                </a:cubicBezTo>
                <a:cubicBezTo>
                  <a:pt x="0" y="114000"/>
                  <a:pt x="0" y="93517"/>
                  <a:pt x="15374" y="84827"/>
                </a:cubicBezTo>
                <a:cubicBezTo>
                  <a:pt x="23960" y="80275"/>
                  <a:pt x="21164" y="84827"/>
                  <a:pt x="32346" y="78827"/>
                </a:cubicBezTo>
                <a:cubicBezTo>
                  <a:pt x="43727" y="74482"/>
                  <a:pt x="46522" y="73034"/>
                  <a:pt x="46522" y="73034"/>
                </a:cubicBezTo>
                <a:cubicBezTo>
                  <a:pt x="46522" y="61241"/>
                  <a:pt x="46522" y="61241"/>
                  <a:pt x="46522" y="61241"/>
                </a:cubicBezTo>
                <a:cubicBezTo>
                  <a:pt x="46522" y="61241"/>
                  <a:pt x="42329" y="56896"/>
                  <a:pt x="40732" y="46758"/>
                </a:cubicBezTo>
                <a:cubicBezTo>
                  <a:pt x="37936" y="48206"/>
                  <a:pt x="37936" y="43862"/>
                  <a:pt x="37936" y="40965"/>
                </a:cubicBezTo>
                <a:cubicBezTo>
                  <a:pt x="37936" y="37862"/>
                  <a:pt x="36539" y="30620"/>
                  <a:pt x="39334" y="30620"/>
                </a:cubicBezTo>
                <a:cubicBezTo>
                  <a:pt x="37936" y="26275"/>
                  <a:pt x="37936" y="20482"/>
                  <a:pt x="37936" y="19034"/>
                </a:cubicBezTo>
                <a:cubicBezTo>
                  <a:pt x="39334" y="10137"/>
                  <a:pt x="47920" y="0"/>
                  <a:pt x="60698" y="0"/>
                </a:cubicBezTo>
                <a:cubicBezTo>
                  <a:pt x="74675" y="0"/>
                  <a:pt x="81863" y="10137"/>
                  <a:pt x="81863" y="19034"/>
                </a:cubicBezTo>
                <a:cubicBezTo>
                  <a:pt x="81863" y="20482"/>
                  <a:pt x="81863" y="26275"/>
                  <a:pt x="80266" y="30620"/>
                </a:cubicBezTo>
                <a:cubicBezTo>
                  <a:pt x="84658" y="30620"/>
                  <a:pt x="83261" y="37862"/>
                  <a:pt x="83261" y="40965"/>
                </a:cubicBezTo>
                <a:cubicBezTo>
                  <a:pt x="83261" y="43862"/>
                  <a:pt x="81863" y="48206"/>
                  <a:pt x="78868" y="46758"/>
                </a:cubicBezTo>
                <a:cubicBezTo>
                  <a:pt x="77470" y="56896"/>
                  <a:pt x="73277" y="61241"/>
                  <a:pt x="73277" y="61241"/>
                </a:cubicBezTo>
                <a:cubicBezTo>
                  <a:pt x="73277" y="73034"/>
                  <a:pt x="73277" y="73034"/>
                  <a:pt x="73277" y="73034"/>
                </a:cubicBezTo>
                <a:cubicBezTo>
                  <a:pt x="73277" y="73034"/>
                  <a:pt x="76073" y="74482"/>
                  <a:pt x="87454" y="78827"/>
                </a:cubicBezTo>
                <a:cubicBezTo>
                  <a:pt x="88851" y="80275"/>
                  <a:pt x="90249" y="80275"/>
                  <a:pt x="91647" y="80275"/>
                </a:cubicBezTo>
                <a:cubicBezTo>
                  <a:pt x="90249" y="83379"/>
                  <a:pt x="90249" y="84827"/>
                  <a:pt x="90249" y="87724"/>
                </a:cubicBezTo>
                <a:lnTo>
                  <a:pt x="90249" y="89172"/>
                </a:lnTo>
                <a:close/>
                <a:moveTo>
                  <a:pt x="119800" y="114000"/>
                </a:moveTo>
                <a:lnTo>
                  <a:pt x="119800" y="114000"/>
                </a:lnTo>
                <a:cubicBezTo>
                  <a:pt x="119800" y="118344"/>
                  <a:pt x="118402" y="119793"/>
                  <a:pt x="114209" y="119793"/>
                </a:cubicBezTo>
                <a:cubicBezTo>
                  <a:pt x="111414" y="119793"/>
                  <a:pt x="111414" y="119793"/>
                  <a:pt x="111414" y="119793"/>
                </a:cubicBezTo>
                <a:cubicBezTo>
                  <a:pt x="119800" y="111103"/>
                  <a:pt x="119800" y="111103"/>
                  <a:pt x="119800" y="111103"/>
                </a:cubicBezTo>
                <a:cubicBezTo>
                  <a:pt x="119800" y="114000"/>
                  <a:pt x="119800" y="114000"/>
                  <a:pt x="119800" y="114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7" name="Shape 4837"/>
          <p:cNvSpPr/>
          <p:nvPr/>
        </p:nvSpPr>
        <p:spPr>
          <a:xfrm>
            <a:off x="4057555" y="3226403"/>
            <a:ext cx="287792" cy="279400"/>
          </a:xfrm>
          <a:custGeom>
            <a:avLst/>
            <a:gdLst/>
            <a:ahLst/>
            <a:cxnLst/>
            <a:rect l="0" t="0" r="0" b="0"/>
            <a:pathLst>
              <a:path w="120000" h="120000" extrusionOk="0">
                <a:moveTo>
                  <a:pt x="114209" y="106758"/>
                </a:moveTo>
                <a:lnTo>
                  <a:pt x="114209" y="106758"/>
                </a:lnTo>
                <a:cubicBezTo>
                  <a:pt x="88851" y="106758"/>
                  <a:pt x="88851" y="106758"/>
                  <a:pt x="88851" y="106758"/>
                </a:cubicBezTo>
                <a:cubicBezTo>
                  <a:pt x="91647" y="111103"/>
                  <a:pt x="91647" y="111103"/>
                  <a:pt x="91647" y="111103"/>
                </a:cubicBezTo>
                <a:cubicBezTo>
                  <a:pt x="93044" y="111103"/>
                  <a:pt x="93044" y="112551"/>
                  <a:pt x="93044" y="114000"/>
                </a:cubicBezTo>
                <a:cubicBezTo>
                  <a:pt x="93044" y="118344"/>
                  <a:pt x="91647" y="119793"/>
                  <a:pt x="87454" y="119793"/>
                </a:cubicBezTo>
                <a:cubicBezTo>
                  <a:pt x="86056" y="119793"/>
                  <a:pt x="84658" y="119793"/>
                  <a:pt x="84658" y="118344"/>
                </a:cubicBezTo>
                <a:cubicBezTo>
                  <a:pt x="70482" y="105310"/>
                  <a:pt x="70482" y="105310"/>
                  <a:pt x="70482" y="105310"/>
                </a:cubicBezTo>
                <a:cubicBezTo>
                  <a:pt x="69084" y="103862"/>
                  <a:pt x="69084" y="102206"/>
                  <a:pt x="69084" y="100758"/>
                </a:cubicBezTo>
                <a:cubicBezTo>
                  <a:pt x="69084" y="99310"/>
                  <a:pt x="69084" y="97862"/>
                  <a:pt x="70482" y="96413"/>
                </a:cubicBezTo>
                <a:cubicBezTo>
                  <a:pt x="84658" y="83379"/>
                  <a:pt x="84658" y="83379"/>
                  <a:pt x="84658" y="83379"/>
                </a:cubicBezTo>
                <a:cubicBezTo>
                  <a:pt x="84658" y="81931"/>
                  <a:pt x="86056" y="81931"/>
                  <a:pt x="87454" y="81931"/>
                </a:cubicBezTo>
                <a:cubicBezTo>
                  <a:pt x="91647" y="81931"/>
                  <a:pt x="93044" y="83379"/>
                  <a:pt x="93044" y="87724"/>
                </a:cubicBezTo>
                <a:cubicBezTo>
                  <a:pt x="93044" y="89172"/>
                  <a:pt x="93044" y="90620"/>
                  <a:pt x="91647" y="90620"/>
                </a:cubicBezTo>
                <a:cubicBezTo>
                  <a:pt x="88851" y="94965"/>
                  <a:pt x="88851" y="94965"/>
                  <a:pt x="88851" y="94965"/>
                </a:cubicBezTo>
                <a:cubicBezTo>
                  <a:pt x="114209" y="94965"/>
                  <a:pt x="114209" y="94965"/>
                  <a:pt x="114209" y="94965"/>
                </a:cubicBezTo>
                <a:cubicBezTo>
                  <a:pt x="117004" y="94965"/>
                  <a:pt x="119800" y="97862"/>
                  <a:pt x="119800" y="100758"/>
                </a:cubicBezTo>
                <a:cubicBezTo>
                  <a:pt x="119800" y="103862"/>
                  <a:pt x="117004" y="106758"/>
                  <a:pt x="114209" y="106758"/>
                </a:cubicBezTo>
                <a:close/>
                <a:moveTo>
                  <a:pt x="98635" y="87724"/>
                </a:moveTo>
                <a:lnTo>
                  <a:pt x="98635" y="87724"/>
                </a:lnTo>
                <a:cubicBezTo>
                  <a:pt x="98635" y="86275"/>
                  <a:pt x="98635" y="84827"/>
                  <a:pt x="98635" y="83379"/>
                </a:cubicBezTo>
                <a:cubicBezTo>
                  <a:pt x="100033" y="83379"/>
                  <a:pt x="101430" y="83379"/>
                  <a:pt x="104226" y="84827"/>
                </a:cubicBezTo>
                <a:cubicBezTo>
                  <a:pt x="107221" y="86275"/>
                  <a:pt x="108618" y="87724"/>
                  <a:pt x="110016" y="89172"/>
                </a:cubicBezTo>
                <a:cubicBezTo>
                  <a:pt x="98635" y="89172"/>
                  <a:pt x="98635" y="89172"/>
                  <a:pt x="98635" y="89172"/>
                </a:cubicBezTo>
                <a:lnTo>
                  <a:pt x="98635" y="87724"/>
                </a:lnTo>
                <a:close/>
                <a:moveTo>
                  <a:pt x="78868" y="46758"/>
                </a:moveTo>
                <a:lnTo>
                  <a:pt x="78868" y="46758"/>
                </a:lnTo>
                <a:cubicBezTo>
                  <a:pt x="77470" y="56896"/>
                  <a:pt x="73277" y="61241"/>
                  <a:pt x="73277" y="61241"/>
                </a:cubicBezTo>
                <a:cubicBezTo>
                  <a:pt x="73277" y="73034"/>
                  <a:pt x="73277" y="73034"/>
                  <a:pt x="73277" y="73034"/>
                </a:cubicBezTo>
                <a:cubicBezTo>
                  <a:pt x="73277" y="73034"/>
                  <a:pt x="74675" y="73034"/>
                  <a:pt x="81663" y="77379"/>
                </a:cubicBezTo>
                <a:lnTo>
                  <a:pt x="80266" y="78827"/>
                </a:lnTo>
                <a:cubicBezTo>
                  <a:pt x="66289" y="92068"/>
                  <a:pt x="66289" y="92068"/>
                  <a:pt x="66289" y="92068"/>
                </a:cubicBezTo>
                <a:cubicBezTo>
                  <a:pt x="64891" y="94965"/>
                  <a:pt x="63494" y="97862"/>
                  <a:pt x="63494" y="100758"/>
                </a:cubicBezTo>
                <a:cubicBezTo>
                  <a:pt x="63494" y="103862"/>
                  <a:pt x="64891" y="106758"/>
                  <a:pt x="66289" y="109655"/>
                </a:cubicBezTo>
                <a:cubicBezTo>
                  <a:pt x="77470" y="119793"/>
                  <a:pt x="77470" y="119793"/>
                  <a:pt x="77470" y="119793"/>
                </a:cubicBezTo>
                <a:cubicBezTo>
                  <a:pt x="5590" y="119793"/>
                  <a:pt x="5590" y="119793"/>
                  <a:pt x="5590" y="119793"/>
                </a:cubicBezTo>
                <a:cubicBezTo>
                  <a:pt x="1397" y="119793"/>
                  <a:pt x="0" y="118344"/>
                  <a:pt x="0" y="114000"/>
                </a:cubicBezTo>
                <a:cubicBezTo>
                  <a:pt x="0" y="114000"/>
                  <a:pt x="0" y="93517"/>
                  <a:pt x="13976" y="84827"/>
                </a:cubicBezTo>
                <a:cubicBezTo>
                  <a:pt x="23960" y="80275"/>
                  <a:pt x="19567" y="84827"/>
                  <a:pt x="32346" y="78827"/>
                </a:cubicBezTo>
                <a:cubicBezTo>
                  <a:pt x="43727" y="74482"/>
                  <a:pt x="46522" y="73034"/>
                  <a:pt x="46522" y="73034"/>
                </a:cubicBezTo>
                <a:cubicBezTo>
                  <a:pt x="46522" y="61241"/>
                  <a:pt x="46522" y="61241"/>
                  <a:pt x="46522" y="61241"/>
                </a:cubicBezTo>
                <a:cubicBezTo>
                  <a:pt x="46522" y="61241"/>
                  <a:pt x="42129" y="56896"/>
                  <a:pt x="40732" y="46758"/>
                </a:cubicBezTo>
                <a:cubicBezTo>
                  <a:pt x="37936" y="48206"/>
                  <a:pt x="36539" y="43862"/>
                  <a:pt x="36539" y="40965"/>
                </a:cubicBezTo>
                <a:cubicBezTo>
                  <a:pt x="36539" y="37862"/>
                  <a:pt x="35141" y="30620"/>
                  <a:pt x="39334" y="30620"/>
                </a:cubicBezTo>
                <a:cubicBezTo>
                  <a:pt x="37936" y="26275"/>
                  <a:pt x="37936" y="20482"/>
                  <a:pt x="37936" y="19034"/>
                </a:cubicBezTo>
                <a:cubicBezTo>
                  <a:pt x="37936" y="10137"/>
                  <a:pt x="46522" y="0"/>
                  <a:pt x="59101" y="0"/>
                </a:cubicBezTo>
                <a:cubicBezTo>
                  <a:pt x="74675" y="0"/>
                  <a:pt x="80266" y="10137"/>
                  <a:pt x="81663" y="19034"/>
                </a:cubicBezTo>
                <a:cubicBezTo>
                  <a:pt x="81663" y="20482"/>
                  <a:pt x="81663" y="26275"/>
                  <a:pt x="80266" y="30620"/>
                </a:cubicBezTo>
                <a:cubicBezTo>
                  <a:pt x="84658" y="30620"/>
                  <a:pt x="83261" y="37862"/>
                  <a:pt x="81663" y="40965"/>
                </a:cubicBezTo>
                <a:cubicBezTo>
                  <a:pt x="81663" y="43862"/>
                  <a:pt x="81663" y="48206"/>
                  <a:pt x="78868" y="46758"/>
                </a:cubicBezTo>
                <a:close/>
                <a:moveTo>
                  <a:pt x="98635" y="112551"/>
                </a:moveTo>
                <a:lnTo>
                  <a:pt x="98635" y="112551"/>
                </a:lnTo>
                <a:cubicBezTo>
                  <a:pt x="114209" y="112551"/>
                  <a:pt x="114209" y="112551"/>
                  <a:pt x="114209" y="112551"/>
                </a:cubicBezTo>
                <a:cubicBezTo>
                  <a:pt x="115607" y="112551"/>
                  <a:pt x="118402" y="112551"/>
                  <a:pt x="119800" y="111103"/>
                </a:cubicBezTo>
                <a:cubicBezTo>
                  <a:pt x="119800" y="112551"/>
                  <a:pt x="119800" y="114000"/>
                  <a:pt x="119800" y="114000"/>
                </a:cubicBezTo>
                <a:cubicBezTo>
                  <a:pt x="119800" y="118344"/>
                  <a:pt x="117004" y="119793"/>
                  <a:pt x="114209" y="119793"/>
                </a:cubicBezTo>
                <a:cubicBezTo>
                  <a:pt x="97237" y="119793"/>
                  <a:pt x="97237" y="119793"/>
                  <a:pt x="97237" y="119793"/>
                </a:cubicBezTo>
                <a:cubicBezTo>
                  <a:pt x="98635" y="118344"/>
                  <a:pt x="98635" y="116896"/>
                  <a:pt x="98635" y="114000"/>
                </a:cubicBezTo>
                <a:lnTo>
                  <a:pt x="98635" y="11255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8" name="Shape 4838"/>
          <p:cNvSpPr/>
          <p:nvPr/>
        </p:nvSpPr>
        <p:spPr>
          <a:xfrm>
            <a:off x="3549687" y="3226403"/>
            <a:ext cx="292024" cy="279400"/>
          </a:xfrm>
          <a:custGeom>
            <a:avLst/>
            <a:gdLst/>
            <a:ahLst/>
            <a:cxnLst/>
            <a:rect l="0" t="0" r="0" b="0"/>
            <a:pathLst>
              <a:path w="120000" h="120000" extrusionOk="0">
                <a:moveTo>
                  <a:pt x="110147" y="102206"/>
                </a:moveTo>
                <a:lnTo>
                  <a:pt x="110147" y="102206"/>
                </a:lnTo>
                <a:cubicBezTo>
                  <a:pt x="117044" y="111103"/>
                  <a:pt x="117044" y="111103"/>
                  <a:pt x="117044" y="111103"/>
                </a:cubicBezTo>
                <a:cubicBezTo>
                  <a:pt x="118423" y="111103"/>
                  <a:pt x="119802" y="112551"/>
                  <a:pt x="119802" y="114000"/>
                </a:cubicBezTo>
                <a:cubicBezTo>
                  <a:pt x="119802" y="118344"/>
                  <a:pt x="117044" y="119793"/>
                  <a:pt x="114285" y="119793"/>
                </a:cubicBezTo>
                <a:cubicBezTo>
                  <a:pt x="112906" y="119793"/>
                  <a:pt x="111527" y="119793"/>
                  <a:pt x="110147" y="118344"/>
                </a:cubicBezTo>
                <a:cubicBezTo>
                  <a:pt x="103054" y="111103"/>
                  <a:pt x="103054" y="111103"/>
                  <a:pt x="103054" y="111103"/>
                </a:cubicBezTo>
                <a:cubicBezTo>
                  <a:pt x="94778" y="118344"/>
                  <a:pt x="94778" y="118344"/>
                  <a:pt x="94778" y="118344"/>
                </a:cubicBezTo>
                <a:cubicBezTo>
                  <a:pt x="94778" y="119793"/>
                  <a:pt x="93399" y="119793"/>
                  <a:pt x="92019" y="119793"/>
                </a:cubicBezTo>
                <a:cubicBezTo>
                  <a:pt x="87881" y="119793"/>
                  <a:pt x="86502" y="118344"/>
                  <a:pt x="86502" y="114000"/>
                </a:cubicBezTo>
                <a:cubicBezTo>
                  <a:pt x="86502" y="112551"/>
                  <a:pt x="86502" y="111103"/>
                  <a:pt x="87881" y="111103"/>
                </a:cubicBezTo>
                <a:cubicBezTo>
                  <a:pt x="94778" y="102206"/>
                  <a:pt x="94778" y="102206"/>
                  <a:pt x="94778" y="102206"/>
                </a:cubicBezTo>
                <a:cubicBezTo>
                  <a:pt x="87881" y="94965"/>
                  <a:pt x="87881" y="94965"/>
                  <a:pt x="87881" y="94965"/>
                </a:cubicBezTo>
                <a:cubicBezTo>
                  <a:pt x="86502" y="93517"/>
                  <a:pt x="86502" y="92068"/>
                  <a:pt x="86502" y="90620"/>
                </a:cubicBezTo>
                <a:cubicBezTo>
                  <a:pt x="86502" y="87724"/>
                  <a:pt x="87881" y="84827"/>
                  <a:pt x="92019" y="84827"/>
                </a:cubicBezTo>
                <a:cubicBezTo>
                  <a:pt x="93399" y="84827"/>
                  <a:pt x="94778" y="86275"/>
                  <a:pt x="94778" y="87724"/>
                </a:cubicBezTo>
                <a:cubicBezTo>
                  <a:pt x="103054" y="94965"/>
                  <a:pt x="103054" y="94965"/>
                  <a:pt x="103054" y="94965"/>
                </a:cubicBezTo>
                <a:cubicBezTo>
                  <a:pt x="110147" y="87724"/>
                  <a:pt x="110147" y="87724"/>
                  <a:pt x="110147" y="87724"/>
                </a:cubicBezTo>
                <a:cubicBezTo>
                  <a:pt x="111527" y="86275"/>
                  <a:pt x="112906" y="84827"/>
                  <a:pt x="114285" y="84827"/>
                </a:cubicBezTo>
                <a:cubicBezTo>
                  <a:pt x="117044" y="84827"/>
                  <a:pt x="119802" y="87724"/>
                  <a:pt x="119802" y="90620"/>
                </a:cubicBezTo>
                <a:cubicBezTo>
                  <a:pt x="119802" y="92068"/>
                  <a:pt x="118423" y="93517"/>
                  <a:pt x="117044" y="94965"/>
                </a:cubicBezTo>
                <a:lnTo>
                  <a:pt x="110147" y="102206"/>
                </a:lnTo>
                <a:close/>
                <a:moveTo>
                  <a:pt x="80788" y="90620"/>
                </a:moveTo>
                <a:lnTo>
                  <a:pt x="80788" y="90620"/>
                </a:lnTo>
                <a:cubicBezTo>
                  <a:pt x="80788" y="94965"/>
                  <a:pt x="82167" y="97862"/>
                  <a:pt x="83546" y="99310"/>
                </a:cubicBezTo>
                <a:cubicBezTo>
                  <a:pt x="86502" y="102206"/>
                  <a:pt x="86502" y="102206"/>
                  <a:pt x="86502" y="102206"/>
                </a:cubicBezTo>
                <a:cubicBezTo>
                  <a:pt x="83546" y="106758"/>
                  <a:pt x="83546" y="106758"/>
                  <a:pt x="83546" y="106758"/>
                </a:cubicBezTo>
                <a:cubicBezTo>
                  <a:pt x="82167" y="108206"/>
                  <a:pt x="80788" y="111103"/>
                  <a:pt x="80788" y="114000"/>
                </a:cubicBezTo>
                <a:cubicBezTo>
                  <a:pt x="80788" y="116896"/>
                  <a:pt x="80788" y="118344"/>
                  <a:pt x="82167" y="119793"/>
                </a:cubicBezTo>
                <a:cubicBezTo>
                  <a:pt x="5714" y="119793"/>
                  <a:pt x="5714" y="119793"/>
                  <a:pt x="5714" y="119793"/>
                </a:cubicBezTo>
                <a:cubicBezTo>
                  <a:pt x="2955" y="119793"/>
                  <a:pt x="0" y="118344"/>
                  <a:pt x="0" y="114000"/>
                </a:cubicBezTo>
                <a:cubicBezTo>
                  <a:pt x="0" y="114000"/>
                  <a:pt x="0" y="93517"/>
                  <a:pt x="15369" y="84827"/>
                </a:cubicBezTo>
                <a:cubicBezTo>
                  <a:pt x="25221" y="80275"/>
                  <a:pt x="20886" y="84827"/>
                  <a:pt x="32118" y="78827"/>
                </a:cubicBezTo>
                <a:cubicBezTo>
                  <a:pt x="44532" y="74482"/>
                  <a:pt x="47487" y="73034"/>
                  <a:pt x="47487" y="73034"/>
                </a:cubicBezTo>
                <a:cubicBezTo>
                  <a:pt x="47487" y="61241"/>
                  <a:pt x="47487" y="61241"/>
                  <a:pt x="47487" y="61241"/>
                </a:cubicBezTo>
                <a:cubicBezTo>
                  <a:pt x="47487"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487"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881" y="78827"/>
                </a:cubicBezTo>
                <a:cubicBezTo>
                  <a:pt x="87881" y="78827"/>
                  <a:pt x="87881" y="80275"/>
                  <a:pt x="89261" y="80275"/>
                </a:cubicBezTo>
                <a:cubicBezTo>
                  <a:pt x="83546" y="81931"/>
                  <a:pt x="80788" y="86275"/>
                  <a:pt x="80788" y="9062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39" name="Shape 4839"/>
          <p:cNvSpPr/>
          <p:nvPr/>
        </p:nvSpPr>
        <p:spPr>
          <a:xfrm>
            <a:off x="3043935" y="3226403"/>
            <a:ext cx="289909" cy="279400"/>
          </a:xfrm>
          <a:custGeom>
            <a:avLst/>
            <a:gdLst/>
            <a:ahLst/>
            <a:cxnLst/>
            <a:rect l="0" t="0" r="0" b="0"/>
            <a:pathLst>
              <a:path w="120000" h="120000" extrusionOk="0">
                <a:moveTo>
                  <a:pt x="102857" y="114000"/>
                </a:moveTo>
                <a:lnTo>
                  <a:pt x="102857" y="114000"/>
                </a:lnTo>
                <a:cubicBezTo>
                  <a:pt x="102857" y="115448"/>
                  <a:pt x="101461" y="116896"/>
                  <a:pt x="100066" y="116896"/>
                </a:cubicBezTo>
                <a:cubicBezTo>
                  <a:pt x="98671" y="116896"/>
                  <a:pt x="97275" y="115448"/>
                  <a:pt x="95880" y="114000"/>
                </a:cubicBezTo>
                <a:cubicBezTo>
                  <a:pt x="88903" y="106758"/>
                  <a:pt x="88903" y="106758"/>
                  <a:pt x="88903" y="106758"/>
                </a:cubicBezTo>
                <a:cubicBezTo>
                  <a:pt x="87508" y="105310"/>
                  <a:pt x="85913" y="103862"/>
                  <a:pt x="85913" y="102206"/>
                </a:cubicBezTo>
                <a:cubicBezTo>
                  <a:pt x="85913" y="99310"/>
                  <a:pt x="88903" y="96413"/>
                  <a:pt x="91694" y="96413"/>
                </a:cubicBezTo>
                <a:cubicBezTo>
                  <a:pt x="93089" y="96413"/>
                  <a:pt x="94485" y="97862"/>
                  <a:pt x="95880" y="99310"/>
                </a:cubicBezTo>
                <a:cubicBezTo>
                  <a:pt x="100066" y="102206"/>
                  <a:pt x="100066" y="102206"/>
                  <a:pt x="100066" y="102206"/>
                </a:cubicBezTo>
                <a:cubicBezTo>
                  <a:pt x="111428" y="90620"/>
                  <a:pt x="111428" y="90620"/>
                  <a:pt x="111428" y="90620"/>
                </a:cubicBezTo>
                <a:cubicBezTo>
                  <a:pt x="111428" y="89172"/>
                  <a:pt x="112823" y="89172"/>
                  <a:pt x="114219" y="89172"/>
                </a:cubicBezTo>
                <a:cubicBezTo>
                  <a:pt x="118405" y="89172"/>
                  <a:pt x="119800" y="92068"/>
                  <a:pt x="119800" y="94965"/>
                </a:cubicBezTo>
                <a:cubicBezTo>
                  <a:pt x="119800" y="96413"/>
                  <a:pt x="119800" y="97862"/>
                  <a:pt x="118405" y="99310"/>
                </a:cubicBezTo>
                <a:lnTo>
                  <a:pt x="102857" y="114000"/>
                </a:lnTo>
                <a:close/>
                <a:moveTo>
                  <a:pt x="100066" y="93517"/>
                </a:moveTo>
                <a:lnTo>
                  <a:pt x="100066" y="93517"/>
                </a:lnTo>
                <a:cubicBezTo>
                  <a:pt x="97275" y="92068"/>
                  <a:pt x="94485" y="90620"/>
                  <a:pt x="91694" y="90620"/>
                </a:cubicBezTo>
                <a:cubicBezTo>
                  <a:pt x="85913" y="90620"/>
                  <a:pt x="80332" y="96413"/>
                  <a:pt x="80332" y="102206"/>
                </a:cubicBezTo>
                <a:cubicBezTo>
                  <a:pt x="80332" y="106758"/>
                  <a:pt x="81727" y="109655"/>
                  <a:pt x="84518" y="111103"/>
                </a:cubicBezTo>
                <a:cubicBezTo>
                  <a:pt x="91694" y="118344"/>
                  <a:pt x="91694" y="118344"/>
                  <a:pt x="91694" y="118344"/>
                </a:cubicBezTo>
                <a:cubicBezTo>
                  <a:pt x="91694" y="119793"/>
                  <a:pt x="93089" y="119793"/>
                  <a:pt x="93089" y="119793"/>
                </a:cubicBezTo>
                <a:cubicBezTo>
                  <a:pt x="5780" y="119793"/>
                  <a:pt x="5780" y="119793"/>
                  <a:pt x="5780" y="119793"/>
                </a:cubicBezTo>
                <a:cubicBezTo>
                  <a:pt x="29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8039"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508" y="78827"/>
                </a:cubicBezTo>
                <a:cubicBezTo>
                  <a:pt x="100066" y="84827"/>
                  <a:pt x="95880" y="80275"/>
                  <a:pt x="105647" y="84827"/>
                </a:cubicBezTo>
                <a:cubicBezTo>
                  <a:pt x="105647" y="86275"/>
                  <a:pt x="105647" y="86275"/>
                  <a:pt x="107043" y="86275"/>
                </a:cubicBezTo>
                <a:lnTo>
                  <a:pt x="100066" y="93517"/>
                </a:lnTo>
                <a:close/>
                <a:moveTo>
                  <a:pt x="119800" y="106758"/>
                </a:moveTo>
                <a:lnTo>
                  <a:pt x="119800" y="106758"/>
                </a:lnTo>
                <a:cubicBezTo>
                  <a:pt x="119800" y="111103"/>
                  <a:pt x="119800" y="114000"/>
                  <a:pt x="119800" y="114000"/>
                </a:cubicBezTo>
                <a:cubicBezTo>
                  <a:pt x="119800" y="118344"/>
                  <a:pt x="118405" y="119793"/>
                  <a:pt x="114219" y="119793"/>
                </a:cubicBezTo>
                <a:cubicBezTo>
                  <a:pt x="105647" y="119793"/>
                  <a:pt x="105647" y="119793"/>
                  <a:pt x="105647" y="119793"/>
                </a:cubicBezTo>
                <a:cubicBezTo>
                  <a:pt x="107043" y="119793"/>
                  <a:pt x="107043" y="119793"/>
                  <a:pt x="107043" y="118344"/>
                </a:cubicBezTo>
                <a:lnTo>
                  <a:pt x="119800" y="10675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0" name="Shape 4840"/>
          <p:cNvSpPr/>
          <p:nvPr/>
        </p:nvSpPr>
        <p:spPr>
          <a:xfrm>
            <a:off x="2538184" y="3226403"/>
            <a:ext cx="289907" cy="279400"/>
          </a:xfrm>
          <a:custGeom>
            <a:avLst/>
            <a:gdLst/>
            <a:ahLst/>
            <a:cxnLst/>
            <a:rect l="0" t="0" r="0" b="0"/>
            <a:pathLst>
              <a:path w="120000" h="120000" extrusionOk="0">
                <a:moveTo>
                  <a:pt x="119800" y="114000"/>
                </a:moveTo>
                <a:lnTo>
                  <a:pt x="119800" y="114000"/>
                </a:lnTo>
                <a:cubicBezTo>
                  <a:pt x="119800" y="118344"/>
                  <a:pt x="117009" y="119793"/>
                  <a:pt x="114219" y="119793"/>
                </a:cubicBezTo>
                <a:cubicBezTo>
                  <a:pt x="5780" y="119793"/>
                  <a:pt x="5780" y="119793"/>
                  <a:pt x="5780" y="119793"/>
                </a:cubicBezTo>
                <a:cubicBezTo>
                  <a:pt x="1395" y="119793"/>
                  <a:pt x="0" y="118344"/>
                  <a:pt x="0" y="114000"/>
                </a:cubicBezTo>
                <a:cubicBezTo>
                  <a:pt x="0" y="114000"/>
                  <a:pt x="0" y="93517"/>
                  <a:pt x="14152" y="84827"/>
                </a:cubicBezTo>
                <a:cubicBezTo>
                  <a:pt x="23920" y="80275"/>
                  <a:pt x="19734"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6677" y="43862"/>
                  <a:pt x="36677" y="40965"/>
                </a:cubicBezTo>
                <a:cubicBezTo>
                  <a:pt x="36677" y="37862"/>
                  <a:pt x="35282" y="30620"/>
                  <a:pt x="39468" y="30620"/>
                </a:cubicBezTo>
                <a:cubicBezTo>
                  <a:pt x="38073" y="26275"/>
                  <a:pt x="38073" y="20482"/>
                  <a:pt x="38073" y="19034"/>
                </a:cubicBezTo>
                <a:cubicBezTo>
                  <a:pt x="38073" y="10137"/>
                  <a:pt x="46445" y="0"/>
                  <a:pt x="59202" y="0"/>
                </a:cubicBezTo>
                <a:cubicBezTo>
                  <a:pt x="74750" y="0"/>
                  <a:pt x="80332" y="10137"/>
                  <a:pt x="81727" y="19034"/>
                </a:cubicBezTo>
                <a:cubicBezTo>
                  <a:pt x="81727" y="20482"/>
                  <a:pt x="81727" y="26275"/>
                  <a:pt x="80332" y="30620"/>
                </a:cubicBezTo>
                <a:cubicBezTo>
                  <a:pt x="84518" y="30620"/>
                  <a:pt x="83122" y="37862"/>
                  <a:pt x="81727" y="40965"/>
                </a:cubicBezTo>
                <a:cubicBezTo>
                  <a:pt x="81727"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98671" y="84827"/>
                  <a:pt x="95880" y="80275"/>
                  <a:pt x="104252" y="84827"/>
                </a:cubicBezTo>
                <a:cubicBezTo>
                  <a:pt x="107043" y="86275"/>
                  <a:pt x="109833" y="89172"/>
                  <a:pt x="111428" y="90620"/>
                </a:cubicBezTo>
                <a:cubicBezTo>
                  <a:pt x="90299" y="90620"/>
                  <a:pt x="90299" y="90620"/>
                  <a:pt x="90299" y="90620"/>
                </a:cubicBezTo>
                <a:cubicBezTo>
                  <a:pt x="83122" y="90620"/>
                  <a:pt x="78936" y="96413"/>
                  <a:pt x="78936" y="102206"/>
                </a:cubicBezTo>
                <a:cubicBezTo>
                  <a:pt x="78936" y="109655"/>
                  <a:pt x="83122" y="114000"/>
                  <a:pt x="90299" y="114000"/>
                </a:cubicBezTo>
                <a:cubicBezTo>
                  <a:pt x="112823" y="114000"/>
                  <a:pt x="112823" y="114000"/>
                  <a:pt x="112823" y="114000"/>
                </a:cubicBezTo>
                <a:cubicBezTo>
                  <a:pt x="115614" y="114000"/>
                  <a:pt x="117009" y="114000"/>
                  <a:pt x="119800" y="111103"/>
                </a:cubicBezTo>
                <a:cubicBezTo>
                  <a:pt x="119800" y="114000"/>
                  <a:pt x="119800" y="114000"/>
                  <a:pt x="119800" y="114000"/>
                </a:cubicBezTo>
                <a:close/>
                <a:moveTo>
                  <a:pt x="112823" y="108206"/>
                </a:moveTo>
                <a:lnTo>
                  <a:pt x="112823" y="108206"/>
                </a:lnTo>
                <a:cubicBezTo>
                  <a:pt x="90299" y="108206"/>
                  <a:pt x="90299" y="108206"/>
                  <a:pt x="90299" y="108206"/>
                </a:cubicBezTo>
                <a:cubicBezTo>
                  <a:pt x="85913" y="108206"/>
                  <a:pt x="84518" y="106758"/>
                  <a:pt x="84518" y="102206"/>
                </a:cubicBezTo>
                <a:cubicBezTo>
                  <a:pt x="84518" y="99310"/>
                  <a:pt x="85913" y="96413"/>
                  <a:pt x="90299" y="96413"/>
                </a:cubicBezTo>
                <a:cubicBezTo>
                  <a:pt x="112823" y="96413"/>
                  <a:pt x="112823" y="96413"/>
                  <a:pt x="112823" y="96413"/>
                </a:cubicBezTo>
                <a:cubicBezTo>
                  <a:pt x="115614" y="96413"/>
                  <a:pt x="118405" y="99310"/>
                  <a:pt x="118405" y="102206"/>
                </a:cubicBezTo>
                <a:cubicBezTo>
                  <a:pt x="118405" y="106758"/>
                  <a:pt x="115614" y="108206"/>
                  <a:pt x="112823" y="10820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1" name="Shape 4841"/>
          <p:cNvSpPr/>
          <p:nvPr/>
        </p:nvSpPr>
        <p:spPr>
          <a:xfrm>
            <a:off x="2030317" y="3226403"/>
            <a:ext cx="292024" cy="279400"/>
          </a:xfrm>
          <a:custGeom>
            <a:avLst/>
            <a:gdLst/>
            <a:ahLst/>
            <a:cxnLst/>
            <a:rect l="0" t="0" r="0" b="0"/>
            <a:pathLst>
              <a:path w="120000" h="120000" extrusionOk="0">
                <a:moveTo>
                  <a:pt x="119802" y="114000"/>
                </a:moveTo>
                <a:lnTo>
                  <a:pt x="119802" y="114000"/>
                </a:lnTo>
                <a:cubicBezTo>
                  <a:pt x="119802" y="118344"/>
                  <a:pt x="117044" y="119793"/>
                  <a:pt x="114285" y="119793"/>
                </a:cubicBezTo>
                <a:cubicBezTo>
                  <a:pt x="109950" y="119793"/>
                  <a:pt x="109950" y="119793"/>
                  <a:pt x="109950" y="119793"/>
                </a:cubicBezTo>
                <a:cubicBezTo>
                  <a:pt x="111330" y="118344"/>
                  <a:pt x="111330" y="116896"/>
                  <a:pt x="111330" y="114000"/>
                </a:cubicBezTo>
                <a:cubicBezTo>
                  <a:pt x="114285" y="114000"/>
                  <a:pt x="117044" y="114000"/>
                  <a:pt x="119802" y="111103"/>
                </a:cubicBezTo>
                <a:cubicBezTo>
                  <a:pt x="119802" y="114000"/>
                  <a:pt x="119802" y="114000"/>
                  <a:pt x="119802" y="114000"/>
                </a:cubicBezTo>
                <a:close/>
                <a:moveTo>
                  <a:pt x="111330" y="108206"/>
                </a:moveTo>
                <a:lnTo>
                  <a:pt x="111330" y="108206"/>
                </a:lnTo>
                <a:cubicBezTo>
                  <a:pt x="105812" y="108206"/>
                  <a:pt x="105812" y="108206"/>
                  <a:pt x="105812" y="108206"/>
                </a:cubicBezTo>
                <a:cubicBezTo>
                  <a:pt x="105812" y="114000"/>
                  <a:pt x="105812" y="114000"/>
                  <a:pt x="105812" y="114000"/>
                </a:cubicBezTo>
                <a:cubicBezTo>
                  <a:pt x="105812" y="118344"/>
                  <a:pt x="104433" y="119793"/>
                  <a:pt x="100295" y="119793"/>
                </a:cubicBezTo>
                <a:cubicBezTo>
                  <a:pt x="97536" y="119793"/>
                  <a:pt x="94778" y="118344"/>
                  <a:pt x="94778" y="114000"/>
                </a:cubicBezTo>
                <a:cubicBezTo>
                  <a:pt x="94778" y="108206"/>
                  <a:pt x="94778" y="108206"/>
                  <a:pt x="94778" y="108206"/>
                </a:cubicBezTo>
                <a:cubicBezTo>
                  <a:pt x="89064" y="108206"/>
                  <a:pt x="89064" y="108206"/>
                  <a:pt x="89064" y="108206"/>
                </a:cubicBezTo>
                <a:cubicBezTo>
                  <a:pt x="86305" y="108206"/>
                  <a:pt x="83546" y="106758"/>
                  <a:pt x="83546" y="102206"/>
                </a:cubicBezTo>
                <a:cubicBezTo>
                  <a:pt x="83546" y="99310"/>
                  <a:pt x="86305" y="96413"/>
                  <a:pt x="89064" y="96413"/>
                </a:cubicBezTo>
                <a:cubicBezTo>
                  <a:pt x="94778" y="96413"/>
                  <a:pt x="94778" y="96413"/>
                  <a:pt x="94778" y="96413"/>
                </a:cubicBezTo>
                <a:cubicBezTo>
                  <a:pt x="94778" y="90620"/>
                  <a:pt x="94778" y="90620"/>
                  <a:pt x="94778" y="90620"/>
                </a:cubicBezTo>
                <a:cubicBezTo>
                  <a:pt x="94778" y="87724"/>
                  <a:pt x="97536" y="84827"/>
                  <a:pt x="100295" y="84827"/>
                </a:cubicBezTo>
                <a:cubicBezTo>
                  <a:pt x="104433" y="84827"/>
                  <a:pt x="105812" y="87724"/>
                  <a:pt x="105812" y="90620"/>
                </a:cubicBezTo>
                <a:cubicBezTo>
                  <a:pt x="105812" y="96413"/>
                  <a:pt x="105812" y="96413"/>
                  <a:pt x="105812" y="96413"/>
                </a:cubicBezTo>
                <a:cubicBezTo>
                  <a:pt x="111330" y="96413"/>
                  <a:pt x="111330" y="96413"/>
                  <a:pt x="111330" y="96413"/>
                </a:cubicBezTo>
                <a:cubicBezTo>
                  <a:pt x="115665" y="96413"/>
                  <a:pt x="117044" y="99310"/>
                  <a:pt x="117044" y="102206"/>
                </a:cubicBezTo>
                <a:cubicBezTo>
                  <a:pt x="117044" y="106758"/>
                  <a:pt x="115665" y="108206"/>
                  <a:pt x="111330" y="108206"/>
                </a:cubicBezTo>
                <a:close/>
                <a:moveTo>
                  <a:pt x="89064" y="90620"/>
                </a:moveTo>
                <a:lnTo>
                  <a:pt x="89064" y="90620"/>
                </a:lnTo>
                <a:cubicBezTo>
                  <a:pt x="83546" y="90620"/>
                  <a:pt x="78029" y="96413"/>
                  <a:pt x="78029" y="102206"/>
                </a:cubicBezTo>
                <a:cubicBezTo>
                  <a:pt x="78029" y="109655"/>
                  <a:pt x="83546" y="114000"/>
                  <a:pt x="89064" y="114000"/>
                </a:cubicBezTo>
                <a:cubicBezTo>
                  <a:pt x="89064" y="116896"/>
                  <a:pt x="90443" y="118344"/>
                  <a:pt x="90443" y="119793"/>
                </a:cubicBezTo>
                <a:cubicBezTo>
                  <a:pt x="5517" y="119793"/>
                  <a:pt x="5517" y="119793"/>
                  <a:pt x="5517" y="119793"/>
                </a:cubicBezTo>
                <a:cubicBezTo>
                  <a:pt x="2758" y="119793"/>
                  <a:pt x="0" y="118344"/>
                  <a:pt x="0" y="114000"/>
                </a:cubicBezTo>
                <a:cubicBezTo>
                  <a:pt x="0" y="114000"/>
                  <a:pt x="0" y="93517"/>
                  <a:pt x="15369" y="84827"/>
                </a:cubicBezTo>
                <a:cubicBezTo>
                  <a:pt x="25024" y="80275"/>
                  <a:pt x="20886" y="84827"/>
                  <a:pt x="32118" y="78827"/>
                </a:cubicBezTo>
                <a:cubicBezTo>
                  <a:pt x="44532" y="74482"/>
                  <a:pt x="47290" y="73034"/>
                  <a:pt x="47290" y="73034"/>
                </a:cubicBezTo>
                <a:cubicBezTo>
                  <a:pt x="47290" y="61241"/>
                  <a:pt x="47290" y="61241"/>
                  <a:pt x="47290" y="61241"/>
                </a:cubicBezTo>
                <a:cubicBezTo>
                  <a:pt x="47290"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290"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684" y="78827"/>
                </a:cubicBezTo>
                <a:cubicBezTo>
                  <a:pt x="90443" y="80275"/>
                  <a:pt x="92019" y="81931"/>
                  <a:pt x="94778" y="81931"/>
                </a:cubicBezTo>
                <a:cubicBezTo>
                  <a:pt x="92019" y="83379"/>
                  <a:pt x="89064" y="87724"/>
                  <a:pt x="89064" y="9062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2" name="Shape 4842"/>
          <p:cNvSpPr/>
          <p:nvPr/>
        </p:nvSpPr>
        <p:spPr>
          <a:xfrm>
            <a:off x="1524564" y="3226403"/>
            <a:ext cx="289909" cy="279400"/>
          </a:xfrm>
          <a:custGeom>
            <a:avLst/>
            <a:gdLst/>
            <a:ahLst/>
            <a:cxnLst/>
            <a:rect l="0" t="0" r="0" b="0"/>
            <a:pathLst>
              <a:path w="120000" h="120000" extrusionOk="0">
                <a:moveTo>
                  <a:pt x="119800" y="114000"/>
                </a:moveTo>
                <a:lnTo>
                  <a:pt x="119800" y="114000"/>
                </a:lnTo>
                <a:cubicBezTo>
                  <a:pt x="119800" y="118344"/>
                  <a:pt x="118405" y="119793"/>
                  <a:pt x="114019" y="119793"/>
                </a:cubicBezTo>
                <a:cubicBezTo>
                  <a:pt x="5581" y="119793"/>
                  <a:pt x="5581" y="119793"/>
                  <a:pt x="5581" y="119793"/>
                </a:cubicBezTo>
                <a:cubicBezTo>
                  <a:pt x="27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7840"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100066" y="84827"/>
                  <a:pt x="95880" y="80275"/>
                  <a:pt x="105647" y="84827"/>
                </a:cubicBezTo>
                <a:cubicBezTo>
                  <a:pt x="119800" y="93517"/>
                  <a:pt x="119800" y="114000"/>
                  <a:pt x="119800" y="11400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3" name="Shape 4843"/>
          <p:cNvSpPr/>
          <p:nvPr/>
        </p:nvSpPr>
        <p:spPr>
          <a:xfrm>
            <a:off x="7096295" y="2731103"/>
            <a:ext cx="289907" cy="254000"/>
          </a:xfrm>
          <a:custGeom>
            <a:avLst/>
            <a:gdLst/>
            <a:ahLst/>
            <a:cxnLst/>
            <a:rect l="0" t="0" r="0" b="0"/>
            <a:pathLst>
              <a:path w="120000" h="120000" extrusionOk="0">
                <a:moveTo>
                  <a:pt x="85913" y="0"/>
                </a:moveTo>
                <a:lnTo>
                  <a:pt x="85913" y="0"/>
                </a:lnTo>
                <a:cubicBezTo>
                  <a:pt x="77541" y="0"/>
                  <a:pt x="68970" y="4745"/>
                  <a:pt x="63388" y="11073"/>
                </a:cubicBezTo>
                <a:cubicBezTo>
                  <a:pt x="59202" y="15819"/>
                  <a:pt x="59202" y="15819"/>
                  <a:pt x="59202" y="15819"/>
                </a:cubicBezTo>
                <a:cubicBezTo>
                  <a:pt x="56411" y="11073"/>
                  <a:pt x="56411" y="11073"/>
                  <a:pt x="56411" y="11073"/>
                </a:cubicBezTo>
                <a:cubicBezTo>
                  <a:pt x="49435" y="4745"/>
                  <a:pt x="42259" y="0"/>
                  <a:pt x="33887" y="0"/>
                </a:cubicBezTo>
                <a:cubicBezTo>
                  <a:pt x="23920" y="0"/>
                  <a:pt x="15548" y="4745"/>
                  <a:pt x="9966" y="11073"/>
                </a:cubicBezTo>
                <a:cubicBezTo>
                  <a:pt x="2790" y="18983"/>
                  <a:pt x="0" y="28700"/>
                  <a:pt x="0" y="38192"/>
                </a:cubicBezTo>
                <a:cubicBezTo>
                  <a:pt x="0" y="49491"/>
                  <a:pt x="2790" y="58983"/>
                  <a:pt x="9966" y="65536"/>
                </a:cubicBezTo>
                <a:cubicBezTo>
                  <a:pt x="55016" y="116610"/>
                  <a:pt x="55016" y="116610"/>
                  <a:pt x="55016" y="116610"/>
                </a:cubicBezTo>
                <a:cubicBezTo>
                  <a:pt x="56411" y="118192"/>
                  <a:pt x="57807" y="119774"/>
                  <a:pt x="59202" y="119774"/>
                </a:cubicBezTo>
                <a:cubicBezTo>
                  <a:pt x="61993" y="119774"/>
                  <a:pt x="63388" y="118192"/>
                  <a:pt x="64784" y="116610"/>
                </a:cubicBezTo>
                <a:cubicBezTo>
                  <a:pt x="109833" y="65536"/>
                  <a:pt x="109833" y="65536"/>
                  <a:pt x="109833" y="65536"/>
                </a:cubicBezTo>
                <a:cubicBezTo>
                  <a:pt x="117009" y="58983"/>
                  <a:pt x="119800" y="49491"/>
                  <a:pt x="119800" y="38192"/>
                </a:cubicBezTo>
                <a:cubicBezTo>
                  <a:pt x="119800" y="28700"/>
                  <a:pt x="117009" y="18983"/>
                  <a:pt x="109833" y="11073"/>
                </a:cubicBezTo>
                <a:cubicBezTo>
                  <a:pt x="102857" y="4745"/>
                  <a:pt x="94485" y="0"/>
                  <a:pt x="85913"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4" name="Shape 4844"/>
          <p:cNvSpPr/>
          <p:nvPr/>
        </p:nvSpPr>
        <p:spPr>
          <a:xfrm>
            <a:off x="6596892" y="2728987"/>
            <a:ext cx="281442" cy="262466"/>
          </a:xfrm>
          <a:custGeom>
            <a:avLst/>
            <a:gdLst/>
            <a:ahLst/>
            <a:cxnLst/>
            <a:rect l="0" t="0" r="0" b="0"/>
            <a:pathLst>
              <a:path w="120000" h="120000" extrusionOk="0">
                <a:moveTo>
                  <a:pt x="103877" y="34128"/>
                </a:moveTo>
                <a:lnTo>
                  <a:pt x="103877" y="34128"/>
                </a:lnTo>
                <a:cubicBezTo>
                  <a:pt x="85102" y="18495"/>
                  <a:pt x="85102" y="18495"/>
                  <a:pt x="85102" y="18495"/>
                </a:cubicBezTo>
                <a:cubicBezTo>
                  <a:pt x="85102" y="62091"/>
                  <a:pt x="85102" y="62091"/>
                  <a:pt x="85102" y="62091"/>
                </a:cubicBezTo>
                <a:cubicBezTo>
                  <a:pt x="80816" y="63633"/>
                  <a:pt x="76530" y="65394"/>
                  <a:pt x="73673" y="70018"/>
                </a:cubicBezTo>
                <a:cubicBezTo>
                  <a:pt x="73673" y="16954"/>
                  <a:pt x="73673" y="16954"/>
                  <a:pt x="73673" y="16954"/>
                </a:cubicBezTo>
                <a:cubicBezTo>
                  <a:pt x="41836" y="34128"/>
                  <a:pt x="41836" y="34128"/>
                  <a:pt x="41836" y="34128"/>
                </a:cubicBezTo>
                <a:cubicBezTo>
                  <a:pt x="41836" y="104146"/>
                  <a:pt x="41836" y="104146"/>
                  <a:pt x="41836" y="104146"/>
                </a:cubicBezTo>
                <a:cubicBezTo>
                  <a:pt x="63469" y="91816"/>
                  <a:pt x="63469" y="91816"/>
                  <a:pt x="63469" y="91816"/>
                </a:cubicBezTo>
                <a:lnTo>
                  <a:pt x="63469" y="93357"/>
                </a:lnTo>
                <a:cubicBezTo>
                  <a:pt x="63469" y="96440"/>
                  <a:pt x="63469" y="101064"/>
                  <a:pt x="64897" y="104146"/>
                </a:cubicBezTo>
                <a:cubicBezTo>
                  <a:pt x="38979" y="119779"/>
                  <a:pt x="38979" y="119779"/>
                  <a:pt x="38979" y="119779"/>
                </a:cubicBezTo>
                <a:cubicBezTo>
                  <a:pt x="38979" y="119779"/>
                  <a:pt x="37551" y="119779"/>
                  <a:pt x="36122" y="119779"/>
                </a:cubicBezTo>
                <a:cubicBezTo>
                  <a:pt x="34693" y="119779"/>
                  <a:pt x="34693" y="119779"/>
                  <a:pt x="33265" y="119779"/>
                </a:cubicBezTo>
                <a:cubicBezTo>
                  <a:pt x="2857" y="94899"/>
                  <a:pt x="2857" y="94899"/>
                  <a:pt x="2857" y="94899"/>
                </a:cubicBezTo>
                <a:cubicBezTo>
                  <a:pt x="1428" y="93357"/>
                  <a:pt x="0" y="91816"/>
                  <a:pt x="0" y="88513"/>
                </a:cubicBezTo>
                <a:cubicBezTo>
                  <a:pt x="0" y="6165"/>
                  <a:pt x="0" y="6165"/>
                  <a:pt x="0" y="6165"/>
                </a:cubicBezTo>
                <a:cubicBezTo>
                  <a:pt x="0" y="3082"/>
                  <a:pt x="2857" y="0"/>
                  <a:pt x="5714" y="0"/>
                </a:cubicBezTo>
                <a:cubicBezTo>
                  <a:pt x="7142" y="0"/>
                  <a:pt x="8775" y="0"/>
                  <a:pt x="8775" y="1541"/>
                </a:cubicBezTo>
                <a:cubicBezTo>
                  <a:pt x="37551" y="23339"/>
                  <a:pt x="37551" y="23339"/>
                  <a:pt x="37551" y="23339"/>
                </a:cubicBezTo>
                <a:cubicBezTo>
                  <a:pt x="76530" y="0"/>
                  <a:pt x="76530" y="0"/>
                  <a:pt x="76530" y="0"/>
                </a:cubicBezTo>
                <a:cubicBezTo>
                  <a:pt x="76530" y="0"/>
                  <a:pt x="77959" y="0"/>
                  <a:pt x="79387" y="0"/>
                </a:cubicBezTo>
                <a:cubicBezTo>
                  <a:pt x="80816" y="0"/>
                  <a:pt x="80816" y="0"/>
                  <a:pt x="82244" y="1541"/>
                </a:cubicBezTo>
                <a:cubicBezTo>
                  <a:pt x="112448" y="26422"/>
                  <a:pt x="112448" y="26422"/>
                  <a:pt x="112448" y="26422"/>
                </a:cubicBezTo>
                <a:cubicBezTo>
                  <a:pt x="113877" y="27963"/>
                  <a:pt x="115510" y="29504"/>
                  <a:pt x="115510" y="31045"/>
                </a:cubicBezTo>
                <a:cubicBezTo>
                  <a:pt x="115510" y="70018"/>
                  <a:pt x="115510" y="70018"/>
                  <a:pt x="115510" y="70018"/>
                </a:cubicBezTo>
                <a:cubicBezTo>
                  <a:pt x="112448" y="65394"/>
                  <a:pt x="108163" y="63633"/>
                  <a:pt x="103877" y="62091"/>
                </a:cubicBezTo>
                <a:lnTo>
                  <a:pt x="103877" y="34128"/>
                </a:lnTo>
                <a:close/>
                <a:moveTo>
                  <a:pt x="30204" y="34128"/>
                </a:moveTo>
                <a:lnTo>
                  <a:pt x="30204" y="34128"/>
                </a:lnTo>
                <a:cubicBezTo>
                  <a:pt x="11632" y="18495"/>
                  <a:pt x="11632" y="18495"/>
                  <a:pt x="11632" y="18495"/>
                </a:cubicBezTo>
                <a:cubicBezTo>
                  <a:pt x="11632" y="85431"/>
                  <a:pt x="11632" y="85431"/>
                  <a:pt x="11632" y="85431"/>
                </a:cubicBezTo>
                <a:cubicBezTo>
                  <a:pt x="30204" y="101064"/>
                  <a:pt x="30204" y="101064"/>
                  <a:pt x="30204" y="101064"/>
                </a:cubicBezTo>
                <a:lnTo>
                  <a:pt x="30204" y="34128"/>
                </a:lnTo>
                <a:close/>
                <a:moveTo>
                  <a:pt x="93673" y="66935"/>
                </a:moveTo>
                <a:lnTo>
                  <a:pt x="93673" y="66935"/>
                </a:lnTo>
                <a:cubicBezTo>
                  <a:pt x="108163" y="66935"/>
                  <a:pt x="119795" y="77724"/>
                  <a:pt x="119795" y="93357"/>
                </a:cubicBezTo>
                <a:cubicBezTo>
                  <a:pt x="119795" y="108990"/>
                  <a:pt x="108163" y="119779"/>
                  <a:pt x="93673" y="119779"/>
                </a:cubicBezTo>
                <a:cubicBezTo>
                  <a:pt x="80816" y="119779"/>
                  <a:pt x="69183" y="108990"/>
                  <a:pt x="69183" y="93357"/>
                </a:cubicBezTo>
                <a:cubicBezTo>
                  <a:pt x="69183" y="77724"/>
                  <a:pt x="80816" y="66935"/>
                  <a:pt x="93673" y="66935"/>
                </a:cubicBezTo>
                <a:close/>
                <a:moveTo>
                  <a:pt x="82244" y="97981"/>
                </a:moveTo>
                <a:lnTo>
                  <a:pt x="82244" y="97981"/>
                </a:lnTo>
                <a:cubicBezTo>
                  <a:pt x="80816" y="97981"/>
                  <a:pt x="80816" y="99522"/>
                  <a:pt x="80816" y="101064"/>
                </a:cubicBezTo>
                <a:cubicBezTo>
                  <a:pt x="80816" y="105688"/>
                  <a:pt x="83673" y="107229"/>
                  <a:pt x="86530" y="107229"/>
                </a:cubicBezTo>
                <a:cubicBezTo>
                  <a:pt x="87959" y="107229"/>
                  <a:pt x="89387" y="107229"/>
                  <a:pt x="90816" y="105688"/>
                </a:cubicBezTo>
                <a:cubicBezTo>
                  <a:pt x="93673" y="102605"/>
                  <a:pt x="93673" y="102605"/>
                  <a:pt x="93673" y="102605"/>
                </a:cubicBezTo>
                <a:cubicBezTo>
                  <a:pt x="98163" y="105688"/>
                  <a:pt x="98163" y="105688"/>
                  <a:pt x="98163" y="105688"/>
                </a:cubicBezTo>
                <a:cubicBezTo>
                  <a:pt x="99591" y="107229"/>
                  <a:pt x="101020" y="107229"/>
                  <a:pt x="102448" y="107229"/>
                </a:cubicBezTo>
                <a:cubicBezTo>
                  <a:pt x="105306" y="107229"/>
                  <a:pt x="108163" y="105688"/>
                  <a:pt x="108163" y="101064"/>
                </a:cubicBezTo>
                <a:cubicBezTo>
                  <a:pt x="108163" y="99522"/>
                  <a:pt x="106734" y="97981"/>
                  <a:pt x="105306" y="97981"/>
                </a:cubicBezTo>
                <a:cubicBezTo>
                  <a:pt x="102448" y="93357"/>
                  <a:pt x="102448" y="93357"/>
                  <a:pt x="102448" y="93357"/>
                </a:cubicBezTo>
                <a:cubicBezTo>
                  <a:pt x="105306" y="88513"/>
                  <a:pt x="105306" y="88513"/>
                  <a:pt x="105306" y="88513"/>
                </a:cubicBezTo>
                <a:cubicBezTo>
                  <a:pt x="106734" y="88513"/>
                  <a:pt x="108163" y="86972"/>
                  <a:pt x="108163" y="85431"/>
                </a:cubicBezTo>
                <a:cubicBezTo>
                  <a:pt x="108163" y="80807"/>
                  <a:pt x="105306" y="79266"/>
                  <a:pt x="102448" y="79266"/>
                </a:cubicBezTo>
                <a:cubicBezTo>
                  <a:pt x="101020" y="79266"/>
                  <a:pt x="99591" y="79266"/>
                  <a:pt x="98163" y="80807"/>
                </a:cubicBezTo>
                <a:cubicBezTo>
                  <a:pt x="93673" y="83889"/>
                  <a:pt x="93673" y="83889"/>
                  <a:pt x="93673" y="83889"/>
                </a:cubicBezTo>
                <a:cubicBezTo>
                  <a:pt x="90816" y="80807"/>
                  <a:pt x="90816" y="80807"/>
                  <a:pt x="90816" y="80807"/>
                </a:cubicBezTo>
                <a:cubicBezTo>
                  <a:pt x="89387" y="79266"/>
                  <a:pt x="87959" y="79266"/>
                  <a:pt x="86530" y="79266"/>
                </a:cubicBezTo>
                <a:cubicBezTo>
                  <a:pt x="83673" y="79266"/>
                  <a:pt x="80816" y="80807"/>
                  <a:pt x="80816" y="85431"/>
                </a:cubicBezTo>
                <a:cubicBezTo>
                  <a:pt x="80816" y="86972"/>
                  <a:pt x="80816" y="88513"/>
                  <a:pt x="82244" y="88513"/>
                </a:cubicBezTo>
                <a:cubicBezTo>
                  <a:pt x="86530" y="93357"/>
                  <a:pt x="86530" y="93357"/>
                  <a:pt x="86530" y="93357"/>
                </a:cubicBezTo>
                <a:lnTo>
                  <a:pt x="82244" y="9798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5" name="Shape 4845"/>
          <p:cNvSpPr/>
          <p:nvPr/>
        </p:nvSpPr>
        <p:spPr>
          <a:xfrm>
            <a:off x="6091140" y="2728987"/>
            <a:ext cx="279327" cy="262466"/>
          </a:xfrm>
          <a:custGeom>
            <a:avLst/>
            <a:gdLst/>
            <a:ahLst/>
            <a:cxnLst/>
            <a:rect l="0" t="0" r="0" b="0"/>
            <a:pathLst>
              <a:path w="120000" h="120000" extrusionOk="0">
                <a:moveTo>
                  <a:pt x="105129" y="34128"/>
                </a:moveTo>
                <a:lnTo>
                  <a:pt x="105129" y="34128"/>
                </a:lnTo>
                <a:cubicBezTo>
                  <a:pt x="84681" y="18495"/>
                  <a:pt x="84681" y="18495"/>
                  <a:pt x="84681" y="18495"/>
                </a:cubicBezTo>
                <a:cubicBezTo>
                  <a:pt x="84681" y="62091"/>
                  <a:pt x="84681" y="62091"/>
                  <a:pt x="84681" y="62091"/>
                </a:cubicBezTo>
                <a:cubicBezTo>
                  <a:pt x="80344" y="63633"/>
                  <a:pt x="77452" y="65394"/>
                  <a:pt x="72908" y="70018"/>
                </a:cubicBezTo>
                <a:cubicBezTo>
                  <a:pt x="72908" y="16954"/>
                  <a:pt x="72908" y="16954"/>
                  <a:pt x="72908" y="16954"/>
                </a:cubicBezTo>
                <a:cubicBezTo>
                  <a:pt x="42340" y="34128"/>
                  <a:pt x="42340" y="34128"/>
                  <a:pt x="42340" y="34128"/>
                </a:cubicBezTo>
                <a:cubicBezTo>
                  <a:pt x="42340" y="104146"/>
                  <a:pt x="42340" y="104146"/>
                  <a:pt x="42340" y="104146"/>
                </a:cubicBezTo>
                <a:cubicBezTo>
                  <a:pt x="64234" y="91816"/>
                  <a:pt x="64234" y="91816"/>
                  <a:pt x="64234" y="91816"/>
                </a:cubicBezTo>
                <a:lnTo>
                  <a:pt x="64234" y="93357"/>
                </a:lnTo>
                <a:cubicBezTo>
                  <a:pt x="64234" y="96440"/>
                  <a:pt x="64234" y="101064"/>
                  <a:pt x="65679" y="104146"/>
                </a:cubicBezTo>
                <a:cubicBezTo>
                  <a:pt x="39449" y="119779"/>
                  <a:pt x="39449" y="119779"/>
                  <a:pt x="39449" y="119779"/>
                </a:cubicBezTo>
                <a:cubicBezTo>
                  <a:pt x="38003" y="119779"/>
                  <a:pt x="38003" y="119779"/>
                  <a:pt x="36557" y="119779"/>
                </a:cubicBezTo>
                <a:cubicBezTo>
                  <a:pt x="35111" y="119779"/>
                  <a:pt x="33666" y="119779"/>
                  <a:pt x="33666" y="119779"/>
                </a:cubicBezTo>
                <a:cubicBezTo>
                  <a:pt x="1445" y="94899"/>
                  <a:pt x="1445" y="94899"/>
                  <a:pt x="1445" y="94899"/>
                </a:cubicBezTo>
                <a:cubicBezTo>
                  <a:pt x="0" y="93357"/>
                  <a:pt x="0" y="91816"/>
                  <a:pt x="0" y="88513"/>
                </a:cubicBezTo>
                <a:cubicBezTo>
                  <a:pt x="0" y="6165"/>
                  <a:pt x="0" y="6165"/>
                  <a:pt x="0" y="6165"/>
                </a:cubicBezTo>
                <a:cubicBezTo>
                  <a:pt x="0" y="3082"/>
                  <a:pt x="1445" y="0"/>
                  <a:pt x="5783" y="0"/>
                </a:cubicBezTo>
                <a:cubicBezTo>
                  <a:pt x="7228" y="0"/>
                  <a:pt x="7228" y="0"/>
                  <a:pt x="8674" y="1541"/>
                </a:cubicBezTo>
                <a:cubicBezTo>
                  <a:pt x="36557" y="23339"/>
                  <a:pt x="36557" y="23339"/>
                  <a:pt x="36557" y="23339"/>
                </a:cubicBezTo>
                <a:cubicBezTo>
                  <a:pt x="77452" y="0"/>
                  <a:pt x="77452" y="0"/>
                  <a:pt x="77452" y="0"/>
                </a:cubicBezTo>
                <a:lnTo>
                  <a:pt x="78898" y="0"/>
                </a:lnTo>
                <a:cubicBezTo>
                  <a:pt x="80344" y="0"/>
                  <a:pt x="81790" y="0"/>
                  <a:pt x="83235" y="1541"/>
                </a:cubicBezTo>
                <a:cubicBezTo>
                  <a:pt x="113803" y="26422"/>
                  <a:pt x="113803" y="26422"/>
                  <a:pt x="113803" y="26422"/>
                </a:cubicBezTo>
                <a:cubicBezTo>
                  <a:pt x="115249" y="27963"/>
                  <a:pt x="116695" y="29504"/>
                  <a:pt x="116695" y="31045"/>
                </a:cubicBezTo>
                <a:cubicBezTo>
                  <a:pt x="116695" y="70018"/>
                  <a:pt x="116695" y="70018"/>
                  <a:pt x="116695" y="70018"/>
                </a:cubicBezTo>
                <a:cubicBezTo>
                  <a:pt x="112358" y="65394"/>
                  <a:pt x="109466" y="63633"/>
                  <a:pt x="105129" y="62091"/>
                </a:cubicBezTo>
                <a:lnTo>
                  <a:pt x="105129" y="34128"/>
                </a:lnTo>
                <a:close/>
                <a:moveTo>
                  <a:pt x="30567" y="34128"/>
                </a:moveTo>
                <a:lnTo>
                  <a:pt x="30567" y="34128"/>
                </a:lnTo>
                <a:cubicBezTo>
                  <a:pt x="11772" y="18495"/>
                  <a:pt x="11772" y="18495"/>
                  <a:pt x="11772" y="18495"/>
                </a:cubicBezTo>
                <a:cubicBezTo>
                  <a:pt x="11772" y="85431"/>
                  <a:pt x="11772" y="85431"/>
                  <a:pt x="11772" y="85431"/>
                </a:cubicBezTo>
                <a:cubicBezTo>
                  <a:pt x="30567" y="101064"/>
                  <a:pt x="30567" y="101064"/>
                  <a:pt x="30567" y="101064"/>
                </a:cubicBezTo>
                <a:lnTo>
                  <a:pt x="30567" y="34128"/>
                </a:lnTo>
                <a:close/>
                <a:moveTo>
                  <a:pt x="94802" y="66935"/>
                </a:moveTo>
                <a:lnTo>
                  <a:pt x="94802" y="66935"/>
                </a:lnTo>
                <a:cubicBezTo>
                  <a:pt x="109466" y="66935"/>
                  <a:pt x="119793" y="77724"/>
                  <a:pt x="119793" y="93357"/>
                </a:cubicBezTo>
                <a:cubicBezTo>
                  <a:pt x="119793" y="108990"/>
                  <a:pt x="109466" y="119779"/>
                  <a:pt x="94802" y="119779"/>
                </a:cubicBezTo>
                <a:cubicBezTo>
                  <a:pt x="80344" y="119779"/>
                  <a:pt x="70017" y="108990"/>
                  <a:pt x="70017" y="93357"/>
                </a:cubicBezTo>
                <a:cubicBezTo>
                  <a:pt x="70017" y="77724"/>
                  <a:pt x="80344" y="66935"/>
                  <a:pt x="94802" y="66935"/>
                </a:cubicBezTo>
                <a:close/>
                <a:moveTo>
                  <a:pt x="78898" y="99522"/>
                </a:moveTo>
                <a:lnTo>
                  <a:pt x="78898" y="99522"/>
                </a:lnTo>
                <a:cubicBezTo>
                  <a:pt x="87573" y="107229"/>
                  <a:pt x="87573" y="107229"/>
                  <a:pt x="87573" y="107229"/>
                </a:cubicBezTo>
                <a:cubicBezTo>
                  <a:pt x="87573" y="108990"/>
                  <a:pt x="89018" y="110532"/>
                  <a:pt x="90464" y="110532"/>
                </a:cubicBezTo>
                <a:cubicBezTo>
                  <a:pt x="91910" y="110532"/>
                  <a:pt x="93356" y="108990"/>
                  <a:pt x="94802" y="107229"/>
                </a:cubicBezTo>
                <a:cubicBezTo>
                  <a:pt x="110912" y="91816"/>
                  <a:pt x="110912" y="91816"/>
                  <a:pt x="110912" y="91816"/>
                </a:cubicBezTo>
                <a:cubicBezTo>
                  <a:pt x="112358" y="90275"/>
                  <a:pt x="112358" y="88513"/>
                  <a:pt x="112358" y="86972"/>
                </a:cubicBezTo>
                <a:cubicBezTo>
                  <a:pt x="112358" y="83889"/>
                  <a:pt x="109466" y="80807"/>
                  <a:pt x="106574" y="80807"/>
                </a:cubicBezTo>
                <a:cubicBezTo>
                  <a:pt x="105129" y="80807"/>
                  <a:pt x="103683" y="80807"/>
                  <a:pt x="102237" y="82348"/>
                </a:cubicBezTo>
                <a:cubicBezTo>
                  <a:pt x="90464" y="94899"/>
                  <a:pt x="90464" y="94899"/>
                  <a:pt x="90464" y="94899"/>
                </a:cubicBezTo>
                <a:cubicBezTo>
                  <a:pt x="87573" y="91816"/>
                  <a:pt x="87573" y="91816"/>
                  <a:pt x="87573" y="91816"/>
                </a:cubicBezTo>
                <a:cubicBezTo>
                  <a:pt x="86127" y="90275"/>
                  <a:pt x="84681" y="88513"/>
                  <a:pt x="83235" y="88513"/>
                </a:cubicBezTo>
                <a:cubicBezTo>
                  <a:pt x="80344" y="88513"/>
                  <a:pt x="77452" y="91816"/>
                  <a:pt x="77452" y="94899"/>
                </a:cubicBezTo>
                <a:cubicBezTo>
                  <a:pt x="77452" y="96440"/>
                  <a:pt x="77452" y="97981"/>
                  <a:pt x="78898"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6" name="Shape 4846"/>
          <p:cNvSpPr/>
          <p:nvPr/>
        </p:nvSpPr>
        <p:spPr>
          <a:xfrm>
            <a:off x="5583273" y="2728987"/>
            <a:ext cx="281444"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660" y="65394"/>
                  <a:pt x="73594" y="70018"/>
                </a:cubicBezTo>
                <a:cubicBezTo>
                  <a:pt x="73594" y="16954"/>
                  <a:pt x="73594" y="16954"/>
                  <a:pt x="73594" y="16954"/>
                </a:cubicBezTo>
                <a:cubicBezTo>
                  <a:pt x="43339" y="34128"/>
                  <a:pt x="43339" y="34128"/>
                  <a:pt x="43339" y="34128"/>
                </a:cubicBezTo>
                <a:cubicBezTo>
                  <a:pt x="43339" y="104146"/>
                  <a:pt x="43339" y="104146"/>
                  <a:pt x="43339" y="104146"/>
                </a:cubicBezTo>
                <a:cubicBezTo>
                  <a:pt x="63577" y="91816"/>
                  <a:pt x="63577" y="91816"/>
                  <a:pt x="63577" y="91816"/>
                </a:cubicBezTo>
                <a:lnTo>
                  <a:pt x="63577" y="93357"/>
                </a:lnTo>
                <a:cubicBezTo>
                  <a:pt x="63577" y="96440"/>
                  <a:pt x="65008" y="101064"/>
                  <a:pt x="66439" y="104146"/>
                </a:cubicBezTo>
                <a:cubicBezTo>
                  <a:pt x="40477" y="119779"/>
                  <a:pt x="40477" y="119779"/>
                  <a:pt x="40477" y="119779"/>
                </a:cubicBezTo>
                <a:cubicBezTo>
                  <a:pt x="39045" y="119779"/>
                  <a:pt x="37614" y="119779"/>
                  <a:pt x="37614" y="119779"/>
                </a:cubicBezTo>
                <a:cubicBezTo>
                  <a:pt x="36183"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10017" y="1541"/>
                </a:cubicBezTo>
                <a:cubicBezTo>
                  <a:pt x="37614" y="23339"/>
                  <a:pt x="37614" y="23339"/>
                  <a:pt x="37614" y="23339"/>
                </a:cubicBezTo>
                <a:cubicBezTo>
                  <a:pt x="76660" y="0"/>
                  <a:pt x="76660" y="0"/>
                  <a:pt x="76660" y="0"/>
                </a:cubicBezTo>
                <a:cubicBezTo>
                  <a:pt x="78091" y="0"/>
                  <a:pt x="78091" y="0"/>
                  <a:pt x="79522" y="0"/>
                </a:cubicBezTo>
                <a:cubicBezTo>
                  <a:pt x="80954" y="0"/>
                  <a:pt x="82385" y="0"/>
                  <a:pt x="82385" y="1541"/>
                </a:cubicBezTo>
                <a:cubicBezTo>
                  <a:pt x="112640" y="26422"/>
                  <a:pt x="112640" y="26422"/>
                  <a:pt x="112640" y="26422"/>
                </a:cubicBezTo>
                <a:cubicBezTo>
                  <a:pt x="114071" y="26422"/>
                  <a:pt x="114071" y="26422"/>
                  <a:pt x="114071" y="26422"/>
                </a:cubicBezTo>
                <a:cubicBezTo>
                  <a:pt x="115502" y="27963"/>
                  <a:pt x="115502" y="29504"/>
                  <a:pt x="115502" y="31045"/>
                </a:cubicBezTo>
                <a:cubicBezTo>
                  <a:pt x="115502" y="70018"/>
                  <a:pt x="115502" y="70018"/>
                  <a:pt x="115502" y="70018"/>
                </a:cubicBezTo>
                <a:cubicBezTo>
                  <a:pt x="112640" y="65394"/>
                  <a:pt x="108347" y="63633"/>
                  <a:pt x="104054" y="62091"/>
                </a:cubicBezTo>
                <a:lnTo>
                  <a:pt x="104054" y="34128"/>
                </a:lnTo>
                <a:close/>
                <a:moveTo>
                  <a:pt x="31686" y="34128"/>
                </a:moveTo>
                <a:lnTo>
                  <a:pt x="31686" y="34128"/>
                </a:lnTo>
                <a:cubicBezTo>
                  <a:pt x="11448" y="18495"/>
                  <a:pt x="11448" y="18495"/>
                  <a:pt x="11448" y="18495"/>
                </a:cubicBezTo>
                <a:cubicBezTo>
                  <a:pt x="11448" y="85431"/>
                  <a:pt x="11448" y="85431"/>
                  <a:pt x="11448" y="85431"/>
                </a:cubicBezTo>
                <a:cubicBezTo>
                  <a:pt x="31686" y="101064"/>
                  <a:pt x="31686" y="101064"/>
                  <a:pt x="31686" y="101064"/>
                </a:cubicBezTo>
                <a:lnTo>
                  <a:pt x="31686" y="34128"/>
                </a:lnTo>
                <a:close/>
                <a:moveTo>
                  <a:pt x="95264" y="66935"/>
                </a:moveTo>
                <a:lnTo>
                  <a:pt x="95264" y="66935"/>
                </a:lnTo>
                <a:cubicBezTo>
                  <a:pt x="108347" y="66935"/>
                  <a:pt x="119795" y="77724"/>
                  <a:pt x="119795" y="93357"/>
                </a:cubicBezTo>
                <a:cubicBezTo>
                  <a:pt x="119795" y="108990"/>
                  <a:pt x="108347" y="119779"/>
                  <a:pt x="95264" y="119779"/>
                </a:cubicBezTo>
                <a:cubicBezTo>
                  <a:pt x="80954" y="119779"/>
                  <a:pt x="69301" y="108990"/>
                  <a:pt x="69301" y="93357"/>
                </a:cubicBezTo>
                <a:cubicBezTo>
                  <a:pt x="69301" y="77724"/>
                  <a:pt x="80954" y="66935"/>
                  <a:pt x="95264" y="66935"/>
                </a:cubicBezTo>
                <a:close/>
                <a:moveTo>
                  <a:pt x="83816" y="99522"/>
                </a:moveTo>
                <a:lnTo>
                  <a:pt x="83816" y="99522"/>
                </a:lnTo>
                <a:cubicBezTo>
                  <a:pt x="106916" y="99522"/>
                  <a:pt x="106916" y="99522"/>
                  <a:pt x="106916" y="99522"/>
                </a:cubicBezTo>
                <a:cubicBezTo>
                  <a:pt x="109778" y="99522"/>
                  <a:pt x="112640" y="96440"/>
                  <a:pt x="112640" y="93357"/>
                </a:cubicBezTo>
                <a:cubicBezTo>
                  <a:pt x="112640" y="90275"/>
                  <a:pt x="109778" y="86972"/>
                  <a:pt x="106916" y="86972"/>
                </a:cubicBezTo>
                <a:cubicBezTo>
                  <a:pt x="83816" y="86972"/>
                  <a:pt x="83816" y="86972"/>
                  <a:pt x="83816" y="86972"/>
                </a:cubicBezTo>
                <a:cubicBezTo>
                  <a:pt x="79522" y="86972"/>
                  <a:pt x="78091" y="90275"/>
                  <a:pt x="78091" y="93357"/>
                </a:cubicBezTo>
                <a:cubicBezTo>
                  <a:pt x="78091" y="96440"/>
                  <a:pt x="79522" y="99522"/>
                  <a:pt x="83816"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7" name="Shape 4847"/>
          <p:cNvSpPr/>
          <p:nvPr/>
        </p:nvSpPr>
        <p:spPr>
          <a:xfrm>
            <a:off x="5077522" y="2728987"/>
            <a:ext cx="281442"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456" y="65394"/>
                  <a:pt x="73594" y="70018"/>
                </a:cubicBezTo>
                <a:cubicBezTo>
                  <a:pt x="73594" y="16954"/>
                  <a:pt x="73594" y="16954"/>
                  <a:pt x="73594" y="16954"/>
                </a:cubicBezTo>
                <a:cubicBezTo>
                  <a:pt x="41908" y="34128"/>
                  <a:pt x="41908" y="34128"/>
                  <a:pt x="41908" y="34128"/>
                </a:cubicBezTo>
                <a:cubicBezTo>
                  <a:pt x="41908" y="104146"/>
                  <a:pt x="41908" y="104146"/>
                  <a:pt x="41908" y="104146"/>
                </a:cubicBezTo>
                <a:cubicBezTo>
                  <a:pt x="63577" y="91816"/>
                  <a:pt x="63577" y="91816"/>
                  <a:pt x="63577" y="91816"/>
                </a:cubicBezTo>
                <a:lnTo>
                  <a:pt x="63577" y="93357"/>
                </a:lnTo>
                <a:cubicBezTo>
                  <a:pt x="63577" y="96440"/>
                  <a:pt x="63577" y="101064"/>
                  <a:pt x="65008" y="104146"/>
                </a:cubicBezTo>
                <a:cubicBezTo>
                  <a:pt x="39045" y="119779"/>
                  <a:pt x="39045" y="119779"/>
                  <a:pt x="39045" y="119779"/>
                </a:cubicBezTo>
                <a:cubicBezTo>
                  <a:pt x="39045" y="119779"/>
                  <a:pt x="37614" y="119779"/>
                  <a:pt x="35979" y="119779"/>
                </a:cubicBezTo>
                <a:cubicBezTo>
                  <a:pt x="34548"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8586" y="1541"/>
                </a:cubicBezTo>
                <a:cubicBezTo>
                  <a:pt x="37614" y="23339"/>
                  <a:pt x="37614" y="23339"/>
                  <a:pt x="37614" y="23339"/>
                </a:cubicBezTo>
                <a:cubicBezTo>
                  <a:pt x="76456" y="0"/>
                  <a:pt x="76456" y="0"/>
                  <a:pt x="76456" y="0"/>
                </a:cubicBezTo>
                <a:cubicBezTo>
                  <a:pt x="76456" y="0"/>
                  <a:pt x="78091" y="0"/>
                  <a:pt x="79522" y="0"/>
                </a:cubicBezTo>
                <a:cubicBezTo>
                  <a:pt x="80954" y="0"/>
                  <a:pt x="80954" y="0"/>
                  <a:pt x="82385" y="1541"/>
                </a:cubicBezTo>
                <a:cubicBezTo>
                  <a:pt x="112640" y="26422"/>
                  <a:pt x="112640" y="26422"/>
                  <a:pt x="112640" y="26422"/>
                </a:cubicBezTo>
                <a:cubicBezTo>
                  <a:pt x="114071" y="27963"/>
                  <a:pt x="115502" y="29504"/>
                  <a:pt x="115502" y="31045"/>
                </a:cubicBezTo>
                <a:cubicBezTo>
                  <a:pt x="115502" y="70018"/>
                  <a:pt x="115502" y="70018"/>
                  <a:pt x="115502" y="70018"/>
                </a:cubicBezTo>
                <a:cubicBezTo>
                  <a:pt x="112640" y="65394"/>
                  <a:pt x="108347" y="63633"/>
                  <a:pt x="104054" y="62091"/>
                </a:cubicBezTo>
                <a:lnTo>
                  <a:pt x="104054" y="34128"/>
                </a:lnTo>
                <a:close/>
                <a:moveTo>
                  <a:pt x="30255" y="34128"/>
                </a:moveTo>
                <a:lnTo>
                  <a:pt x="30255" y="34128"/>
                </a:lnTo>
                <a:cubicBezTo>
                  <a:pt x="11448" y="18495"/>
                  <a:pt x="11448" y="18495"/>
                  <a:pt x="11448" y="18495"/>
                </a:cubicBezTo>
                <a:cubicBezTo>
                  <a:pt x="11448" y="85431"/>
                  <a:pt x="11448" y="85431"/>
                  <a:pt x="11448" y="85431"/>
                </a:cubicBezTo>
                <a:cubicBezTo>
                  <a:pt x="30255" y="101064"/>
                  <a:pt x="30255" y="101064"/>
                  <a:pt x="30255" y="101064"/>
                </a:cubicBezTo>
                <a:lnTo>
                  <a:pt x="30255" y="34128"/>
                </a:lnTo>
                <a:close/>
                <a:moveTo>
                  <a:pt x="93833" y="66935"/>
                </a:moveTo>
                <a:lnTo>
                  <a:pt x="93833" y="66935"/>
                </a:lnTo>
                <a:cubicBezTo>
                  <a:pt x="108347" y="66935"/>
                  <a:pt x="119795" y="77724"/>
                  <a:pt x="119795" y="93357"/>
                </a:cubicBezTo>
                <a:cubicBezTo>
                  <a:pt x="119795" y="108990"/>
                  <a:pt x="108347" y="119779"/>
                  <a:pt x="93833" y="119779"/>
                </a:cubicBezTo>
                <a:cubicBezTo>
                  <a:pt x="80954" y="119779"/>
                  <a:pt x="69301" y="108990"/>
                  <a:pt x="69301" y="93357"/>
                </a:cubicBezTo>
                <a:cubicBezTo>
                  <a:pt x="69301" y="77724"/>
                  <a:pt x="80954" y="66935"/>
                  <a:pt x="93833" y="66935"/>
                </a:cubicBezTo>
                <a:close/>
                <a:moveTo>
                  <a:pt x="82385" y="99522"/>
                </a:moveTo>
                <a:lnTo>
                  <a:pt x="82385" y="99522"/>
                </a:lnTo>
                <a:cubicBezTo>
                  <a:pt x="88109" y="99522"/>
                  <a:pt x="88109" y="99522"/>
                  <a:pt x="88109" y="99522"/>
                </a:cubicBezTo>
                <a:cubicBezTo>
                  <a:pt x="88109" y="105688"/>
                  <a:pt x="88109" y="105688"/>
                  <a:pt x="88109" y="105688"/>
                </a:cubicBezTo>
                <a:cubicBezTo>
                  <a:pt x="88109" y="108990"/>
                  <a:pt x="90971" y="112073"/>
                  <a:pt x="93833" y="112073"/>
                </a:cubicBezTo>
                <a:cubicBezTo>
                  <a:pt x="98126" y="112073"/>
                  <a:pt x="99557" y="108990"/>
                  <a:pt x="99557" y="105688"/>
                </a:cubicBezTo>
                <a:cubicBezTo>
                  <a:pt x="99557" y="99522"/>
                  <a:pt x="99557" y="99522"/>
                  <a:pt x="99557" y="99522"/>
                </a:cubicBezTo>
                <a:cubicBezTo>
                  <a:pt x="105485" y="99522"/>
                  <a:pt x="105485" y="99522"/>
                  <a:pt x="105485" y="99522"/>
                </a:cubicBezTo>
                <a:cubicBezTo>
                  <a:pt x="109778" y="99522"/>
                  <a:pt x="111209" y="96440"/>
                  <a:pt x="111209" y="93357"/>
                </a:cubicBezTo>
                <a:cubicBezTo>
                  <a:pt x="111209" y="90275"/>
                  <a:pt x="109778" y="86972"/>
                  <a:pt x="105485" y="86972"/>
                </a:cubicBezTo>
                <a:cubicBezTo>
                  <a:pt x="99557" y="86972"/>
                  <a:pt x="99557" y="86972"/>
                  <a:pt x="99557" y="86972"/>
                </a:cubicBezTo>
                <a:cubicBezTo>
                  <a:pt x="99557" y="80807"/>
                  <a:pt x="99557" y="80807"/>
                  <a:pt x="99557" y="80807"/>
                </a:cubicBezTo>
                <a:cubicBezTo>
                  <a:pt x="99557" y="77724"/>
                  <a:pt x="98126" y="74642"/>
                  <a:pt x="93833" y="74642"/>
                </a:cubicBezTo>
                <a:cubicBezTo>
                  <a:pt x="90971" y="74642"/>
                  <a:pt x="88109" y="77724"/>
                  <a:pt x="88109" y="80807"/>
                </a:cubicBezTo>
                <a:cubicBezTo>
                  <a:pt x="88109" y="86972"/>
                  <a:pt x="88109" y="86972"/>
                  <a:pt x="88109" y="86972"/>
                </a:cubicBezTo>
                <a:cubicBezTo>
                  <a:pt x="82385" y="86972"/>
                  <a:pt x="82385" y="86972"/>
                  <a:pt x="82385" y="86972"/>
                </a:cubicBezTo>
                <a:cubicBezTo>
                  <a:pt x="79522" y="86972"/>
                  <a:pt x="76456" y="90275"/>
                  <a:pt x="76456" y="93357"/>
                </a:cubicBezTo>
                <a:cubicBezTo>
                  <a:pt x="76456" y="96440"/>
                  <a:pt x="79522" y="99522"/>
                  <a:pt x="82385"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8" name="Shape 4848"/>
          <p:cNvSpPr/>
          <p:nvPr/>
        </p:nvSpPr>
        <p:spPr>
          <a:xfrm>
            <a:off x="4571770" y="2728987"/>
            <a:ext cx="270862" cy="262466"/>
          </a:xfrm>
          <a:custGeom>
            <a:avLst/>
            <a:gdLst/>
            <a:ahLst/>
            <a:cxnLst/>
            <a:rect l="0" t="0" r="0" b="0"/>
            <a:pathLst>
              <a:path w="120000" h="120000" extrusionOk="0">
                <a:moveTo>
                  <a:pt x="119787" y="113614"/>
                </a:moveTo>
                <a:lnTo>
                  <a:pt x="119787" y="113614"/>
                </a:lnTo>
                <a:cubicBezTo>
                  <a:pt x="119787" y="118238"/>
                  <a:pt x="116819" y="119779"/>
                  <a:pt x="113851" y="119779"/>
                </a:cubicBezTo>
                <a:cubicBezTo>
                  <a:pt x="112367" y="119779"/>
                  <a:pt x="110883" y="119779"/>
                  <a:pt x="109399" y="119779"/>
                </a:cubicBezTo>
                <a:cubicBezTo>
                  <a:pt x="80777" y="96440"/>
                  <a:pt x="80777" y="96440"/>
                  <a:pt x="80777" y="96440"/>
                </a:cubicBezTo>
                <a:cubicBezTo>
                  <a:pt x="40494" y="119779"/>
                  <a:pt x="40494" y="119779"/>
                  <a:pt x="40494" y="119779"/>
                </a:cubicBezTo>
                <a:cubicBezTo>
                  <a:pt x="38798" y="119779"/>
                  <a:pt x="38798" y="119779"/>
                  <a:pt x="37314" y="119779"/>
                </a:cubicBezTo>
                <a:cubicBezTo>
                  <a:pt x="35830" y="119779"/>
                  <a:pt x="34346" y="119779"/>
                  <a:pt x="34346" y="119779"/>
                </a:cubicBezTo>
                <a:cubicBezTo>
                  <a:pt x="1484" y="94899"/>
                  <a:pt x="1484" y="94899"/>
                  <a:pt x="1484" y="94899"/>
                </a:cubicBezTo>
                <a:cubicBezTo>
                  <a:pt x="0" y="93357"/>
                  <a:pt x="0" y="91816"/>
                  <a:pt x="0" y="88513"/>
                </a:cubicBezTo>
                <a:cubicBezTo>
                  <a:pt x="0" y="6165"/>
                  <a:pt x="0" y="6165"/>
                  <a:pt x="0" y="6165"/>
                </a:cubicBezTo>
                <a:cubicBezTo>
                  <a:pt x="0" y="3082"/>
                  <a:pt x="1484" y="0"/>
                  <a:pt x="5936" y="0"/>
                </a:cubicBezTo>
                <a:cubicBezTo>
                  <a:pt x="7420" y="0"/>
                  <a:pt x="7420" y="0"/>
                  <a:pt x="8904" y="1541"/>
                </a:cubicBezTo>
                <a:cubicBezTo>
                  <a:pt x="37314" y="23339"/>
                  <a:pt x="37314" y="23339"/>
                  <a:pt x="37314" y="23339"/>
                </a:cubicBezTo>
                <a:cubicBezTo>
                  <a:pt x="79293" y="0"/>
                  <a:pt x="79293" y="0"/>
                  <a:pt x="79293" y="0"/>
                </a:cubicBezTo>
                <a:lnTo>
                  <a:pt x="80777" y="0"/>
                </a:lnTo>
                <a:cubicBezTo>
                  <a:pt x="82473" y="0"/>
                  <a:pt x="83957" y="0"/>
                  <a:pt x="85441" y="1541"/>
                </a:cubicBezTo>
                <a:cubicBezTo>
                  <a:pt x="116819" y="26422"/>
                  <a:pt x="116819" y="26422"/>
                  <a:pt x="116819" y="26422"/>
                </a:cubicBezTo>
                <a:cubicBezTo>
                  <a:pt x="118303" y="27963"/>
                  <a:pt x="119787" y="29504"/>
                  <a:pt x="119787" y="31045"/>
                </a:cubicBezTo>
                <a:lnTo>
                  <a:pt x="119787" y="113614"/>
                </a:lnTo>
                <a:close/>
                <a:moveTo>
                  <a:pt x="31378" y="101064"/>
                </a:moveTo>
                <a:lnTo>
                  <a:pt x="31378" y="101064"/>
                </a:lnTo>
                <a:cubicBezTo>
                  <a:pt x="31378" y="34128"/>
                  <a:pt x="31378" y="34128"/>
                  <a:pt x="31378" y="34128"/>
                </a:cubicBezTo>
                <a:cubicBezTo>
                  <a:pt x="11872" y="18495"/>
                  <a:pt x="11872" y="18495"/>
                  <a:pt x="11872" y="18495"/>
                </a:cubicBezTo>
                <a:cubicBezTo>
                  <a:pt x="11872" y="85431"/>
                  <a:pt x="11872" y="85431"/>
                  <a:pt x="11872" y="85431"/>
                </a:cubicBezTo>
                <a:lnTo>
                  <a:pt x="31378" y="101064"/>
                </a:lnTo>
                <a:close/>
                <a:moveTo>
                  <a:pt x="74840" y="16954"/>
                </a:moveTo>
                <a:lnTo>
                  <a:pt x="74840" y="16954"/>
                </a:lnTo>
                <a:cubicBezTo>
                  <a:pt x="43462" y="34128"/>
                  <a:pt x="43462" y="34128"/>
                  <a:pt x="43462" y="34128"/>
                </a:cubicBezTo>
                <a:cubicBezTo>
                  <a:pt x="43462" y="104146"/>
                  <a:pt x="43462" y="104146"/>
                  <a:pt x="43462" y="104146"/>
                </a:cubicBezTo>
                <a:cubicBezTo>
                  <a:pt x="74840" y="85431"/>
                  <a:pt x="74840" y="85431"/>
                  <a:pt x="74840" y="85431"/>
                </a:cubicBezTo>
                <a:lnTo>
                  <a:pt x="74840" y="16954"/>
                </a:lnTo>
                <a:close/>
                <a:moveTo>
                  <a:pt x="107915" y="34128"/>
                </a:moveTo>
                <a:lnTo>
                  <a:pt x="107915" y="34128"/>
                </a:lnTo>
                <a:cubicBezTo>
                  <a:pt x="86925" y="18495"/>
                  <a:pt x="86925" y="18495"/>
                  <a:pt x="86925" y="18495"/>
                </a:cubicBezTo>
                <a:cubicBezTo>
                  <a:pt x="86925" y="85431"/>
                  <a:pt x="86925" y="85431"/>
                  <a:pt x="86925" y="85431"/>
                </a:cubicBezTo>
                <a:cubicBezTo>
                  <a:pt x="107915" y="101064"/>
                  <a:pt x="107915" y="101064"/>
                  <a:pt x="107915" y="101064"/>
                </a:cubicBezTo>
                <a:lnTo>
                  <a:pt x="107915" y="3412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49" name="Shape 4849"/>
          <p:cNvSpPr/>
          <p:nvPr/>
        </p:nvSpPr>
        <p:spPr>
          <a:xfrm>
            <a:off x="4057555" y="2714169"/>
            <a:ext cx="287792" cy="289984"/>
          </a:xfrm>
          <a:custGeom>
            <a:avLst/>
            <a:gdLst/>
            <a:ahLst/>
            <a:cxnLst/>
            <a:rect l="0" t="0" r="0" b="0"/>
            <a:pathLst>
              <a:path w="120000" h="120000" extrusionOk="0">
                <a:moveTo>
                  <a:pt x="114209" y="66378"/>
                </a:moveTo>
                <a:lnTo>
                  <a:pt x="114209" y="66378"/>
                </a:lnTo>
                <a:cubicBezTo>
                  <a:pt x="98635" y="66378"/>
                  <a:pt x="98635" y="66378"/>
                  <a:pt x="98635" y="66378"/>
                </a:cubicBezTo>
                <a:cubicBezTo>
                  <a:pt x="95840" y="66378"/>
                  <a:pt x="93044" y="63388"/>
                  <a:pt x="93044" y="60598"/>
                </a:cubicBezTo>
                <a:cubicBezTo>
                  <a:pt x="93044" y="56411"/>
                  <a:pt x="95840" y="55016"/>
                  <a:pt x="98635" y="55016"/>
                </a:cubicBezTo>
                <a:cubicBezTo>
                  <a:pt x="114209" y="55016"/>
                  <a:pt x="114209" y="55016"/>
                  <a:pt x="114209" y="55016"/>
                </a:cubicBezTo>
                <a:cubicBezTo>
                  <a:pt x="117004" y="55016"/>
                  <a:pt x="119800" y="56411"/>
                  <a:pt x="119800" y="60598"/>
                </a:cubicBezTo>
                <a:cubicBezTo>
                  <a:pt x="119800" y="63388"/>
                  <a:pt x="117004" y="66378"/>
                  <a:pt x="114209" y="66378"/>
                </a:cubicBezTo>
                <a:close/>
                <a:moveTo>
                  <a:pt x="104226" y="22524"/>
                </a:moveTo>
                <a:lnTo>
                  <a:pt x="104226" y="22524"/>
                </a:lnTo>
                <a:cubicBezTo>
                  <a:pt x="94442" y="32491"/>
                  <a:pt x="94442" y="32491"/>
                  <a:pt x="94442" y="32491"/>
                </a:cubicBezTo>
                <a:cubicBezTo>
                  <a:pt x="91647" y="35282"/>
                  <a:pt x="91647" y="35282"/>
                  <a:pt x="91647" y="35282"/>
                </a:cubicBezTo>
                <a:cubicBezTo>
                  <a:pt x="90249" y="36677"/>
                  <a:pt x="88851" y="38073"/>
                  <a:pt x="87454" y="38073"/>
                </a:cubicBezTo>
                <a:cubicBezTo>
                  <a:pt x="84658" y="38073"/>
                  <a:pt x="81663" y="35282"/>
                  <a:pt x="81663" y="32491"/>
                </a:cubicBezTo>
                <a:cubicBezTo>
                  <a:pt x="81663" y="31096"/>
                  <a:pt x="83261" y="29700"/>
                  <a:pt x="84658" y="28305"/>
                </a:cubicBezTo>
                <a:cubicBezTo>
                  <a:pt x="87454" y="25514"/>
                  <a:pt x="87454" y="25514"/>
                  <a:pt x="87454" y="25514"/>
                </a:cubicBezTo>
                <a:cubicBezTo>
                  <a:pt x="97237" y="15548"/>
                  <a:pt x="97237" y="15548"/>
                  <a:pt x="97237" y="15548"/>
                </a:cubicBezTo>
                <a:cubicBezTo>
                  <a:pt x="98635" y="14152"/>
                  <a:pt x="100033" y="12757"/>
                  <a:pt x="101430" y="12757"/>
                </a:cubicBezTo>
                <a:cubicBezTo>
                  <a:pt x="104226" y="12757"/>
                  <a:pt x="107221" y="15548"/>
                  <a:pt x="107221" y="18338"/>
                </a:cubicBezTo>
                <a:cubicBezTo>
                  <a:pt x="107221" y="19734"/>
                  <a:pt x="105823" y="21129"/>
                  <a:pt x="104226" y="22524"/>
                </a:cubicBezTo>
                <a:close/>
                <a:moveTo>
                  <a:pt x="59101" y="83122"/>
                </a:moveTo>
                <a:lnTo>
                  <a:pt x="59101" y="83122"/>
                </a:lnTo>
                <a:cubicBezTo>
                  <a:pt x="50715" y="83122"/>
                  <a:pt x="43727" y="77541"/>
                  <a:pt x="39334" y="71960"/>
                </a:cubicBezTo>
                <a:cubicBezTo>
                  <a:pt x="37936" y="66378"/>
                  <a:pt x="37936" y="66378"/>
                  <a:pt x="37936" y="66378"/>
                </a:cubicBezTo>
                <a:cubicBezTo>
                  <a:pt x="37936" y="63388"/>
                  <a:pt x="36539" y="61993"/>
                  <a:pt x="36539" y="60598"/>
                </a:cubicBezTo>
                <a:cubicBezTo>
                  <a:pt x="36539" y="48039"/>
                  <a:pt x="46522" y="38073"/>
                  <a:pt x="59101" y="38073"/>
                </a:cubicBezTo>
                <a:cubicBezTo>
                  <a:pt x="71880" y="38073"/>
                  <a:pt x="81663" y="48039"/>
                  <a:pt x="81663" y="60598"/>
                </a:cubicBezTo>
                <a:cubicBezTo>
                  <a:pt x="81663" y="73355"/>
                  <a:pt x="71880" y="83122"/>
                  <a:pt x="59101" y="83122"/>
                </a:cubicBezTo>
                <a:close/>
                <a:moveTo>
                  <a:pt x="59101" y="49435"/>
                </a:moveTo>
                <a:lnTo>
                  <a:pt x="59101" y="49435"/>
                </a:lnTo>
                <a:cubicBezTo>
                  <a:pt x="53510" y="49435"/>
                  <a:pt x="47920" y="53621"/>
                  <a:pt x="47920" y="60598"/>
                </a:cubicBezTo>
                <a:cubicBezTo>
                  <a:pt x="47920" y="66378"/>
                  <a:pt x="53510" y="71960"/>
                  <a:pt x="59101" y="71960"/>
                </a:cubicBezTo>
                <a:cubicBezTo>
                  <a:pt x="66289" y="71960"/>
                  <a:pt x="70482" y="66378"/>
                  <a:pt x="70482" y="60598"/>
                </a:cubicBezTo>
                <a:cubicBezTo>
                  <a:pt x="70482" y="53621"/>
                  <a:pt x="66289" y="49435"/>
                  <a:pt x="59101" y="49435"/>
                </a:cubicBezTo>
                <a:close/>
                <a:moveTo>
                  <a:pt x="59101" y="26910"/>
                </a:moveTo>
                <a:lnTo>
                  <a:pt x="59101" y="26910"/>
                </a:lnTo>
                <a:cubicBezTo>
                  <a:pt x="56306" y="26910"/>
                  <a:pt x="53510" y="23920"/>
                  <a:pt x="53510" y="21129"/>
                </a:cubicBezTo>
                <a:cubicBezTo>
                  <a:pt x="53510" y="5780"/>
                  <a:pt x="53510" y="5780"/>
                  <a:pt x="53510" y="5780"/>
                </a:cubicBezTo>
                <a:cubicBezTo>
                  <a:pt x="53510" y="2990"/>
                  <a:pt x="56306" y="0"/>
                  <a:pt x="59101" y="0"/>
                </a:cubicBezTo>
                <a:cubicBezTo>
                  <a:pt x="63494" y="0"/>
                  <a:pt x="64891" y="2990"/>
                  <a:pt x="64891" y="5780"/>
                </a:cubicBezTo>
                <a:cubicBezTo>
                  <a:pt x="64891" y="21129"/>
                  <a:pt x="64891" y="21129"/>
                  <a:pt x="64891" y="21129"/>
                </a:cubicBezTo>
                <a:cubicBezTo>
                  <a:pt x="64891" y="23920"/>
                  <a:pt x="63494" y="26910"/>
                  <a:pt x="59101" y="26910"/>
                </a:cubicBezTo>
                <a:close/>
                <a:moveTo>
                  <a:pt x="35141" y="91694"/>
                </a:moveTo>
                <a:lnTo>
                  <a:pt x="35141" y="91694"/>
                </a:lnTo>
                <a:cubicBezTo>
                  <a:pt x="32346" y="95880"/>
                  <a:pt x="32346" y="95880"/>
                  <a:pt x="32346" y="95880"/>
                </a:cubicBezTo>
                <a:cubicBezTo>
                  <a:pt x="22562" y="105847"/>
                  <a:pt x="22562" y="105847"/>
                  <a:pt x="22562" y="105847"/>
                </a:cubicBezTo>
                <a:cubicBezTo>
                  <a:pt x="21164" y="107242"/>
                  <a:pt x="19567" y="107242"/>
                  <a:pt x="18169" y="107242"/>
                </a:cubicBezTo>
                <a:cubicBezTo>
                  <a:pt x="15374" y="107242"/>
                  <a:pt x="12579" y="104451"/>
                  <a:pt x="12579" y="101461"/>
                </a:cubicBezTo>
                <a:cubicBezTo>
                  <a:pt x="12579" y="100066"/>
                  <a:pt x="12579" y="98671"/>
                  <a:pt x="13976" y="97275"/>
                </a:cubicBezTo>
                <a:cubicBezTo>
                  <a:pt x="23960" y="87508"/>
                  <a:pt x="23960" y="87508"/>
                  <a:pt x="23960" y="87508"/>
                </a:cubicBezTo>
                <a:cubicBezTo>
                  <a:pt x="28153" y="84518"/>
                  <a:pt x="28153" y="84518"/>
                  <a:pt x="28153" y="84518"/>
                </a:cubicBezTo>
                <a:cubicBezTo>
                  <a:pt x="28153" y="83122"/>
                  <a:pt x="29550" y="83122"/>
                  <a:pt x="30948" y="83122"/>
                </a:cubicBezTo>
                <a:cubicBezTo>
                  <a:pt x="35141" y="83122"/>
                  <a:pt x="36539" y="84518"/>
                  <a:pt x="36539" y="88903"/>
                </a:cubicBezTo>
                <a:cubicBezTo>
                  <a:pt x="36539" y="90299"/>
                  <a:pt x="36539" y="91694"/>
                  <a:pt x="35141" y="91694"/>
                </a:cubicBezTo>
                <a:close/>
                <a:moveTo>
                  <a:pt x="30948" y="38073"/>
                </a:moveTo>
                <a:lnTo>
                  <a:pt x="30948" y="38073"/>
                </a:lnTo>
                <a:cubicBezTo>
                  <a:pt x="29550" y="38073"/>
                  <a:pt x="28153" y="36677"/>
                  <a:pt x="28153" y="35282"/>
                </a:cubicBezTo>
                <a:cubicBezTo>
                  <a:pt x="23960" y="32491"/>
                  <a:pt x="23960" y="32491"/>
                  <a:pt x="23960" y="32491"/>
                </a:cubicBezTo>
                <a:cubicBezTo>
                  <a:pt x="13976" y="22524"/>
                  <a:pt x="13976" y="22524"/>
                  <a:pt x="13976" y="22524"/>
                </a:cubicBezTo>
                <a:cubicBezTo>
                  <a:pt x="12579" y="21129"/>
                  <a:pt x="12579" y="19734"/>
                  <a:pt x="12579" y="18338"/>
                </a:cubicBezTo>
                <a:cubicBezTo>
                  <a:pt x="12579" y="15548"/>
                  <a:pt x="15374" y="12757"/>
                  <a:pt x="18169" y="12757"/>
                </a:cubicBezTo>
                <a:cubicBezTo>
                  <a:pt x="19567" y="12757"/>
                  <a:pt x="21164" y="14152"/>
                  <a:pt x="22562" y="15548"/>
                </a:cubicBezTo>
                <a:cubicBezTo>
                  <a:pt x="32346" y="25514"/>
                  <a:pt x="32346" y="25514"/>
                  <a:pt x="32346" y="25514"/>
                </a:cubicBezTo>
                <a:cubicBezTo>
                  <a:pt x="35141" y="28305"/>
                  <a:pt x="35141" y="28305"/>
                  <a:pt x="35141" y="28305"/>
                </a:cubicBezTo>
                <a:cubicBezTo>
                  <a:pt x="36539" y="29700"/>
                  <a:pt x="36539" y="31096"/>
                  <a:pt x="36539" y="32491"/>
                </a:cubicBezTo>
                <a:cubicBezTo>
                  <a:pt x="36539" y="35282"/>
                  <a:pt x="35141" y="38073"/>
                  <a:pt x="30948" y="38073"/>
                </a:cubicBezTo>
                <a:close/>
                <a:moveTo>
                  <a:pt x="19567" y="55016"/>
                </a:moveTo>
                <a:lnTo>
                  <a:pt x="19567" y="55016"/>
                </a:lnTo>
                <a:cubicBezTo>
                  <a:pt x="23960" y="55016"/>
                  <a:pt x="25357" y="56411"/>
                  <a:pt x="25357" y="60598"/>
                </a:cubicBezTo>
                <a:cubicBezTo>
                  <a:pt x="25357" y="63388"/>
                  <a:pt x="23960" y="66378"/>
                  <a:pt x="19567" y="66378"/>
                </a:cubicBezTo>
                <a:cubicBezTo>
                  <a:pt x="5590" y="66378"/>
                  <a:pt x="5590" y="66378"/>
                  <a:pt x="5590" y="66378"/>
                </a:cubicBezTo>
                <a:cubicBezTo>
                  <a:pt x="1397" y="66378"/>
                  <a:pt x="0" y="63388"/>
                  <a:pt x="0" y="60598"/>
                </a:cubicBezTo>
                <a:cubicBezTo>
                  <a:pt x="0" y="56411"/>
                  <a:pt x="1397" y="55016"/>
                  <a:pt x="5590" y="55016"/>
                </a:cubicBezTo>
                <a:cubicBezTo>
                  <a:pt x="19567" y="55016"/>
                  <a:pt x="19567" y="55016"/>
                  <a:pt x="19567" y="55016"/>
                </a:cubicBezTo>
                <a:close/>
                <a:moveTo>
                  <a:pt x="59101" y="94485"/>
                </a:moveTo>
                <a:lnTo>
                  <a:pt x="59101" y="94485"/>
                </a:lnTo>
                <a:cubicBezTo>
                  <a:pt x="63494" y="94485"/>
                  <a:pt x="64891" y="95880"/>
                  <a:pt x="64891" y="100066"/>
                </a:cubicBezTo>
                <a:cubicBezTo>
                  <a:pt x="64891" y="114219"/>
                  <a:pt x="64891" y="114219"/>
                  <a:pt x="64891" y="114219"/>
                </a:cubicBezTo>
                <a:cubicBezTo>
                  <a:pt x="64891" y="118405"/>
                  <a:pt x="63494" y="119800"/>
                  <a:pt x="59101" y="119800"/>
                </a:cubicBezTo>
                <a:cubicBezTo>
                  <a:pt x="56306" y="119800"/>
                  <a:pt x="53510" y="118405"/>
                  <a:pt x="53510" y="114219"/>
                </a:cubicBezTo>
                <a:cubicBezTo>
                  <a:pt x="53510" y="100066"/>
                  <a:pt x="53510" y="100066"/>
                  <a:pt x="53510" y="100066"/>
                </a:cubicBezTo>
                <a:cubicBezTo>
                  <a:pt x="53510" y="95880"/>
                  <a:pt x="56306" y="94485"/>
                  <a:pt x="59101" y="94485"/>
                </a:cubicBezTo>
                <a:close/>
                <a:moveTo>
                  <a:pt x="87454" y="83122"/>
                </a:moveTo>
                <a:lnTo>
                  <a:pt x="87454" y="83122"/>
                </a:lnTo>
                <a:cubicBezTo>
                  <a:pt x="88851" y="83122"/>
                  <a:pt x="90249" y="83122"/>
                  <a:pt x="91647" y="84518"/>
                </a:cubicBezTo>
                <a:cubicBezTo>
                  <a:pt x="94442" y="87508"/>
                  <a:pt x="94442" y="87508"/>
                  <a:pt x="94442" y="87508"/>
                </a:cubicBezTo>
                <a:cubicBezTo>
                  <a:pt x="104226" y="97275"/>
                  <a:pt x="104226" y="97275"/>
                  <a:pt x="104226" y="97275"/>
                </a:cubicBezTo>
                <a:cubicBezTo>
                  <a:pt x="105823" y="98671"/>
                  <a:pt x="107221" y="100066"/>
                  <a:pt x="107221" y="101461"/>
                </a:cubicBezTo>
                <a:cubicBezTo>
                  <a:pt x="107221" y="104451"/>
                  <a:pt x="104226" y="107242"/>
                  <a:pt x="101430" y="107242"/>
                </a:cubicBezTo>
                <a:cubicBezTo>
                  <a:pt x="100033" y="107242"/>
                  <a:pt x="98635" y="107242"/>
                  <a:pt x="97237" y="105847"/>
                </a:cubicBezTo>
                <a:cubicBezTo>
                  <a:pt x="87454" y="95880"/>
                  <a:pt x="87454" y="95880"/>
                  <a:pt x="87454" y="95880"/>
                </a:cubicBezTo>
                <a:cubicBezTo>
                  <a:pt x="84658" y="91694"/>
                  <a:pt x="84658" y="91694"/>
                  <a:pt x="84658" y="91694"/>
                </a:cubicBezTo>
                <a:cubicBezTo>
                  <a:pt x="83261" y="91694"/>
                  <a:pt x="81663" y="90299"/>
                  <a:pt x="81663" y="88903"/>
                </a:cubicBezTo>
                <a:cubicBezTo>
                  <a:pt x="81663" y="84518"/>
                  <a:pt x="84658" y="83122"/>
                  <a:pt x="87454" y="831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0" name="Shape 4850"/>
          <p:cNvSpPr/>
          <p:nvPr/>
        </p:nvSpPr>
        <p:spPr>
          <a:xfrm>
            <a:off x="3575081" y="2741687"/>
            <a:ext cx="237005" cy="234950"/>
          </a:xfrm>
          <a:custGeom>
            <a:avLst/>
            <a:gdLst/>
            <a:ahLst/>
            <a:cxnLst/>
            <a:rect l="0" t="0" r="0" b="0"/>
            <a:pathLst>
              <a:path w="120000" h="120000" extrusionOk="0">
                <a:moveTo>
                  <a:pt x="112741" y="67730"/>
                </a:moveTo>
                <a:lnTo>
                  <a:pt x="112741" y="67730"/>
                </a:lnTo>
                <a:cubicBezTo>
                  <a:pt x="107661" y="67730"/>
                  <a:pt x="107661" y="67730"/>
                  <a:pt x="107661" y="67730"/>
                </a:cubicBezTo>
                <a:cubicBezTo>
                  <a:pt x="104274" y="67730"/>
                  <a:pt x="100887" y="64049"/>
                  <a:pt x="100887" y="60613"/>
                </a:cubicBezTo>
                <a:cubicBezTo>
                  <a:pt x="100887" y="55460"/>
                  <a:pt x="104274" y="53742"/>
                  <a:pt x="107661" y="53742"/>
                </a:cubicBezTo>
                <a:cubicBezTo>
                  <a:pt x="112741" y="53742"/>
                  <a:pt x="112741" y="53742"/>
                  <a:pt x="112741" y="53742"/>
                </a:cubicBezTo>
                <a:cubicBezTo>
                  <a:pt x="116129" y="53742"/>
                  <a:pt x="119758" y="55460"/>
                  <a:pt x="119758" y="60613"/>
                </a:cubicBezTo>
                <a:cubicBezTo>
                  <a:pt x="119758" y="64049"/>
                  <a:pt x="116129" y="67730"/>
                  <a:pt x="112741" y="67730"/>
                </a:cubicBezTo>
                <a:close/>
                <a:moveTo>
                  <a:pt x="102580" y="26012"/>
                </a:moveTo>
                <a:lnTo>
                  <a:pt x="102580" y="26012"/>
                </a:lnTo>
                <a:cubicBezTo>
                  <a:pt x="99193" y="29447"/>
                  <a:pt x="99193" y="29447"/>
                  <a:pt x="99193" y="29447"/>
                </a:cubicBezTo>
                <a:cubicBezTo>
                  <a:pt x="97500" y="31165"/>
                  <a:pt x="95806" y="32883"/>
                  <a:pt x="94112" y="32883"/>
                </a:cubicBezTo>
                <a:cubicBezTo>
                  <a:pt x="90725" y="32883"/>
                  <a:pt x="87096" y="29447"/>
                  <a:pt x="87096" y="26012"/>
                </a:cubicBezTo>
                <a:cubicBezTo>
                  <a:pt x="87096" y="24294"/>
                  <a:pt x="87096" y="22576"/>
                  <a:pt x="88790" y="20858"/>
                </a:cubicBezTo>
                <a:cubicBezTo>
                  <a:pt x="94112" y="15460"/>
                  <a:pt x="94112" y="15460"/>
                  <a:pt x="94112" y="15460"/>
                </a:cubicBezTo>
                <a:cubicBezTo>
                  <a:pt x="95806" y="13742"/>
                  <a:pt x="97500" y="13742"/>
                  <a:pt x="99193" y="13742"/>
                </a:cubicBezTo>
                <a:cubicBezTo>
                  <a:pt x="102580" y="13742"/>
                  <a:pt x="105967" y="17423"/>
                  <a:pt x="105967" y="20858"/>
                </a:cubicBezTo>
                <a:cubicBezTo>
                  <a:pt x="105967" y="22576"/>
                  <a:pt x="104274" y="24294"/>
                  <a:pt x="102580" y="26012"/>
                </a:cubicBezTo>
                <a:close/>
                <a:moveTo>
                  <a:pt x="59758" y="88343"/>
                </a:moveTo>
                <a:lnTo>
                  <a:pt x="59758" y="88343"/>
                </a:lnTo>
                <a:cubicBezTo>
                  <a:pt x="49596" y="88343"/>
                  <a:pt x="40887" y="81472"/>
                  <a:pt x="35806" y="74601"/>
                </a:cubicBezTo>
                <a:cubicBezTo>
                  <a:pt x="34112" y="67730"/>
                  <a:pt x="34112" y="67730"/>
                  <a:pt x="34112" y="67730"/>
                </a:cubicBezTo>
                <a:cubicBezTo>
                  <a:pt x="32419" y="64049"/>
                  <a:pt x="32419" y="62331"/>
                  <a:pt x="32419" y="60613"/>
                </a:cubicBezTo>
                <a:cubicBezTo>
                  <a:pt x="32419" y="45153"/>
                  <a:pt x="44516" y="32883"/>
                  <a:pt x="59758" y="32883"/>
                </a:cubicBezTo>
                <a:cubicBezTo>
                  <a:pt x="75241" y="32883"/>
                  <a:pt x="87096" y="45153"/>
                  <a:pt x="87096" y="60613"/>
                </a:cubicBezTo>
                <a:cubicBezTo>
                  <a:pt x="87096" y="76319"/>
                  <a:pt x="75241" y="88343"/>
                  <a:pt x="59758" y="88343"/>
                </a:cubicBezTo>
                <a:close/>
                <a:moveTo>
                  <a:pt x="59758" y="46871"/>
                </a:moveTo>
                <a:lnTo>
                  <a:pt x="59758" y="46871"/>
                </a:lnTo>
                <a:cubicBezTo>
                  <a:pt x="52983" y="46871"/>
                  <a:pt x="46209" y="52024"/>
                  <a:pt x="46209" y="60613"/>
                </a:cubicBezTo>
                <a:cubicBezTo>
                  <a:pt x="46209" y="67730"/>
                  <a:pt x="52983" y="74601"/>
                  <a:pt x="59758" y="74601"/>
                </a:cubicBezTo>
                <a:cubicBezTo>
                  <a:pt x="66774" y="74601"/>
                  <a:pt x="73548" y="67730"/>
                  <a:pt x="73548" y="60613"/>
                </a:cubicBezTo>
                <a:cubicBezTo>
                  <a:pt x="73548" y="52024"/>
                  <a:pt x="66774" y="46871"/>
                  <a:pt x="59758" y="46871"/>
                </a:cubicBezTo>
                <a:close/>
                <a:moveTo>
                  <a:pt x="59758" y="19141"/>
                </a:moveTo>
                <a:lnTo>
                  <a:pt x="59758" y="19141"/>
                </a:lnTo>
                <a:cubicBezTo>
                  <a:pt x="56370" y="19141"/>
                  <a:pt x="52983" y="15460"/>
                  <a:pt x="52983" y="12024"/>
                </a:cubicBezTo>
                <a:cubicBezTo>
                  <a:pt x="52983" y="6871"/>
                  <a:pt x="52983" y="6871"/>
                  <a:pt x="52983" y="6871"/>
                </a:cubicBezTo>
                <a:cubicBezTo>
                  <a:pt x="52983" y="3435"/>
                  <a:pt x="56370" y="0"/>
                  <a:pt x="59758" y="0"/>
                </a:cubicBezTo>
                <a:cubicBezTo>
                  <a:pt x="63145" y="0"/>
                  <a:pt x="66774" y="3435"/>
                  <a:pt x="66774" y="6871"/>
                </a:cubicBezTo>
                <a:cubicBezTo>
                  <a:pt x="66774" y="12024"/>
                  <a:pt x="66774" y="12024"/>
                  <a:pt x="66774" y="12024"/>
                </a:cubicBezTo>
                <a:cubicBezTo>
                  <a:pt x="66774" y="15460"/>
                  <a:pt x="63145" y="19141"/>
                  <a:pt x="59758" y="19141"/>
                </a:cubicBezTo>
                <a:close/>
                <a:moveTo>
                  <a:pt x="25645" y="32883"/>
                </a:moveTo>
                <a:lnTo>
                  <a:pt x="25645" y="32883"/>
                </a:lnTo>
                <a:cubicBezTo>
                  <a:pt x="23951" y="32883"/>
                  <a:pt x="22258" y="31165"/>
                  <a:pt x="20564" y="29447"/>
                </a:cubicBezTo>
                <a:cubicBezTo>
                  <a:pt x="17177" y="26012"/>
                  <a:pt x="17177" y="26012"/>
                  <a:pt x="17177" y="26012"/>
                </a:cubicBezTo>
                <a:cubicBezTo>
                  <a:pt x="15483" y="24294"/>
                  <a:pt x="13548" y="22576"/>
                  <a:pt x="13548" y="20858"/>
                </a:cubicBezTo>
                <a:cubicBezTo>
                  <a:pt x="13548" y="17423"/>
                  <a:pt x="17177" y="13742"/>
                  <a:pt x="20564" y="13742"/>
                </a:cubicBezTo>
                <a:cubicBezTo>
                  <a:pt x="22258" y="13742"/>
                  <a:pt x="23951" y="13742"/>
                  <a:pt x="25645" y="15460"/>
                </a:cubicBezTo>
                <a:cubicBezTo>
                  <a:pt x="30725" y="20858"/>
                  <a:pt x="30725" y="20858"/>
                  <a:pt x="30725" y="20858"/>
                </a:cubicBezTo>
                <a:cubicBezTo>
                  <a:pt x="32419" y="22576"/>
                  <a:pt x="32419" y="24294"/>
                  <a:pt x="32419" y="26012"/>
                </a:cubicBezTo>
                <a:cubicBezTo>
                  <a:pt x="32419" y="29447"/>
                  <a:pt x="29032" y="32883"/>
                  <a:pt x="25645" y="32883"/>
                </a:cubicBezTo>
                <a:close/>
                <a:moveTo>
                  <a:pt x="18870" y="60613"/>
                </a:moveTo>
                <a:lnTo>
                  <a:pt x="18870" y="60613"/>
                </a:lnTo>
                <a:cubicBezTo>
                  <a:pt x="18870" y="64049"/>
                  <a:pt x="15483" y="67730"/>
                  <a:pt x="11854" y="67730"/>
                </a:cubicBezTo>
                <a:cubicBezTo>
                  <a:pt x="6774" y="67730"/>
                  <a:pt x="6774" y="67730"/>
                  <a:pt x="6774" y="67730"/>
                </a:cubicBezTo>
                <a:cubicBezTo>
                  <a:pt x="3387" y="67730"/>
                  <a:pt x="0" y="64049"/>
                  <a:pt x="0" y="60613"/>
                </a:cubicBezTo>
                <a:cubicBezTo>
                  <a:pt x="0" y="55460"/>
                  <a:pt x="3387" y="53742"/>
                  <a:pt x="6774" y="53742"/>
                </a:cubicBezTo>
                <a:cubicBezTo>
                  <a:pt x="11854" y="53742"/>
                  <a:pt x="11854" y="53742"/>
                  <a:pt x="11854" y="53742"/>
                </a:cubicBezTo>
                <a:cubicBezTo>
                  <a:pt x="15483" y="53742"/>
                  <a:pt x="18870" y="55460"/>
                  <a:pt x="18870" y="60613"/>
                </a:cubicBezTo>
                <a:close/>
                <a:moveTo>
                  <a:pt x="20564" y="90061"/>
                </a:moveTo>
                <a:lnTo>
                  <a:pt x="20564" y="90061"/>
                </a:lnTo>
                <a:cubicBezTo>
                  <a:pt x="22258" y="88343"/>
                  <a:pt x="23951" y="88343"/>
                  <a:pt x="25645" y="88343"/>
                </a:cubicBezTo>
                <a:cubicBezTo>
                  <a:pt x="29032" y="88343"/>
                  <a:pt x="32419" y="90061"/>
                  <a:pt x="32419" y="95460"/>
                </a:cubicBezTo>
                <a:cubicBezTo>
                  <a:pt x="32419" y="97177"/>
                  <a:pt x="32419" y="98895"/>
                  <a:pt x="30725" y="98895"/>
                </a:cubicBezTo>
                <a:cubicBezTo>
                  <a:pt x="25645" y="104049"/>
                  <a:pt x="25645" y="104049"/>
                  <a:pt x="25645" y="104049"/>
                </a:cubicBezTo>
                <a:cubicBezTo>
                  <a:pt x="23951" y="105766"/>
                  <a:pt x="22258" y="105766"/>
                  <a:pt x="20564" y="105766"/>
                </a:cubicBezTo>
                <a:cubicBezTo>
                  <a:pt x="17177" y="105766"/>
                  <a:pt x="13548" y="104049"/>
                  <a:pt x="13548" y="98895"/>
                </a:cubicBezTo>
                <a:cubicBezTo>
                  <a:pt x="13548" y="97177"/>
                  <a:pt x="15483" y="95460"/>
                  <a:pt x="17177" y="95460"/>
                </a:cubicBezTo>
                <a:lnTo>
                  <a:pt x="20564" y="90061"/>
                </a:lnTo>
                <a:close/>
                <a:moveTo>
                  <a:pt x="59758" y="102331"/>
                </a:moveTo>
                <a:lnTo>
                  <a:pt x="59758" y="102331"/>
                </a:lnTo>
                <a:cubicBezTo>
                  <a:pt x="63145" y="102331"/>
                  <a:pt x="66774" y="104049"/>
                  <a:pt x="66774" y="109202"/>
                </a:cubicBezTo>
                <a:cubicBezTo>
                  <a:pt x="66774" y="112638"/>
                  <a:pt x="66774" y="112638"/>
                  <a:pt x="66774" y="112638"/>
                </a:cubicBezTo>
                <a:cubicBezTo>
                  <a:pt x="66774" y="118036"/>
                  <a:pt x="63145" y="119754"/>
                  <a:pt x="59758" y="119754"/>
                </a:cubicBezTo>
                <a:cubicBezTo>
                  <a:pt x="56370" y="119754"/>
                  <a:pt x="52983" y="118036"/>
                  <a:pt x="52983" y="112638"/>
                </a:cubicBezTo>
                <a:cubicBezTo>
                  <a:pt x="52983" y="109202"/>
                  <a:pt x="52983" y="109202"/>
                  <a:pt x="52983" y="109202"/>
                </a:cubicBezTo>
                <a:cubicBezTo>
                  <a:pt x="52983" y="104049"/>
                  <a:pt x="56370" y="102331"/>
                  <a:pt x="59758" y="102331"/>
                </a:cubicBezTo>
                <a:close/>
                <a:moveTo>
                  <a:pt x="94112" y="88343"/>
                </a:moveTo>
                <a:lnTo>
                  <a:pt x="94112" y="88343"/>
                </a:lnTo>
                <a:cubicBezTo>
                  <a:pt x="95806" y="88343"/>
                  <a:pt x="97500" y="88343"/>
                  <a:pt x="99193" y="90061"/>
                </a:cubicBezTo>
                <a:cubicBezTo>
                  <a:pt x="102580" y="95460"/>
                  <a:pt x="102580" y="95460"/>
                  <a:pt x="102580" y="95460"/>
                </a:cubicBezTo>
                <a:cubicBezTo>
                  <a:pt x="104274" y="95460"/>
                  <a:pt x="105967" y="97177"/>
                  <a:pt x="105967" y="98895"/>
                </a:cubicBezTo>
                <a:cubicBezTo>
                  <a:pt x="105967" y="104049"/>
                  <a:pt x="102580" y="105766"/>
                  <a:pt x="99193" y="105766"/>
                </a:cubicBezTo>
                <a:cubicBezTo>
                  <a:pt x="97500" y="105766"/>
                  <a:pt x="95806" y="105766"/>
                  <a:pt x="94112" y="104049"/>
                </a:cubicBezTo>
                <a:cubicBezTo>
                  <a:pt x="88790" y="98895"/>
                  <a:pt x="88790" y="98895"/>
                  <a:pt x="88790" y="98895"/>
                </a:cubicBezTo>
                <a:cubicBezTo>
                  <a:pt x="87096" y="98895"/>
                  <a:pt x="87096" y="97177"/>
                  <a:pt x="87096" y="95460"/>
                </a:cubicBezTo>
                <a:cubicBezTo>
                  <a:pt x="87096" y="90061"/>
                  <a:pt x="90725" y="88343"/>
                  <a:pt x="94112" y="8834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1" name="Shape 4851"/>
          <p:cNvSpPr/>
          <p:nvPr/>
        </p:nvSpPr>
        <p:spPr>
          <a:xfrm>
            <a:off x="3043935" y="2714169"/>
            <a:ext cx="289909" cy="289984"/>
          </a:xfrm>
          <a:custGeom>
            <a:avLst/>
            <a:gdLst/>
            <a:ahLst/>
            <a:cxnLst/>
            <a:rect l="0" t="0" r="0" b="0"/>
            <a:pathLst>
              <a:path w="120000" h="120000" extrusionOk="0">
                <a:moveTo>
                  <a:pt x="114219" y="97275"/>
                </a:moveTo>
                <a:lnTo>
                  <a:pt x="114219" y="97275"/>
                </a:lnTo>
                <a:cubicBezTo>
                  <a:pt x="95880" y="97275"/>
                  <a:pt x="95880" y="97275"/>
                  <a:pt x="95880" y="97275"/>
                </a:cubicBezTo>
                <a:cubicBezTo>
                  <a:pt x="95880" y="69169"/>
                  <a:pt x="95880" y="69169"/>
                  <a:pt x="95880" y="69169"/>
                </a:cubicBezTo>
                <a:cubicBezTo>
                  <a:pt x="108438" y="69169"/>
                  <a:pt x="108438" y="69169"/>
                  <a:pt x="108438" y="69169"/>
                </a:cubicBezTo>
                <a:cubicBezTo>
                  <a:pt x="108438" y="11362"/>
                  <a:pt x="108438" y="11362"/>
                  <a:pt x="108438" y="11362"/>
                </a:cubicBezTo>
                <a:cubicBezTo>
                  <a:pt x="40863" y="11362"/>
                  <a:pt x="40863" y="11362"/>
                  <a:pt x="40863" y="11362"/>
                </a:cubicBezTo>
                <a:cubicBezTo>
                  <a:pt x="40863" y="16943"/>
                  <a:pt x="40863" y="16943"/>
                  <a:pt x="40863" y="16943"/>
                </a:cubicBezTo>
                <a:cubicBezTo>
                  <a:pt x="29700" y="16943"/>
                  <a:pt x="29700" y="16943"/>
                  <a:pt x="29700" y="16943"/>
                </a:cubicBezTo>
                <a:cubicBezTo>
                  <a:pt x="29700" y="5780"/>
                  <a:pt x="29700" y="5780"/>
                  <a:pt x="29700" y="5780"/>
                </a:cubicBezTo>
                <a:cubicBezTo>
                  <a:pt x="29700" y="2990"/>
                  <a:pt x="32491" y="0"/>
                  <a:pt x="35282" y="0"/>
                </a:cubicBezTo>
                <a:cubicBezTo>
                  <a:pt x="114219" y="0"/>
                  <a:pt x="114219" y="0"/>
                  <a:pt x="114219" y="0"/>
                </a:cubicBezTo>
                <a:cubicBezTo>
                  <a:pt x="118405" y="0"/>
                  <a:pt x="119800" y="2990"/>
                  <a:pt x="119800" y="5780"/>
                </a:cubicBezTo>
                <a:cubicBezTo>
                  <a:pt x="119800" y="91694"/>
                  <a:pt x="119800" y="91694"/>
                  <a:pt x="119800" y="91694"/>
                </a:cubicBezTo>
                <a:cubicBezTo>
                  <a:pt x="119800" y="95880"/>
                  <a:pt x="118405" y="97275"/>
                  <a:pt x="114219" y="97275"/>
                </a:cubicBezTo>
                <a:close/>
                <a:moveTo>
                  <a:pt x="90299" y="28305"/>
                </a:moveTo>
                <a:lnTo>
                  <a:pt x="90299" y="28305"/>
                </a:lnTo>
                <a:cubicBezTo>
                  <a:pt x="90299" y="114219"/>
                  <a:pt x="90299" y="114219"/>
                  <a:pt x="90299" y="114219"/>
                </a:cubicBezTo>
                <a:cubicBezTo>
                  <a:pt x="90299" y="118405"/>
                  <a:pt x="87508" y="119800"/>
                  <a:pt x="84518" y="119800"/>
                </a:cubicBezTo>
                <a:cubicBezTo>
                  <a:pt x="5780" y="119800"/>
                  <a:pt x="5780" y="119800"/>
                  <a:pt x="5780" y="119800"/>
                </a:cubicBezTo>
                <a:cubicBezTo>
                  <a:pt x="2990" y="119800"/>
                  <a:pt x="0" y="118405"/>
                  <a:pt x="0" y="114219"/>
                </a:cubicBezTo>
                <a:cubicBezTo>
                  <a:pt x="0" y="28305"/>
                  <a:pt x="0" y="28305"/>
                  <a:pt x="0" y="28305"/>
                </a:cubicBezTo>
                <a:cubicBezTo>
                  <a:pt x="0" y="25514"/>
                  <a:pt x="2990" y="22524"/>
                  <a:pt x="5780" y="22524"/>
                </a:cubicBezTo>
                <a:cubicBezTo>
                  <a:pt x="84518" y="22524"/>
                  <a:pt x="84518" y="22524"/>
                  <a:pt x="84518" y="22524"/>
                </a:cubicBezTo>
                <a:cubicBezTo>
                  <a:pt x="87508" y="22524"/>
                  <a:pt x="90299" y="25514"/>
                  <a:pt x="90299" y="28305"/>
                </a:cubicBezTo>
                <a:close/>
                <a:moveTo>
                  <a:pt x="78936" y="33887"/>
                </a:moveTo>
                <a:lnTo>
                  <a:pt x="78936" y="33887"/>
                </a:lnTo>
                <a:cubicBezTo>
                  <a:pt x="11362" y="33887"/>
                  <a:pt x="11362" y="33887"/>
                  <a:pt x="11362" y="33887"/>
                </a:cubicBezTo>
                <a:cubicBezTo>
                  <a:pt x="11362" y="91694"/>
                  <a:pt x="11362" y="91694"/>
                  <a:pt x="11362" y="91694"/>
                </a:cubicBezTo>
                <a:cubicBezTo>
                  <a:pt x="78936" y="91694"/>
                  <a:pt x="78936" y="91694"/>
                  <a:pt x="78936" y="91694"/>
                </a:cubicBezTo>
                <a:lnTo>
                  <a:pt x="78936" y="338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2" name="Shape 4852"/>
          <p:cNvSpPr/>
          <p:nvPr/>
        </p:nvSpPr>
        <p:spPr>
          <a:xfrm>
            <a:off x="2572042" y="2741687"/>
            <a:ext cx="217959" cy="234950"/>
          </a:xfrm>
          <a:custGeom>
            <a:avLst/>
            <a:gdLst/>
            <a:ahLst/>
            <a:cxnLst/>
            <a:rect l="0" t="0" r="0" b="0"/>
            <a:pathLst>
              <a:path w="120000" h="120000" extrusionOk="0">
                <a:moveTo>
                  <a:pt x="112317" y="119754"/>
                </a:moveTo>
                <a:lnTo>
                  <a:pt x="112317" y="119754"/>
                </a:lnTo>
                <a:cubicBezTo>
                  <a:pt x="7417" y="119754"/>
                  <a:pt x="7417" y="119754"/>
                  <a:pt x="7417" y="119754"/>
                </a:cubicBezTo>
                <a:cubicBezTo>
                  <a:pt x="3708" y="119754"/>
                  <a:pt x="0" y="118036"/>
                  <a:pt x="0" y="112638"/>
                </a:cubicBezTo>
                <a:cubicBezTo>
                  <a:pt x="0" y="6871"/>
                  <a:pt x="0" y="6871"/>
                  <a:pt x="0" y="6871"/>
                </a:cubicBezTo>
                <a:cubicBezTo>
                  <a:pt x="0" y="3435"/>
                  <a:pt x="3708" y="0"/>
                  <a:pt x="7417" y="0"/>
                </a:cubicBezTo>
                <a:cubicBezTo>
                  <a:pt x="112317" y="0"/>
                  <a:pt x="112317" y="0"/>
                  <a:pt x="112317" y="0"/>
                </a:cubicBezTo>
                <a:cubicBezTo>
                  <a:pt x="117880" y="0"/>
                  <a:pt x="119735" y="3435"/>
                  <a:pt x="119735" y="6871"/>
                </a:cubicBezTo>
                <a:cubicBezTo>
                  <a:pt x="119735" y="112638"/>
                  <a:pt x="119735" y="112638"/>
                  <a:pt x="119735" y="112638"/>
                </a:cubicBezTo>
                <a:cubicBezTo>
                  <a:pt x="119735" y="118036"/>
                  <a:pt x="117880" y="119754"/>
                  <a:pt x="112317" y="119754"/>
                </a:cubicBezTo>
                <a:close/>
                <a:moveTo>
                  <a:pt x="104900" y="13742"/>
                </a:moveTo>
                <a:lnTo>
                  <a:pt x="104900" y="13742"/>
                </a:lnTo>
                <a:cubicBezTo>
                  <a:pt x="14834" y="13742"/>
                  <a:pt x="14834" y="13742"/>
                  <a:pt x="14834" y="13742"/>
                </a:cubicBezTo>
                <a:cubicBezTo>
                  <a:pt x="14834" y="84907"/>
                  <a:pt x="14834" y="84907"/>
                  <a:pt x="14834" y="84907"/>
                </a:cubicBezTo>
                <a:cubicBezTo>
                  <a:pt x="104900" y="84907"/>
                  <a:pt x="104900" y="84907"/>
                  <a:pt x="104900" y="84907"/>
                </a:cubicBezTo>
                <a:lnTo>
                  <a:pt x="104900" y="137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3" name="Shape 4853"/>
          <p:cNvSpPr/>
          <p:nvPr/>
        </p:nvSpPr>
        <p:spPr>
          <a:xfrm>
            <a:off x="2038781"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825" y="119787"/>
                  <a:pt x="113650" y="119787"/>
                </a:cubicBezTo>
                <a:cubicBezTo>
                  <a:pt x="110687" y="119787"/>
                  <a:pt x="109206" y="118303"/>
                  <a:pt x="107724" y="115335"/>
                </a:cubicBezTo>
                <a:cubicBezTo>
                  <a:pt x="101798" y="115335"/>
                  <a:pt x="101798" y="115335"/>
                  <a:pt x="101798" y="115335"/>
                </a:cubicBezTo>
                <a:cubicBezTo>
                  <a:pt x="100317" y="118303"/>
                  <a:pt x="98835" y="119787"/>
                  <a:pt x="95873" y="119787"/>
                </a:cubicBezTo>
                <a:cubicBezTo>
                  <a:pt x="92698" y="119787"/>
                  <a:pt x="91216" y="118303"/>
                  <a:pt x="89735" y="115335"/>
                </a:cubicBezTo>
                <a:cubicBezTo>
                  <a:pt x="83809" y="115335"/>
                  <a:pt x="83809" y="115335"/>
                  <a:pt x="83809" y="115335"/>
                </a:cubicBezTo>
                <a:cubicBezTo>
                  <a:pt x="82328" y="118303"/>
                  <a:pt x="80846" y="119787"/>
                  <a:pt x="77883" y="119787"/>
                </a:cubicBezTo>
                <a:cubicBezTo>
                  <a:pt x="74920" y="119787"/>
                  <a:pt x="73439" y="118303"/>
                  <a:pt x="71957" y="115335"/>
                </a:cubicBezTo>
                <a:cubicBezTo>
                  <a:pt x="65820" y="115335"/>
                  <a:pt x="65820" y="115335"/>
                  <a:pt x="65820" y="115335"/>
                </a:cubicBezTo>
                <a:cubicBezTo>
                  <a:pt x="64338" y="118303"/>
                  <a:pt x="62857" y="119787"/>
                  <a:pt x="59894" y="119787"/>
                </a:cubicBezTo>
                <a:cubicBezTo>
                  <a:pt x="56931" y="119787"/>
                  <a:pt x="55449" y="118303"/>
                  <a:pt x="53968" y="115335"/>
                </a:cubicBezTo>
                <a:cubicBezTo>
                  <a:pt x="47830" y="115335"/>
                  <a:pt x="47830" y="115335"/>
                  <a:pt x="47830" y="115335"/>
                </a:cubicBezTo>
                <a:cubicBezTo>
                  <a:pt x="46349" y="118303"/>
                  <a:pt x="44867" y="119787"/>
                  <a:pt x="41904" y="119787"/>
                </a:cubicBezTo>
                <a:cubicBezTo>
                  <a:pt x="38941" y="119787"/>
                  <a:pt x="37460" y="118303"/>
                  <a:pt x="35978" y="115335"/>
                </a:cubicBezTo>
                <a:cubicBezTo>
                  <a:pt x="30052" y="115335"/>
                  <a:pt x="30052" y="115335"/>
                  <a:pt x="30052" y="115335"/>
                </a:cubicBezTo>
                <a:cubicBezTo>
                  <a:pt x="28571" y="118303"/>
                  <a:pt x="27089" y="119787"/>
                  <a:pt x="23915" y="119787"/>
                </a:cubicBezTo>
                <a:cubicBezTo>
                  <a:pt x="20952" y="119787"/>
                  <a:pt x="19470" y="118303"/>
                  <a:pt x="17989" y="115335"/>
                </a:cubicBezTo>
                <a:cubicBezTo>
                  <a:pt x="12063" y="115335"/>
                  <a:pt x="12063" y="115335"/>
                  <a:pt x="12063" y="115335"/>
                </a:cubicBezTo>
                <a:cubicBezTo>
                  <a:pt x="10582" y="118303"/>
                  <a:pt x="9100" y="119787"/>
                  <a:pt x="6137" y="119787"/>
                </a:cubicBezTo>
                <a:cubicBezTo>
                  <a:pt x="3174" y="119787"/>
                  <a:pt x="0" y="116819"/>
                  <a:pt x="0" y="113851"/>
                </a:cubicBezTo>
                <a:cubicBezTo>
                  <a:pt x="0" y="110883"/>
                  <a:pt x="1481" y="107915"/>
                  <a:pt x="4656" y="107915"/>
                </a:cubicBezTo>
                <a:cubicBezTo>
                  <a:pt x="4656" y="100282"/>
                  <a:pt x="4656" y="100282"/>
                  <a:pt x="4656" y="100282"/>
                </a:cubicBezTo>
                <a:cubicBezTo>
                  <a:pt x="1481" y="100282"/>
                  <a:pt x="0" y="97314"/>
                  <a:pt x="0" y="95830"/>
                </a:cubicBezTo>
                <a:cubicBezTo>
                  <a:pt x="0" y="92862"/>
                  <a:pt x="1481" y="89893"/>
                  <a:pt x="4656" y="89893"/>
                </a:cubicBezTo>
                <a:cubicBezTo>
                  <a:pt x="4656" y="82261"/>
                  <a:pt x="4656" y="82261"/>
                  <a:pt x="4656" y="82261"/>
                </a:cubicBezTo>
                <a:cubicBezTo>
                  <a:pt x="1481" y="82261"/>
                  <a:pt x="0" y="79293"/>
                  <a:pt x="0" y="77809"/>
                </a:cubicBezTo>
                <a:cubicBezTo>
                  <a:pt x="0" y="74840"/>
                  <a:pt x="1481" y="71872"/>
                  <a:pt x="4656" y="71872"/>
                </a:cubicBezTo>
                <a:cubicBezTo>
                  <a:pt x="4656" y="64452"/>
                  <a:pt x="4656" y="64452"/>
                  <a:pt x="4656" y="64452"/>
                </a:cubicBezTo>
                <a:cubicBezTo>
                  <a:pt x="1481" y="64452"/>
                  <a:pt x="0" y="61272"/>
                  <a:pt x="0" y="59787"/>
                </a:cubicBezTo>
                <a:cubicBezTo>
                  <a:pt x="0" y="56819"/>
                  <a:pt x="1481" y="53851"/>
                  <a:pt x="4656" y="53851"/>
                </a:cubicBezTo>
                <a:cubicBezTo>
                  <a:pt x="4656" y="46431"/>
                  <a:pt x="4656" y="46431"/>
                  <a:pt x="4656" y="46431"/>
                </a:cubicBezTo>
                <a:cubicBezTo>
                  <a:pt x="1481" y="46431"/>
                  <a:pt x="0" y="43462"/>
                  <a:pt x="0" y="41978"/>
                </a:cubicBezTo>
                <a:cubicBezTo>
                  <a:pt x="0" y="38798"/>
                  <a:pt x="1481" y="35830"/>
                  <a:pt x="4656" y="35830"/>
                </a:cubicBezTo>
                <a:cubicBezTo>
                  <a:pt x="4656" y="28409"/>
                  <a:pt x="4656" y="28409"/>
                  <a:pt x="4656" y="28409"/>
                </a:cubicBezTo>
                <a:cubicBezTo>
                  <a:pt x="1481" y="28409"/>
                  <a:pt x="0" y="25441"/>
                  <a:pt x="0" y="23957"/>
                </a:cubicBezTo>
                <a:cubicBezTo>
                  <a:pt x="0" y="20777"/>
                  <a:pt x="1481" y="17809"/>
                  <a:pt x="4656" y="17809"/>
                </a:cubicBezTo>
                <a:cubicBezTo>
                  <a:pt x="4656" y="10388"/>
                  <a:pt x="4656" y="10388"/>
                  <a:pt x="4656" y="10388"/>
                </a:cubicBezTo>
                <a:cubicBezTo>
                  <a:pt x="1481" y="10388"/>
                  <a:pt x="0" y="7420"/>
                  <a:pt x="0" y="5936"/>
                </a:cubicBezTo>
                <a:cubicBezTo>
                  <a:pt x="0" y="1484"/>
                  <a:pt x="3174" y="0"/>
                  <a:pt x="6137" y="0"/>
                </a:cubicBezTo>
                <a:cubicBezTo>
                  <a:pt x="9100" y="0"/>
                  <a:pt x="10582" y="1484"/>
                  <a:pt x="12063" y="2968"/>
                </a:cubicBezTo>
                <a:cubicBezTo>
                  <a:pt x="17989" y="2968"/>
                  <a:pt x="17989" y="2968"/>
                  <a:pt x="17989" y="2968"/>
                </a:cubicBezTo>
                <a:cubicBezTo>
                  <a:pt x="19470" y="1484"/>
                  <a:pt x="20952" y="0"/>
                  <a:pt x="23915" y="0"/>
                </a:cubicBezTo>
                <a:cubicBezTo>
                  <a:pt x="27089" y="0"/>
                  <a:pt x="28571" y="1484"/>
                  <a:pt x="30052" y="2968"/>
                </a:cubicBezTo>
                <a:cubicBezTo>
                  <a:pt x="35978" y="2968"/>
                  <a:pt x="35978" y="2968"/>
                  <a:pt x="35978" y="2968"/>
                </a:cubicBezTo>
                <a:cubicBezTo>
                  <a:pt x="37460" y="1484"/>
                  <a:pt x="38941" y="0"/>
                  <a:pt x="41904" y="0"/>
                </a:cubicBezTo>
                <a:cubicBezTo>
                  <a:pt x="44867" y="0"/>
                  <a:pt x="46349" y="1484"/>
                  <a:pt x="47830" y="2968"/>
                </a:cubicBezTo>
                <a:cubicBezTo>
                  <a:pt x="53968" y="2968"/>
                  <a:pt x="53968" y="2968"/>
                  <a:pt x="53968" y="2968"/>
                </a:cubicBezTo>
                <a:cubicBezTo>
                  <a:pt x="55449" y="1484"/>
                  <a:pt x="56931" y="0"/>
                  <a:pt x="59894" y="0"/>
                </a:cubicBezTo>
                <a:cubicBezTo>
                  <a:pt x="62857" y="0"/>
                  <a:pt x="64338" y="1484"/>
                  <a:pt x="65820" y="2968"/>
                </a:cubicBezTo>
                <a:cubicBezTo>
                  <a:pt x="71957" y="2968"/>
                  <a:pt x="71957" y="2968"/>
                  <a:pt x="71957" y="2968"/>
                </a:cubicBezTo>
                <a:cubicBezTo>
                  <a:pt x="73439" y="1484"/>
                  <a:pt x="74920" y="0"/>
                  <a:pt x="77883" y="0"/>
                </a:cubicBezTo>
                <a:cubicBezTo>
                  <a:pt x="80846" y="0"/>
                  <a:pt x="82328" y="1484"/>
                  <a:pt x="83809" y="2968"/>
                </a:cubicBezTo>
                <a:cubicBezTo>
                  <a:pt x="89735" y="2968"/>
                  <a:pt x="89735" y="2968"/>
                  <a:pt x="89735" y="2968"/>
                </a:cubicBezTo>
                <a:cubicBezTo>
                  <a:pt x="91216" y="1484"/>
                  <a:pt x="92698" y="0"/>
                  <a:pt x="95873" y="0"/>
                </a:cubicBezTo>
                <a:cubicBezTo>
                  <a:pt x="98835" y="0"/>
                  <a:pt x="100317" y="1484"/>
                  <a:pt x="101798" y="2968"/>
                </a:cubicBezTo>
                <a:cubicBezTo>
                  <a:pt x="107724" y="2968"/>
                  <a:pt x="107724" y="2968"/>
                  <a:pt x="107724" y="2968"/>
                </a:cubicBezTo>
                <a:cubicBezTo>
                  <a:pt x="109206" y="1484"/>
                  <a:pt x="110687" y="0"/>
                  <a:pt x="113650" y="0"/>
                </a:cubicBezTo>
                <a:cubicBezTo>
                  <a:pt x="116825"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6507" y="14840"/>
                  <a:pt x="16507" y="14840"/>
                  <a:pt x="16507" y="14840"/>
                </a:cubicBezTo>
                <a:cubicBezTo>
                  <a:pt x="16507" y="103250"/>
                  <a:pt x="16507" y="103250"/>
                  <a:pt x="16507" y="103250"/>
                </a:cubicBezTo>
                <a:cubicBezTo>
                  <a:pt x="103280" y="103250"/>
                  <a:pt x="103280" y="103250"/>
                  <a:pt x="103280" y="103250"/>
                </a:cubicBezTo>
                <a:lnTo>
                  <a:pt x="103280" y="14840"/>
                </a:lnTo>
                <a:close/>
                <a:moveTo>
                  <a:pt x="52486" y="79293"/>
                </a:moveTo>
                <a:lnTo>
                  <a:pt x="52486" y="79293"/>
                </a:lnTo>
                <a:cubicBezTo>
                  <a:pt x="79365" y="44946"/>
                  <a:pt x="79365" y="44946"/>
                  <a:pt x="79365" y="44946"/>
                </a:cubicBezTo>
                <a:cubicBezTo>
                  <a:pt x="97354" y="73356"/>
                  <a:pt x="97354" y="73356"/>
                  <a:pt x="97354" y="73356"/>
                </a:cubicBezTo>
                <a:cubicBezTo>
                  <a:pt x="97354" y="97314"/>
                  <a:pt x="97354" y="97314"/>
                  <a:pt x="97354" y="97314"/>
                </a:cubicBezTo>
                <a:cubicBezTo>
                  <a:pt x="22433" y="97314"/>
                  <a:pt x="22433" y="97314"/>
                  <a:pt x="22433" y="97314"/>
                </a:cubicBezTo>
                <a:cubicBezTo>
                  <a:pt x="46349" y="73356"/>
                  <a:pt x="46349" y="73356"/>
                  <a:pt x="46349" y="73356"/>
                </a:cubicBezTo>
                <a:lnTo>
                  <a:pt x="52486" y="79293"/>
                </a:lnTo>
                <a:close/>
                <a:moveTo>
                  <a:pt x="40423" y="50883"/>
                </a:moveTo>
                <a:lnTo>
                  <a:pt x="40423" y="50883"/>
                </a:lnTo>
                <a:cubicBezTo>
                  <a:pt x="33015" y="50883"/>
                  <a:pt x="28571" y="46431"/>
                  <a:pt x="28571" y="38798"/>
                </a:cubicBezTo>
                <a:cubicBezTo>
                  <a:pt x="28571" y="32862"/>
                  <a:pt x="33015" y="26925"/>
                  <a:pt x="40423" y="26925"/>
                </a:cubicBezTo>
                <a:cubicBezTo>
                  <a:pt x="46349" y="26925"/>
                  <a:pt x="52486" y="32862"/>
                  <a:pt x="52486" y="38798"/>
                </a:cubicBezTo>
                <a:cubicBezTo>
                  <a:pt x="52486" y="46431"/>
                  <a:pt x="46349" y="50883"/>
                  <a:pt x="40423" y="508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4" name="Shape 4854"/>
          <p:cNvSpPr/>
          <p:nvPr/>
        </p:nvSpPr>
        <p:spPr>
          <a:xfrm>
            <a:off x="1535146"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613" y="119787"/>
                  <a:pt x="113650" y="119787"/>
                </a:cubicBezTo>
                <a:cubicBezTo>
                  <a:pt x="110687" y="119787"/>
                  <a:pt x="107724" y="118303"/>
                  <a:pt x="107724" y="115335"/>
                </a:cubicBezTo>
                <a:cubicBezTo>
                  <a:pt x="100317" y="115335"/>
                  <a:pt x="100317" y="115335"/>
                  <a:pt x="100317" y="115335"/>
                </a:cubicBezTo>
                <a:cubicBezTo>
                  <a:pt x="100317" y="118303"/>
                  <a:pt x="97354" y="119787"/>
                  <a:pt x="95873" y="119787"/>
                </a:cubicBezTo>
                <a:cubicBezTo>
                  <a:pt x="92698" y="119787"/>
                  <a:pt x="89735" y="118303"/>
                  <a:pt x="89735" y="115335"/>
                </a:cubicBezTo>
                <a:cubicBezTo>
                  <a:pt x="82328" y="115335"/>
                  <a:pt x="82328" y="115335"/>
                  <a:pt x="82328" y="115335"/>
                </a:cubicBezTo>
                <a:cubicBezTo>
                  <a:pt x="82328" y="118303"/>
                  <a:pt x="79365" y="119787"/>
                  <a:pt x="77883" y="119787"/>
                </a:cubicBezTo>
                <a:cubicBezTo>
                  <a:pt x="74920" y="119787"/>
                  <a:pt x="71957" y="118303"/>
                  <a:pt x="71957" y="115335"/>
                </a:cubicBezTo>
                <a:cubicBezTo>
                  <a:pt x="64338" y="115335"/>
                  <a:pt x="64338" y="115335"/>
                  <a:pt x="64338" y="115335"/>
                </a:cubicBezTo>
                <a:cubicBezTo>
                  <a:pt x="64338" y="118303"/>
                  <a:pt x="61375" y="119787"/>
                  <a:pt x="59894" y="119787"/>
                </a:cubicBezTo>
                <a:cubicBezTo>
                  <a:pt x="56931" y="119787"/>
                  <a:pt x="53968" y="118303"/>
                  <a:pt x="53968" y="115335"/>
                </a:cubicBezTo>
                <a:cubicBezTo>
                  <a:pt x="46349" y="115335"/>
                  <a:pt x="46349" y="115335"/>
                  <a:pt x="46349" y="115335"/>
                </a:cubicBezTo>
                <a:cubicBezTo>
                  <a:pt x="46349" y="118303"/>
                  <a:pt x="43386" y="119787"/>
                  <a:pt x="41904" y="119787"/>
                </a:cubicBezTo>
                <a:cubicBezTo>
                  <a:pt x="38941" y="119787"/>
                  <a:pt x="35978" y="118303"/>
                  <a:pt x="35978" y="115335"/>
                </a:cubicBezTo>
                <a:cubicBezTo>
                  <a:pt x="28571" y="115335"/>
                  <a:pt x="28571" y="115335"/>
                  <a:pt x="28571" y="115335"/>
                </a:cubicBezTo>
                <a:cubicBezTo>
                  <a:pt x="28571" y="118303"/>
                  <a:pt x="25396" y="119787"/>
                  <a:pt x="23915" y="119787"/>
                </a:cubicBezTo>
                <a:cubicBezTo>
                  <a:pt x="20952" y="119787"/>
                  <a:pt x="17989" y="118303"/>
                  <a:pt x="17989" y="115335"/>
                </a:cubicBezTo>
                <a:cubicBezTo>
                  <a:pt x="10582" y="115335"/>
                  <a:pt x="10582" y="115335"/>
                  <a:pt x="10582" y="115335"/>
                </a:cubicBezTo>
                <a:cubicBezTo>
                  <a:pt x="10582" y="118303"/>
                  <a:pt x="7619" y="119787"/>
                  <a:pt x="6137" y="119787"/>
                </a:cubicBezTo>
                <a:cubicBezTo>
                  <a:pt x="1481" y="119787"/>
                  <a:pt x="0" y="116819"/>
                  <a:pt x="0" y="113851"/>
                </a:cubicBezTo>
                <a:cubicBezTo>
                  <a:pt x="0" y="110883"/>
                  <a:pt x="1481" y="107915"/>
                  <a:pt x="2962" y="107915"/>
                </a:cubicBezTo>
                <a:cubicBezTo>
                  <a:pt x="2962" y="100282"/>
                  <a:pt x="2962" y="100282"/>
                  <a:pt x="2962" y="100282"/>
                </a:cubicBezTo>
                <a:cubicBezTo>
                  <a:pt x="1481" y="100282"/>
                  <a:pt x="0" y="97314"/>
                  <a:pt x="0" y="95830"/>
                </a:cubicBezTo>
                <a:cubicBezTo>
                  <a:pt x="0" y="92862"/>
                  <a:pt x="1481" y="89893"/>
                  <a:pt x="2962" y="89893"/>
                </a:cubicBezTo>
                <a:cubicBezTo>
                  <a:pt x="2962" y="82261"/>
                  <a:pt x="2962" y="82261"/>
                  <a:pt x="2962" y="82261"/>
                </a:cubicBezTo>
                <a:cubicBezTo>
                  <a:pt x="1481" y="82261"/>
                  <a:pt x="0" y="79293"/>
                  <a:pt x="0" y="77809"/>
                </a:cubicBezTo>
                <a:cubicBezTo>
                  <a:pt x="0" y="74840"/>
                  <a:pt x="1481" y="71872"/>
                  <a:pt x="2962" y="71872"/>
                </a:cubicBezTo>
                <a:cubicBezTo>
                  <a:pt x="2962" y="64452"/>
                  <a:pt x="2962" y="64452"/>
                  <a:pt x="2962" y="64452"/>
                </a:cubicBezTo>
                <a:cubicBezTo>
                  <a:pt x="1481" y="64452"/>
                  <a:pt x="0" y="61272"/>
                  <a:pt x="0" y="59787"/>
                </a:cubicBezTo>
                <a:cubicBezTo>
                  <a:pt x="0" y="56819"/>
                  <a:pt x="1481" y="53851"/>
                  <a:pt x="2962" y="53851"/>
                </a:cubicBezTo>
                <a:cubicBezTo>
                  <a:pt x="2962" y="46431"/>
                  <a:pt x="2962" y="46431"/>
                  <a:pt x="2962" y="46431"/>
                </a:cubicBezTo>
                <a:cubicBezTo>
                  <a:pt x="1481" y="46431"/>
                  <a:pt x="0" y="43462"/>
                  <a:pt x="0" y="41978"/>
                </a:cubicBezTo>
                <a:cubicBezTo>
                  <a:pt x="0" y="38798"/>
                  <a:pt x="1481" y="35830"/>
                  <a:pt x="2962" y="35830"/>
                </a:cubicBezTo>
                <a:cubicBezTo>
                  <a:pt x="2962" y="28409"/>
                  <a:pt x="2962" y="28409"/>
                  <a:pt x="2962" y="28409"/>
                </a:cubicBezTo>
                <a:cubicBezTo>
                  <a:pt x="1481" y="28409"/>
                  <a:pt x="0" y="25441"/>
                  <a:pt x="0" y="23957"/>
                </a:cubicBezTo>
                <a:cubicBezTo>
                  <a:pt x="0" y="20777"/>
                  <a:pt x="1481" y="17809"/>
                  <a:pt x="2962" y="17809"/>
                </a:cubicBezTo>
                <a:cubicBezTo>
                  <a:pt x="2962" y="10388"/>
                  <a:pt x="2962" y="10388"/>
                  <a:pt x="2962" y="10388"/>
                </a:cubicBezTo>
                <a:cubicBezTo>
                  <a:pt x="1481" y="10388"/>
                  <a:pt x="0" y="7420"/>
                  <a:pt x="0" y="5936"/>
                </a:cubicBezTo>
                <a:cubicBezTo>
                  <a:pt x="0" y="1484"/>
                  <a:pt x="1481" y="0"/>
                  <a:pt x="6137" y="0"/>
                </a:cubicBezTo>
                <a:cubicBezTo>
                  <a:pt x="7619" y="0"/>
                  <a:pt x="10582" y="1484"/>
                  <a:pt x="10582" y="2968"/>
                </a:cubicBezTo>
                <a:cubicBezTo>
                  <a:pt x="17989" y="2968"/>
                  <a:pt x="17989" y="2968"/>
                  <a:pt x="17989" y="2968"/>
                </a:cubicBezTo>
                <a:cubicBezTo>
                  <a:pt x="17989" y="1484"/>
                  <a:pt x="20952" y="0"/>
                  <a:pt x="23915" y="0"/>
                </a:cubicBezTo>
                <a:cubicBezTo>
                  <a:pt x="25396" y="0"/>
                  <a:pt x="28571" y="1484"/>
                  <a:pt x="28571" y="2968"/>
                </a:cubicBezTo>
                <a:cubicBezTo>
                  <a:pt x="35978" y="2968"/>
                  <a:pt x="35978" y="2968"/>
                  <a:pt x="35978" y="2968"/>
                </a:cubicBezTo>
                <a:cubicBezTo>
                  <a:pt x="35978" y="1484"/>
                  <a:pt x="38941" y="0"/>
                  <a:pt x="41904" y="0"/>
                </a:cubicBezTo>
                <a:cubicBezTo>
                  <a:pt x="43386" y="0"/>
                  <a:pt x="46349" y="1484"/>
                  <a:pt x="46349" y="2968"/>
                </a:cubicBezTo>
                <a:cubicBezTo>
                  <a:pt x="53968" y="2968"/>
                  <a:pt x="53968" y="2968"/>
                  <a:pt x="53968" y="2968"/>
                </a:cubicBezTo>
                <a:cubicBezTo>
                  <a:pt x="53968" y="1484"/>
                  <a:pt x="56931" y="0"/>
                  <a:pt x="59894" y="0"/>
                </a:cubicBezTo>
                <a:cubicBezTo>
                  <a:pt x="61375" y="0"/>
                  <a:pt x="64338" y="1484"/>
                  <a:pt x="64338" y="2968"/>
                </a:cubicBezTo>
                <a:cubicBezTo>
                  <a:pt x="71957" y="2968"/>
                  <a:pt x="71957" y="2968"/>
                  <a:pt x="71957" y="2968"/>
                </a:cubicBezTo>
                <a:cubicBezTo>
                  <a:pt x="71957" y="1484"/>
                  <a:pt x="74920" y="0"/>
                  <a:pt x="77883" y="0"/>
                </a:cubicBezTo>
                <a:cubicBezTo>
                  <a:pt x="79365" y="0"/>
                  <a:pt x="82328" y="1484"/>
                  <a:pt x="82328" y="2968"/>
                </a:cubicBezTo>
                <a:cubicBezTo>
                  <a:pt x="89735" y="2968"/>
                  <a:pt x="89735" y="2968"/>
                  <a:pt x="89735" y="2968"/>
                </a:cubicBezTo>
                <a:cubicBezTo>
                  <a:pt x="89735" y="1484"/>
                  <a:pt x="92698" y="0"/>
                  <a:pt x="95873" y="0"/>
                </a:cubicBezTo>
                <a:cubicBezTo>
                  <a:pt x="97354" y="0"/>
                  <a:pt x="100317" y="1484"/>
                  <a:pt x="100317" y="2968"/>
                </a:cubicBezTo>
                <a:cubicBezTo>
                  <a:pt x="107724" y="2968"/>
                  <a:pt x="107724" y="2968"/>
                  <a:pt x="107724" y="2968"/>
                </a:cubicBezTo>
                <a:cubicBezTo>
                  <a:pt x="107724" y="1484"/>
                  <a:pt x="110687" y="0"/>
                  <a:pt x="113650" y="0"/>
                </a:cubicBezTo>
                <a:cubicBezTo>
                  <a:pt x="116613"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5026" y="14840"/>
                  <a:pt x="15026" y="14840"/>
                  <a:pt x="15026" y="14840"/>
                </a:cubicBezTo>
                <a:cubicBezTo>
                  <a:pt x="15026" y="103250"/>
                  <a:pt x="15026" y="103250"/>
                  <a:pt x="15026" y="103250"/>
                </a:cubicBezTo>
                <a:cubicBezTo>
                  <a:pt x="103280" y="103250"/>
                  <a:pt x="103280" y="103250"/>
                  <a:pt x="103280" y="103250"/>
                </a:cubicBezTo>
                <a:lnTo>
                  <a:pt x="103280" y="1484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5" name="Shape 4855"/>
          <p:cNvSpPr/>
          <p:nvPr/>
        </p:nvSpPr>
        <p:spPr>
          <a:xfrm>
            <a:off x="7096295" y="2208287"/>
            <a:ext cx="289907" cy="289982"/>
          </a:xfrm>
          <a:custGeom>
            <a:avLst/>
            <a:gdLst/>
            <a:ahLst/>
            <a:cxnLst/>
            <a:rect l="0" t="0" r="0" b="0"/>
            <a:pathLst>
              <a:path w="120000" h="120000" extrusionOk="0">
                <a:moveTo>
                  <a:pt x="119800" y="108438"/>
                </a:moveTo>
                <a:lnTo>
                  <a:pt x="119800" y="108438"/>
                </a:lnTo>
                <a:cubicBezTo>
                  <a:pt x="119800" y="114219"/>
                  <a:pt x="114219" y="119800"/>
                  <a:pt x="108438" y="119800"/>
                </a:cubicBezTo>
                <a:cubicBezTo>
                  <a:pt x="105647" y="119800"/>
                  <a:pt x="102857" y="118405"/>
                  <a:pt x="100066"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68970" y="0"/>
                  <a:pt x="90099" y="19734"/>
                  <a:pt x="90099" y="45049"/>
                </a:cubicBezTo>
                <a:cubicBezTo>
                  <a:pt x="90099" y="53621"/>
                  <a:pt x="87308" y="60598"/>
                  <a:pt x="83122" y="67774"/>
                </a:cubicBezTo>
                <a:cubicBezTo>
                  <a:pt x="117009" y="100066"/>
                  <a:pt x="117009" y="100066"/>
                  <a:pt x="117009" y="100066"/>
                </a:cubicBezTo>
                <a:cubicBezTo>
                  <a:pt x="118405" y="102857"/>
                  <a:pt x="119800" y="105647"/>
                  <a:pt x="119800" y="108438"/>
                </a:cubicBezTo>
                <a:close/>
                <a:moveTo>
                  <a:pt x="45049" y="11362"/>
                </a:moveTo>
                <a:lnTo>
                  <a:pt x="45049" y="11362"/>
                </a:lnTo>
                <a:cubicBezTo>
                  <a:pt x="25315" y="11362"/>
                  <a:pt x="11362" y="25315"/>
                  <a:pt x="11362" y="45049"/>
                </a:cubicBezTo>
                <a:cubicBezTo>
                  <a:pt x="11362" y="63388"/>
                  <a:pt x="25315" y="78936"/>
                  <a:pt x="45049" y="78936"/>
                </a:cubicBezTo>
                <a:cubicBezTo>
                  <a:pt x="63388" y="78936"/>
                  <a:pt x="78936" y="63388"/>
                  <a:pt x="78936" y="45049"/>
                </a:cubicBezTo>
                <a:cubicBezTo>
                  <a:pt x="78936" y="25315"/>
                  <a:pt x="63388" y="11362"/>
                  <a:pt x="45049" y="11362"/>
                </a:cubicBezTo>
                <a:close/>
                <a:moveTo>
                  <a:pt x="63388" y="50830"/>
                </a:moveTo>
                <a:lnTo>
                  <a:pt x="63388" y="50830"/>
                </a:lnTo>
                <a:cubicBezTo>
                  <a:pt x="25315" y="50830"/>
                  <a:pt x="25315" y="50830"/>
                  <a:pt x="25315" y="50830"/>
                </a:cubicBezTo>
                <a:cubicBezTo>
                  <a:pt x="22524" y="50830"/>
                  <a:pt x="19734" y="48039"/>
                  <a:pt x="19734" y="45049"/>
                </a:cubicBezTo>
                <a:cubicBezTo>
                  <a:pt x="19734" y="40863"/>
                  <a:pt x="22524" y="39468"/>
                  <a:pt x="25315" y="39468"/>
                </a:cubicBezTo>
                <a:cubicBezTo>
                  <a:pt x="63388" y="39468"/>
                  <a:pt x="63388" y="39468"/>
                  <a:pt x="63388" y="39468"/>
                </a:cubicBezTo>
                <a:cubicBezTo>
                  <a:pt x="66179" y="39468"/>
                  <a:pt x="68970" y="40863"/>
                  <a:pt x="68970" y="45049"/>
                </a:cubicBezTo>
                <a:cubicBezTo>
                  <a:pt x="68970" y="48039"/>
                  <a:pt x="66179" y="50830"/>
                  <a:pt x="63388" y="50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6" name="Shape 4856"/>
          <p:cNvSpPr/>
          <p:nvPr/>
        </p:nvSpPr>
        <p:spPr>
          <a:xfrm>
            <a:off x="6586312" y="2208287"/>
            <a:ext cx="292024" cy="289982"/>
          </a:xfrm>
          <a:custGeom>
            <a:avLst/>
            <a:gdLst/>
            <a:ahLst/>
            <a:cxnLst/>
            <a:rect l="0" t="0" r="0" b="0"/>
            <a:pathLst>
              <a:path w="120000" h="120000" extrusionOk="0">
                <a:moveTo>
                  <a:pt x="119802" y="108438"/>
                </a:moveTo>
                <a:lnTo>
                  <a:pt x="119802" y="108438"/>
                </a:lnTo>
                <a:cubicBezTo>
                  <a:pt x="119802" y="114219"/>
                  <a:pt x="114088" y="119800"/>
                  <a:pt x="108571" y="119800"/>
                </a:cubicBezTo>
                <a:cubicBezTo>
                  <a:pt x="104433" y="119800"/>
                  <a:pt x="101674" y="118405"/>
                  <a:pt x="100295" y="117009"/>
                </a:cubicBezTo>
                <a:cubicBezTo>
                  <a:pt x="68177" y="83122"/>
                  <a:pt x="68177" y="83122"/>
                  <a:pt x="68177" y="83122"/>
                </a:cubicBezTo>
                <a:cubicBezTo>
                  <a:pt x="61280" y="87308"/>
                  <a:pt x="53004" y="90299"/>
                  <a:pt x="44532" y="90299"/>
                </a:cubicBezTo>
                <a:cubicBezTo>
                  <a:pt x="20886" y="90299"/>
                  <a:pt x="0" y="69169"/>
                  <a:pt x="0" y="45049"/>
                </a:cubicBezTo>
                <a:cubicBezTo>
                  <a:pt x="0" y="19734"/>
                  <a:pt x="20886" y="0"/>
                  <a:pt x="44532" y="0"/>
                </a:cubicBezTo>
                <a:cubicBezTo>
                  <a:pt x="69556" y="0"/>
                  <a:pt x="89064" y="19734"/>
                  <a:pt x="89064" y="45049"/>
                </a:cubicBezTo>
                <a:cubicBezTo>
                  <a:pt x="89064" y="53621"/>
                  <a:pt x="87684" y="60598"/>
                  <a:pt x="83546" y="67774"/>
                </a:cubicBezTo>
                <a:cubicBezTo>
                  <a:pt x="115665" y="100066"/>
                  <a:pt x="115665" y="100066"/>
                  <a:pt x="115665" y="100066"/>
                </a:cubicBezTo>
                <a:cubicBezTo>
                  <a:pt x="118423" y="102857"/>
                  <a:pt x="119802" y="105647"/>
                  <a:pt x="119802" y="108438"/>
                </a:cubicBezTo>
                <a:close/>
                <a:moveTo>
                  <a:pt x="44532" y="11362"/>
                </a:moveTo>
                <a:lnTo>
                  <a:pt x="44532" y="11362"/>
                </a:lnTo>
                <a:cubicBezTo>
                  <a:pt x="26403" y="11362"/>
                  <a:pt x="11034" y="25315"/>
                  <a:pt x="11034" y="45049"/>
                </a:cubicBezTo>
                <a:cubicBezTo>
                  <a:pt x="11034" y="63388"/>
                  <a:pt x="26403" y="78936"/>
                  <a:pt x="44532" y="78936"/>
                </a:cubicBezTo>
                <a:cubicBezTo>
                  <a:pt x="64039" y="78936"/>
                  <a:pt x="78029" y="63388"/>
                  <a:pt x="78029" y="45049"/>
                </a:cubicBezTo>
                <a:cubicBezTo>
                  <a:pt x="78029" y="25315"/>
                  <a:pt x="64039" y="11362"/>
                  <a:pt x="44532" y="11362"/>
                </a:cubicBezTo>
                <a:close/>
                <a:moveTo>
                  <a:pt x="64039" y="50830"/>
                </a:moveTo>
                <a:lnTo>
                  <a:pt x="64039" y="50830"/>
                </a:lnTo>
                <a:cubicBezTo>
                  <a:pt x="50049" y="50830"/>
                  <a:pt x="50049" y="50830"/>
                  <a:pt x="50049" y="50830"/>
                </a:cubicBezTo>
                <a:cubicBezTo>
                  <a:pt x="50049" y="63388"/>
                  <a:pt x="50049" y="63388"/>
                  <a:pt x="50049" y="63388"/>
                </a:cubicBezTo>
                <a:cubicBezTo>
                  <a:pt x="50049" y="66378"/>
                  <a:pt x="48669" y="69169"/>
                  <a:pt x="44532" y="69169"/>
                </a:cubicBezTo>
                <a:cubicBezTo>
                  <a:pt x="41773" y="69169"/>
                  <a:pt x="39014" y="66378"/>
                  <a:pt x="39014" y="63388"/>
                </a:cubicBezTo>
                <a:cubicBezTo>
                  <a:pt x="39014" y="50830"/>
                  <a:pt x="39014" y="50830"/>
                  <a:pt x="39014" y="50830"/>
                </a:cubicBezTo>
                <a:cubicBezTo>
                  <a:pt x="26403" y="50830"/>
                  <a:pt x="26403" y="50830"/>
                  <a:pt x="26403" y="50830"/>
                </a:cubicBezTo>
                <a:cubicBezTo>
                  <a:pt x="23645" y="50830"/>
                  <a:pt x="20886" y="48039"/>
                  <a:pt x="20886" y="45049"/>
                </a:cubicBezTo>
                <a:cubicBezTo>
                  <a:pt x="20886" y="40863"/>
                  <a:pt x="23645" y="39468"/>
                  <a:pt x="26403" y="39468"/>
                </a:cubicBezTo>
                <a:cubicBezTo>
                  <a:pt x="39014" y="39468"/>
                  <a:pt x="39014" y="39468"/>
                  <a:pt x="39014" y="39468"/>
                </a:cubicBezTo>
                <a:cubicBezTo>
                  <a:pt x="39014" y="25315"/>
                  <a:pt x="39014" y="25315"/>
                  <a:pt x="39014" y="25315"/>
                </a:cubicBezTo>
                <a:cubicBezTo>
                  <a:pt x="39014" y="22524"/>
                  <a:pt x="41773" y="19734"/>
                  <a:pt x="44532" y="19734"/>
                </a:cubicBezTo>
                <a:cubicBezTo>
                  <a:pt x="48669" y="19734"/>
                  <a:pt x="50049" y="22524"/>
                  <a:pt x="50049" y="25315"/>
                </a:cubicBezTo>
                <a:cubicBezTo>
                  <a:pt x="50049" y="39468"/>
                  <a:pt x="50049" y="39468"/>
                  <a:pt x="50049" y="39468"/>
                </a:cubicBezTo>
                <a:cubicBezTo>
                  <a:pt x="64039" y="39468"/>
                  <a:pt x="64039" y="39468"/>
                  <a:pt x="64039" y="39468"/>
                </a:cubicBezTo>
                <a:cubicBezTo>
                  <a:pt x="66798" y="39468"/>
                  <a:pt x="69556" y="40863"/>
                  <a:pt x="69556" y="45049"/>
                </a:cubicBezTo>
                <a:cubicBezTo>
                  <a:pt x="69556" y="48039"/>
                  <a:pt x="66798" y="50830"/>
                  <a:pt x="64039" y="50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7" name="Shape 4857"/>
          <p:cNvSpPr/>
          <p:nvPr/>
        </p:nvSpPr>
        <p:spPr>
          <a:xfrm>
            <a:off x="6082676" y="2208287"/>
            <a:ext cx="289909" cy="289982"/>
          </a:xfrm>
          <a:custGeom>
            <a:avLst/>
            <a:gdLst/>
            <a:ahLst/>
            <a:cxnLst/>
            <a:rect l="0" t="0" r="0" b="0"/>
            <a:pathLst>
              <a:path w="120000" h="120000" extrusionOk="0">
                <a:moveTo>
                  <a:pt x="116810" y="100066"/>
                </a:moveTo>
                <a:lnTo>
                  <a:pt x="116810" y="100066"/>
                </a:lnTo>
                <a:cubicBezTo>
                  <a:pt x="118405" y="102857"/>
                  <a:pt x="119800" y="105647"/>
                  <a:pt x="119800" y="108438"/>
                </a:cubicBezTo>
                <a:cubicBezTo>
                  <a:pt x="119800" y="114219"/>
                  <a:pt x="115415" y="119800"/>
                  <a:pt x="108438" y="119800"/>
                </a:cubicBezTo>
                <a:cubicBezTo>
                  <a:pt x="105647" y="119800"/>
                  <a:pt x="102857" y="118405"/>
                  <a:pt x="101461"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70365" y="0"/>
                  <a:pt x="90099" y="19734"/>
                  <a:pt x="90099" y="45049"/>
                </a:cubicBezTo>
                <a:cubicBezTo>
                  <a:pt x="90099" y="53621"/>
                  <a:pt x="87308" y="60598"/>
                  <a:pt x="84518" y="67774"/>
                </a:cubicBezTo>
                <a:cubicBezTo>
                  <a:pt x="116810" y="100066"/>
                  <a:pt x="116810" y="100066"/>
                  <a:pt x="116810" y="100066"/>
                </a:cubicBezTo>
                <a:close/>
                <a:moveTo>
                  <a:pt x="45049" y="11362"/>
                </a:moveTo>
                <a:lnTo>
                  <a:pt x="45049" y="11362"/>
                </a:lnTo>
                <a:cubicBezTo>
                  <a:pt x="26710" y="11362"/>
                  <a:pt x="11162" y="25315"/>
                  <a:pt x="11162" y="45049"/>
                </a:cubicBezTo>
                <a:cubicBezTo>
                  <a:pt x="11162" y="63388"/>
                  <a:pt x="26710" y="78936"/>
                  <a:pt x="45049" y="78936"/>
                </a:cubicBezTo>
                <a:cubicBezTo>
                  <a:pt x="63388" y="78936"/>
                  <a:pt x="78936" y="63388"/>
                  <a:pt x="78936" y="45049"/>
                </a:cubicBezTo>
                <a:cubicBezTo>
                  <a:pt x="78936" y="25315"/>
                  <a:pt x="63388" y="11362"/>
                  <a:pt x="45049"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8" name="Shape 4858"/>
          <p:cNvSpPr/>
          <p:nvPr/>
        </p:nvSpPr>
        <p:spPr>
          <a:xfrm>
            <a:off x="5576925" y="2208287"/>
            <a:ext cx="287792" cy="289982"/>
          </a:xfrm>
          <a:custGeom>
            <a:avLst/>
            <a:gdLst/>
            <a:ahLst/>
            <a:cxnLst/>
            <a:rect l="0" t="0" r="0" b="0"/>
            <a:pathLst>
              <a:path w="120000" h="120000" extrusionOk="0">
                <a:moveTo>
                  <a:pt x="59301" y="119800"/>
                </a:moveTo>
                <a:lnTo>
                  <a:pt x="59301" y="119800"/>
                </a:lnTo>
                <a:cubicBezTo>
                  <a:pt x="26755" y="119800"/>
                  <a:pt x="0" y="93089"/>
                  <a:pt x="0" y="59202"/>
                </a:cubicBezTo>
                <a:cubicBezTo>
                  <a:pt x="0" y="26910"/>
                  <a:pt x="26755" y="0"/>
                  <a:pt x="59301" y="0"/>
                </a:cubicBezTo>
                <a:cubicBezTo>
                  <a:pt x="93044" y="0"/>
                  <a:pt x="119800" y="26910"/>
                  <a:pt x="119800" y="59202"/>
                </a:cubicBezTo>
                <a:cubicBezTo>
                  <a:pt x="119800" y="93089"/>
                  <a:pt x="93044" y="119800"/>
                  <a:pt x="59301" y="119800"/>
                </a:cubicBezTo>
                <a:close/>
                <a:moveTo>
                  <a:pt x="59301" y="11362"/>
                </a:moveTo>
                <a:lnTo>
                  <a:pt x="59301" y="11362"/>
                </a:lnTo>
                <a:cubicBezTo>
                  <a:pt x="32346" y="11362"/>
                  <a:pt x="11181" y="32491"/>
                  <a:pt x="11181" y="59202"/>
                </a:cubicBezTo>
                <a:cubicBezTo>
                  <a:pt x="11181" y="85913"/>
                  <a:pt x="32346" y="108438"/>
                  <a:pt x="59301" y="108438"/>
                </a:cubicBezTo>
                <a:cubicBezTo>
                  <a:pt x="86056" y="108438"/>
                  <a:pt x="108618" y="85913"/>
                  <a:pt x="108618" y="59202"/>
                </a:cubicBezTo>
                <a:cubicBezTo>
                  <a:pt x="108618" y="32491"/>
                  <a:pt x="86056" y="11362"/>
                  <a:pt x="59301" y="11362"/>
                </a:cubicBezTo>
                <a:close/>
                <a:moveTo>
                  <a:pt x="87454" y="63388"/>
                </a:moveTo>
                <a:lnTo>
                  <a:pt x="87454" y="63388"/>
                </a:lnTo>
                <a:cubicBezTo>
                  <a:pt x="69084" y="80332"/>
                  <a:pt x="69084" y="80332"/>
                  <a:pt x="69084" y="80332"/>
                </a:cubicBezTo>
                <a:cubicBezTo>
                  <a:pt x="67687" y="81727"/>
                  <a:pt x="66289" y="81727"/>
                  <a:pt x="64891" y="81727"/>
                </a:cubicBezTo>
                <a:cubicBezTo>
                  <a:pt x="62096" y="81727"/>
                  <a:pt x="59301" y="80332"/>
                  <a:pt x="59301" y="76146"/>
                </a:cubicBezTo>
                <a:cubicBezTo>
                  <a:pt x="59301" y="74750"/>
                  <a:pt x="60698" y="73355"/>
                  <a:pt x="62096" y="71960"/>
                </a:cubicBezTo>
                <a:cubicBezTo>
                  <a:pt x="69084" y="64784"/>
                  <a:pt x="69084" y="64784"/>
                  <a:pt x="69084" y="64784"/>
                </a:cubicBezTo>
                <a:cubicBezTo>
                  <a:pt x="35141" y="64784"/>
                  <a:pt x="35141" y="64784"/>
                  <a:pt x="35141" y="64784"/>
                </a:cubicBezTo>
                <a:cubicBezTo>
                  <a:pt x="32346" y="64784"/>
                  <a:pt x="29550" y="63388"/>
                  <a:pt x="29550" y="59202"/>
                </a:cubicBezTo>
                <a:cubicBezTo>
                  <a:pt x="29550" y="56411"/>
                  <a:pt x="32346" y="53621"/>
                  <a:pt x="35141" y="53621"/>
                </a:cubicBezTo>
                <a:cubicBezTo>
                  <a:pt x="69084" y="53621"/>
                  <a:pt x="69084" y="53621"/>
                  <a:pt x="69084" y="53621"/>
                </a:cubicBezTo>
                <a:cubicBezTo>
                  <a:pt x="62096" y="46644"/>
                  <a:pt x="62096" y="46644"/>
                  <a:pt x="62096" y="46644"/>
                </a:cubicBezTo>
                <a:cubicBezTo>
                  <a:pt x="60698" y="46644"/>
                  <a:pt x="59301" y="45049"/>
                  <a:pt x="59301" y="42259"/>
                </a:cubicBezTo>
                <a:cubicBezTo>
                  <a:pt x="59301" y="39468"/>
                  <a:pt x="62096" y="36677"/>
                  <a:pt x="64891" y="36677"/>
                </a:cubicBezTo>
                <a:cubicBezTo>
                  <a:pt x="66289" y="36677"/>
                  <a:pt x="67687" y="38073"/>
                  <a:pt x="69084" y="38073"/>
                </a:cubicBezTo>
                <a:cubicBezTo>
                  <a:pt x="87454" y="55016"/>
                  <a:pt x="87454" y="55016"/>
                  <a:pt x="87454" y="55016"/>
                </a:cubicBezTo>
                <a:cubicBezTo>
                  <a:pt x="88851" y="56411"/>
                  <a:pt x="90249" y="57807"/>
                  <a:pt x="90249" y="59202"/>
                </a:cubicBezTo>
                <a:cubicBezTo>
                  <a:pt x="90249" y="61993"/>
                  <a:pt x="88851" y="63388"/>
                  <a:pt x="87454" y="6338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59" name="Shape 4859"/>
          <p:cNvSpPr/>
          <p:nvPr/>
        </p:nvSpPr>
        <p:spPr>
          <a:xfrm>
            <a:off x="5069058" y="2208287"/>
            <a:ext cx="292024" cy="289982"/>
          </a:xfrm>
          <a:custGeom>
            <a:avLst/>
            <a:gdLst/>
            <a:ahLst/>
            <a:cxnLst/>
            <a:rect l="0" t="0" r="0" b="0"/>
            <a:pathLst>
              <a:path w="120000" h="120000" extrusionOk="0">
                <a:moveTo>
                  <a:pt x="60000" y="119800"/>
                </a:moveTo>
                <a:lnTo>
                  <a:pt x="60000" y="119800"/>
                </a:lnTo>
                <a:cubicBezTo>
                  <a:pt x="26447" y="119800"/>
                  <a:pt x="0" y="93089"/>
                  <a:pt x="0" y="59202"/>
                </a:cubicBezTo>
                <a:cubicBezTo>
                  <a:pt x="0" y="26910"/>
                  <a:pt x="26447" y="0"/>
                  <a:pt x="60000" y="0"/>
                </a:cubicBezTo>
                <a:cubicBezTo>
                  <a:pt x="93355" y="0"/>
                  <a:pt x="119802" y="26910"/>
                  <a:pt x="119802" y="59202"/>
                </a:cubicBezTo>
                <a:cubicBezTo>
                  <a:pt x="119802" y="93089"/>
                  <a:pt x="93355" y="119800"/>
                  <a:pt x="60000" y="119800"/>
                </a:cubicBezTo>
                <a:close/>
                <a:moveTo>
                  <a:pt x="60000" y="11362"/>
                </a:moveTo>
                <a:lnTo>
                  <a:pt x="60000" y="11362"/>
                </a:lnTo>
                <a:cubicBezTo>
                  <a:pt x="33355" y="11362"/>
                  <a:pt x="11052" y="32491"/>
                  <a:pt x="11052" y="59202"/>
                </a:cubicBezTo>
                <a:cubicBezTo>
                  <a:pt x="11052" y="85913"/>
                  <a:pt x="33355" y="108438"/>
                  <a:pt x="60000" y="108438"/>
                </a:cubicBezTo>
                <a:cubicBezTo>
                  <a:pt x="86447" y="108438"/>
                  <a:pt x="108750" y="85913"/>
                  <a:pt x="108750" y="59202"/>
                </a:cubicBezTo>
                <a:cubicBezTo>
                  <a:pt x="108750" y="32491"/>
                  <a:pt x="86447" y="11362"/>
                  <a:pt x="60000" y="11362"/>
                </a:cubicBezTo>
                <a:close/>
                <a:moveTo>
                  <a:pt x="83684" y="64784"/>
                </a:moveTo>
                <a:lnTo>
                  <a:pt x="83684" y="64784"/>
                </a:lnTo>
                <a:cubicBezTo>
                  <a:pt x="50131" y="64784"/>
                  <a:pt x="50131" y="64784"/>
                  <a:pt x="50131" y="64784"/>
                </a:cubicBezTo>
                <a:cubicBezTo>
                  <a:pt x="58618" y="71960"/>
                  <a:pt x="58618" y="71960"/>
                  <a:pt x="58618" y="71960"/>
                </a:cubicBezTo>
                <a:cubicBezTo>
                  <a:pt x="58618" y="73355"/>
                  <a:pt x="60000" y="74750"/>
                  <a:pt x="60000" y="76146"/>
                </a:cubicBezTo>
                <a:cubicBezTo>
                  <a:pt x="60000" y="80332"/>
                  <a:pt x="57236" y="81727"/>
                  <a:pt x="54276" y="81727"/>
                </a:cubicBezTo>
                <a:cubicBezTo>
                  <a:pt x="52894" y="81727"/>
                  <a:pt x="51513" y="81727"/>
                  <a:pt x="50131" y="80332"/>
                </a:cubicBezTo>
                <a:cubicBezTo>
                  <a:pt x="31973" y="63388"/>
                  <a:pt x="31973" y="63388"/>
                  <a:pt x="31973" y="63388"/>
                </a:cubicBezTo>
                <a:cubicBezTo>
                  <a:pt x="30592" y="63388"/>
                  <a:pt x="30592" y="61993"/>
                  <a:pt x="30592" y="59202"/>
                </a:cubicBezTo>
                <a:cubicBezTo>
                  <a:pt x="30592" y="57807"/>
                  <a:pt x="30592" y="56411"/>
                  <a:pt x="31973" y="55016"/>
                </a:cubicBezTo>
                <a:cubicBezTo>
                  <a:pt x="50131" y="38073"/>
                  <a:pt x="50131" y="38073"/>
                  <a:pt x="50131" y="38073"/>
                </a:cubicBezTo>
                <a:cubicBezTo>
                  <a:pt x="51513" y="38073"/>
                  <a:pt x="52894" y="36677"/>
                  <a:pt x="54276" y="36677"/>
                </a:cubicBezTo>
                <a:cubicBezTo>
                  <a:pt x="57236" y="36677"/>
                  <a:pt x="60000" y="39468"/>
                  <a:pt x="60000" y="42259"/>
                </a:cubicBezTo>
                <a:cubicBezTo>
                  <a:pt x="60000" y="45049"/>
                  <a:pt x="58618" y="46644"/>
                  <a:pt x="58618" y="46644"/>
                </a:cubicBezTo>
                <a:cubicBezTo>
                  <a:pt x="50131" y="53621"/>
                  <a:pt x="50131" y="53621"/>
                  <a:pt x="50131" y="53621"/>
                </a:cubicBezTo>
                <a:cubicBezTo>
                  <a:pt x="83684" y="53621"/>
                  <a:pt x="83684" y="53621"/>
                  <a:pt x="83684" y="53621"/>
                </a:cubicBezTo>
                <a:cubicBezTo>
                  <a:pt x="87828" y="53621"/>
                  <a:pt x="89210" y="56411"/>
                  <a:pt x="89210" y="59202"/>
                </a:cubicBezTo>
                <a:cubicBezTo>
                  <a:pt x="89210" y="63388"/>
                  <a:pt x="87828" y="64784"/>
                  <a:pt x="83684"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0" name="Shape 4860"/>
          <p:cNvSpPr/>
          <p:nvPr/>
        </p:nvSpPr>
        <p:spPr>
          <a:xfrm>
            <a:off x="4563305" y="2208287"/>
            <a:ext cx="287792" cy="289982"/>
          </a:xfrm>
          <a:custGeom>
            <a:avLst/>
            <a:gdLst/>
            <a:ahLst/>
            <a:cxnLst/>
            <a:rect l="0" t="0" r="0" b="0"/>
            <a:pathLst>
              <a:path w="120000" h="120000" extrusionOk="0">
                <a:moveTo>
                  <a:pt x="60698" y="119800"/>
                </a:moveTo>
                <a:lnTo>
                  <a:pt x="60698" y="119800"/>
                </a:lnTo>
                <a:cubicBezTo>
                  <a:pt x="26755" y="119800"/>
                  <a:pt x="0" y="93089"/>
                  <a:pt x="0" y="59202"/>
                </a:cubicBezTo>
                <a:cubicBezTo>
                  <a:pt x="0" y="26910"/>
                  <a:pt x="26755" y="0"/>
                  <a:pt x="60698" y="0"/>
                </a:cubicBezTo>
                <a:cubicBezTo>
                  <a:pt x="93044" y="0"/>
                  <a:pt x="119800" y="26910"/>
                  <a:pt x="119800" y="59202"/>
                </a:cubicBezTo>
                <a:cubicBezTo>
                  <a:pt x="119800" y="93089"/>
                  <a:pt x="93044" y="119800"/>
                  <a:pt x="60698" y="119800"/>
                </a:cubicBezTo>
                <a:close/>
                <a:moveTo>
                  <a:pt x="60698" y="11362"/>
                </a:moveTo>
                <a:lnTo>
                  <a:pt x="60698" y="11362"/>
                </a:lnTo>
                <a:cubicBezTo>
                  <a:pt x="33743" y="11362"/>
                  <a:pt x="11181" y="32491"/>
                  <a:pt x="11181" y="59202"/>
                </a:cubicBezTo>
                <a:cubicBezTo>
                  <a:pt x="11181" y="85913"/>
                  <a:pt x="33743" y="108438"/>
                  <a:pt x="60698" y="108438"/>
                </a:cubicBezTo>
                <a:cubicBezTo>
                  <a:pt x="87454" y="108438"/>
                  <a:pt x="108618" y="85913"/>
                  <a:pt x="108618" y="59202"/>
                </a:cubicBezTo>
                <a:cubicBezTo>
                  <a:pt x="108618" y="32491"/>
                  <a:pt x="87454" y="11362"/>
                  <a:pt x="60698" y="11362"/>
                </a:cubicBezTo>
                <a:close/>
                <a:moveTo>
                  <a:pt x="77470" y="59202"/>
                </a:moveTo>
                <a:lnTo>
                  <a:pt x="77470" y="59202"/>
                </a:lnTo>
                <a:cubicBezTo>
                  <a:pt x="74675" y="59202"/>
                  <a:pt x="73277" y="59202"/>
                  <a:pt x="73277" y="57807"/>
                </a:cubicBezTo>
                <a:cubicBezTo>
                  <a:pt x="66289" y="49435"/>
                  <a:pt x="66289" y="49435"/>
                  <a:pt x="66289" y="49435"/>
                </a:cubicBezTo>
                <a:cubicBezTo>
                  <a:pt x="66289" y="84518"/>
                  <a:pt x="66289" y="84518"/>
                  <a:pt x="66289" y="84518"/>
                </a:cubicBezTo>
                <a:cubicBezTo>
                  <a:pt x="66289" y="87308"/>
                  <a:pt x="63494" y="90299"/>
                  <a:pt x="60698" y="90299"/>
                </a:cubicBezTo>
                <a:cubicBezTo>
                  <a:pt x="56306" y="90299"/>
                  <a:pt x="54908" y="87308"/>
                  <a:pt x="54908" y="84518"/>
                </a:cubicBezTo>
                <a:cubicBezTo>
                  <a:pt x="54908" y="49435"/>
                  <a:pt x="54908" y="49435"/>
                  <a:pt x="54908" y="49435"/>
                </a:cubicBezTo>
                <a:cubicBezTo>
                  <a:pt x="47920" y="57807"/>
                  <a:pt x="47920" y="57807"/>
                  <a:pt x="47920" y="57807"/>
                </a:cubicBezTo>
                <a:cubicBezTo>
                  <a:pt x="46522" y="59202"/>
                  <a:pt x="45124" y="59202"/>
                  <a:pt x="43727" y="59202"/>
                </a:cubicBezTo>
                <a:cubicBezTo>
                  <a:pt x="39334" y="59202"/>
                  <a:pt x="37936" y="57807"/>
                  <a:pt x="37936" y="53621"/>
                </a:cubicBezTo>
                <a:cubicBezTo>
                  <a:pt x="37936" y="52225"/>
                  <a:pt x="37936" y="50830"/>
                  <a:pt x="39334" y="50830"/>
                </a:cubicBezTo>
                <a:cubicBezTo>
                  <a:pt x="56306" y="31096"/>
                  <a:pt x="56306" y="31096"/>
                  <a:pt x="56306" y="31096"/>
                </a:cubicBezTo>
                <a:cubicBezTo>
                  <a:pt x="56306" y="31096"/>
                  <a:pt x="57703" y="29700"/>
                  <a:pt x="60698" y="29700"/>
                </a:cubicBezTo>
                <a:cubicBezTo>
                  <a:pt x="62096" y="29700"/>
                  <a:pt x="63494" y="31096"/>
                  <a:pt x="64891" y="31096"/>
                </a:cubicBezTo>
                <a:cubicBezTo>
                  <a:pt x="81863" y="50830"/>
                  <a:pt x="81863" y="50830"/>
                  <a:pt x="81863" y="50830"/>
                </a:cubicBezTo>
                <a:cubicBezTo>
                  <a:pt x="81863" y="50830"/>
                  <a:pt x="83261" y="52225"/>
                  <a:pt x="83261" y="53621"/>
                </a:cubicBezTo>
                <a:cubicBezTo>
                  <a:pt x="83261" y="57807"/>
                  <a:pt x="80266" y="59202"/>
                  <a:pt x="77470"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1" name="Shape 4861"/>
          <p:cNvSpPr/>
          <p:nvPr/>
        </p:nvSpPr>
        <p:spPr>
          <a:xfrm>
            <a:off x="4057555" y="2208287"/>
            <a:ext cx="287792" cy="289982"/>
          </a:xfrm>
          <a:custGeom>
            <a:avLst/>
            <a:gdLst/>
            <a:ahLst/>
            <a:cxnLst/>
            <a:rect l="0" t="0" r="0" b="0"/>
            <a:pathLst>
              <a:path w="120000" h="120000" extrusionOk="0">
                <a:moveTo>
                  <a:pt x="59101" y="119800"/>
                </a:moveTo>
                <a:lnTo>
                  <a:pt x="59101" y="119800"/>
                </a:lnTo>
                <a:cubicBezTo>
                  <a:pt x="26755" y="119800"/>
                  <a:pt x="0" y="93089"/>
                  <a:pt x="0" y="59202"/>
                </a:cubicBezTo>
                <a:cubicBezTo>
                  <a:pt x="0" y="26910"/>
                  <a:pt x="26755" y="0"/>
                  <a:pt x="59101" y="0"/>
                </a:cubicBezTo>
                <a:cubicBezTo>
                  <a:pt x="93044" y="0"/>
                  <a:pt x="119800" y="26910"/>
                  <a:pt x="119800" y="59202"/>
                </a:cubicBezTo>
                <a:cubicBezTo>
                  <a:pt x="119800" y="93089"/>
                  <a:pt x="93044" y="119800"/>
                  <a:pt x="59101" y="119800"/>
                </a:cubicBezTo>
                <a:close/>
                <a:moveTo>
                  <a:pt x="59101" y="11362"/>
                </a:moveTo>
                <a:lnTo>
                  <a:pt x="59101" y="11362"/>
                </a:lnTo>
                <a:cubicBezTo>
                  <a:pt x="32346" y="11362"/>
                  <a:pt x="11181" y="32491"/>
                  <a:pt x="11181" y="59202"/>
                </a:cubicBezTo>
                <a:cubicBezTo>
                  <a:pt x="11181" y="85913"/>
                  <a:pt x="32346" y="108438"/>
                  <a:pt x="59101" y="108438"/>
                </a:cubicBezTo>
                <a:cubicBezTo>
                  <a:pt x="86056" y="108438"/>
                  <a:pt x="108618" y="85913"/>
                  <a:pt x="108618" y="59202"/>
                </a:cubicBezTo>
                <a:cubicBezTo>
                  <a:pt x="108618" y="32491"/>
                  <a:pt x="86056" y="11362"/>
                  <a:pt x="59101" y="11362"/>
                </a:cubicBezTo>
                <a:close/>
                <a:moveTo>
                  <a:pt x="80266" y="69169"/>
                </a:moveTo>
                <a:lnTo>
                  <a:pt x="80266" y="69169"/>
                </a:lnTo>
                <a:cubicBezTo>
                  <a:pt x="63494" y="87308"/>
                  <a:pt x="63494" y="87308"/>
                  <a:pt x="63494" y="87308"/>
                </a:cubicBezTo>
                <a:cubicBezTo>
                  <a:pt x="63494" y="88903"/>
                  <a:pt x="62096" y="90299"/>
                  <a:pt x="59101" y="90299"/>
                </a:cubicBezTo>
                <a:cubicBezTo>
                  <a:pt x="57703" y="90299"/>
                  <a:pt x="56306" y="88903"/>
                  <a:pt x="54908" y="87308"/>
                </a:cubicBezTo>
                <a:cubicBezTo>
                  <a:pt x="37936" y="69169"/>
                  <a:pt x="37936" y="69169"/>
                  <a:pt x="37936" y="69169"/>
                </a:cubicBezTo>
                <a:cubicBezTo>
                  <a:pt x="37936" y="67774"/>
                  <a:pt x="36539" y="66378"/>
                  <a:pt x="36539" y="64784"/>
                </a:cubicBezTo>
                <a:cubicBezTo>
                  <a:pt x="36539" y="61993"/>
                  <a:pt x="39334" y="59202"/>
                  <a:pt x="42129" y="59202"/>
                </a:cubicBezTo>
                <a:cubicBezTo>
                  <a:pt x="45124" y="59202"/>
                  <a:pt x="46522" y="60598"/>
                  <a:pt x="46522" y="61993"/>
                </a:cubicBezTo>
                <a:cubicBezTo>
                  <a:pt x="53510" y="69169"/>
                  <a:pt x="53510" y="69169"/>
                  <a:pt x="53510" y="69169"/>
                </a:cubicBezTo>
                <a:cubicBezTo>
                  <a:pt x="53510" y="35282"/>
                  <a:pt x="53510" y="35282"/>
                  <a:pt x="53510" y="35282"/>
                </a:cubicBezTo>
                <a:cubicBezTo>
                  <a:pt x="53510" y="32491"/>
                  <a:pt x="56306" y="29700"/>
                  <a:pt x="59101" y="29700"/>
                </a:cubicBezTo>
                <a:cubicBezTo>
                  <a:pt x="63494" y="29700"/>
                  <a:pt x="64891" y="32491"/>
                  <a:pt x="64891" y="35282"/>
                </a:cubicBezTo>
                <a:cubicBezTo>
                  <a:pt x="64891" y="69169"/>
                  <a:pt x="64891" y="69169"/>
                  <a:pt x="64891" y="69169"/>
                </a:cubicBezTo>
                <a:cubicBezTo>
                  <a:pt x="71880" y="61993"/>
                  <a:pt x="71880" y="61993"/>
                  <a:pt x="71880" y="61993"/>
                </a:cubicBezTo>
                <a:cubicBezTo>
                  <a:pt x="73277" y="60598"/>
                  <a:pt x="74675" y="59202"/>
                  <a:pt x="76073" y="59202"/>
                </a:cubicBezTo>
                <a:cubicBezTo>
                  <a:pt x="80266" y="59202"/>
                  <a:pt x="81663" y="61993"/>
                  <a:pt x="81663" y="64784"/>
                </a:cubicBezTo>
                <a:cubicBezTo>
                  <a:pt x="81663" y="66378"/>
                  <a:pt x="81663" y="67774"/>
                  <a:pt x="80266" y="691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2" name="Shape 4862"/>
          <p:cNvSpPr/>
          <p:nvPr/>
        </p:nvSpPr>
        <p:spPr>
          <a:xfrm>
            <a:off x="3549687" y="2208287"/>
            <a:ext cx="292024" cy="289982"/>
          </a:xfrm>
          <a:custGeom>
            <a:avLst/>
            <a:gdLst/>
            <a:ahLst/>
            <a:cxnLst/>
            <a:rect l="0" t="0" r="0" b="0"/>
            <a:pathLst>
              <a:path w="120000" h="120000" extrusionOk="0">
                <a:moveTo>
                  <a:pt x="59901" y="119800"/>
                </a:moveTo>
                <a:lnTo>
                  <a:pt x="59901" y="119800"/>
                </a:lnTo>
                <a:cubicBezTo>
                  <a:pt x="26600" y="119800"/>
                  <a:pt x="0" y="93089"/>
                  <a:pt x="0" y="59202"/>
                </a:cubicBezTo>
                <a:cubicBezTo>
                  <a:pt x="0" y="26910"/>
                  <a:pt x="26600" y="0"/>
                  <a:pt x="59901" y="0"/>
                </a:cubicBezTo>
                <a:cubicBezTo>
                  <a:pt x="93399" y="0"/>
                  <a:pt x="119802" y="26910"/>
                  <a:pt x="119802" y="59202"/>
                </a:cubicBezTo>
                <a:cubicBezTo>
                  <a:pt x="119802" y="93089"/>
                  <a:pt x="93399" y="119800"/>
                  <a:pt x="59901" y="119800"/>
                </a:cubicBezTo>
                <a:close/>
                <a:moveTo>
                  <a:pt x="11231" y="59202"/>
                </a:moveTo>
                <a:lnTo>
                  <a:pt x="11231" y="59202"/>
                </a:lnTo>
                <a:cubicBezTo>
                  <a:pt x="11231" y="85913"/>
                  <a:pt x="33497" y="108438"/>
                  <a:pt x="59901" y="108438"/>
                </a:cubicBezTo>
                <a:cubicBezTo>
                  <a:pt x="71133" y="108438"/>
                  <a:pt x="82167" y="104252"/>
                  <a:pt x="90640" y="97275"/>
                </a:cubicBezTo>
                <a:cubicBezTo>
                  <a:pt x="22266" y="29700"/>
                  <a:pt x="22266" y="29700"/>
                  <a:pt x="22266" y="29700"/>
                </a:cubicBezTo>
                <a:cubicBezTo>
                  <a:pt x="15369" y="38073"/>
                  <a:pt x="11231" y="48039"/>
                  <a:pt x="11231" y="59202"/>
                </a:cubicBezTo>
                <a:close/>
                <a:moveTo>
                  <a:pt x="59901" y="11362"/>
                </a:moveTo>
                <a:lnTo>
                  <a:pt x="59901" y="11362"/>
                </a:lnTo>
                <a:cubicBezTo>
                  <a:pt x="48866" y="11362"/>
                  <a:pt x="37635" y="14152"/>
                  <a:pt x="29359" y="21129"/>
                </a:cubicBezTo>
                <a:cubicBezTo>
                  <a:pt x="97536" y="90299"/>
                  <a:pt x="97536" y="90299"/>
                  <a:pt x="97536" y="90299"/>
                </a:cubicBezTo>
                <a:cubicBezTo>
                  <a:pt x="104433" y="81727"/>
                  <a:pt x="108768" y="70564"/>
                  <a:pt x="108768" y="59202"/>
                </a:cubicBezTo>
                <a:cubicBezTo>
                  <a:pt x="108768" y="32491"/>
                  <a:pt x="86502" y="11362"/>
                  <a:pt x="59901"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3" name="Shape 4863"/>
          <p:cNvSpPr/>
          <p:nvPr/>
        </p:nvSpPr>
        <p:spPr>
          <a:xfrm>
            <a:off x="3043935" y="2208287"/>
            <a:ext cx="289909" cy="289982"/>
          </a:xfrm>
          <a:custGeom>
            <a:avLst/>
            <a:gdLst/>
            <a:ahLst/>
            <a:cxnLst/>
            <a:rect l="0" t="0" r="0" b="0"/>
            <a:pathLst>
              <a:path w="120000" h="120000" extrusionOk="0">
                <a:moveTo>
                  <a:pt x="60598" y="119800"/>
                </a:moveTo>
                <a:lnTo>
                  <a:pt x="60598" y="119800"/>
                </a:lnTo>
                <a:cubicBezTo>
                  <a:pt x="26910" y="119800"/>
                  <a:pt x="0" y="93089"/>
                  <a:pt x="0" y="59202"/>
                </a:cubicBezTo>
                <a:cubicBezTo>
                  <a:pt x="0" y="26910"/>
                  <a:pt x="269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508" y="108438"/>
                  <a:pt x="108438" y="85913"/>
                  <a:pt x="108438" y="59202"/>
                </a:cubicBezTo>
                <a:cubicBezTo>
                  <a:pt x="108438" y="32491"/>
                  <a:pt x="87508" y="11362"/>
                  <a:pt x="60598" y="11362"/>
                </a:cubicBezTo>
                <a:close/>
                <a:moveTo>
                  <a:pt x="80332" y="85913"/>
                </a:moveTo>
                <a:lnTo>
                  <a:pt x="80332" y="85913"/>
                </a:lnTo>
                <a:cubicBezTo>
                  <a:pt x="78936" y="85913"/>
                  <a:pt x="77541" y="85913"/>
                  <a:pt x="77541" y="84518"/>
                </a:cubicBezTo>
                <a:cubicBezTo>
                  <a:pt x="60598" y="67774"/>
                  <a:pt x="60598" y="67774"/>
                  <a:pt x="60598" y="67774"/>
                </a:cubicBezTo>
                <a:cubicBezTo>
                  <a:pt x="43654" y="84518"/>
                  <a:pt x="43654" y="84518"/>
                  <a:pt x="43654" y="84518"/>
                </a:cubicBezTo>
                <a:cubicBezTo>
                  <a:pt x="42259" y="85913"/>
                  <a:pt x="40863" y="85913"/>
                  <a:pt x="39468" y="85913"/>
                </a:cubicBezTo>
                <a:cubicBezTo>
                  <a:pt x="36677" y="85913"/>
                  <a:pt x="33887" y="83122"/>
                  <a:pt x="33887" y="80332"/>
                </a:cubicBezTo>
                <a:cubicBezTo>
                  <a:pt x="33887" y="78936"/>
                  <a:pt x="33887" y="77541"/>
                  <a:pt x="35282" y="76146"/>
                </a:cubicBezTo>
                <a:cubicBezTo>
                  <a:pt x="52225" y="59202"/>
                  <a:pt x="52225" y="59202"/>
                  <a:pt x="52225" y="59202"/>
                </a:cubicBezTo>
                <a:cubicBezTo>
                  <a:pt x="35282" y="42259"/>
                  <a:pt x="35282" y="42259"/>
                  <a:pt x="35282" y="42259"/>
                </a:cubicBezTo>
                <a:cubicBezTo>
                  <a:pt x="33887" y="42259"/>
                  <a:pt x="33887" y="40863"/>
                  <a:pt x="33887" y="39468"/>
                </a:cubicBezTo>
                <a:cubicBezTo>
                  <a:pt x="33887" y="35282"/>
                  <a:pt x="36677" y="33887"/>
                  <a:pt x="39468" y="33887"/>
                </a:cubicBezTo>
                <a:cubicBezTo>
                  <a:pt x="40863" y="33887"/>
                  <a:pt x="42259" y="33887"/>
                  <a:pt x="43654" y="35282"/>
                </a:cubicBezTo>
                <a:cubicBezTo>
                  <a:pt x="60598" y="52225"/>
                  <a:pt x="60598" y="52225"/>
                  <a:pt x="60598" y="52225"/>
                </a:cubicBezTo>
                <a:cubicBezTo>
                  <a:pt x="77541" y="35282"/>
                  <a:pt x="77541" y="35282"/>
                  <a:pt x="77541" y="35282"/>
                </a:cubicBezTo>
                <a:cubicBezTo>
                  <a:pt x="77541" y="33887"/>
                  <a:pt x="78936" y="33887"/>
                  <a:pt x="80332" y="33887"/>
                </a:cubicBezTo>
                <a:cubicBezTo>
                  <a:pt x="84518" y="33887"/>
                  <a:pt x="85913" y="35282"/>
                  <a:pt x="85913" y="39468"/>
                </a:cubicBezTo>
                <a:cubicBezTo>
                  <a:pt x="85913" y="40863"/>
                  <a:pt x="85913" y="42259"/>
                  <a:pt x="84518" y="42259"/>
                </a:cubicBezTo>
                <a:cubicBezTo>
                  <a:pt x="67774" y="59202"/>
                  <a:pt x="67774" y="59202"/>
                  <a:pt x="67774" y="59202"/>
                </a:cubicBezTo>
                <a:cubicBezTo>
                  <a:pt x="84518" y="76146"/>
                  <a:pt x="84518" y="76146"/>
                  <a:pt x="84518" y="76146"/>
                </a:cubicBezTo>
                <a:cubicBezTo>
                  <a:pt x="85913" y="77541"/>
                  <a:pt x="85913" y="78936"/>
                  <a:pt x="85913" y="80332"/>
                </a:cubicBezTo>
                <a:cubicBezTo>
                  <a:pt x="85913" y="83122"/>
                  <a:pt x="84518" y="85913"/>
                  <a:pt x="80332"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4" name="Shape 4864"/>
          <p:cNvSpPr/>
          <p:nvPr/>
        </p:nvSpPr>
        <p:spPr>
          <a:xfrm>
            <a:off x="2538184" y="2208287"/>
            <a:ext cx="289907" cy="289982"/>
          </a:xfrm>
          <a:custGeom>
            <a:avLst/>
            <a:gdLst/>
            <a:ahLst/>
            <a:cxnLst/>
            <a:rect l="0" t="0" r="0" b="0"/>
            <a:pathLst>
              <a:path w="120000" h="120000" extrusionOk="0">
                <a:moveTo>
                  <a:pt x="59202" y="119800"/>
                </a:moveTo>
                <a:lnTo>
                  <a:pt x="59202" y="119800"/>
                </a:lnTo>
                <a:cubicBezTo>
                  <a:pt x="26910" y="119800"/>
                  <a:pt x="0" y="93089"/>
                  <a:pt x="0" y="59202"/>
                </a:cubicBezTo>
                <a:cubicBezTo>
                  <a:pt x="0" y="26910"/>
                  <a:pt x="26910" y="0"/>
                  <a:pt x="59202" y="0"/>
                </a:cubicBezTo>
                <a:cubicBezTo>
                  <a:pt x="93089" y="0"/>
                  <a:pt x="119800" y="26910"/>
                  <a:pt x="119800" y="59202"/>
                </a:cubicBezTo>
                <a:cubicBezTo>
                  <a:pt x="119800" y="93089"/>
                  <a:pt x="93089"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moveTo>
                  <a:pt x="85913" y="48039"/>
                </a:moveTo>
                <a:lnTo>
                  <a:pt x="85913" y="48039"/>
                </a:lnTo>
                <a:cubicBezTo>
                  <a:pt x="56411" y="78936"/>
                  <a:pt x="56411" y="78936"/>
                  <a:pt x="56411" y="78936"/>
                </a:cubicBezTo>
                <a:cubicBezTo>
                  <a:pt x="55016" y="80332"/>
                  <a:pt x="53621" y="80332"/>
                  <a:pt x="52225" y="80332"/>
                </a:cubicBezTo>
                <a:cubicBezTo>
                  <a:pt x="50830" y="80332"/>
                  <a:pt x="49435" y="80332"/>
                  <a:pt x="47840" y="78936"/>
                </a:cubicBezTo>
                <a:cubicBezTo>
                  <a:pt x="31096" y="61993"/>
                  <a:pt x="31096" y="61993"/>
                  <a:pt x="31096" y="61993"/>
                </a:cubicBezTo>
                <a:cubicBezTo>
                  <a:pt x="29700" y="60598"/>
                  <a:pt x="29700" y="59202"/>
                  <a:pt x="29700" y="57807"/>
                </a:cubicBezTo>
                <a:cubicBezTo>
                  <a:pt x="29700" y="55016"/>
                  <a:pt x="32491" y="52225"/>
                  <a:pt x="35282" y="52225"/>
                </a:cubicBezTo>
                <a:cubicBezTo>
                  <a:pt x="36677" y="52225"/>
                  <a:pt x="38073" y="52225"/>
                  <a:pt x="39468" y="53621"/>
                </a:cubicBezTo>
                <a:cubicBezTo>
                  <a:pt x="52225" y="66378"/>
                  <a:pt x="52225" y="66378"/>
                  <a:pt x="52225" y="66378"/>
                </a:cubicBezTo>
                <a:cubicBezTo>
                  <a:pt x="78936" y="40863"/>
                  <a:pt x="78936" y="40863"/>
                  <a:pt x="78936" y="40863"/>
                </a:cubicBezTo>
                <a:cubicBezTo>
                  <a:pt x="78936" y="39468"/>
                  <a:pt x="80332" y="39468"/>
                  <a:pt x="81727" y="39468"/>
                </a:cubicBezTo>
                <a:cubicBezTo>
                  <a:pt x="85913" y="39468"/>
                  <a:pt x="87308" y="40863"/>
                  <a:pt x="87308" y="45049"/>
                </a:cubicBezTo>
                <a:cubicBezTo>
                  <a:pt x="87308" y="46644"/>
                  <a:pt x="87308" y="48039"/>
                  <a:pt x="85913" y="48039"/>
                </a:cubicBezTo>
                <a:close/>
                <a:moveTo>
                  <a:pt x="85913" y="39468"/>
                </a:moveTo>
                <a:lnTo>
                  <a:pt x="85913" y="39468"/>
                </a:lnTo>
                <a:close/>
                <a:moveTo>
                  <a:pt x="39468" y="85913"/>
                </a:moveTo>
                <a:lnTo>
                  <a:pt x="39468" y="85913"/>
                </a:lnTo>
                <a:close/>
                <a:moveTo>
                  <a:pt x="80332" y="85913"/>
                </a:moveTo>
                <a:lnTo>
                  <a:pt x="80332" y="85913"/>
                </a:lnTo>
                <a:close/>
                <a:moveTo>
                  <a:pt x="85913" y="80332"/>
                </a:moveTo>
                <a:lnTo>
                  <a:pt x="85913" y="8033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5" name="Shape 4865"/>
          <p:cNvSpPr/>
          <p:nvPr/>
        </p:nvSpPr>
        <p:spPr>
          <a:xfrm>
            <a:off x="2030317" y="2208287"/>
            <a:ext cx="292024" cy="289982"/>
          </a:xfrm>
          <a:custGeom>
            <a:avLst/>
            <a:gdLst/>
            <a:ahLst/>
            <a:cxnLst/>
            <a:rect l="0" t="0" r="0" b="0"/>
            <a:pathLst>
              <a:path w="120000" h="120000" extrusionOk="0">
                <a:moveTo>
                  <a:pt x="59901" y="119800"/>
                </a:moveTo>
                <a:lnTo>
                  <a:pt x="59901" y="119800"/>
                </a:lnTo>
                <a:cubicBezTo>
                  <a:pt x="26403" y="119800"/>
                  <a:pt x="0" y="93089"/>
                  <a:pt x="0" y="59202"/>
                </a:cubicBezTo>
                <a:cubicBezTo>
                  <a:pt x="0" y="26910"/>
                  <a:pt x="26403" y="0"/>
                  <a:pt x="59901" y="0"/>
                </a:cubicBezTo>
                <a:cubicBezTo>
                  <a:pt x="93399" y="0"/>
                  <a:pt x="119802" y="26910"/>
                  <a:pt x="119802" y="59202"/>
                </a:cubicBezTo>
                <a:cubicBezTo>
                  <a:pt x="119802" y="93089"/>
                  <a:pt x="93399" y="119800"/>
                  <a:pt x="59901" y="119800"/>
                </a:cubicBezTo>
                <a:close/>
                <a:moveTo>
                  <a:pt x="59901" y="11362"/>
                </a:moveTo>
                <a:lnTo>
                  <a:pt x="59901" y="11362"/>
                </a:lnTo>
                <a:cubicBezTo>
                  <a:pt x="33497" y="11362"/>
                  <a:pt x="11231" y="32491"/>
                  <a:pt x="11231" y="59202"/>
                </a:cubicBezTo>
                <a:cubicBezTo>
                  <a:pt x="11231" y="85913"/>
                  <a:pt x="33497" y="108438"/>
                  <a:pt x="59901" y="108438"/>
                </a:cubicBezTo>
                <a:cubicBezTo>
                  <a:pt x="86305" y="108438"/>
                  <a:pt x="108571" y="85913"/>
                  <a:pt x="108571" y="59202"/>
                </a:cubicBezTo>
                <a:cubicBezTo>
                  <a:pt x="108571" y="32491"/>
                  <a:pt x="86305" y="11362"/>
                  <a:pt x="59901" y="11362"/>
                </a:cubicBezTo>
                <a:close/>
                <a:moveTo>
                  <a:pt x="83546" y="64784"/>
                </a:moveTo>
                <a:lnTo>
                  <a:pt x="83546" y="64784"/>
                </a:lnTo>
                <a:cubicBezTo>
                  <a:pt x="72512" y="64784"/>
                  <a:pt x="72512" y="64784"/>
                  <a:pt x="72512" y="64784"/>
                </a:cubicBezTo>
                <a:cubicBezTo>
                  <a:pt x="65418" y="64784"/>
                  <a:pt x="65418" y="64784"/>
                  <a:pt x="65418" y="64784"/>
                </a:cubicBezTo>
                <a:cubicBezTo>
                  <a:pt x="54384" y="64784"/>
                  <a:pt x="54384" y="64784"/>
                  <a:pt x="54384" y="64784"/>
                </a:cubicBezTo>
                <a:cubicBezTo>
                  <a:pt x="47290" y="64784"/>
                  <a:pt x="47290" y="64784"/>
                  <a:pt x="47290" y="64784"/>
                </a:cubicBezTo>
                <a:cubicBezTo>
                  <a:pt x="36256" y="64784"/>
                  <a:pt x="36256" y="64784"/>
                  <a:pt x="36256" y="64784"/>
                </a:cubicBezTo>
                <a:cubicBezTo>
                  <a:pt x="32118" y="64784"/>
                  <a:pt x="30738" y="63388"/>
                  <a:pt x="30738" y="59202"/>
                </a:cubicBezTo>
                <a:cubicBezTo>
                  <a:pt x="30738" y="56411"/>
                  <a:pt x="32118" y="53621"/>
                  <a:pt x="36256" y="53621"/>
                </a:cubicBezTo>
                <a:cubicBezTo>
                  <a:pt x="48669" y="53621"/>
                  <a:pt x="48669" y="53621"/>
                  <a:pt x="48669" y="53621"/>
                </a:cubicBezTo>
                <a:cubicBezTo>
                  <a:pt x="54384" y="53621"/>
                  <a:pt x="54384" y="53621"/>
                  <a:pt x="54384" y="53621"/>
                </a:cubicBezTo>
                <a:cubicBezTo>
                  <a:pt x="65418" y="53621"/>
                  <a:pt x="65418" y="53621"/>
                  <a:pt x="65418" y="53621"/>
                </a:cubicBezTo>
                <a:cubicBezTo>
                  <a:pt x="72512" y="53621"/>
                  <a:pt x="72512" y="53621"/>
                  <a:pt x="72512" y="53621"/>
                </a:cubicBezTo>
                <a:cubicBezTo>
                  <a:pt x="83546" y="53621"/>
                  <a:pt x="83546" y="53621"/>
                  <a:pt x="83546" y="53621"/>
                </a:cubicBezTo>
                <a:cubicBezTo>
                  <a:pt x="87684" y="53621"/>
                  <a:pt x="89064" y="56411"/>
                  <a:pt x="89064" y="59202"/>
                </a:cubicBezTo>
                <a:cubicBezTo>
                  <a:pt x="89064" y="63388"/>
                  <a:pt x="87684" y="64784"/>
                  <a:pt x="83546"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6" name="Shape 4866"/>
          <p:cNvSpPr/>
          <p:nvPr/>
        </p:nvSpPr>
        <p:spPr>
          <a:xfrm>
            <a:off x="1524564" y="2208287"/>
            <a:ext cx="289909" cy="289982"/>
          </a:xfrm>
          <a:custGeom>
            <a:avLst/>
            <a:gdLst/>
            <a:ahLst/>
            <a:cxnLst/>
            <a:rect l="0" t="0" r="0" b="0"/>
            <a:pathLst>
              <a:path w="120000" h="120000" extrusionOk="0">
                <a:moveTo>
                  <a:pt x="60598" y="119800"/>
                </a:moveTo>
                <a:lnTo>
                  <a:pt x="60598" y="119800"/>
                </a:lnTo>
                <a:cubicBezTo>
                  <a:pt x="26710" y="119800"/>
                  <a:pt x="0" y="93089"/>
                  <a:pt x="0" y="59202"/>
                </a:cubicBezTo>
                <a:cubicBezTo>
                  <a:pt x="0" y="26910"/>
                  <a:pt x="267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308" y="108438"/>
                  <a:pt x="108438" y="85913"/>
                  <a:pt x="108438" y="59202"/>
                </a:cubicBezTo>
                <a:cubicBezTo>
                  <a:pt x="108438" y="32491"/>
                  <a:pt x="87308" y="11362"/>
                  <a:pt x="60598" y="11362"/>
                </a:cubicBezTo>
                <a:close/>
                <a:moveTo>
                  <a:pt x="84518" y="64784"/>
                </a:moveTo>
                <a:lnTo>
                  <a:pt x="84518" y="64784"/>
                </a:lnTo>
                <a:cubicBezTo>
                  <a:pt x="66179" y="64784"/>
                  <a:pt x="66179" y="64784"/>
                  <a:pt x="66179" y="64784"/>
                </a:cubicBezTo>
                <a:cubicBezTo>
                  <a:pt x="66179" y="84518"/>
                  <a:pt x="66179" y="84518"/>
                  <a:pt x="66179" y="84518"/>
                </a:cubicBezTo>
                <a:cubicBezTo>
                  <a:pt x="66179" y="87308"/>
                  <a:pt x="63388" y="90299"/>
                  <a:pt x="60598" y="90299"/>
                </a:cubicBezTo>
                <a:cubicBezTo>
                  <a:pt x="56411" y="90299"/>
                  <a:pt x="55016" y="87308"/>
                  <a:pt x="55016" y="84518"/>
                </a:cubicBezTo>
                <a:cubicBezTo>
                  <a:pt x="55016" y="64784"/>
                  <a:pt x="55016" y="64784"/>
                  <a:pt x="55016" y="64784"/>
                </a:cubicBezTo>
                <a:cubicBezTo>
                  <a:pt x="35282" y="64784"/>
                  <a:pt x="35282" y="64784"/>
                  <a:pt x="35282" y="64784"/>
                </a:cubicBezTo>
                <a:cubicBezTo>
                  <a:pt x="32491" y="64784"/>
                  <a:pt x="29501" y="63388"/>
                  <a:pt x="29501" y="59202"/>
                </a:cubicBezTo>
                <a:cubicBezTo>
                  <a:pt x="29501" y="56411"/>
                  <a:pt x="32491" y="53621"/>
                  <a:pt x="35282" y="53621"/>
                </a:cubicBezTo>
                <a:cubicBezTo>
                  <a:pt x="55016" y="53621"/>
                  <a:pt x="55016" y="53621"/>
                  <a:pt x="55016" y="53621"/>
                </a:cubicBezTo>
                <a:cubicBezTo>
                  <a:pt x="55016" y="35282"/>
                  <a:pt x="55016" y="35282"/>
                  <a:pt x="55016" y="35282"/>
                </a:cubicBezTo>
                <a:cubicBezTo>
                  <a:pt x="55016" y="32491"/>
                  <a:pt x="56411" y="29700"/>
                  <a:pt x="60598" y="29700"/>
                </a:cubicBezTo>
                <a:cubicBezTo>
                  <a:pt x="63388" y="29700"/>
                  <a:pt x="66179" y="32491"/>
                  <a:pt x="66179" y="35282"/>
                </a:cubicBezTo>
                <a:cubicBezTo>
                  <a:pt x="66179" y="53621"/>
                  <a:pt x="66179" y="53621"/>
                  <a:pt x="66179" y="53621"/>
                </a:cubicBezTo>
                <a:cubicBezTo>
                  <a:pt x="84518" y="53621"/>
                  <a:pt x="84518" y="53621"/>
                  <a:pt x="84518" y="53621"/>
                </a:cubicBezTo>
                <a:cubicBezTo>
                  <a:pt x="87308" y="53621"/>
                  <a:pt x="90099" y="56411"/>
                  <a:pt x="90099" y="59202"/>
                </a:cubicBezTo>
                <a:cubicBezTo>
                  <a:pt x="90099" y="63388"/>
                  <a:pt x="87308" y="64784"/>
                  <a:pt x="84518"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7" name="Shape 4867"/>
          <p:cNvSpPr/>
          <p:nvPr/>
        </p:nvSpPr>
        <p:spPr>
          <a:xfrm>
            <a:off x="7096295" y="1700287"/>
            <a:ext cx="289907" cy="292100"/>
          </a:xfrm>
          <a:custGeom>
            <a:avLst/>
            <a:gdLst/>
            <a:ahLst/>
            <a:cxnLst/>
            <a:rect l="0" t="0" r="0" b="0"/>
            <a:pathLst>
              <a:path w="120000" h="120000" extrusionOk="0">
                <a:moveTo>
                  <a:pt x="59202" y="119802"/>
                </a:moveTo>
                <a:lnTo>
                  <a:pt x="59202" y="119802"/>
                </a:lnTo>
                <a:cubicBezTo>
                  <a:pt x="26710" y="119802"/>
                  <a:pt x="0" y="93399"/>
                  <a:pt x="0" y="59901"/>
                </a:cubicBezTo>
                <a:cubicBezTo>
                  <a:pt x="0" y="26403"/>
                  <a:pt x="26710" y="0"/>
                  <a:pt x="59202" y="0"/>
                </a:cubicBezTo>
                <a:cubicBezTo>
                  <a:pt x="92890" y="0"/>
                  <a:pt x="119800" y="26403"/>
                  <a:pt x="119800" y="59901"/>
                </a:cubicBezTo>
                <a:cubicBezTo>
                  <a:pt x="119800" y="93399"/>
                  <a:pt x="92890" y="119802"/>
                  <a:pt x="59202" y="119802"/>
                </a:cubicBezTo>
                <a:close/>
                <a:moveTo>
                  <a:pt x="92890" y="25024"/>
                </a:moveTo>
                <a:lnTo>
                  <a:pt x="92890" y="25024"/>
                </a:lnTo>
                <a:cubicBezTo>
                  <a:pt x="92890" y="25024"/>
                  <a:pt x="92890" y="25024"/>
                  <a:pt x="92890" y="23645"/>
                </a:cubicBezTo>
                <a:lnTo>
                  <a:pt x="91495" y="23645"/>
                </a:lnTo>
                <a:cubicBezTo>
                  <a:pt x="91495" y="23645"/>
                  <a:pt x="91495" y="23645"/>
                  <a:pt x="91495" y="25024"/>
                </a:cubicBezTo>
                <a:cubicBezTo>
                  <a:pt x="91495" y="25024"/>
                  <a:pt x="91495" y="25024"/>
                  <a:pt x="92890" y="25024"/>
                </a:cubicBezTo>
                <a:cubicBezTo>
                  <a:pt x="92890" y="26403"/>
                  <a:pt x="92890" y="26403"/>
                  <a:pt x="91495" y="26403"/>
                </a:cubicBezTo>
                <a:cubicBezTo>
                  <a:pt x="91495" y="27783"/>
                  <a:pt x="91495" y="27783"/>
                  <a:pt x="91495" y="27783"/>
                </a:cubicBezTo>
                <a:lnTo>
                  <a:pt x="90099" y="27783"/>
                </a:lnTo>
                <a:cubicBezTo>
                  <a:pt x="90099" y="27783"/>
                  <a:pt x="90099" y="27783"/>
                  <a:pt x="91495" y="27783"/>
                </a:cubicBezTo>
                <a:cubicBezTo>
                  <a:pt x="91495" y="27783"/>
                  <a:pt x="91495" y="27783"/>
                  <a:pt x="92890" y="27783"/>
                </a:cubicBezTo>
                <a:cubicBezTo>
                  <a:pt x="92890" y="26403"/>
                  <a:pt x="92890" y="26403"/>
                  <a:pt x="92890" y="26403"/>
                </a:cubicBezTo>
                <a:cubicBezTo>
                  <a:pt x="92890" y="25024"/>
                  <a:pt x="92890" y="25024"/>
                  <a:pt x="94485" y="25024"/>
                </a:cubicBezTo>
                <a:lnTo>
                  <a:pt x="92890" y="25024"/>
                </a:lnTo>
                <a:close/>
                <a:moveTo>
                  <a:pt x="94485" y="26403"/>
                </a:moveTo>
                <a:lnTo>
                  <a:pt x="94485" y="26403"/>
                </a:lnTo>
                <a:close/>
                <a:moveTo>
                  <a:pt x="108438" y="66798"/>
                </a:moveTo>
                <a:lnTo>
                  <a:pt x="108438" y="66798"/>
                </a:lnTo>
                <a:cubicBezTo>
                  <a:pt x="108438" y="65418"/>
                  <a:pt x="108438" y="64039"/>
                  <a:pt x="108438" y="64039"/>
                </a:cubicBezTo>
                <a:cubicBezTo>
                  <a:pt x="108438" y="62660"/>
                  <a:pt x="108438" y="64039"/>
                  <a:pt x="107043" y="64039"/>
                </a:cubicBezTo>
                <a:cubicBezTo>
                  <a:pt x="107043" y="62660"/>
                  <a:pt x="107043" y="62660"/>
                  <a:pt x="107043" y="62660"/>
                </a:cubicBezTo>
                <a:cubicBezTo>
                  <a:pt x="107043" y="62660"/>
                  <a:pt x="107043" y="62660"/>
                  <a:pt x="107043" y="64039"/>
                </a:cubicBezTo>
                <a:cubicBezTo>
                  <a:pt x="107043" y="64039"/>
                  <a:pt x="105647" y="65418"/>
                  <a:pt x="107043" y="65418"/>
                </a:cubicBezTo>
                <a:cubicBezTo>
                  <a:pt x="107043" y="66798"/>
                  <a:pt x="107043" y="66798"/>
                  <a:pt x="108438" y="66798"/>
                </a:cubicBezTo>
                <a:close/>
                <a:moveTo>
                  <a:pt x="12757" y="71133"/>
                </a:moveTo>
                <a:lnTo>
                  <a:pt x="12757" y="71133"/>
                </a:lnTo>
                <a:cubicBezTo>
                  <a:pt x="14152" y="71133"/>
                  <a:pt x="14152" y="71133"/>
                  <a:pt x="14152" y="71133"/>
                </a:cubicBezTo>
                <a:cubicBezTo>
                  <a:pt x="14152" y="69753"/>
                  <a:pt x="14152" y="69753"/>
                  <a:pt x="14152" y="69753"/>
                </a:cubicBezTo>
                <a:cubicBezTo>
                  <a:pt x="14152" y="69753"/>
                  <a:pt x="14152" y="69753"/>
                  <a:pt x="12757" y="69753"/>
                </a:cubicBezTo>
                <a:lnTo>
                  <a:pt x="12757" y="71133"/>
                </a:lnTo>
                <a:cubicBezTo>
                  <a:pt x="12757" y="69753"/>
                  <a:pt x="12757" y="69753"/>
                  <a:pt x="12757" y="69753"/>
                </a:cubicBezTo>
                <a:cubicBezTo>
                  <a:pt x="12757" y="69753"/>
                  <a:pt x="12757" y="69753"/>
                  <a:pt x="11362" y="69753"/>
                </a:cubicBezTo>
                <a:cubicBezTo>
                  <a:pt x="12757" y="71133"/>
                  <a:pt x="12757" y="71133"/>
                  <a:pt x="12757" y="71133"/>
                </a:cubicBezTo>
                <a:close/>
                <a:moveTo>
                  <a:pt x="14152" y="53004"/>
                </a:moveTo>
                <a:lnTo>
                  <a:pt x="14152" y="53004"/>
                </a:lnTo>
                <a:close/>
                <a:moveTo>
                  <a:pt x="14152" y="44532"/>
                </a:moveTo>
                <a:lnTo>
                  <a:pt x="14152" y="44532"/>
                </a:lnTo>
                <a:lnTo>
                  <a:pt x="14152" y="43152"/>
                </a:lnTo>
                <a:lnTo>
                  <a:pt x="14152" y="44532"/>
                </a:lnTo>
                <a:close/>
                <a:moveTo>
                  <a:pt x="26710" y="25024"/>
                </a:moveTo>
                <a:lnTo>
                  <a:pt x="26710" y="25024"/>
                </a:lnTo>
                <a:cubicBezTo>
                  <a:pt x="26710" y="25024"/>
                  <a:pt x="26710" y="25024"/>
                  <a:pt x="25315" y="25024"/>
                </a:cubicBezTo>
                <a:cubicBezTo>
                  <a:pt x="26710" y="25024"/>
                  <a:pt x="26710" y="25024"/>
                  <a:pt x="26710" y="25024"/>
                </a:cubicBezTo>
                <a:close/>
                <a:moveTo>
                  <a:pt x="25315" y="26403"/>
                </a:moveTo>
                <a:lnTo>
                  <a:pt x="25315" y="26403"/>
                </a:lnTo>
                <a:close/>
                <a:moveTo>
                  <a:pt x="38073" y="16748"/>
                </a:moveTo>
                <a:lnTo>
                  <a:pt x="38073" y="16748"/>
                </a:lnTo>
                <a:lnTo>
                  <a:pt x="39468" y="16748"/>
                </a:lnTo>
                <a:lnTo>
                  <a:pt x="38073" y="16748"/>
                </a:lnTo>
                <a:cubicBezTo>
                  <a:pt x="39468" y="16748"/>
                  <a:pt x="39468" y="16748"/>
                  <a:pt x="39468" y="16748"/>
                </a:cubicBezTo>
                <a:lnTo>
                  <a:pt x="39468" y="18128"/>
                </a:lnTo>
                <a:lnTo>
                  <a:pt x="39468" y="16748"/>
                </a:lnTo>
                <a:cubicBezTo>
                  <a:pt x="38073" y="16748"/>
                  <a:pt x="38073" y="18128"/>
                  <a:pt x="38073" y="18128"/>
                </a:cubicBezTo>
                <a:cubicBezTo>
                  <a:pt x="38073" y="18128"/>
                  <a:pt x="38073" y="18128"/>
                  <a:pt x="38073" y="16748"/>
                </a:cubicBezTo>
                <a:cubicBezTo>
                  <a:pt x="38073" y="18128"/>
                  <a:pt x="38073" y="18128"/>
                  <a:pt x="38073" y="18128"/>
                </a:cubicBezTo>
                <a:cubicBezTo>
                  <a:pt x="38073" y="18128"/>
                  <a:pt x="38073" y="18128"/>
                  <a:pt x="39468" y="18128"/>
                </a:cubicBezTo>
                <a:lnTo>
                  <a:pt x="38073" y="18128"/>
                </a:lnTo>
                <a:lnTo>
                  <a:pt x="39468" y="18128"/>
                </a:lnTo>
                <a:lnTo>
                  <a:pt x="38073" y="18128"/>
                </a:lnTo>
                <a:cubicBezTo>
                  <a:pt x="39468" y="18128"/>
                  <a:pt x="39468" y="18128"/>
                  <a:pt x="39468" y="18128"/>
                </a:cubicBezTo>
                <a:cubicBezTo>
                  <a:pt x="39468" y="18128"/>
                  <a:pt x="40863" y="19507"/>
                  <a:pt x="39468" y="19507"/>
                </a:cubicBezTo>
                <a:lnTo>
                  <a:pt x="38073" y="19507"/>
                </a:lnTo>
                <a:lnTo>
                  <a:pt x="39468" y="19507"/>
                </a:lnTo>
                <a:cubicBezTo>
                  <a:pt x="38073" y="19507"/>
                  <a:pt x="38073" y="19507"/>
                  <a:pt x="38073" y="19507"/>
                </a:cubicBezTo>
                <a:cubicBezTo>
                  <a:pt x="38073" y="20886"/>
                  <a:pt x="36677" y="20886"/>
                  <a:pt x="38073" y="20886"/>
                </a:cubicBezTo>
                <a:cubicBezTo>
                  <a:pt x="38073" y="19507"/>
                  <a:pt x="38073" y="19507"/>
                  <a:pt x="38073" y="19507"/>
                </a:cubicBezTo>
                <a:cubicBezTo>
                  <a:pt x="38073" y="20886"/>
                  <a:pt x="38073" y="20886"/>
                  <a:pt x="38073" y="20886"/>
                </a:cubicBezTo>
                <a:lnTo>
                  <a:pt x="39468" y="20886"/>
                </a:lnTo>
                <a:cubicBezTo>
                  <a:pt x="39468" y="20886"/>
                  <a:pt x="39468" y="20886"/>
                  <a:pt x="40863" y="20886"/>
                </a:cubicBezTo>
                <a:cubicBezTo>
                  <a:pt x="42259" y="20886"/>
                  <a:pt x="42259" y="20886"/>
                  <a:pt x="42259" y="20886"/>
                </a:cubicBezTo>
                <a:cubicBezTo>
                  <a:pt x="42259" y="22266"/>
                  <a:pt x="42259" y="22266"/>
                  <a:pt x="42259" y="22266"/>
                </a:cubicBezTo>
                <a:cubicBezTo>
                  <a:pt x="42259" y="22266"/>
                  <a:pt x="40863" y="22266"/>
                  <a:pt x="40863" y="20886"/>
                </a:cubicBezTo>
                <a:cubicBezTo>
                  <a:pt x="40863" y="22266"/>
                  <a:pt x="42259" y="22266"/>
                  <a:pt x="40863" y="22266"/>
                </a:cubicBezTo>
                <a:cubicBezTo>
                  <a:pt x="39468" y="20886"/>
                  <a:pt x="39468" y="20886"/>
                  <a:pt x="39468" y="20886"/>
                </a:cubicBezTo>
                <a:lnTo>
                  <a:pt x="39468" y="22266"/>
                </a:lnTo>
                <a:cubicBezTo>
                  <a:pt x="38073" y="20886"/>
                  <a:pt x="38073" y="20886"/>
                  <a:pt x="38073" y="20886"/>
                </a:cubicBezTo>
                <a:cubicBezTo>
                  <a:pt x="38073" y="20886"/>
                  <a:pt x="38073" y="20886"/>
                  <a:pt x="38073" y="22266"/>
                </a:cubicBezTo>
                <a:cubicBezTo>
                  <a:pt x="39468" y="22266"/>
                  <a:pt x="39468" y="22266"/>
                  <a:pt x="39468" y="22266"/>
                </a:cubicBezTo>
                <a:lnTo>
                  <a:pt x="39468" y="20886"/>
                </a:lnTo>
                <a:cubicBezTo>
                  <a:pt x="39468" y="22266"/>
                  <a:pt x="39468" y="22266"/>
                  <a:pt x="39468" y="22266"/>
                </a:cubicBezTo>
                <a:lnTo>
                  <a:pt x="38073" y="22266"/>
                </a:lnTo>
                <a:cubicBezTo>
                  <a:pt x="39468" y="22266"/>
                  <a:pt x="38073" y="22266"/>
                  <a:pt x="38073" y="23645"/>
                </a:cubicBezTo>
                <a:cubicBezTo>
                  <a:pt x="38073" y="23645"/>
                  <a:pt x="38073" y="22266"/>
                  <a:pt x="39468" y="22266"/>
                </a:cubicBezTo>
                <a:lnTo>
                  <a:pt x="39468" y="23645"/>
                </a:lnTo>
                <a:cubicBezTo>
                  <a:pt x="39468" y="23645"/>
                  <a:pt x="39468" y="23645"/>
                  <a:pt x="39468" y="22266"/>
                </a:cubicBezTo>
                <a:lnTo>
                  <a:pt x="40863" y="22266"/>
                </a:lnTo>
                <a:cubicBezTo>
                  <a:pt x="40863" y="22266"/>
                  <a:pt x="40863" y="22266"/>
                  <a:pt x="42259" y="22266"/>
                </a:cubicBezTo>
                <a:lnTo>
                  <a:pt x="40863" y="22266"/>
                </a:lnTo>
                <a:cubicBezTo>
                  <a:pt x="40863" y="23645"/>
                  <a:pt x="40863" y="23645"/>
                  <a:pt x="42259" y="23645"/>
                </a:cubicBezTo>
                <a:cubicBezTo>
                  <a:pt x="40863" y="23645"/>
                  <a:pt x="40863" y="23645"/>
                  <a:pt x="40863" y="23645"/>
                </a:cubicBezTo>
                <a:lnTo>
                  <a:pt x="40863" y="25024"/>
                </a:lnTo>
                <a:cubicBezTo>
                  <a:pt x="39468" y="25024"/>
                  <a:pt x="39468" y="25024"/>
                  <a:pt x="39468" y="25024"/>
                </a:cubicBezTo>
                <a:cubicBezTo>
                  <a:pt x="39468" y="25024"/>
                  <a:pt x="39468" y="25024"/>
                  <a:pt x="38073" y="25024"/>
                </a:cubicBezTo>
                <a:lnTo>
                  <a:pt x="38073" y="26403"/>
                </a:lnTo>
                <a:cubicBezTo>
                  <a:pt x="38073" y="26403"/>
                  <a:pt x="38073" y="26403"/>
                  <a:pt x="38073" y="27783"/>
                </a:cubicBezTo>
                <a:cubicBezTo>
                  <a:pt x="38073" y="27783"/>
                  <a:pt x="38073" y="27783"/>
                  <a:pt x="36677" y="27783"/>
                </a:cubicBezTo>
                <a:cubicBezTo>
                  <a:pt x="36677" y="27783"/>
                  <a:pt x="36677" y="29359"/>
                  <a:pt x="35282" y="29359"/>
                </a:cubicBezTo>
                <a:cubicBezTo>
                  <a:pt x="35282" y="29359"/>
                  <a:pt x="35282" y="29359"/>
                  <a:pt x="35282" y="27783"/>
                </a:cubicBezTo>
                <a:cubicBezTo>
                  <a:pt x="35282" y="27783"/>
                  <a:pt x="35282" y="27783"/>
                  <a:pt x="35282" y="29359"/>
                </a:cubicBezTo>
                <a:cubicBezTo>
                  <a:pt x="33887" y="29359"/>
                  <a:pt x="35282" y="29359"/>
                  <a:pt x="33887" y="29359"/>
                </a:cubicBezTo>
                <a:cubicBezTo>
                  <a:pt x="33887" y="29359"/>
                  <a:pt x="33887" y="29359"/>
                  <a:pt x="35282" y="29359"/>
                </a:cubicBezTo>
                <a:cubicBezTo>
                  <a:pt x="33887" y="29359"/>
                  <a:pt x="33887" y="29359"/>
                  <a:pt x="33887" y="29359"/>
                </a:cubicBezTo>
                <a:cubicBezTo>
                  <a:pt x="33887" y="30738"/>
                  <a:pt x="33887" y="29359"/>
                  <a:pt x="33887" y="30738"/>
                </a:cubicBezTo>
                <a:lnTo>
                  <a:pt x="35282" y="30738"/>
                </a:lnTo>
                <a:cubicBezTo>
                  <a:pt x="33887" y="30738"/>
                  <a:pt x="33887" y="30738"/>
                  <a:pt x="33887" y="30738"/>
                </a:cubicBezTo>
                <a:cubicBezTo>
                  <a:pt x="33887" y="30738"/>
                  <a:pt x="33887" y="30738"/>
                  <a:pt x="33887" y="32118"/>
                </a:cubicBezTo>
                <a:cubicBezTo>
                  <a:pt x="33887" y="32118"/>
                  <a:pt x="33887" y="32118"/>
                  <a:pt x="33887" y="33497"/>
                </a:cubicBezTo>
                <a:cubicBezTo>
                  <a:pt x="33887" y="33497"/>
                  <a:pt x="33887" y="33497"/>
                  <a:pt x="33887" y="34876"/>
                </a:cubicBezTo>
                <a:cubicBezTo>
                  <a:pt x="33887" y="34876"/>
                  <a:pt x="33887" y="34876"/>
                  <a:pt x="32491" y="34876"/>
                </a:cubicBezTo>
                <a:lnTo>
                  <a:pt x="33887" y="34876"/>
                </a:lnTo>
                <a:cubicBezTo>
                  <a:pt x="33887" y="34876"/>
                  <a:pt x="33887" y="34876"/>
                  <a:pt x="32491" y="34876"/>
                </a:cubicBezTo>
                <a:cubicBezTo>
                  <a:pt x="30897" y="34876"/>
                  <a:pt x="32491" y="34876"/>
                  <a:pt x="30897" y="34876"/>
                </a:cubicBezTo>
                <a:lnTo>
                  <a:pt x="32491" y="34876"/>
                </a:lnTo>
                <a:lnTo>
                  <a:pt x="30897" y="34876"/>
                </a:lnTo>
                <a:lnTo>
                  <a:pt x="30897" y="33497"/>
                </a:lnTo>
                <a:lnTo>
                  <a:pt x="30897" y="34876"/>
                </a:lnTo>
                <a:cubicBezTo>
                  <a:pt x="30897" y="34876"/>
                  <a:pt x="30897" y="34876"/>
                  <a:pt x="29501" y="34876"/>
                </a:cubicBezTo>
                <a:lnTo>
                  <a:pt x="29501" y="33497"/>
                </a:lnTo>
                <a:cubicBezTo>
                  <a:pt x="29501" y="34876"/>
                  <a:pt x="29501" y="33497"/>
                  <a:pt x="29501" y="33497"/>
                </a:cubicBezTo>
                <a:lnTo>
                  <a:pt x="29501" y="34876"/>
                </a:lnTo>
                <a:cubicBezTo>
                  <a:pt x="28106" y="34876"/>
                  <a:pt x="28106" y="34876"/>
                  <a:pt x="28106" y="33497"/>
                </a:cubicBezTo>
                <a:cubicBezTo>
                  <a:pt x="28106" y="33497"/>
                  <a:pt x="29501" y="33497"/>
                  <a:pt x="28106" y="33497"/>
                </a:cubicBezTo>
                <a:cubicBezTo>
                  <a:pt x="28106" y="32118"/>
                  <a:pt x="28106" y="32118"/>
                  <a:pt x="28106" y="32118"/>
                </a:cubicBezTo>
                <a:lnTo>
                  <a:pt x="28106" y="33497"/>
                </a:lnTo>
                <a:cubicBezTo>
                  <a:pt x="28106" y="33497"/>
                  <a:pt x="28106" y="33497"/>
                  <a:pt x="28106" y="32118"/>
                </a:cubicBezTo>
                <a:lnTo>
                  <a:pt x="28106" y="33497"/>
                </a:lnTo>
                <a:cubicBezTo>
                  <a:pt x="26710" y="32118"/>
                  <a:pt x="28106" y="32118"/>
                  <a:pt x="28106" y="32118"/>
                </a:cubicBezTo>
                <a:cubicBezTo>
                  <a:pt x="28106" y="32118"/>
                  <a:pt x="28106" y="32118"/>
                  <a:pt x="26710" y="32118"/>
                </a:cubicBezTo>
                <a:cubicBezTo>
                  <a:pt x="26710" y="32118"/>
                  <a:pt x="26710" y="32118"/>
                  <a:pt x="28106" y="32118"/>
                </a:cubicBezTo>
                <a:cubicBezTo>
                  <a:pt x="28106" y="32118"/>
                  <a:pt x="28106" y="32118"/>
                  <a:pt x="28106" y="30738"/>
                </a:cubicBezTo>
                <a:cubicBezTo>
                  <a:pt x="28106" y="32118"/>
                  <a:pt x="28106" y="32118"/>
                  <a:pt x="28106" y="32118"/>
                </a:cubicBezTo>
                <a:cubicBezTo>
                  <a:pt x="26710" y="32118"/>
                  <a:pt x="26710" y="32118"/>
                  <a:pt x="26710" y="32118"/>
                </a:cubicBezTo>
                <a:cubicBezTo>
                  <a:pt x="26710" y="32118"/>
                  <a:pt x="26710" y="32118"/>
                  <a:pt x="26710" y="30738"/>
                </a:cubicBezTo>
                <a:cubicBezTo>
                  <a:pt x="26710" y="30738"/>
                  <a:pt x="26710" y="30738"/>
                  <a:pt x="28106" y="30738"/>
                </a:cubicBezTo>
                <a:cubicBezTo>
                  <a:pt x="28106" y="30738"/>
                  <a:pt x="28106" y="30738"/>
                  <a:pt x="26710" y="30738"/>
                </a:cubicBezTo>
                <a:lnTo>
                  <a:pt x="26710" y="32118"/>
                </a:lnTo>
                <a:cubicBezTo>
                  <a:pt x="26710" y="32118"/>
                  <a:pt x="26710" y="32118"/>
                  <a:pt x="26710" y="30738"/>
                </a:cubicBezTo>
                <a:cubicBezTo>
                  <a:pt x="26710" y="30738"/>
                  <a:pt x="26710" y="30738"/>
                  <a:pt x="25315" y="30738"/>
                </a:cubicBezTo>
                <a:lnTo>
                  <a:pt x="25315" y="29359"/>
                </a:lnTo>
                <a:lnTo>
                  <a:pt x="26710" y="29359"/>
                </a:lnTo>
                <a:cubicBezTo>
                  <a:pt x="26710" y="29359"/>
                  <a:pt x="26710" y="29359"/>
                  <a:pt x="28106" y="29359"/>
                </a:cubicBezTo>
                <a:cubicBezTo>
                  <a:pt x="26710" y="29359"/>
                  <a:pt x="26710" y="29359"/>
                  <a:pt x="26710" y="29359"/>
                </a:cubicBezTo>
                <a:lnTo>
                  <a:pt x="25315" y="29359"/>
                </a:lnTo>
                <a:lnTo>
                  <a:pt x="26710" y="29359"/>
                </a:lnTo>
                <a:cubicBezTo>
                  <a:pt x="25315" y="29359"/>
                  <a:pt x="25315" y="29359"/>
                  <a:pt x="25315" y="29359"/>
                </a:cubicBezTo>
                <a:cubicBezTo>
                  <a:pt x="25315" y="27783"/>
                  <a:pt x="26710" y="27783"/>
                  <a:pt x="26710" y="27783"/>
                </a:cubicBezTo>
                <a:cubicBezTo>
                  <a:pt x="25315" y="27783"/>
                  <a:pt x="25315" y="27783"/>
                  <a:pt x="25315" y="27783"/>
                </a:cubicBezTo>
                <a:cubicBezTo>
                  <a:pt x="25315" y="27783"/>
                  <a:pt x="25315" y="27783"/>
                  <a:pt x="26710" y="27783"/>
                </a:cubicBezTo>
                <a:lnTo>
                  <a:pt x="25315" y="27783"/>
                </a:lnTo>
                <a:lnTo>
                  <a:pt x="26710" y="27783"/>
                </a:lnTo>
                <a:cubicBezTo>
                  <a:pt x="25315" y="27783"/>
                  <a:pt x="25315" y="27783"/>
                  <a:pt x="25315" y="27783"/>
                </a:cubicBezTo>
                <a:cubicBezTo>
                  <a:pt x="25315" y="27783"/>
                  <a:pt x="25315" y="27783"/>
                  <a:pt x="26710" y="27783"/>
                </a:cubicBezTo>
                <a:cubicBezTo>
                  <a:pt x="25315" y="27783"/>
                  <a:pt x="25315" y="27783"/>
                  <a:pt x="25315" y="27783"/>
                </a:cubicBezTo>
                <a:cubicBezTo>
                  <a:pt x="25315" y="27783"/>
                  <a:pt x="25315" y="27783"/>
                  <a:pt x="26710" y="26403"/>
                </a:cubicBezTo>
                <a:cubicBezTo>
                  <a:pt x="26710" y="25024"/>
                  <a:pt x="26710" y="25024"/>
                  <a:pt x="26710" y="25024"/>
                </a:cubicBezTo>
                <a:lnTo>
                  <a:pt x="25315" y="25024"/>
                </a:lnTo>
                <a:cubicBezTo>
                  <a:pt x="25315" y="25024"/>
                  <a:pt x="25315" y="25024"/>
                  <a:pt x="26710" y="26403"/>
                </a:cubicBezTo>
                <a:cubicBezTo>
                  <a:pt x="26710" y="26403"/>
                  <a:pt x="26710" y="26403"/>
                  <a:pt x="25315" y="26403"/>
                </a:cubicBezTo>
                <a:cubicBezTo>
                  <a:pt x="23920" y="27783"/>
                  <a:pt x="22524" y="29359"/>
                  <a:pt x="21129" y="30738"/>
                </a:cubicBezTo>
                <a:lnTo>
                  <a:pt x="22524" y="30738"/>
                </a:lnTo>
                <a:cubicBezTo>
                  <a:pt x="22524" y="30738"/>
                  <a:pt x="22524" y="32118"/>
                  <a:pt x="23920" y="32118"/>
                </a:cubicBezTo>
                <a:cubicBezTo>
                  <a:pt x="22524" y="32118"/>
                  <a:pt x="22524" y="32118"/>
                  <a:pt x="22524" y="32118"/>
                </a:cubicBezTo>
                <a:lnTo>
                  <a:pt x="22524" y="33497"/>
                </a:lnTo>
                <a:lnTo>
                  <a:pt x="21129" y="33497"/>
                </a:lnTo>
                <a:cubicBezTo>
                  <a:pt x="21129" y="32118"/>
                  <a:pt x="21129" y="32118"/>
                  <a:pt x="21129" y="32118"/>
                </a:cubicBezTo>
                <a:lnTo>
                  <a:pt x="19734" y="32118"/>
                </a:lnTo>
                <a:lnTo>
                  <a:pt x="19734" y="33497"/>
                </a:lnTo>
                <a:cubicBezTo>
                  <a:pt x="19734" y="33497"/>
                  <a:pt x="19734" y="33497"/>
                  <a:pt x="21129" y="33497"/>
                </a:cubicBezTo>
                <a:cubicBezTo>
                  <a:pt x="21129" y="33497"/>
                  <a:pt x="21129" y="33497"/>
                  <a:pt x="21129" y="34876"/>
                </a:cubicBezTo>
                <a:lnTo>
                  <a:pt x="21129" y="33497"/>
                </a:lnTo>
                <a:cubicBezTo>
                  <a:pt x="21129" y="34876"/>
                  <a:pt x="21129" y="34876"/>
                  <a:pt x="21129" y="34876"/>
                </a:cubicBezTo>
                <a:cubicBezTo>
                  <a:pt x="19734" y="34876"/>
                  <a:pt x="19734" y="34876"/>
                  <a:pt x="19734" y="33497"/>
                </a:cubicBezTo>
                <a:lnTo>
                  <a:pt x="19734" y="34876"/>
                </a:lnTo>
                <a:lnTo>
                  <a:pt x="19734" y="33497"/>
                </a:lnTo>
                <a:cubicBezTo>
                  <a:pt x="19734" y="34876"/>
                  <a:pt x="19734" y="34876"/>
                  <a:pt x="19734" y="34876"/>
                </a:cubicBezTo>
                <a:cubicBezTo>
                  <a:pt x="19734" y="34876"/>
                  <a:pt x="21129" y="34876"/>
                  <a:pt x="21129" y="36256"/>
                </a:cubicBezTo>
                <a:cubicBezTo>
                  <a:pt x="19734" y="36256"/>
                  <a:pt x="19734" y="34876"/>
                  <a:pt x="19734" y="34876"/>
                </a:cubicBezTo>
                <a:cubicBezTo>
                  <a:pt x="19734" y="34876"/>
                  <a:pt x="19734" y="34876"/>
                  <a:pt x="18338" y="34876"/>
                </a:cubicBezTo>
                <a:cubicBezTo>
                  <a:pt x="18338" y="34876"/>
                  <a:pt x="16943" y="34876"/>
                  <a:pt x="16943" y="36256"/>
                </a:cubicBezTo>
                <a:cubicBezTo>
                  <a:pt x="18338" y="36256"/>
                  <a:pt x="18338" y="36256"/>
                  <a:pt x="18338" y="36256"/>
                </a:cubicBezTo>
                <a:lnTo>
                  <a:pt x="18338" y="37635"/>
                </a:lnTo>
                <a:cubicBezTo>
                  <a:pt x="18338" y="37635"/>
                  <a:pt x="18338" y="37635"/>
                  <a:pt x="18338" y="39014"/>
                </a:cubicBezTo>
                <a:cubicBezTo>
                  <a:pt x="18338" y="37635"/>
                  <a:pt x="19734" y="37635"/>
                  <a:pt x="19734" y="39014"/>
                </a:cubicBezTo>
                <a:lnTo>
                  <a:pt x="19734" y="37635"/>
                </a:lnTo>
                <a:cubicBezTo>
                  <a:pt x="21129" y="37635"/>
                  <a:pt x="21129" y="39014"/>
                  <a:pt x="21129" y="39014"/>
                </a:cubicBezTo>
                <a:cubicBezTo>
                  <a:pt x="21129" y="37635"/>
                  <a:pt x="21129" y="37635"/>
                  <a:pt x="21129" y="37635"/>
                </a:cubicBezTo>
                <a:lnTo>
                  <a:pt x="22524" y="37635"/>
                </a:lnTo>
                <a:cubicBezTo>
                  <a:pt x="22524" y="39014"/>
                  <a:pt x="22524" y="39014"/>
                  <a:pt x="22524" y="39014"/>
                </a:cubicBezTo>
                <a:cubicBezTo>
                  <a:pt x="22524" y="39014"/>
                  <a:pt x="22524" y="39014"/>
                  <a:pt x="22524" y="40394"/>
                </a:cubicBezTo>
                <a:cubicBezTo>
                  <a:pt x="22524" y="40394"/>
                  <a:pt x="22524" y="39014"/>
                  <a:pt x="22524" y="40394"/>
                </a:cubicBezTo>
                <a:cubicBezTo>
                  <a:pt x="23920" y="40394"/>
                  <a:pt x="23920" y="40394"/>
                  <a:pt x="23920" y="40394"/>
                </a:cubicBezTo>
                <a:cubicBezTo>
                  <a:pt x="23920" y="40394"/>
                  <a:pt x="23920" y="41773"/>
                  <a:pt x="25315" y="41773"/>
                </a:cubicBezTo>
                <a:cubicBezTo>
                  <a:pt x="23920" y="41773"/>
                  <a:pt x="23920" y="41773"/>
                  <a:pt x="23920" y="41773"/>
                </a:cubicBezTo>
                <a:cubicBezTo>
                  <a:pt x="25315" y="41773"/>
                  <a:pt x="25315" y="41773"/>
                  <a:pt x="25315" y="41773"/>
                </a:cubicBezTo>
                <a:lnTo>
                  <a:pt x="26710" y="41773"/>
                </a:lnTo>
                <a:cubicBezTo>
                  <a:pt x="26710" y="43152"/>
                  <a:pt x="26710" y="43152"/>
                  <a:pt x="26710" y="43152"/>
                </a:cubicBezTo>
                <a:lnTo>
                  <a:pt x="25315" y="43152"/>
                </a:lnTo>
                <a:cubicBezTo>
                  <a:pt x="23920" y="44532"/>
                  <a:pt x="23920" y="44532"/>
                  <a:pt x="23920" y="44532"/>
                </a:cubicBezTo>
                <a:cubicBezTo>
                  <a:pt x="23920" y="44532"/>
                  <a:pt x="23920" y="44532"/>
                  <a:pt x="22524" y="44532"/>
                </a:cubicBezTo>
                <a:lnTo>
                  <a:pt x="21129" y="44532"/>
                </a:lnTo>
                <a:cubicBezTo>
                  <a:pt x="21129" y="44532"/>
                  <a:pt x="21129" y="44532"/>
                  <a:pt x="19734" y="44532"/>
                </a:cubicBezTo>
                <a:cubicBezTo>
                  <a:pt x="19734" y="44532"/>
                  <a:pt x="19734" y="44532"/>
                  <a:pt x="19734" y="45911"/>
                </a:cubicBezTo>
                <a:cubicBezTo>
                  <a:pt x="18338" y="45911"/>
                  <a:pt x="18338" y="45911"/>
                  <a:pt x="18338" y="47290"/>
                </a:cubicBezTo>
                <a:lnTo>
                  <a:pt x="18338" y="45911"/>
                </a:lnTo>
                <a:cubicBezTo>
                  <a:pt x="19734" y="45911"/>
                  <a:pt x="19734" y="45911"/>
                  <a:pt x="19734" y="45911"/>
                </a:cubicBezTo>
                <a:cubicBezTo>
                  <a:pt x="21129" y="44532"/>
                  <a:pt x="21129" y="44532"/>
                  <a:pt x="21129" y="45911"/>
                </a:cubicBezTo>
                <a:cubicBezTo>
                  <a:pt x="21129" y="45911"/>
                  <a:pt x="21129" y="45911"/>
                  <a:pt x="19734" y="45911"/>
                </a:cubicBezTo>
                <a:cubicBezTo>
                  <a:pt x="21129" y="45911"/>
                  <a:pt x="21129" y="45911"/>
                  <a:pt x="21129" y="45911"/>
                </a:cubicBezTo>
                <a:cubicBezTo>
                  <a:pt x="21129" y="45911"/>
                  <a:pt x="21129" y="45911"/>
                  <a:pt x="21129" y="47290"/>
                </a:cubicBezTo>
                <a:cubicBezTo>
                  <a:pt x="21129" y="47290"/>
                  <a:pt x="21129" y="47290"/>
                  <a:pt x="22524" y="47290"/>
                </a:cubicBezTo>
                <a:cubicBezTo>
                  <a:pt x="22524" y="47290"/>
                  <a:pt x="22524" y="47290"/>
                  <a:pt x="21129" y="47290"/>
                </a:cubicBezTo>
                <a:cubicBezTo>
                  <a:pt x="21129" y="47290"/>
                  <a:pt x="21129" y="47290"/>
                  <a:pt x="22524" y="47290"/>
                </a:cubicBezTo>
                <a:cubicBezTo>
                  <a:pt x="23920" y="47290"/>
                  <a:pt x="23920" y="47290"/>
                  <a:pt x="23920" y="47290"/>
                </a:cubicBezTo>
                <a:cubicBezTo>
                  <a:pt x="22524" y="47290"/>
                  <a:pt x="23920" y="47290"/>
                  <a:pt x="22524" y="47290"/>
                </a:cubicBezTo>
                <a:cubicBezTo>
                  <a:pt x="22524" y="47290"/>
                  <a:pt x="22524" y="47290"/>
                  <a:pt x="22524" y="48669"/>
                </a:cubicBezTo>
                <a:lnTo>
                  <a:pt x="22524" y="47290"/>
                </a:lnTo>
                <a:cubicBezTo>
                  <a:pt x="22524" y="48669"/>
                  <a:pt x="22524" y="48669"/>
                  <a:pt x="22524" y="48669"/>
                </a:cubicBezTo>
                <a:cubicBezTo>
                  <a:pt x="22524" y="48669"/>
                  <a:pt x="22524" y="48669"/>
                  <a:pt x="21129" y="48669"/>
                </a:cubicBezTo>
                <a:lnTo>
                  <a:pt x="21129" y="47290"/>
                </a:lnTo>
                <a:cubicBezTo>
                  <a:pt x="21129" y="47290"/>
                  <a:pt x="21129" y="47290"/>
                  <a:pt x="21129" y="48669"/>
                </a:cubicBezTo>
                <a:lnTo>
                  <a:pt x="21129" y="47290"/>
                </a:lnTo>
                <a:lnTo>
                  <a:pt x="22524" y="47290"/>
                </a:lnTo>
                <a:cubicBezTo>
                  <a:pt x="21129" y="47290"/>
                  <a:pt x="21129" y="47290"/>
                  <a:pt x="21129" y="47290"/>
                </a:cubicBezTo>
                <a:cubicBezTo>
                  <a:pt x="21129" y="47290"/>
                  <a:pt x="21129" y="48669"/>
                  <a:pt x="19734" y="48669"/>
                </a:cubicBezTo>
                <a:cubicBezTo>
                  <a:pt x="19734" y="47290"/>
                  <a:pt x="19734" y="47290"/>
                  <a:pt x="19734" y="48669"/>
                </a:cubicBezTo>
                <a:lnTo>
                  <a:pt x="19734" y="47290"/>
                </a:lnTo>
                <a:cubicBezTo>
                  <a:pt x="19734" y="48669"/>
                  <a:pt x="19734" y="48669"/>
                  <a:pt x="19734" y="48669"/>
                </a:cubicBezTo>
                <a:lnTo>
                  <a:pt x="18338" y="48669"/>
                </a:lnTo>
                <a:lnTo>
                  <a:pt x="18338" y="50049"/>
                </a:lnTo>
                <a:cubicBezTo>
                  <a:pt x="16943" y="50049"/>
                  <a:pt x="16943" y="50049"/>
                  <a:pt x="16943" y="51625"/>
                </a:cubicBezTo>
                <a:lnTo>
                  <a:pt x="16943" y="50049"/>
                </a:lnTo>
                <a:lnTo>
                  <a:pt x="16943" y="51625"/>
                </a:lnTo>
                <a:cubicBezTo>
                  <a:pt x="15548" y="51625"/>
                  <a:pt x="15548" y="51625"/>
                  <a:pt x="15548" y="51625"/>
                </a:cubicBezTo>
                <a:cubicBezTo>
                  <a:pt x="15548" y="51625"/>
                  <a:pt x="15548" y="51625"/>
                  <a:pt x="16943" y="51625"/>
                </a:cubicBezTo>
                <a:lnTo>
                  <a:pt x="15548" y="51625"/>
                </a:lnTo>
                <a:cubicBezTo>
                  <a:pt x="15548" y="53004"/>
                  <a:pt x="15548" y="53004"/>
                  <a:pt x="15548" y="53004"/>
                </a:cubicBezTo>
                <a:cubicBezTo>
                  <a:pt x="15548" y="51625"/>
                  <a:pt x="15548" y="51625"/>
                  <a:pt x="15548" y="53004"/>
                </a:cubicBezTo>
                <a:cubicBezTo>
                  <a:pt x="15548" y="51625"/>
                  <a:pt x="15548" y="51625"/>
                  <a:pt x="15548" y="51625"/>
                </a:cubicBezTo>
                <a:cubicBezTo>
                  <a:pt x="15548" y="51625"/>
                  <a:pt x="15548" y="51625"/>
                  <a:pt x="15548" y="53004"/>
                </a:cubicBezTo>
                <a:lnTo>
                  <a:pt x="14152" y="53004"/>
                </a:lnTo>
                <a:cubicBezTo>
                  <a:pt x="15548" y="53004"/>
                  <a:pt x="15548" y="53004"/>
                  <a:pt x="15548" y="53004"/>
                </a:cubicBezTo>
                <a:lnTo>
                  <a:pt x="14152" y="53004"/>
                </a:lnTo>
                <a:lnTo>
                  <a:pt x="15548" y="53004"/>
                </a:lnTo>
                <a:lnTo>
                  <a:pt x="14152" y="53004"/>
                </a:lnTo>
                <a:lnTo>
                  <a:pt x="15548" y="53004"/>
                </a:lnTo>
                <a:cubicBezTo>
                  <a:pt x="15548" y="53004"/>
                  <a:pt x="15548" y="53004"/>
                  <a:pt x="14152" y="53004"/>
                </a:cubicBezTo>
                <a:cubicBezTo>
                  <a:pt x="15548" y="53004"/>
                  <a:pt x="15548" y="53004"/>
                  <a:pt x="15548" y="53004"/>
                </a:cubicBezTo>
                <a:lnTo>
                  <a:pt x="14152" y="53004"/>
                </a:lnTo>
                <a:lnTo>
                  <a:pt x="15548" y="53004"/>
                </a:lnTo>
                <a:cubicBezTo>
                  <a:pt x="15548" y="53004"/>
                  <a:pt x="15548" y="53004"/>
                  <a:pt x="15548" y="54384"/>
                </a:cubicBezTo>
                <a:lnTo>
                  <a:pt x="14152" y="54384"/>
                </a:lnTo>
                <a:cubicBezTo>
                  <a:pt x="15548" y="54384"/>
                  <a:pt x="15548" y="54384"/>
                  <a:pt x="15548" y="54384"/>
                </a:cubicBezTo>
                <a:cubicBezTo>
                  <a:pt x="14152" y="54384"/>
                  <a:pt x="14152" y="54384"/>
                  <a:pt x="14152" y="54384"/>
                </a:cubicBezTo>
                <a:lnTo>
                  <a:pt x="15548" y="54384"/>
                </a:lnTo>
                <a:cubicBezTo>
                  <a:pt x="15548" y="54384"/>
                  <a:pt x="15548" y="54384"/>
                  <a:pt x="14152" y="54384"/>
                </a:cubicBezTo>
                <a:lnTo>
                  <a:pt x="15548" y="54384"/>
                </a:lnTo>
                <a:cubicBezTo>
                  <a:pt x="14152" y="54384"/>
                  <a:pt x="14152" y="54384"/>
                  <a:pt x="14152" y="54384"/>
                </a:cubicBezTo>
                <a:lnTo>
                  <a:pt x="14152" y="55763"/>
                </a:lnTo>
                <a:cubicBezTo>
                  <a:pt x="14152" y="55763"/>
                  <a:pt x="14152" y="55763"/>
                  <a:pt x="12757" y="55763"/>
                </a:cubicBezTo>
                <a:lnTo>
                  <a:pt x="12757" y="57142"/>
                </a:lnTo>
                <a:lnTo>
                  <a:pt x="12757" y="58522"/>
                </a:lnTo>
                <a:lnTo>
                  <a:pt x="12757" y="59901"/>
                </a:lnTo>
                <a:cubicBezTo>
                  <a:pt x="11362" y="59901"/>
                  <a:pt x="12757" y="59901"/>
                  <a:pt x="11362" y="59901"/>
                </a:cubicBezTo>
                <a:lnTo>
                  <a:pt x="11362" y="58522"/>
                </a:lnTo>
                <a:cubicBezTo>
                  <a:pt x="11362" y="58522"/>
                  <a:pt x="11362" y="58522"/>
                  <a:pt x="11362" y="57142"/>
                </a:cubicBezTo>
                <a:cubicBezTo>
                  <a:pt x="11362" y="58522"/>
                  <a:pt x="11362" y="58522"/>
                  <a:pt x="11362" y="59901"/>
                </a:cubicBezTo>
                <a:lnTo>
                  <a:pt x="11362" y="61280"/>
                </a:lnTo>
                <a:cubicBezTo>
                  <a:pt x="12757" y="61280"/>
                  <a:pt x="12757" y="61280"/>
                  <a:pt x="12757" y="61280"/>
                </a:cubicBezTo>
                <a:cubicBezTo>
                  <a:pt x="12757" y="61280"/>
                  <a:pt x="12757" y="61280"/>
                  <a:pt x="12757" y="62660"/>
                </a:cubicBezTo>
                <a:cubicBezTo>
                  <a:pt x="14152" y="62660"/>
                  <a:pt x="14152" y="62660"/>
                  <a:pt x="14152" y="62660"/>
                </a:cubicBezTo>
                <a:lnTo>
                  <a:pt x="15548" y="62660"/>
                </a:lnTo>
                <a:lnTo>
                  <a:pt x="15548" y="64039"/>
                </a:lnTo>
                <a:cubicBezTo>
                  <a:pt x="15548" y="64039"/>
                  <a:pt x="15548" y="64039"/>
                  <a:pt x="15548" y="62660"/>
                </a:cubicBezTo>
                <a:cubicBezTo>
                  <a:pt x="14152" y="62660"/>
                  <a:pt x="14152" y="64039"/>
                  <a:pt x="14152" y="64039"/>
                </a:cubicBezTo>
                <a:lnTo>
                  <a:pt x="14152" y="62660"/>
                </a:lnTo>
                <a:lnTo>
                  <a:pt x="12757" y="62660"/>
                </a:lnTo>
                <a:lnTo>
                  <a:pt x="11362" y="62660"/>
                </a:lnTo>
                <a:cubicBezTo>
                  <a:pt x="11362" y="62660"/>
                  <a:pt x="11362" y="62660"/>
                  <a:pt x="11362" y="61280"/>
                </a:cubicBezTo>
                <a:cubicBezTo>
                  <a:pt x="11362" y="61280"/>
                  <a:pt x="11362" y="61280"/>
                  <a:pt x="11362" y="62660"/>
                </a:cubicBezTo>
                <a:cubicBezTo>
                  <a:pt x="11362" y="64039"/>
                  <a:pt x="11362" y="66798"/>
                  <a:pt x="11362" y="69753"/>
                </a:cubicBezTo>
                <a:cubicBezTo>
                  <a:pt x="11362" y="69753"/>
                  <a:pt x="11362" y="69753"/>
                  <a:pt x="12757" y="69753"/>
                </a:cubicBezTo>
                <a:cubicBezTo>
                  <a:pt x="12757" y="69753"/>
                  <a:pt x="12757" y="69753"/>
                  <a:pt x="14152" y="69753"/>
                </a:cubicBezTo>
                <a:cubicBezTo>
                  <a:pt x="14152" y="69753"/>
                  <a:pt x="14152" y="69753"/>
                  <a:pt x="14152" y="71133"/>
                </a:cubicBezTo>
                <a:cubicBezTo>
                  <a:pt x="14152" y="69753"/>
                  <a:pt x="14152" y="69753"/>
                  <a:pt x="14152" y="69753"/>
                </a:cubicBezTo>
                <a:cubicBezTo>
                  <a:pt x="15548" y="69753"/>
                  <a:pt x="15548" y="69753"/>
                  <a:pt x="15548" y="69753"/>
                </a:cubicBezTo>
                <a:cubicBezTo>
                  <a:pt x="14152" y="69753"/>
                  <a:pt x="14152" y="69753"/>
                  <a:pt x="14152" y="71133"/>
                </a:cubicBezTo>
                <a:cubicBezTo>
                  <a:pt x="14152" y="71133"/>
                  <a:pt x="14152" y="71133"/>
                  <a:pt x="14152" y="72512"/>
                </a:cubicBezTo>
                <a:cubicBezTo>
                  <a:pt x="15548" y="72512"/>
                  <a:pt x="15548" y="71133"/>
                  <a:pt x="15548" y="71133"/>
                </a:cubicBezTo>
                <a:cubicBezTo>
                  <a:pt x="15548" y="71133"/>
                  <a:pt x="15548" y="71133"/>
                  <a:pt x="14152" y="71133"/>
                </a:cubicBezTo>
                <a:cubicBezTo>
                  <a:pt x="15548" y="71133"/>
                  <a:pt x="15548" y="71133"/>
                  <a:pt x="15548" y="71133"/>
                </a:cubicBezTo>
                <a:lnTo>
                  <a:pt x="15548" y="69753"/>
                </a:lnTo>
                <a:cubicBezTo>
                  <a:pt x="15548" y="69753"/>
                  <a:pt x="15548" y="69753"/>
                  <a:pt x="15548" y="71133"/>
                </a:cubicBezTo>
                <a:lnTo>
                  <a:pt x="16943" y="71133"/>
                </a:lnTo>
                <a:cubicBezTo>
                  <a:pt x="18338" y="71133"/>
                  <a:pt x="18338" y="71133"/>
                  <a:pt x="18338" y="71133"/>
                </a:cubicBezTo>
                <a:cubicBezTo>
                  <a:pt x="19734" y="71133"/>
                  <a:pt x="19734" y="71133"/>
                  <a:pt x="19734" y="71133"/>
                </a:cubicBezTo>
                <a:lnTo>
                  <a:pt x="21129" y="71133"/>
                </a:lnTo>
                <a:cubicBezTo>
                  <a:pt x="19734" y="71133"/>
                  <a:pt x="21129" y="72512"/>
                  <a:pt x="19734" y="72512"/>
                </a:cubicBezTo>
                <a:cubicBezTo>
                  <a:pt x="19734" y="72512"/>
                  <a:pt x="19734" y="72512"/>
                  <a:pt x="21129" y="72512"/>
                </a:cubicBezTo>
                <a:cubicBezTo>
                  <a:pt x="22524" y="72512"/>
                  <a:pt x="22524" y="72512"/>
                  <a:pt x="22524" y="73891"/>
                </a:cubicBezTo>
                <a:lnTo>
                  <a:pt x="22524" y="72512"/>
                </a:lnTo>
                <a:lnTo>
                  <a:pt x="22524" y="73891"/>
                </a:lnTo>
                <a:cubicBezTo>
                  <a:pt x="22524" y="73891"/>
                  <a:pt x="22524" y="73891"/>
                  <a:pt x="23920" y="73891"/>
                </a:cubicBezTo>
                <a:lnTo>
                  <a:pt x="25315" y="73891"/>
                </a:lnTo>
                <a:lnTo>
                  <a:pt x="25315" y="75270"/>
                </a:lnTo>
                <a:lnTo>
                  <a:pt x="26710" y="75270"/>
                </a:lnTo>
                <a:lnTo>
                  <a:pt x="26710" y="76650"/>
                </a:lnTo>
                <a:lnTo>
                  <a:pt x="25315" y="76650"/>
                </a:lnTo>
                <a:lnTo>
                  <a:pt x="25315" y="78029"/>
                </a:lnTo>
                <a:cubicBezTo>
                  <a:pt x="26710" y="78029"/>
                  <a:pt x="26710" y="78029"/>
                  <a:pt x="26710" y="78029"/>
                </a:cubicBezTo>
                <a:cubicBezTo>
                  <a:pt x="28106" y="78029"/>
                  <a:pt x="28106" y="76650"/>
                  <a:pt x="28106" y="76650"/>
                </a:cubicBezTo>
                <a:cubicBezTo>
                  <a:pt x="28106" y="78029"/>
                  <a:pt x="29501" y="78029"/>
                  <a:pt x="29501" y="78029"/>
                </a:cubicBezTo>
                <a:cubicBezTo>
                  <a:pt x="30897" y="78029"/>
                  <a:pt x="30897" y="78029"/>
                  <a:pt x="30897" y="78029"/>
                </a:cubicBezTo>
                <a:lnTo>
                  <a:pt x="32491" y="78029"/>
                </a:lnTo>
                <a:cubicBezTo>
                  <a:pt x="32491" y="78029"/>
                  <a:pt x="32491" y="79408"/>
                  <a:pt x="33887" y="79408"/>
                </a:cubicBezTo>
                <a:cubicBezTo>
                  <a:pt x="35282" y="79408"/>
                  <a:pt x="35282" y="80788"/>
                  <a:pt x="35282" y="80788"/>
                </a:cubicBezTo>
                <a:cubicBezTo>
                  <a:pt x="35282" y="82167"/>
                  <a:pt x="33887" y="82167"/>
                  <a:pt x="33887" y="82167"/>
                </a:cubicBezTo>
                <a:cubicBezTo>
                  <a:pt x="33887" y="82167"/>
                  <a:pt x="33887" y="82167"/>
                  <a:pt x="33887" y="83546"/>
                </a:cubicBezTo>
                <a:cubicBezTo>
                  <a:pt x="33887" y="83546"/>
                  <a:pt x="33887" y="83546"/>
                  <a:pt x="32491" y="83546"/>
                </a:cubicBezTo>
                <a:cubicBezTo>
                  <a:pt x="32491" y="83546"/>
                  <a:pt x="32491" y="83546"/>
                  <a:pt x="32491" y="84926"/>
                </a:cubicBezTo>
                <a:lnTo>
                  <a:pt x="32491" y="86305"/>
                </a:lnTo>
                <a:cubicBezTo>
                  <a:pt x="32491" y="86305"/>
                  <a:pt x="32491" y="86305"/>
                  <a:pt x="32491" y="87684"/>
                </a:cubicBezTo>
                <a:cubicBezTo>
                  <a:pt x="30897" y="87684"/>
                  <a:pt x="30897" y="87684"/>
                  <a:pt x="30897" y="89064"/>
                </a:cubicBezTo>
                <a:cubicBezTo>
                  <a:pt x="30897" y="89064"/>
                  <a:pt x="30897" y="89064"/>
                  <a:pt x="29501" y="89064"/>
                </a:cubicBezTo>
                <a:cubicBezTo>
                  <a:pt x="29501" y="89064"/>
                  <a:pt x="29501" y="89064"/>
                  <a:pt x="29501" y="90640"/>
                </a:cubicBezTo>
                <a:cubicBezTo>
                  <a:pt x="29501" y="90640"/>
                  <a:pt x="29501" y="89064"/>
                  <a:pt x="28106" y="89064"/>
                </a:cubicBezTo>
                <a:cubicBezTo>
                  <a:pt x="28106" y="90640"/>
                  <a:pt x="28106" y="90640"/>
                  <a:pt x="28106" y="90640"/>
                </a:cubicBezTo>
                <a:cubicBezTo>
                  <a:pt x="28106" y="90640"/>
                  <a:pt x="28106" y="90640"/>
                  <a:pt x="26710" y="90640"/>
                </a:cubicBezTo>
                <a:cubicBezTo>
                  <a:pt x="28106" y="90640"/>
                  <a:pt x="26710" y="92019"/>
                  <a:pt x="26710" y="92019"/>
                </a:cubicBezTo>
                <a:cubicBezTo>
                  <a:pt x="28106" y="93399"/>
                  <a:pt x="26710" y="93399"/>
                  <a:pt x="26710" y="93399"/>
                </a:cubicBezTo>
                <a:cubicBezTo>
                  <a:pt x="26710" y="94778"/>
                  <a:pt x="25315" y="94778"/>
                  <a:pt x="25315" y="94778"/>
                </a:cubicBezTo>
                <a:cubicBezTo>
                  <a:pt x="25315" y="94778"/>
                  <a:pt x="26710" y="94778"/>
                  <a:pt x="26710" y="93399"/>
                </a:cubicBezTo>
                <a:lnTo>
                  <a:pt x="25315" y="93399"/>
                </a:lnTo>
                <a:cubicBezTo>
                  <a:pt x="25315" y="93399"/>
                  <a:pt x="25315" y="93399"/>
                  <a:pt x="25315" y="94778"/>
                </a:cubicBezTo>
                <a:cubicBezTo>
                  <a:pt x="33887" y="103054"/>
                  <a:pt x="46445" y="108571"/>
                  <a:pt x="59202" y="108571"/>
                </a:cubicBezTo>
                <a:cubicBezTo>
                  <a:pt x="83122" y="108571"/>
                  <a:pt x="102857" y="90640"/>
                  <a:pt x="107043" y="68374"/>
                </a:cubicBezTo>
                <a:cubicBezTo>
                  <a:pt x="107043" y="66798"/>
                  <a:pt x="107043" y="66798"/>
                  <a:pt x="107043" y="66798"/>
                </a:cubicBezTo>
                <a:cubicBezTo>
                  <a:pt x="107043" y="65418"/>
                  <a:pt x="105647" y="65418"/>
                  <a:pt x="105647" y="65418"/>
                </a:cubicBezTo>
                <a:cubicBezTo>
                  <a:pt x="105647" y="65418"/>
                  <a:pt x="105647" y="65418"/>
                  <a:pt x="105647" y="64039"/>
                </a:cubicBezTo>
                <a:cubicBezTo>
                  <a:pt x="105647" y="64039"/>
                  <a:pt x="105647" y="64039"/>
                  <a:pt x="105647" y="62660"/>
                </a:cubicBezTo>
                <a:lnTo>
                  <a:pt x="105647" y="61280"/>
                </a:lnTo>
                <a:cubicBezTo>
                  <a:pt x="105647" y="61280"/>
                  <a:pt x="105647" y="61280"/>
                  <a:pt x="104252" y="61280"/>
                </a:cubicBezTo>
                <a:cubicBezTo>
                  <a:pt x="104252" y="59901"/>
                  <a:pt x="104252" y="59901"/>
                  <a:pt x="104252" y="59901"/>
                </a:cubicBezTo>
                <a:cubicBezTo>
                  <a:pt x="102857" y="59901"/>
                  <a:pt x="102857" y="59901"/>
                  <a:pt x="102857" y="59901"/>
                </a:cubicBezTo>
                <a:cubicBezTo>
                  <a:pt x="102857" y="59901"/>
                  <a:pt x="102857" y="59901"/>
                  <a:pt x="104252" y="59901"/>
                </a:cubicBezTo>
                <a:lnTo>
                  <a:pt x="102857" y="59901"/>
                </a:lnTo>
                <a:lnTo>
                  <a:pt x="102857" y="58522"/>
                </a:lnTo>
                <a:cubicBezTo>
                  <a:pt x="102857" y="58522"/>
                  <a:pt x="102857" y="58522"/>
                  <a:pt x="102857" y="57142"/>
                </a:cubicBezTo>
                <a:cubicBezTo>
                  <a:pt x="102857" y="58522"/>
                  <a:pt x="102857" y="58522"/>
                  <a:pt x="101461" y="58522"/>
                </a:cubicBezTo>
                <a:cubicBezTo>
                  <a:pt x="101461" y="57142"/>
                  <a:pt x="101461" y="57142"/>
                  <a:pt x="101461" y="57142"/>
                </a:cubicBezTo>
                <a:cubicBezTo>
                  <a:pt x="101461" y="57142"/>
                  <a:pt x="101461" y="57142"/>
                  <a:pt x="101461" y="58522"/>
                </a:cubicBezTo>
                <a:cubicBezTo>
                  <a:pt x="101461" y="58522"/>
                  <a:pt x="101461" y="58522"/>
                  <a:pt x="100066" y="58522"/>
                </a:cubicBezTo>
                <a:lnTo>
                  <a:pt x="100066" y="59901"/>
                </a:lnTo>
                <a:cubicBezTo>
                  <a:pt x="98671" y="59901"/>
                  <a:pt x="98671" y="59901"/>
                  <a:pt x="98671" y="59901"/>
                </a:cubicBezTo>
                <a:lnTo>
                  <a:pt x="97275" y="61280"/>
                </a:lnTo>
                <a:cubicBezTo>
                  <a:pt x="95880" y="61280"/>
                  <a:pt x="95880" y="61280"/>
                  <a:pt x="95880" y="61280"/>
                </a:cubicBezTo>
                <a:cubicBezTo>
                  <a:pt x="95880" y="61280"/>
                  <a:pt x="95880" y="61280"/>
                  <a:pt x="95880" y="62660"/>
                </a:cubicBezTo>
                <a:lnTo>
                  <a:pt x="95880" y="64039"/>
                </a:lnTo>
                <a:cubicBezTo>
                  <a:pt x="95880" y="64039"/>
                  <a:pt x="95880" y="64039"/>
                  <a:pt x="95880" y="65418"/>
                </a:cubicBezTo>
                <a:cubicBezTo>
                  <a:pt x="95880" y="65418"/>
                  <a:pt x="95880" y="65418"/>
                  <a:pt x="94485" y="65418"/>
                </a:cubicBezTo>
                <a:cubicBezTo>
                  <a:pt x="94485" y="64039"/>
                  <a:pt x="94485" y="64039"/>
                  <a:pt x="92890" y="64039"/>
                </a:cubicBezTo>
                <a:cubicBezTo>
                  <a:pt x="92890" y="64039"/>
                  <a:pt x="92890" y="64039"/>
                  <a:pt x="92890" y="62660"/>
                </a:cubicBezTo>
                <a:lnTo>
                  <a:pt x="92890" y="61280"/>
                </a:lnTo>
                <a:cubicBezTo>
                  <a:pt x="92890" y="61280"/>
                  <a:pt x="92890" y="59901"/>
                  <a:pt x="91495" y="59901"/>
                </a:cubicBezTo>
                <a:cubicBezTo>
                  <a:pt x="91495" y="58522"/>
                  <a:pt x="91495" y="58522"/>
                  <a:pt x="91495" y="58522"/>
                </a:cubicBezTo>
                <a:cubicBezTo>
                  <a:pt x="92890" y="58522"/>
                  <a:pt x="91495" y="58522"/>
                  <a:pt x="91495" y="58522"/>
                </a:cubicBezTo>
                <a:cubicBezTo>
                  <a:pt x="90099" y="58522"/>
                  <a:pt x="90099" y="58522"/>
                  <a:pt x="90099" y="58522"/>
                </a:cubicBezTo>
                <a:cubicBezTo>
                  <a:pt x="90099" y="58522"/>
                  <a:pt x="90099" y="58522"/>
                  <a:pt x="90099" y="57142"/>
                </a:cubicBezTo>
                <a:cubicBezTo>
                  <a:pt x="90099" y="58522"/>
                  <a:pt x="90099" y="57142"/>
                  <a:pt x="90099" y="57142"/>
                </a:cubicBezTo>
                <a:cubicBezTo>
                  <a:pt x="88704" y="57142"/>
                  <a:pt x="88704" y="57142"/>
                  <a:pt x="88704" y="57142"/>
                </a:cubicBezTo>
                <a:cubicBezTo>
                  <a:pt x="88704" y="55763"/>
                  <a:pt x="88704" y="55763"/>
                  <a:pt x="88704" y="55763"/>
                </a:cubicBezTo>
                <a:cubicBezTo>
                  <a:pt x="88704" y="55763"/>
                  <a:pt x="87308" y="57142"/>
                  <a:pt x="87308" y="55763"/>
                </a:cubicBezTo>
                <a:lnTo>
                  <a:pt x="85913" y="55763"/>
                </a:lnTo>
                <a:cubicBezTo>
                  <a:pt x="85913" y="57142"/>
                  <a:pt x="85913" y="57142"/>
                  <a:pt x="85913" y="57142"/>
                </a:cubicBezTo>
                <a:lnTo>
                  <a:pt x="85913" y="55763"/>
                </a:lnTo>
                <a:cubicBezTo>
                  <a:pt x="84518" y="55763"/>
                  <a:pt x="84518" y="55763"/>
                  <a:pt x="84518" y="55763"/>
                </a:cubicBezTo>
                <a:cubicBezTo>
                  <a:pt x="83122" y="55763"/>
                  <a:pt x="83122" y="55763"/>
                  <a:pt x="83122" y="55763"/>
                </a:cubicBezTo>
                <a:lnTo>
                  <a:pt x="81727" y="55763"/>
                </a:lnTo>
                <a:cubicBezTo>
                  <a:pt x="81727" y="55763"/>
                  <a:pt x="80332" y="55763"/>
                  <a:pt x="80332" y="54384"/>
                </a:cubicBezTo>
                <a:cubicBezTo>
                  <a:pt x="80332" y="54384"/>
                  <a:pt x="80332" y="54384"/>
                  <a:pt x="80332" y="53004"/>
                </a:cubicBezTo>
                <a:cubicBezTo>
                  <a:pt x="78936" y="53004"/>
                  <a:pt x="78936" y="53004"/>
                  <a:pt x="78936" y="53004"/>
                </a:cubicBezTo>
                <a:cubicBezTo>
                  <a:pt x="78936" y="53004"/>
                  <a:pt x="78936" y="53004"/>
                  <a:pt x="78936" y="54384"/>
                </a:cubicBezTo>
                <a:cubicBezTo>
                  <a:pt x="78936" y="54384"/>
                  <a:pt x="78936" y="54384"/>
                  <a:pt x="78936" y="55763"/>
                </a:cubicBezTo>
                <a:cubicBezTo>
                  <a:pt x="78936" y="55763"/>
                  <a:pt x="78936" y="55763"/>
                  <a:pt x="80332" y="55763"/>
                </a:cubicBezTo>
                <a:cubicBezTo>
                  <a:pt x="80332" y="55763"/>
                  <a:pt x="80332" y="55763"/>
                  <a:pt x="78936" y="55763"/>
                </a:cubicBezTo>
                <a:lnTo>
                  <a:pt x="80332" y="55763"/>
                </a:lnTo>
                <a:cubicBezTo>
                  <a:pt x="78936" y="55763"/>
                  <a:pt x="78936" y="55763"/>
                  <a:pt x="80332" y="55763"/>
                </a:cubicBezTo>
                <a:lnTo>
                  <a:pt x="80332" y="57142"/>
                </a:lnTo>
                <a:cubicBezTo>
                  <a:pt x="80332" y="55763"/>
                  <a:pt x="80332" y="55763"/>
                  <a:pt x="80332" y="55763"/>
                </a:cubicBezTo>
                <a:lnTo>
                  <a:pt x="80332" y="57142"/>
                </a:lnTo>
                <a:cubicBezTo>
                  <a:pt x="81727" y="57142"/>
                  <a:pt x="81727" y="57142"/>
                  <a:pt x="81727" y="57142"/>
                </a:cubicBezTo>
                <a:cubicBezTo>
                  <a:pt x="83122" y="55763"/>
                  <a:pt x="83122" y="55763"/>
                  <a:pt x="83122" y="55763"/>
                </a:cubicBezTo>
                <a:lnTo>
                  <a:pt x="83122" y="57142"/>
                </a:lnTo>
                <a:lnTo>
                  <a:pt x="84518" y="57142"/>
                </a:lnTo>
                <a:cubicBezTo>
                  <a:pt x="84518" y="57142"/>
                  <a:pt x="84518" y="57142"/>
                  <a:pt x="84518" y="58522"/>
                </a:cubicBezTo>
                <a:cubicBezTo>
                  <a:pt x="84518" y="59901"/>
                  <a:pt x="84518" y="59901"/>
                  <a:pt x="84518" y="59901"/>
                </a:cubicBezTo>
                <a:cubicBezTo>
                  <a:pt x="83122" y="59901"/>
                  <a:pt x="83122" y="59901"/>
                  <a:pt x="83122" y="59901"/>
                </a:cubicBezTo>
                <a:lnTo>
                  <a:pt x="83122" y="61280"/>
                </a:lnTo>
                <a:cubicBezTo>
                  <a:pt x="81727" y="61280"/>
                  <a:pt x="81727" y="61280"/>
                  <a:pt x="81727" y="61280"/>
                </a:cubicBezTo>
                <a:lnTo>
                  <a:pt x="80332" y="61280"/>
                </a:lnTo>
                <a:cubicBezTo>
                  <a:pt x="80332" y="62660"/>
                  <a:pt x="80332" y="62660"/>
                  <a:pt x="78936" y="62660"/>
                </a:cubicBezTo>
                <a:lnTo>
                  <a:pt x="77541" y="62660"/>
                </a:lnTo>
                <a:cubicBezTo>
                  <a:pt x="76146" y="64039"/>
                  <a:pt x="76146" y="64039"/>
                  <a:pt x="76146" y="62660"/>
                </a:cubicBezTo>
                <a:cubicBezTo>
                  <a:pt x="76146" y="62660"/>
                  <a:pt x="76146" y="62660"/>
                  <a:pt x="76146" y="61280"/>
                </a:cubicBezTo>
                <a:cubicBezTo>
                  <a:pt x="76146" y="61280"/>
                  <a:pt x="74750" y="61280"/>
                  <a:pt x="74750" y="59901"/>
                </a:cubicBezTo>
                <a:cubicBezTo>
                  <a:pt x="74750" y="59901"/>
                  <a:pt x="74750" y="59901"/>
                  <a:pt x="73355" y="58522"/>
                </a:cubicBezTo>
                <a:cubicBezTo>
                  <a:pt x="73355" y="58522"/>
                  <a:pt x="73355" y="58522"/>
                  <a:pt x="73355" y="57142"/>
                </a:cubicBezTo>
                <a:cubicBezTo>
                  <a:pt x="73355" y="55763"/>
                  <a:pt x="71960" y="55763"/>
                  <a:pt x="71960" y="55763"/>
                </a:cubicBezTo>
                <a:cubicBezTo>
                  <a:pt x="71960" y="54384"/>
                  <a:pt x="71960" y="54384"/>
                  <a:pt x="71960" y="54384"/>
                </a:cubicBezTo>
                <a:cubicBezTo>
                  <a:pt x="71960" y="53004"/>
                  <a:pt x="70365" y="53004"/>
                  <a:pt x="70365" y="53004"/>
                </a:cubicBezTo>
                <a:cubicBezTo>
                  <a:pt x="70365" y="53004"/>
                  <a:pt x="70365" y="53004"/>
                  <a:pt x="71960" y="51625"/>
                </a:cubicBezTo>
                <a:cubicBezTo>
                  <a:pt x="71960" y="50049"/>
                  <a:pt x="71960" y="50049"/>
                  <a:pt x="71960" y="50049"/>
                </a:cubicBezTo>
                <a:cubicBezTo>
                  <a:pt x="71960" y="50049"/>
                  <a:pt x="71960" y="50049"/>
                  <a:pt x="70365" y="50049"/>
                </a:cubicBezTo>
                <a:cubicBezTo>
                  <a:pt x="70365" y="50049"/>
                  <a:pt x="70365" y="50049"/>
                  <a:pt x="68970" y="50049"/>
                </a:cubicBezTo>
                <a:cubicBezTo>
                  <a:pt x="68970" y="50049"/>
                  <a:pt x="68970" y="48669"/>
                  <a:pt x="68970" y="50049"/>
                </a:cubicBezTo>
                <a:cubicBezTo>
                  <a:pt x="68970" y="50049"/>
                  <a:pt x="68970" y="50049"/>
                  <a:pt x="67574" y="50049"/>
                </a:cubicBezTo>
                <a:cubicBezTo>
                  <a:pt x="67574" y="48669"/>
                  <a:pt x="67574" y="48669"/>
                  <a:pt x="67574" y="48669"/>
                </a:cubicBezTo>
                <a:cubicBezTo>
                  <a:pt x="66179" y="48669"/>
                  <a:pt x="66179" y="48669"/>
                  <a:pt x="66179" y="48669"/>
                </a:cubicBezTo>
                <a:cubicBezTo>
                  <a:pt x="67574" y="48669"/>
                  <a:pt x="67574" y="48669"/>
                  <a:pt x="66179" y="48669"/>
                </a:cubicBezTo>
                <a:lnTo>
                  <a:pt x="67574" y="48669"/>
                </a:lnTo>
                <a:lnTo>
                  <a:pt x="66179" y="48669"/>
                </a:lnTo>
                <a:cubicBezTo>
                  <a:pt x="66179" y="47290"/>
                  <a:pt x="66179" y="47290"/>
                  <a:pt x="66179" y="47290"/>
                </a:cubicBezTo>
                <a:cubicBezTo>
                  <a:pt x="66179" y="47290"/>
                  <a:pt x="66179" y="47290"/>
                  <a:pt x="67574" y="47290"/>
                </a:cubicBezTo>
                <a:cubicBezTo>
                  <a:pt x="66179" y="47290"/>
                  <a:pt x="66179" y="47290"/>
                  <a:pt x="66179" y="47290"/>
                </a:cubicBezTo>
                <a:lnTo>
                  <a:pt x="67574" y="47290"/>
                </a:lnTo>
                <a:lnTo>
                  <a:pt x="68970" y="47290"/>
                </a:lnTo>
                <a:cubicBezTo>
                  <a:pt x="68970" y="47290"/>
                  <a:pt x="68970" y="47290"/>
                  <a:pt x="67574" y="47290"/>
                </a:cubicBezTo>
                <a:cubicBezTo>
                  <a:pt x="67574" y="47290"/>
                  <a:pt x="67574" y="47290"/>
                  <a:pt x="67574" y="45911"/>
                </a:cubicBezTo>
                <a:lnTo>
                  <a:pt x="68970" y="47290"/>
                </a:lnTo>
                <a:lnTo>
                  <a:pt x="68970" y="45911"/>
                </a:lnTo>
                <a:cubicBezTo>
                  <a:pt x="68970" y="47290"/>
                  <a:pt x="68970" y="47290"/>
                  <a:pt x="68970" y="47290"/>
                </a:cubicBezTo>
                <a:cubicBezTo>
                  <a:pt x="68970" y="45911"/>
                  <a:pt x="68970" y="45911"/>
                  <a:pt x="68970" y="45911"/>
                </a:cubicBezTo>
                <a:lnTo>
                  <a:pt x="70365" y="45911"/>
                </a:lnTo>
                <a:cubicBezTo>
                  <a:pt x="70365" y="45911"/>
                  <a:pt x="70365" y="45911"/>
                  <a:pt x="71960" y="45911"/>
                </a:cubicBezTo>
                <a:cubicBezTo>
                  <a:pt x="71960" y="45911"/>
                  <a:pt x="71960" y="47290"/>
                  <a:pt x="73355" y="47290"/>
                </a:cubicBezTo>
                <a:lnTo>
                  <a:pt x="74750" y="47290"/>
                </a:lnTo>
                <a:lnTo>
                  <a:pt x="74750" y="45911"/>
                </a:lnTo>
                <a:cubicBezTo>
                  <a:pt x="74750" y="44532"/>
                  <a:pt x="74750" y="44532"/>
                  <a:pt x="74750" y="44532"/>
                </a:cubicBezTo>
                <a:lnTo>
                  <a:pt x="73355" y="44532"/>
                </a:lnTo>
                <a:lnTo>
                  <a:pt x="71960" y="44532"/>
                </a:lnTo>
                <a:cubicBezTo>
                  <a:pt x="71960" y="44532"/>
                  <a:pt x="73355" y="44532"/>
                  <a:pt x="73355" y="43152"/>
                </a:cubicBezTo>
                <a:cubicBezTo>
                  <a:pt x="73355" y="43152"/>
                  <a:pt x="73355" y="43152"/>
                  <a:pt x="71960" y="43152"/>
                </a:cubicBezTo>
                <a:cubicBezTo>
                  <a:pt x="70365" y="43152"/>
                  <a:pt x="70365" y="43152"/>
                  <a:pt x="70365" y="43152"/>
                </a:cubicBezTo>
                <a:cubicBezTo>
                  <a:pt x="70365" y="43152"/>
                  <a:pt x="71960" y="43152"/>
                  <a:pt x="71960" y="44532"/>
                </a:cubicBezTo>
                <a:cubicBezTo>
                  <a:pt x="71960" y="44532"/>
                  <a:pt x="71960" y="44532"/>
                  <a:pt x="70365" y="44532"/>
                </a:cubicBezTo>
                <a:cubicBezTo>
                  <a:pt x="70365" y="43152"/>
                  <a:pt x="70365" y="43152"/>
                  <a:pt x="70365" y="43152"/>
                </a:cubicBezTo>
                <a:cubicBezTo>
                  <a:pt x="70365" y="43152"/>
                  <a:pt x="70365" y="43152"/>
                  <a:pt x="68970" y="43152"/>
                </a:cubicBezTo>
                <a:cubicBezTo>
                  <a:pt x="68970" y="43152"/>
                  <a:pt x="68970" y="43152"/>
                  <a:pt x="70365" y="43152"/>
                </a:cubicBezTo>
                <a:cubicBezTo>
                  <a:pt x="68970" y="43152"/>
                  <a:pt x="68970" y="43152"/>
                  <a:pt x="68970" y="43152"/>
                </a:cubicBezTo>
                <a:cubicBezTo>
                  <a:pt x="68970" y="43152"/>
                  <a:pt x="67574" y="43152"/>
                  <a:pt x="68970" y="43152"/>
                </a:cubicBezTo>
                <a:cubicBezTo>
                  <a:pt x="68970" y="44532"/>
                  <a:pt x="68970" y="44532"/>
                  <a:pt x="68970" y="44532"/>
                </a:cubicBezTo>
                <a:cubicBezTo>
                  <a:pt x="68970" y="44532"/>
                  <a:pt x="68970" y="44532"/>
                  <a:pt x="67574" y="44532"/>
                </a:cubicBezTo>
                <a:cubicBezTo>
                  <a:pt x="67574" y="44532"/>
                  <a:pt x="67574" y="44532"/>
                  <a:pt x="67574" y="45911"/>
                </a:cubicBezTo>
                <a:cubicBezTo>
                  <a:pt x="67574" y="47290"/>
                  <a:pt x="67574" y="47290"/>
                  <a:pt x="67574" y="47290"/>
                </a:cubicBezTo>
                <a:lnTo>
                  <a:pt x="66179" y="47290"/>
                </a:lnTo>
                <a:cubicBezTo>
                  <a:pt x="66179" y="47290"/>
                  <a:pt x="66179" y="47290"/>
                  <a:pt x="64784" y="47290"/>
                </a:cubicBezTo>
                <a:cubicBezTo>
                  <a:pt x="64784" y="47290"/>
                  <a:pt x="64784" y="47290"/>
                  <a:pt x="64784" y="48669"/>
                </a:cubicBezTo>
                <a:cubicBezTo>
                  <a:pt x="64784" y="48669"/>
                  <a:pt x="64784" y="48669"/>
                  <a:pt x="64784" y="50049"/>
                </a:cubicBezTo>
                <a:lnTo>
                  <a:pt x="64784" y="48669"/>
                </a:lnTo>
                <a:cubicBezTo>
                  <a:pt x="64784" y="48669"/>
                  <a:pt x="64784" y="48669"/>
                  <a:pt x="63388" y="50049"/>
                </a:cubicBezTo>
                <a:cubicBezTo>
                  <a:pt x="63388" y="48669"/>
                  <a:pt x="63388" y="48669"/>
                  <a:pt x="63388" y="48669"/>
                </a:cubicBezTo>
                <a:lnTo>
                  <a:pt x="64784" y="48669"/>
                </a:lnTo>
                <a:lnTo>
                  <a:pt x="63388" y="48669"/>
                </a:lnTo>
                <a:cubicBezTo>
                  <a:pt x="63388" y="48669"/>
                  <a:pt x="63388" y="48669"/>
                  <a:pt x="63388" y="47290"/>
                </a:cubicBezTo>
                <a:cubicBezTo>
                  <a:pt x="63388" y="48669"/>
                  <a:pt x="63388" y="47290"/>
                  <a:pt x="63388" y="47290"/>
                </a:cubicBezTo>
                <a:lnTo>
                  <a:pt x="63388" y="45911"/>
                </a:lnTo>
                <a:cubicBezTo>
                  <a:pt x="63388" y="45911"/>
                  <a:pt x="63388" y="45911"/>
                  <a:pt x="61993" y="45911"/>
                </a:cubicBezTo>
                <a:lnTo>
                  <a:pt x="60598" y="44532"/>
                </a:lnTo>
                <a:cubicBezTo>
                  <a:pt x="59202" y="44532"/>
                  <a:pt x="59202" y="44532"/>
                  <a:pt x="59202" y="44532"/>
                </a:cubicBezTo>
                <a:lnTo>
                  <a:pt x="59202" y="43152"/>
                </a:lnTo>
                <a:lnTo>
                  <a:pt x="59202" y="44532"/>
                </a:lnTo>
                <a:cubicBezTo>
                  <a:pt x="59202" y="45911"/>
                  <a:pt x="59202" y="45911"/>
                  <a:pt x="59202" y="45911"/>
                </a:cubicBezTo>
                <a:lnTo>
                  <a:pt x="60598" y="45911"/>
                </a:lnTo>
                <a:cubicBezTo>
                  <a:pt x="61993" y="47290"/>
                  <a:pt x="61993" y="47290"/>
                  <a:pt x="61993" y="47290"/>
                </a:cubicBezTo>
                <a:lnTo>
                  <a:pt x="60598" y="47290"/>
                </a:lnTo>
                <a:cubicBezTo>
                  <a:pt x="61993" y="47290"/>
                  <a:pt x="61993" y="47290"/>
                  <a:pt x="61993" y="47290"/>
                </a:cubicBezTo>
                <a:cubicBezTo>
                  <a:pt x="61993" y="47290"/>
                  <a:pt x="61993" y="47290"/>
                  <a:pt x="61993" y="48669"/>
                </a:cubicBezTo>
                <a:cubicBezTo>
                  <a:pt x="61993" y="48669"/>
                  <a:pt x="61993" y="48669"/>
                  <a:pt x="60598" y="48669"/>
                </a:cubicBezTo>
                <a:lnTo>
                  <a:pt x="60598" y="47290"/>
                </a:lnTo>
                <a:cubicBezTo>
                  <a:pt x="60598" y="47290"/>
                  <a:pt x="60598" y="47290"/>
                  <a:pt x="59202" y="47290"/>
                </a:cubicBezTo>
                <a:cubicBezTo>
                  <a:pt x="59202" y="45911"/>
                  <a:pt x="59202" y="47290"/>
                  <a:pt x="59202" y="45911"/>
                </a:cubicBezTo>
                <a:cubicBezTo>
                  <a:pt x="59202" y="45911"/>
                  <a:pt x="59202" y="45911"/>
                  <a:pt x="57807" y="45911"/>
                </a:cubicBezTo>
                <a:lnTo>
                  <a:pt x="57807" y="44532"/>
                </a:lnTo>
                <a:lnTo>
                  <a:pt x="56411" y="44532"/>
                </a:lnTo>
                <a:cubicBezTo>
                  <a:pt x="56411" y="44532"/>
                  <a:pt x="56411" y="45911"/>
                  <a:pt x="55016" y="45911"/>
                </a:cubicBezTo>
                <a:cubicBezTo>
                  <a:pt x="55016" y="44532"/>
                  <a:pt x="55016" y="45911"/>
                  <a:pt x="55016" y="45911"/>
                </a:cubicBezTo>
                <a:cubicBezTo>
                  <a:pt x="55016" y="45911"/>
                  <a:pt x="55016" y="44532"/>
                  <a:pt x="53621" y="45911"/>
                </a:cubicBezTo>
                <a:cubicBezTo>
                  <a:pt x="53621" y="47290"/>
                  <a:pt x="52225" y="45911"/>
                  <a:pt x="52225" y="47290"/>
                </a:cubicBezTo>
                <a:cubicBezTo>
                  <a:pt x="52225" y="47290"/>
                  <a:pt x="52225" y="47290"/>
                  <a:pt x="52225" y="48669"/>
                </a:cubicBezTo>
                <a:lnTo>
                  <a:pt x="50830" y="48669"/>
                </a:lnTo>
                <a:cubicBezTo>
                  <a:pt x="50830" y="48669"/>
                  <a:pt x="50830" y="48669"/>
                  <a:pt x="50830" y="50049"/>
                </a:cubicBezTo>
                <a:lnTo>
                  <a:pt x="49435" y="50049"/>
                </a:lnTo>
                <a:cubicBezTo>
                  <a:pt x="49435" y="50049"/>
                  <a:pt x="49435" y="50049"/>
                  <a:pt x="47840" y="50049"/>
                </a:cubicBezTo>
                <a:cubicBezTo>
                  <a:pt x="47840" y="48669"/>
                  <a:pt x="47840" y="48669"/>
                  <a:pt x="47840" y="48669"/>
                </a:cubicBezTo>
                <a:cubicBezTo>
                  <a:pt x="46445" y="48669"/>
                  <a:pt x="47840" y="48669"/>
                  <a:pt x="47840" y="48669"/>
                </a:cubicBezTo>
                <a:lnTo>
                  <a:pt x="46445" y="48669"/>
                </a:lnTo>
                <a:cubicBezTo>
                  <a:pt x="46445" y="48669"/>
                  <a:pt x="46445" y="48669"/>
                  <a:pt x="47840" y="48669"/>
                </a:cubicBezTo>
                <a:cubicBezTo>
                  <a:pt x="47840" y="48669"/>
                  <a:pt x="47840" y="48669"/>
                  <a:pt x="46445" y="48669"/>
                </a:cubicBezTo>
                <a:lnTo>
                  <a:pt x="46445" y="47290"/>
                </a:lnTo>
                <a:cubicBezTo>
                  <a:pt x="47840" y="47290"/>
                  <a:pt x="47840" y="47290"/>
                  <a:pt x="47840" y="45911"/>
                </a:cubicBezTo>
                <a:cubicBezTo>
                  <a:pt x="47840" y="45911"/>
                  <a:pt x="47840" y="45911"/>
                  <a:pt x="46445" y="45911"/>
                </a:cubicBezTo>
                <a:lnTo>
                  <a:pt x="47840" y="45911"/>
                </a:lnTo>
                <a:cubicBezTo>
                  <a:pt x="47840" y="44532"/>
                  <a:pt x="47840" y="44532"/>
                  <a:pt x="47840" y="44532"/>
                </a:cubicBezTo>
                <a:lnTo>
                  <a:pt x="49435" y="44532"/>
                </a:lnTo>
                <a:cubicBezTo>
                  <a:pt x="49435" y="44532"/>
                  <a:pt x="50830" y="45911"/>
                  <a:pt x="50830" y="44532"/>
                </a:cubicBezTo>
                <a:lnTo>
                  <a:pt x="50830" y="45911"/>
                </a:lnTo>
                <a:cubicBezTo>
                  <a:pt x="50830" y="44532"/>
                  <a:pt x="50830" y="44532"/>
                  <a:pt x="50830" y="44532"/>
                </a:cubicBezTo>
                <a:cubicBezTo>
                  <a:pt x="52225" y="44532"/>
                  <a:pt x="52225" y="44532"/>
                  <a:pt x="52225" y="44532"/>
                </a:cubicBezTo>
                <a:lnTo>
                  <a:pt x="50830" y="44532"/>
                </a:lnTo>
                <a:cubicBezTo>
                  <a:pt x="50830" y="44532"/>
                  <a:pt x="50830" y="44532"/>
                  <a:pt x="52225" y="43152"/>
                </a:cubicBezTo>
                <a:cubicBezTo>
                  <a:pt x="52225" y="44532"/>
                  <a:pt x="52225" y="44532"/>
                  <a:pt x="52225" y="44532"/>
                </a:cubicBezTo>
                <a:lnTo>
                  <a:pt x="52225" y="43152"/>
                </a:lnTo>
                <a:cubicBezTo>
                  <a:pt x="50830" y="43152"/>
                  <a:pt x="52225" y="43152"/>
                  <a:pt x="50830" y="43152"/>
                </a:cubicBezTo>
                <a:cubicBezTo>
                  <a:pt x="50830" y="41773"/>
                  <a:pt x="50830" y="41773"/>
                  <a:pt x="50830" y="41773"/>
                </a:cubicBezTo>
                <a:lnTo>
                  <a:pt x="50830" y="43152"/>
                </a:lnTo>
                <a:cubicBezTo>
                  <a:pt x="50830" y="41773"/>
                  <a:pt x="50830" y="41773"/>
                  <a:pt x="49435" y="41773"/>
                </a:cubicBezTo>
                <a:lnTo>
                  <a:pt x="50830" y="41773"/>
                </a:lnTo>
                <a:cubicBezTo>
                  <a:pt x="50830" y="41773"/>
                  <a:pt x="50830" y="41773"/>
                  <a:pt x="50830" y="40394"/>
                </a:cubicBezTo>
                <a:cubicBezTo>
                  <a:pt x="50830" y="40394"/>
                  <a:pt x="50830" y="40394"/>
                  <a:pt x="52225" y="40394"/>
                </a:cubicBezTo>
                <a:lnTo>
                  <a:pt x="52225" y="41773"/>
                </a:lnTo>
                <a:cubicBezTo>
                  <a:pt x="52225" y="40394"/>
                  <a:pt x="52225" y="41773"/>
                  <a:pt x="52225" y="41773"/>
                </a:cubicBezTo>
                <a:cubicBezTo>
                  <a:pt x="52225" y="40394"/>
                  <a:pt x="52225" y="40394"/>
                  <a:pt x="52225" y="40394"/>
                </a:cubicBezTo>
                <a:cubicBezTo>
                  <a:pt x="52225" y="40394"/>
                  <a:pt x="52225" y="40394"/>
                  <a:pt x="53621" y="40394"/>
                </a:cubicBezTo>
                <a:cubicBezTo>
                  <a:pt x="53621" y="39014"/>
                  <a:pt x="53621" y="39014"/>
                  <a:pt x="53621" y="39014"/>
                </a:cubicBezTo>
                <a:lnTo>
                  <a:pt x="55016" y="39014"/>
                </a:lnTo>
                <a:cubicBezTo>
                  <a:pt x="55016" y="39014"/>
                  <a:pt x="55016" y="37635"/>
                  <a:pt x="56411" y="39014"/>
                </a:cubicBezTo>
                <a:cubicBezTo>
                  <a:pt x="56411" y="39014"/>
                  <a:pt x="56411" y="39014"/>
                  <a:pt x="56411" y="37635"/>
                </a:cubicBezTo>
                <a:cubicBezTo>
                  <a:pt x="56411" y="37635"/>
                  <a:pt x="56411" y="37635"/>
                  <a:pt x="56411" y="39014"/>
                </a:cubicBezTo>
                <a:cubicBezTo>
                  <a:pt x="56411" y="39014"/>
                  <a:pt x="56411" y="39014"/>
                  <a:pt x="56411" y="37635"/>
                </a:cubicBezTo>
                <a:cubicBezTo>
                  <a:pt x="56411" y="37635"/>
                  <a:pt x="56411" y="37635"/>
                  <a:pt x="57807" y="37635"/>
                </a:cubicBezTo>
                <a:lnTo>
                  <a:pt x="56411" y="37635"/>
                </a:lnTo>
                <a:cubicBezTo>
                  <a:pt x="56411" y="37635"/>
                  <a:pt x="56411" y="37635"/>
                  <a:pt x="56411" y="36256"/>
                </a:cubicBezTo>
                <a:cubicBezTo>
                  <a:pt x="56411" y="36256"/>
                  <a:pt x="56411" y="36256"/>
                  <a:pt x="57807" y="36256"/>
                </a:cubicBezTo>
                <a:lnTo>
                  <a:pt x="57807" y="37635"/>
                </a:lnTo>
                <a:lnTo>
                  <a:pt x="59202" y="37635"/>
                </a:lnTo>
                <a:lnTo>
                  <a:pt x="60598" y="37635"/>
                </a:lnTo>
                <a:cubicBezTo>
                  <a:pt x="60598" y="37635"/>
                  <a:pt x="60598" y="37635"/>
                  <a:pt x="61993" y="37635"/>
                </a:cubicBezTo>
                <a:lnTo>
                  <a:pt x="63388" y="37635"/>
                </a:lnTo>
                <a:cubicBezTo>
                  <a:pt x="63388" y="36256"/>
                  <a:pt x="63388" y="37635"/>
                  <a:pt x="63388" y="36256"/>
                </a:cubicBezTo>
                <a:lnTo>
                  <a:pt x="63388" y="34876"/>
                </a:lnTo>
                <a:cubicBezTo>
                  <a:pt x="64784" y="34876"/>
                  <a:pt x="64784" y="34876"/>
                  <a:pt x="64784" y="34876"/>
                </a:cubicBezTo>
                <a:cubicBezTo>
                  <a:pt x="64784" y="34876"/>
                  <a:pt x="64784" y="34876"/>
                  <a:pt x="64784" y="36256"/>
                </a:cubicBezTo>
                <a:cubicBezTo>
                  <a:pt x="64784" y="36256"/>
                  <a:pt x="64784" y="36256"/>
                  <a:pt x="64784" y="34876"/>
                </a:cubicBezTo>
                <a:cubicBezTo>
                  <a:pt x="64784" y="34876"/>
                  <a:pt x="64784" y="34876"/>
                  <a:pt x="66179" y="34876"/>
                </a:cubicBezTo>
                <a:lnTo>
                  <a:pt x="64784" y="34876"/>
                </a:lnTo>
                <a:cubicBezTo>
                  <a:pt x="64784" y="34876"/>
                  <a:pt x="64784" y="34876"/>
                  <a:pt x="64784" y="33497"/>
                </a:cubicBezTo>
                <a:cubicBezTo>
                  <a:pt x="66179" y="33497"/>
                  <a:pt x="66179" y="33497"/>
                  <a:pt x="66179" y="33497"/>
                </a:cubicBezTo>
                <a:lnTo>
                  <a:pt x="67574" y="33497"/>
                </a:lnTo>
                <a:lnTo>
                  <a:pt x="68970" y="33497"/>
                </a:lnTo>
                <a:lnTo>
                  <a:pt x="67574" y="33497"/>
                </a:lnTo>
                <a:lnTo>
                  <a:pt x="67574" y="32118"/>
                </a:lnTo>
                <a:lnTo>
                  <a:pt x="67574" y="33497"/>
                </a:lnTo>
                <a:cubicBezTo>
                  <a:pt x="67574" y="33497"/>
                  <a:pt x="67574" y="33497"/>
                  <a:pt x="66179" y="33497"/>
                </a:cubicBezTo>
                <a:cubicBezTo>
                  <a:pt x="64784" y="33497"/>
                  <a:pt x="64784" y="33497"/>
                  <a:pt x="64784" y="33497"/>
                </a:cubicBezTo>
                <a:cubicBezTo>
                  <a:pt x="63388" y="33497"/>
                  <a:pt x="63388" y="32118"/>
                  <a:pt x="63388" y="32118"/>
                </a:cubicBezTo>
                <a:cubicBezTo>
                  <a:pt x="63388" y="32118"/>
                  <a:pt x="63388" y="32118"/>
                  <a:pt x="63388" y="30738"/>
                </a:cubicBezTo>
                <a:lnTo>
                  <a:pt x="64784" y="30738"/>
                </a:lnTo>
                <a:lnTo>
                  <a:pt x="66179" y="29359"/>
                </a:lnTo>
                <a:cubicBezTo>
                  <a:pt x="66179" y="27783"/>
                  <a:pt x="66179" y="27783"/>
                  <a:pt x="66179" y="27783"/>
                </a:cubicBezTo>
                <a:cubicBezTo>
                  <a:pt x="66179" y="27783"/>
                  <a:pt x="66179" y="27783"/>
                  <a:pt x="64784" y="27783"/>
                </a:cubicBezTo>
                <a:cubicBezTo>
                  <a:pt x="64784" y="27783"/>
                  <a:pt x="64784" y="27783"/>
                  <a:pt x="64784" y="29359"/>
                </a:cubicBezTo>
                <a:cubicBezTo>
                  <a:pt x="63388" y="29359"/>
                  <a:pt x="63388" y="29359"/>
                  <a:pt x="63388" y="29359"/>
                </a:cubicBezTo>
                <a:cubicBezTo>
                  <a:pt x="63388" y="29359"/>
                  <a:pt x="63388" y="29359"/>
                  <a:pt x="63388" y="30738"/>
                </a:cubicBezTo>
                <a:cubicBezTo>
                  <a:pt x="61993" y="30738"/>
                  <a:pt x="61993" y="30738"/>
                  <a:pt x="61993" y="30738"/>
                </a:cubicBezTo>
                <a:cubicBezTo>
                  <a:pt x="61993" y="32118"/>
                  <a:pt x="61993" y="32118"/>
                  <a:pt x="61993" y="32118"/>
                </a:cubicBezTo>
                <a:cubicBezTo>
                  <a:pt x="61993" y="33497"/>
                  <a:pt x="61993" y="33497"/>
                  <a:pt x="61993" y="33497"/>
                </a:cubicBezTo>
                <a:lnTo>
                  <a:pt x="60598" y="33497"/>
                </a:lnTo>
                <a:cubicBezTo>
                  <a:pt x="61993" y="33497"/>
                  <a:pt x="61993" y="33497"/>
                  <a:pt x="61993" y="33497"/>
                </a:cubicBezTo>
                <a:lnTo>
                  <a:pt x="61993" y="34876"/>
                </a:lnTo>
                <a:lnTo>
                  <a:pt x="60598" y="34876"/>
                </a:lnTo>
                <a:lnTo>
                  <a:pt x="61993" y="34876"/>
                </a:lnTo>
                <a:cubicBezTo>
                  <a:pt x="60598" y="34876"/>
                  <a:pt x="60598" y="34876"/>
                  <a:pt x="60598" y="34876"/>
                </a:cubicBezTo>
                <a:cubicBezTo>
                  <a:pt x="60598" y="36256"/>
                  <a:pt x="60598" y="36256"/>
                  <a:pt x="60598" y="36256"/>
                </a:cubicBezTo>
                <a:cubicBezTo>
                  <a:pt x="60598" y="36256"/>
                  <a:pt x="60598" y="36256"/>
                  <a:pt x="59202" y="36256"/>
                </a:cubicBezTo>
                <a:cubicBezTo>
                  <a:pt x="59202" y="36256"/>
                  <a:pt x="59202" y="36256"/>
                  <a:pt x="59202" y="34876"/>
                </a:cubicBezTo>
                <a:cubicBezTo>
                  <a:pt x="59202" y="34876"/>
                  <a:pt x="59202" y="34876"/>
                  <a:pt x="57807" y="34876"/>
                </a:cubicBezTo>
                <a:cubicBezTo>
                  <a:pt x="57807" y="34876"/>
                  <a:pt x="57807" y="34876"/>
                  <a:pt x="57807" y="33497"/>
                </a:cubicBezTo>
                <a:lnTo>
                  <a:pt x="57807" y="34876"/>
                </a:lnTo>
                <a:cubicBezTo>
                  <a:pt x="56411" y="34876"/>
                  <a:pt x="56411" y="34876"/>
                  <a:pt x="56411" y="34876"/>
                </a:cubicBezTo>
                <a:cubicBezTo>
                  <a:pt x="55016" y="34876"/>
                  <a:pt x="55016" y="34876"/>
                  <a:pt x="55016" y="34876"/>
                </a:cubicBezTo>
                <a:lnTo>
                  <a:pt x="55016" y="33497"/>
                </a:lnTo>
                <a:cubicBezTo>
                  <a:pt x="55016" y="33497"/>
                  <a:pt x="55016" y="33497"/>
                  <a:pt x="55016" y="34876"/>
                </a:cubicBezTo>
                <a:cubicBezTo>
                  <a:pt x="55016" y="33497"/>
                  <a:pt x="55016" y="33497"/>
                  <a:pt x="55016" y="33497"/>
                </a:cubicBezTo>
                <a:lnTo>
                  <a:pt x="55016" y="32118"/>
                </a:lnTo>
                <a:cubicBezTo>
                  <a:pt x="55016" y="33497"/>
                  <a:pt x="55016" y="32118"/>
                  <a:pt x="55016" y="32118"/>
                </a:cubicBezTo>
                <a:lnTo>
                  <a:pt x="55016" y="30738"/>
                </a:lnTo>
                <a:cubicBezTo>
                  <a:pt x="56411" y="30738"/>
                  <a:pt x="56411" y="30738"/>
                  <a:pt x="56411" y="30738"/>
                </a:cubicBezTo>
                <a:cubicBezTo>
                  <a:pt x="56411" y="30738"/>
                  <a:pt x="56411" y="30738"/>
                  <a:pt x="57807" y="30738"/>
                </a:cubicBezTo>
                <a:cubicBezTo>
                  <a:pt x="57807" y="30738"/>
                  <a:pt x="57807" y="30738"/>
                  <a:pt x="57807" y="29359"/>
                </a:cubicBezTo>
                <a:cubicBezTo>
                  <a:pt x="59202" y="29359"/>
                  <a:pt x="59202" y="29359"/>
                  <a:pt x="59202" y="29359"/>
                </a:cubicBezTo>
                <a:cubicBezTo>
                  <a:pt x="59202" y="27783"/>
                  <a:pt x="59202" y="27783"/>
                  <a:pt x="59202" y="27783"/>
                </a:cubicBezTo>
                <a:cubicBezTo>
                  <a:pt x="59202" y="26403"/>
                  <a:pt x="60598" y="26403"/>
                  <a:pt x="60598" y="26403"/>
                </a:cubicBezTo>
                <a:cubicBezTo>
                  <a:pt x="61993" y="26403"/>
                  <a:pt x="61993" y="26403"/>
                  <a:pt x="61993" y="26403"/>
                </a:cubicBezTo>
                <a:cubicBezTo>
                  <a:pt x="61993" y="26403"/>
                  <a:pt x="61993" y="26403"/>
                  <a:pt x="61993" y="25024"/>
                </a:cubicBezTo>
                <a:cubicBezTo>
                  <a:pt x="61993" y="25024"/>
                  <a:pt x="61993" y="25024"/>
                  <a:pt x="63388" y="25024"/>
                </a:cubicBezTo>
                <a:cubicBezTo>
                  <a:pt x="63388" y="25024"/>
                  <a:pt x="63388" y="25024"/>
                  <a:pt x="63388" y="23645"/>
                </a:cubicBezTo>
                <a:cubicBezTo>
                  <a:pt x="63388" y="25024"/>
                  <a:pt x="63388" y="25024"/>
                  <a:pt x="64784" y="25024"/>
                </a:cubicBezTo>
                <a:cubicBezTo>
                  <a:pt x="64784" y="23645"/>
                  <a:pt x="64784" y="23645"/>
                  <a:pt x="64784" y="23645"/>
                </a:cubicBezTo>
                <a:cubicBezTo>
                  <a:pt x="66179" y="23645"/>
                  <a:pt x="66179" y="23645"/>
                  <a:pt x="66179" y="23645"/>
                </a:cubicBezTo>
                <a:cubicBezTo>
                  <a:pt x="67574" y="23645"/>
                  <a:pt x="67574" y="23645"/>
                  <a:pt x="67574" y="23645"/>
                </a:cubicBezTo>
                <a:cubicBezTo>
                  <a:pt x="67574" y="23645"/>
                  <a:pt x="67574" y="23645"/>
                  <a:pt x="68970" y="23645"/>
                </a:cubicBezTo>
                <a:cubicBezTo>
                  <a:pt x="68970" y="23645"/>
                  <a:pt x="68970" y="23645"/>
                  <a:pt x="67574" y="23645"/>
                </a:cubicBezTo>
                <a:cubicBezTo>
                  <a:pt x="67574" y="25024"/>
                  <a:pt x="67574" y="25024"/>
                  <a:pt x="68970" y="25024"/>
                </a:cubicBezTo>
                <a:cubicBezTo>
                  <a:pt x="68970" y="25024"/>
                  <a:pt x="68970" y="25024"/>
                  <a:pt x="70365" y="25024"/>
                </a:cubicBezTo>
                <a:lnTo>
                  <a:pt x="71960" y="25024"/>
                </a:lnTo>
                <a:cubicBezTo>
                  <a:pt x="71960" y="25024"/>
                  <a:pt x="71960" y="25024"/>
                  <a:pt x="73355" y="25024"/>
                </a:cubicBezTo>
                <a:lnTo>
                  <a:pt x="73355" y="26403"/>
                </a:lnTo>
                <a:cubicBezTo>
                  <a:pt x="73355" y="26403"/>
                  <a:pt x="73355" y="26403"/>
                  <a:pt x="74750" y="26403"/>
                </a:cubicBezTo>
                <a:cubicBezTo>
                  <a:pt x="74750" y="27783"/>
                  <a:pt x="74750" y="27783"/>
                  <a:pt x="74750" y="27783"/>
                </a:cubicBezTo>
                <a:cubicBezTo>
                  <a:pt x="73355" y="27783"/>
                  <a:pt x="71960" y="27783"/>
                  <a:pt x="70365" y="27783"/>
                </a:cubicBezTo>
                <a:lnTo>
                  <a:pt x="70365" y="26403"/>
                </a:lnTo>
                <a:cubicBezTo>
                  <a:pt x="70365" y="27783"/>
                  <a:pt x="70365" y="27783"/>
                  <a:pt x="70365" y="27783"/>
                </a:cubicBezTo>
                <a:cubicBezTo>
                  <a:pt x="71960" y="27783"/>
                  <a:pt x="71960" y="27783"/>
                  <a:pt x="70365" y="27783"/>
                </a:cubicBezTo>
                <a:cubicBezTo>
                  <a:pt x="70365" y="29359"/>
                  <a:pt x="71960" y="29359"/>
                  <a:pt x="71960" y="29359"/>
                </a:cubicBezTo>
                <a:cubicBezTo>
                  <a:pt x="73355" y="30738"/>
                  <a:pt x="73355" y="30738"/>
                  <a:pt x="73355" y="29359"/>
                </a:cubicBezTo>
                <a:cubicBezTo>
                  <a:pt x="71960" y="29359"/>
                  <a:pt x="71960" y="29359"/>
                  <a:pt x="71960" y="29359"/>
                </a:cubicBezTo>
                <a:cubicBezTo>
                  <a:pt x="73355" y="29359"/>
                  <a:pt x="73355" y="29359"/>
                  <a:pt x="73355" y="29359"/>
                </a:cubicBezTo>
                <a:cubicBezTo>
                  <a:pt x="73355" y="29359"/>
                  <a:pt x="73355" y="29359"/>
                  <a:pt x="74750" y="29359"/>
                </a:cubicBezTo>
                <a:cubicBezTo>
                  <a:pt x="74750" y="29359"/>
                  <a:pt x="74750" y="29359"/>
                  <a:pt x="74750" y="27783"/>
                </a:cubicBezTo>
                <a:cubicBezTo>
                  <a:pt x="76146" y="27783"/>
                  <a:pt x="76146" y="27783"/>
                  <a:pt x="76146" y="27783"/>
                </a:cubicBezTo>
                <a:cubicBezTo>
                  <a:pt x="76146" y="27783"/>
                  <a:pt x="76146" y="27783"/>
                  <a:pt x="76146" y="26403"/>
                </a:cubicBezTo>
                <a:cubicBezTo>
                  <a:pt x="76146" y="26403"/>
                  <a:pt x="76146" y="26403"/>
                  <a:pt x="76146" y="25024"/>
                </a:cubicBezTo>
                <a:lnTo>
                  <a:pt x="76146" y="26403"/>
                </a:lnTo>
                <a:cubicBezTo>
                  <a:pt x="76146" y="26403"/>
                  <a:pt x="77541" y="26403"/>
                  <a:pt x="77541" y="25024"/>
                </a:cubicBezTo>
                <a:cubicBezTo>
                  <a:pt x="77541" y="26403"/>
                  <a:pt x="77541" y="26403"/>
                  <a:pt x="77541" y="26403"/>
                </a:cubicBezTo>
                <a:cubicBezTo>
                  <a:pt x="77541" y="26403"/>
                  <a:pt x="77541" y="26403"/>
                  <a:pt x="76146" y="26403"/>
                </a:cubicBezTo>
                <a:cubicBezTo>
                  <a:pt x="77541" y="26403"/>
                  <a:pt x="77541" y="27783"/>
                  <a:pt x="77541" y="27783"/>
                </a:cubicBezTo>
                <a:cubicBezTo>
                  <a:pt x="77541" y="27783"/>
                  <a:pt x="77541" y="27783"/>
                  <a:pt x="78936" y="27783"/>
                </a:cubicBezTo>
                <a:cubicBezTo>
                  <a:pt x="78936" y="26403"/>
                  <a:pt x="78936" y="26403"/>
                  <a:pt x="78936" y="26403"/>
                </a:cubicBezTo>
                <a:lnTo>
                  <a:pt x="80332" y="26403"/>
                </a:lnTo>
                <a:cubicBezTo>
                  <a:pt x="80332" y="26403"/>
                  <a:pt x="80332" y="26403"/>
                  <a:pt x="80332" y="25024"/>
                </a:cubicBezTo>
                <a:lnTo>
                  <a:pt x="80332" y="26403"/>
                </a:lnTo>
                <a:cubicBezTo>
                  <a:pt x="81727" y="26403"/>
                  <a:pt x="80332" y="25024"/>
                  <a:pt x="81727" y="25024"/>
                </a:cubicBezTo>
                <a:cubicBezTo>
                  <a:pt x="81727" y="25024"/>
                  <a:pt x="81727" y="25024"/>
                  <a:pt x="81727" y="26403"/>
                </a:cubicBezTo>
                <a:cubicBezTo>
                  <a:pt x="81727" y="26403"/>
                  <a:pt x="81727" y="26403"/>
                  <a:pt x="83122" y="25024"/>
                </a:cubicBezTo>
                <a:cubicBezTo>
                  <a:pt x="83122" y="25024"/>
                  <a:pt x="83122" y="26403"/>
                  <a:pt x="83122" y="25024"/>
                </a:cubicBezTo>
                <a:cubicBezTo>
                  <a:pt x="83122" y="25024"/>
                  <a:pt x="83122" y="25024"/>
                  <a:pt x="84518" y="25024"/>
                </a:cubicBezTo>
                <a:cubicBezTo>
                  <a:pt x="84518" y="26403"/>
                  <a:pt x="84518" y="26403"/>
                  <a:pt x="84518" y="26403"/>
                </a:cubicBezTo>
                <a:lnTo>
                  <a:pt x="84518" y="25024"/>
                </a:lnTo>
                <a:cubicBezTo>
                  <a:pt x="85913" y="25024"/>
                  <a:pt x="85913" y="25024"/>
                  <a:pt x="85913" y="25024"/>
                </a:cubicBezTo>
                <a:cubicBezTo>
                  <a:pt x="85913" y="25024"/>
                  <a:pt x="85913" y="25024"/>
                  <a:pt x="87308" y="25024"/>
                </a:cubicBezTo>
                <a:cubicBezTo>
                  <a:pt x="87308" y="25024"/>
                  <a:pt x="88704" y="25024"/>
                  <a:pt x="90099" y="26403"/>
                </a:cubicBezTo>
                <a:lnTo>
                  <a:pt x="90099" y="25024"/>
                </a:lnTo>
                <a:cubicBezTo>
                  <a:pt x="88704" y="25024"/>
                  <a:pt x="90099" y="25024"/>
                  <a:pt x="88704" y="25024"/>
                </a:cubicBezTo>
                <a:cubicBezTo>
                  <a:pt x="88704" y="23645"/>
                  <a:pt x="88704" y="23645"/>
                  <a:pt x="88704" y="23645"/>
                </a:cubicBezTo>
                <a:cubicBezTo>
                  <a:pt x="88704" y="23645"/>
                  <a:pt x="88704" y="22266"/>
                  <a:pt x="90099" y="22266"/>
                </a:cubicBezTo>
                <a:cubicBezTo>
                  <a:pt x="88704" y="20886"/>
                  <a:pt x="87308" y="19507"/>
                  <a:pt x="85913" y="19507"/>
                </a:cubicBezTo>
                <a:cubicBezTo>
                  <a:pt x="84518" y="19507"/>
                  <a:pt x="84518" y="19507"/>
                  <a:pt x="84518" y="19507"/>
                </a:cubicBezTo>
                <a:cubicBezTo>
                  <a:pt x="84518" y="19507"/>
                  <a:pt x="84518" y="19507"/>
                  <a:pt x="83122" y="19507"/>
                </a:cubicBezTo>
                <a:cubicBezTo>
                  <a:pt x="83122" y="19507"/>
                  <a:pt x="83122" y="19507"/>
                  <a:pt x="83122" y="20886"/>
                </a:cubicBezTo>
                <a:cubicBezTo>
                  <a:pt x="83122" y="20886"/>
                  <a:pt x="83122" y="20886"/>
                  <a:pt x="84518" y="20886"/>
                </a:cubicBezTo>
                <a:cubicBezTo>
                  <a:pt x="83122" y="20886"/>
                  <a:pt x="83122" y="20886"/>
                  <a:pt x="83122" y="20886"/>
                </a:cubicBezTo>
                <a:cubicBezTo>
                  <a:pt x="81727" y="20886"/>
                  <a:pt x="81727" y="20886"/>
                  <a:pt x="81727" y="20886"/>
                </a:cubicBezTo>
                <a:cubicBezTo>
                  <a:pt x="81727" y="20886"/>
                  <a:pt x="81727" y="19507"/>
                  <a:pt x="83122" y="19507"/>
                </a:cubicBezTo>
                <a:cubicBezTo>
                  <a:pt x="83122" y="19507"/>
                  <a:pt x="83122" y="19507"/>
                  <a:pt x="83122" y="18128"/>
                </a:cubicBezTo>
                <a:lnTo>
                  <a:pt x="83122" y="19507"/>
                </a:lnTo>
                <a:cubicBezTo>
                  <a:pt x="84518" y="18128"/>
                  <a:pt x="84518" y="18128"/>
                  <a:pt x="84518" y="18128"/>
                </a:cubicBezTo>
                <a:cubicBezTo>
                  <a:pt x="77541" y="13990"/>
                  <a:pt x="68970" y="11231"/>
                  <a:pt x="59202" y="11231"/>
                </a:cubicBezTo>
                <a:cubicBezTo>
                  <a:pt x="52225" y="11231"/>
                  <a:pt x="45049" y="13990"/>
                  <a:pt x="38073" y="16748"/>
                </a:cubicBezTo>
                <a:close/>
                <a:moveTo>
                  <a:pt x="39468" y="18128"/>
                </a:moveTo>
                <a:lnTo>
                  <a:pt x="39468" y="18128"/>
                </a:lnTo>
                <a:close/>
                <a:moveTo>
                  <a:pt x="81727" y="45911"/>
                </a:moveTo>
                <a:lnTo>
                  <a:pt x="81727" y="45911"/>
                </a:lnTo>
                <a:cubicBezTo>
                  <a:pt x="81727" y="45911"/>
                  <a:pt x="81727" y="45911"/>
                  <a:pt x="80332" y="45911"/>
                </a:cubicBezTo>
                <a:cubicBezTo>
                  <a:pt x="81727" y="45911"/>
                  <a:pt x="81727" y="45911"/>
                  <a:pt x="81727" y="45911"/>
                </a:cubicBezTo>
                <a:lnTo>
                  <a:pt x="80332" y="45911"/>
                </a:lnTo>
                <a:cubicBezTo>
                  <a:pt x="80332" y="44532"/>
                  <a:pt x="80332" y="44532"/>
                  <a:pt x="80332" y="44532"/>
                </a:cubicBezTo>
                <a:lnTo>
                  <a:pt x="80332" y="43152"/>
                </a:lnTo>
                <a:lnTo>
                  <a:pt x="81727" y="44532"/>
                </a:lnTo>
                <a:cubicBezTo>
                  <a:pt x="81727" y="43152"/>
                  <a:pt x="81727" y="43152"/>
                  <a:pt x="81727" y="43152"/>
                </a:cubicBezTo>
                <a:cubicBezTo>
                  <a:pt x="81727" y="43152"/>
                  <a:pt x="81727" y="43152"/>
                  <a:pt x="80332" y="43152"/>
                </a:cubicBezTo>
                <a:cubicBezTo>
                  <a:pt x="80332" y="43152"/>
                  <a:pt x="80332" y="43152"/>
                  <a:pt x="78936" y="43152"/>
                </a:cubicBezTo>
                <a:lnTo>
                  <a:pt x="77541" y="44532"/>
                </a:lnTo>
                <a:lnTo>
                  <a:pt x="78936" y="44532"/>
                </a:lnTo>
                <a:cubicBezTo>
                  <a:pt x="78936" y="44532"/>
                  <a:pt x="77541" y="45911"/>
                  <a:pt x="78936" y="45911"/>
                </a:cubicBezTo>
                <a:cubicBezTo>
                  <a:pt x="78936" y="45911"/>
                  <a:pt x="78936" y="45911"/>
                  <a:pt x="78936" y="47290"/>
                </a:cubicBezTo>
                <a:lnTo>
                  <a:pt x="80332" y="47290"/>
                </a:lnTo>
                <a:cubicBezTo>
                  <a:pt x="78936" y="47290"/>
                  <a:pt x="78936" y="47290"/>
                  <a:pt x="78936" y="47290"/>
                </a:cubicBezTo>
                <a:cubicBezTo>
                  <a:pt x="78936" y="48669"/>
                  <a:pt x="78936" y="48669"/>
                  <a:pt x="78936" y="48669"/>
                </a:cubicBezTo>
                <a:cubicBezTo>
                  <a:pt x="78936" y="48669"/>
                  <a:pt x="78936" y="48669"/>
                  <a:pt x="80332" y="48669"/>
                </a:cubicBezTo>
                <a:cubicBezTo>
                  <a:pt x="80332" y="50049"/>
                  <a:pt x="80332" y="50049"/>
                  <a:pt x="81727" y="50049"/>
                </a:cubicBezTo>
                <a:cubicBezTo>
                  <a:pt x="81727" y="48669"/>
                  <a:pt x="81727" y="48669"/>
                  <a:pt x="81727" y="48669"/>
                </a:cubicBezTo>
                <a:cubicBezTo>
                  <a:pt x="81727" y="47290"/>
                  <a:pt x="81727" y="47290"/>
                  <a:pt x="81727" y="47290"/>
                </a:cubicBezTo>
                <a:cubicBezTo>
                  <a:pt x="81727" y="45911"/>
                  <a:pt x="81727" y="45911"/>
                  <a:pt x="81727" y="45911"/>
                </a:cubicBezTo>
                <a:cubicBezTo>
                  <a:pt x="81727" y="45911"/>
                  <a:pt x="81727" y="45911"/>
                  <a:pt x="81727" y="47290"/>
                </a:cubicBezTo>
                <a:cubicBezTo>
                  <a:pt x="81727" y="45911"/>
                  <a:pt x="81727" y="45911"/>
                  <a:pt x="81727" y="45911"/>
                </a:cubicBezTo>
                <a:close/>
                <a:moveTo>
                  <a:pt x="66179" y="45911"/>
                </a:moveTo>
                <a:lnTo>
                  <a:pt x="66179" y="45911"/>
                </a:lnTo>
                <a:close/>
                <a:moveTo>
                  <a:pt x="83122" y="20886"/>
                </a:moveTo>
                <a:lnTo>
                  <a:pt x="83122" y="20886"/>
                </a:lnTo>
                <a:cubicBezTo>
                  <a:pt x="83122" y="22266"/>
                  <a:pt x="83122" y="20886"/>
                  <a:pt x="83122" y="22266"/>
                </a:cubicBezTo>
                <a:lnTo>
                  <a:pt x="83122" y="23645"/>
                </a:lnTo>
                <a:cubicBezTo>
                  <a:pt x="83122" y="23645"/>
                  <a:pt x="83122" y="23645"/>
                  <a:pt x="81727" y="23645"/>
                </a:cubicBezTo>
                <a:lnTo>
                  <a:pt x="81727" y="22266"/>
                </a:lnTo>
                <a:cubicBezTo>
                  <a:pt x="80332" y="22266"/>
                  <a:pt x="80332" y="22266"/>
                  <a:pt x="80332" y="22266"/>
                </a:cubicBezTo>
                <a:cubicBezTo>
                  <a:pt x="81727" y="22266"/>
                  <a:pt x="81727" y="22266"/>
                  <a:pt x="81727" y="22266"/>
                </a:cubicBezTo>
                <a:cubicBezTo>
                  <a:pt x="81727" y="22266"/>
                  <a:pt x="81727" y="22266"/>
                  <a:pt x="80332" y="20886"/>
                </a:cubicBezTo>
                <a:lnTo>
                  <a:pt x="81727" y="20886"/>
                </a:lnTo>
                <a:lnTo>
                  <a:pt x="83122" y="20886"/>
                </a:lnTo>
                <a:close/>
                <a:moveTo>
                  <a:pt x="66179" y="13990"/>
                </a:moveTo>
                <a:lnTo>
                  <a:pt x="66179" y="13990"/>
                </a:lnTo>
                <a:cubicBezTo>
                  <a:pt x="64784" y="13990"/>
                  <a:pt x="64784" y="13990"/>
                  <a:pt x="64784" y="13990"/>
                </a:cubicBezTo>
                <a:cubicBezTo>
                  <a:pt x="64784" y="13990"/>
                  <a:pt x="64784" y="13990"/>
                  <a:pt x="63388" y="13990"/>
                </a:cubicBezTo>
                <a:cubicBezTo>
                  <a:pt x="63388" y="13990"/>
                  <a:pt x="63388" y="13990"/>
                  <a:pt x="64784" y="13990"/>
                </a:cubicBezTo>
                <a:cubicBezTo>
                  <a:pt x="63388" y="13990"/>
                  <a:pt x="61993" y="13990"/>
                  <a:pt x="61993" y="13990"/>
                </a:cubicBezTo>
                <a:cubicBezTo>
                  <a:pt x="61993" y="13990"/>
                  <a:pt x="61993" y="13990"/>
                  <a:pt x="61993" y="12610"/>
                </a:cubicBezTo>
                <a:cubicBezTo>
                  <a:pt x="63388" y="12610"/>
                  <a:pt x="63388" y="12610"/>
                  <a:pt x="63388" y="12610"/>
                </a:cubicBezTo>
                <a:cubicBezTo>
                  <a:pt x="63388" y="13990"/>
                  <a:pt x="63388" y="12610"/>
                  <a:pt x="64784" y="13990"/>
                </a:cubicBezTo>
                <a:lnTo>
                  <a:pt x="64784" y="12610"/>
                </a:lnTo>
                <a:cubicBezTo>
                  <a:pt x="64784" y="12610"/>
                  <a:pt x="64784" y="12610"/>
                  <a:pt x="64784" y="13990"/>
                </a:cubicBezTo>
                <a:cubicBezTo>
                  <a:pt x="64784" y="12610"/>
                  <a:pt x="64784" y="12610"/>
                  <a:pt x="66179" y="12610"/>
                </a:cubicBezTo>
                <a:cubicBezTo>
                  <a:pt x="66179" y="12610"/>
                  <a:pt x="66179" y="13990"/>
                  <a:pt x="67574" y="13990"/>
                </a:cubicBezTo>
                <a:cubicBezTo>
                  <a:pt x="66179" y="13990"/>
                  <a:pt x="66179" y="13990"/>
                  <a:pt x="66179" y="13990"/>
                </a:cubicBezTo>
                <a:close/>
                <a:moveTo>
                  <a:pt x="61993" y="13990"/>
                </a:moveTo>
                <a:lnTo>
                  <a:pt x="61993" y="13990"/>
                </a:lnTo>
                <a:cubicBezTo>
                  <a:pt x="63388" y="13990"/>
                  <a:pt x="63388" y="13990"/>
                  <a:pt x="63388" y="13990"/>
                </a:cubicBezTo>
                <a:lnTo>
                  <a:pt x="63388" y="15369"/>
                </a:lnTo>
                <a:cubicBezTo>
                  <a:pt x="61993" y="15369"/>
                  <a:pt x="61993" y="15369"/>
                  <a:pt x="61993" y="15369"/>
                </a:cubicBezTo>
                <a:cubicBezTo>
                  <a:pt x="61993" y="16748"/>
                  <a:pt x="61993" y="16748"/>
                  <a:pt x="61993" y="16748"/>
                </a:cubicBezTo>
                <a:cubicBezTo>
                  <a:pt x="60598" y="16748"/>
                  <a:pt x="60598" y="16748"/>
                  <a:pt x="60598" y="16748"/>
                </a:cubicBezTo>
                <a:cubicBezTo>
                  <a:pt x="60598" y="16748"/>
                  <a:pt x="60598" y="16748"/>
                  <a:pt x="61993" y="16748"/>
                </a:cubicBezTo>
                <a:cubicBezTo>
                  <a:pt x="60598" y="16748"/>
                  <a:pt x="60598" y="15369"/>
                  <a:pt x="60598" y="15369"/>
                </a:cubicBezTo>
                <a:lnTo>
                  <a:pt x="60598" y="16748"/>
                </a:lnTo>
                <a:cubicBezTo>
                  <a:pt x="59202" y="16748"/>
                  <a:pt x="59202" y="15369"/>
                  <a:pt x="59202" y="15369"/>
                </a:cubicBezTo>
                <a:cubicBezTo>
                  <a:pt x="60598" y="15369"/>
                  <a:pt x="60598" y="15369"/>
                  <a:pt x="60598" y="15369"/>
                </a:cubicBezTo>
                <a:cubicBezTo>
                  <a:pt x="60598" y="15369"/>
                  <a:pt x="60598" y="15369"/>
                  <a:pt x="59202" y="15369"/>
                </a:cubicBezTo>
                <a:cubicBezTo>
                  <a:pt x="59202" y="15369"/>
                  <a:pt x="59202" y="15369"/>
                  <a:pt x="59202" y="13990"/>
                </a:cubicBezTo>
                <a:cubicBezTo>
                  <a:pt x="59202" y="13990"/>
                  <a:pt x="59202" y="13990"/>
                  <a:pt x="57807" y="13990"/>
                </a:cubicBezTo>
                <a:cubicBezTo>
                  <a:pt x="57807" y="13990"/>
                  <a:pt x="57807" y="13990"/>
                  <a:pt x="59202" y="13990"/>
                </a:cubicBezTo>
                <a:cubicBezTo>
                  <a:pt x="59202" y="13990"/>
                  <a:pt x="59202" y="13990"/>
                  <a:pt x="60598" y="13990"/>
                </a:cubicBezTo>
                <a:lnTo>
                  <a:pt x="61993" y="13990"/>
                </a:lnTo>
                <a:close/>
                <a:moveTo>
                  <a:pt x="52225" y="40394"/>
                </a:moveTo>
                <a:lnTo>
                  <a:pt x="52225" y="40394"/>
                </a:lnTo>
                <a:lnTo>
                  <a:pt x="53621" y="40394"/>
                </a:lnTo>
                <a:cubicBezTo>
                  <a:pt x="52225" y="40394"/>
                  <a:pt x="52225" y="40394"/>
                  <a:pt x="52225" y="40394"/>
                </a:cubicBezTo>
                <a:cubicBezTo>
                  <a:pt x="50830" y="40394"/>
                  <a:pt x="50830" y="40394"/>
                  <a:pt x="50830" y="40394"/>
                </a:cubicBezTo>
                <a:cubicBezTo>
                  <a:pt x="50830" y="40394"/>
                  <a:pt x="50830" y="40394"/>
                  <a:pt x="49435" y="40394"/>
                </a:cubicBezTo>
                <a:cubicBezTo>
                  <a:pt x="50830" y="40394"/>
                  <a:pt x="50830" y="40394"/>
                  <a:pt x="50830" y="40394"/>
                </a:cubicBezTo>
                <a:lnTo>
                  <a:pt x="50830" y="39014"/>
                </a:lnTo>
                <a:lnTo>
                  <a:pt x="50830" y="40394"/>
                </a:lnTo>
                <a:cubicBezTo>
                  <a:pt x="50830" y="39014"/>
                  <a:pt x="49435" y="39014"/>
                  <a:pt x="49435" y="39014"/>
                </a:cubicBezTo>
                <a:lnTo>
                  <a:pt x="50830" y="39014"/>
                </a:lnTo>
                <a:cubicBezTo>
                  <a:pt x="50830" y="37635"/>
                  <a:pt x="50830" y="37635"/>
                  <a:pt x="50830" y="37635"/>
                </a:cubicBezTo>
                <a:cubicBezTo>
                  <a:pt x="50830" y="37635"/>
                  <a:pt x="50830" y="37635"/>
                  <a:pt x="49435" y="37635"/>
                </a:cubicBezTo>
                <a:lnTo>
                  <a:pt x="49435" y="36256"/>
                </a:lnTo>
                <a:cubicBezTo>
                  <a:pt x="49435" y="34876"/>
                  <a:pt x="49435" y="34876"/>
                  <a:pt x="49435" y="34876"/>
                </a:cubicBezTo>
                <a:lnTo>
                  <a:pt x="50830" y="34876"/>
                </a:lnTo>
                <a:lnTo>
                  <a:pt x="49435" y="34876"/>
                </a:lnTo>
                <a:cubicBezTo>
                  <a:pt x="50830" y="34876"/>
                  <a:pt x="50830" y="34876"/>
                  <a:pt x="50830" y="34876"/>
                </a:cubicBezTo>
                <a:cubicBezTo>
                  <a:pt x="50830" y="36256"/>
                  <a:pt x="50830" y="36256"/>
                  <a:pt x="50830" y="36256"/>
                </a:cubicBezTo>
                <a:cubicBezTo>
                  <a:pt x="50830" y="37635"/>
                  <a:pt x="50830" y="37635"/>
                  <a:pt x="50830" y="37635"/>
                </a:cubicBezTo>
                <a:cubicBezTo>
                  <a:pt x="52225" y="37635"/>
                  <a:pt x="52225" y="37635"/>
                  <a:pt x="52225" y="37635"/>
                </a:cubicBezTo>
                <a:cubicBezTo>
                  <a:pt x="52225" y="39014"/>
                  <a:pt x="52225" y="39014"/>
                  <a:pt x="52225" y="39014"/>
                </a:cubicBezTo>
                <a:lnTo>
                  <a:pt x="53621" y="39014"/>
                </a:lnTo>
                <a:cubicBezTo>
                  <a:pt x="53621" y="39014"/>
                  <a:pt x="52225" y="39014"/>
                  <a:pt x="52225" y="40394"/>
                </a:cubicBezTo>
                <a:close/>
                <a:moveTo>
                  <a:pt x="49435" y="36256"/>
                </a:moveTo>
                <a:lnTo>
                  <a:pt x="49435" y="36256"/>
                </a:lnTo>
                <a:close/>
                <a:moveTo>
                  <a:pt x="49435" y="37635"/>
                </a:moveTo>
                <a:lnTo>
                  <a:pt x="49435" y="37635"/>
                </a:lnTo>
                <a:cubicBezTo>
                  <a:pt x="49435" y="37635"/>
                  <a:pt x="49435" y="37635"/>
                  <a:pt x="47840" y="37635"/>
                </a:cubicBezTo>
                <a:cubicBezTo>
                  <a:pt x="49435" y="37635"/>
                  <a:pt x="49435" y="39014"/>
                  <a:pt x="49435" y="39014"/>
                </a:cubicBezTo>
                <a:cubicBezTo>
                  <a:pt x="47840" y="39014"/>
                  <a:pt x="47840" y="39014"/>
                  <a:pt x="47840" y="39014"/>
                </a:cubicBezTo>
                <a:cubicBezTo>
                  <a:pt x="46445" y="39014"/>
                  <a:pt x="46445" y="40394"/>
                  <a:pt x="46445" y="40394"/>
                </a:cubicBezTo>
                <a:cubicBezTo>
                  <a:pt x="46445" y="39014"/>
                  <a:pt x="46445" y="39014"/>
                  <a:pt x="46445" y="39014"/>
                </a:cubicBezTo>
                <a:cubicBezTo>
                  <a:pt x="46445" y="39014"/>
                  <a:pt x="46445" y="39014"/>
                  <a:pt x="47840" y="39014"/>
                </a:cubicBezTo>
                <a:cubicBezTo>
                  <a:pt x="46445" y="39014"/>
                  <a:pt x="46445" y="39014"/>
                  <a:pt x="46445" y="37635"/>
                </a:cubicBezTo>
                <a:cubicBezTo>
                  <a:pt x="46445" y="37635"/>
                  <a:pt x="46445" y="37635"/>
                  <a:pt x="47840" y="37635"/>
                </a:cubicBezTo>
                <a:cubicBezTo>
                  <a:pt x="47840" y="37635"/>
                  <a:pt x="47840" y="37635"/>
                  <a:pt x="47840" y="36256"/>
                </a:cubicBezTo>
                <a:cubicBezTo>
                  <a:pt x="47840" y="37635"/>
                  <a:pt x="47840" y="37635"/>
                  <a:pt x="47840" y="37635"/>
                </a:cubicBezTo>
                <a:cubicBezTo>
                  <a:pt x="47840" y="37635"/>
                  <a:pt x="49435" y="36256"/>
                  <a:pt x="49435" y="37635"/>
                </a:cubicBezTo>
                <a:close/>
                <a:moveTo>
                  <a:pt x="46445" y="53004"/>
                </a:moveTo>
                <a:lnTo>
                  <a:pt x="46445" y="53004"/>
                </a:lnTo>
                <a:lnTo>
                  <a:pt x="46445" y="51625"/>
                </a:lnTo>
                <a:lnTo>
                  <a:pt x="47840" y="51625"/>
                </a:lnTo>
                <a:lnTo>
                  <a:pt x="49435" y="50049"/>
                </a:lnTo>
                <a:lnTo>
                  <a:pt x="50830" y="50049"/>
                </a:lnTo>
                <a:cubicBezTo>
                  <a:pt x="50830" y="50049"/>
                  <a:pt x="50830" y="50049"/>
                  <a:pt x="52225" y="50049"/>
                </a:cubicBezTo>
                <a:lnTo>
                  <a:pt x="53621" y="50049"/>
                </a:lnTo>
                <a:cubicBezTo>
                  <a:pt x="53621" y="50049"/>
                  <a:pt x="53621" y="50049"/>
                  <a:pt x="53621" y="48669"/>
                </a:cubicBezTo>
                <a:cubicBezTo>
                  <a:pt x="55016" y="48669"/>
                  <a:pt x="55016" y="50049"/>
                  <a:pt x="55016" y="50049"/>
                </a:cubicBezTo>
                <a:lnTo>
                  <a:pt x="55016" y="48669"/>
                </a:lnTo>
                <a:cubicBezTo>
                  <a:pt x="56411" y="48669"/>
                  <a:pt x="56411" y="48669"/>
                  <a:pt x="56411" y="48669"/>
                </a:cubicBezTo>
                <a:lnTo>
                  <a:pt x="56411" y="50049"/>
                </a:lnTo>
                <a:lnTo>
                  <a:pt x="57807" y="48669"/>
                </a:lnTo>
                <a:cubicBezTo>
                  <a:pt x="57807" y="48669"/>
                  <a:pt x="57807" y="48669"/>
                  <a:pt x="57807" y="50049"/>
                </a:cubicBezTo>
                <a:cubicBezTo>
                  <a:pt x="57807" y="48669"/>
                  <a:pt x="57807" y="48669"/>
                  <a:pt x="57807" y="48669"/>
                </a:cubicBezTo>
                <a:cubicBezTo>
                  <a:pt x="57807" y="50049"/>
                  <a:pt x="57807" y="50049"/>
                  <a:pt x="57807" y="50049"/>
                </a:cubicBezTo>
                <a:lnTo>
                  <a:pt x="57807" y="51625"/>
                </a:lnTo>
                <a:cubicBezTo>
                  <a:pt x="59202" y="51625"/>
                  <a:pt x="59202" y="51625"/>
                  <a:pt x="59202" y="51625"/>
                </a:cubicBezTo>
                <a:cubicBezTo>
                  <a:pt x="59202" y="51625"/>
                  <a:pt x="59202" y="51625"/>
                  <a:pt x="60598" y="51625"/>
                </a:cubicBezTo>
                <a:cubicBezTo>
                  <a:pt x="60598" y="53004"/>
                  <a:pt x="60598" y="53004"/>
                  <a:pt x="60598" y="53004"/>
                </a:cubicBezTo>
                <a:lnTo>
                  <a:pt x="61993" y="53004"/>
                </a:lnTo>
                <a:lnTo>
                  <a:pt x="63388" y="53004"/>
                </a:lnTo>
                <a:cubicBezTo>
                  <a:pt x="63388" y="51625"/>
                  <a:pt x="63388" y="51625"/>
                  <a:pt x="64784" y="51625"/>
                </a:cubicBezTo>
                <a:lnTo>
                  <a:pt x="64784" y="53004"/>
                </a:lnTo>
                <a:cubicBezTo>
                  <a:pt x="66179" y="53004"/>
                  <a:pt x="66179" y="53004"/>
                  <a:pt x="66179" y="53004"/>
                </a:cubicBezTo>
                <a:lnTo>
                  <a:pt x="67574" y="53004"/>
                </a:lnTo>
                <a:cubicBezTo>
                  <a:pt x="67574" y="53004"/>
                  <a:pt x="67574" y="53004"/>
                  <a:pt x="68970" y="53004"/>
                </a:cubicBezTo>
                <a:cubicBezTo>
                  <a:pt x="70365" y="53004"/>
                  <a:pt x="70365" y="53004"/>
                  <a:pt x="70365" y="53004"/>
                </a:cubicBezTo>
                <a:cubicBezTo>
                  <a:pt x="70365" y="53004"/>
                  <a:pt x="70365" y="53004"/>
                  <a:pt x="71960" y="54384"/>
                </a:cubicBezTo>
                <a:cubicBezTo>
                  <a:pt x="70365" y="54384"/>
                  <a:pt x="70365" y="54384"/>
                  <a:pt x="70365" y="54384"/>
                </a:cubicBezTo>
                <a:cubicBezTo>
                  <a:pt x="70365" y="55763"/>
                  <a:pt x="70365" y="55763"/>
                  <a:pt x="70365" y="55763"/>
                </a:cubicBezTo>
                <a:lnTo>
                  <a:pt x="71960" y="57142"/>
                </a:lnTo>
                <a:lnTo>
                  <a:pt x="71960" y="58522"/>
                </a:lnTo>
                <a:cubicBezTo>
                  <a:pt x="73355" y="58522"/>
                  <a:pt x="71960" y="59901"/>
                  <a:pt x="73355" y="59901"/>
                </a:cubicBezTo>
                <a:cubicBezTo>
                  <a:pt x="73355" y="61280"/>
                  <a:pt x="73355" y="61280"/>
                  <a:pt x="74750" y="62660"/>
                </a:cubicBezTo>
                <a:lnTo>
                  <a:pt x="74750" y="61280"/>
                </a:lnTo>
                <a:lnTo>
                  <a:pt x="74750" y="62660"/>
                </a:lnTo>
                <a:cubicBezTo>
                  <a:pt x="74750" y="62660"/>
                  <a:pt x="74750" y="62660"/>
                  <a:pt x="76146" y="62660"/>
                </a:cubicBezTo>
                <a:lnTo>
                  <a:pt x="76146" y="64039"/>
                </a:lnTo>
                <a:cubicBezTo>
                  <a:pt x="77541" y="64039"/>
                  <a:pt x="77541" y="64039"/>
                  <a:pt x="77541" y="64039"/>
                </a:cubicBezTo>
                <a:cubicBezTo>
                  <a:pt x="78936" y="64039"/>
                  <a:pt x="78936" y="64039"/>
                  <a:pt x="78936" y="64039"/>
                </a:cubicBezTo>
                <a:lnTo>
                  <a:pt x="80332" y="64039"/>
                </a:lnTo>
                <a:cubicBezTo>
                  <a:pt x="80332" y="64039"/>
                  <a:pt x="80332" y="64039"/>
                  <a:pt x="80332" y="65418"/>
                </a:cubicBezTo>
                <a:lnTo>
                  <a:pt x="78936" y="65418"/>
                </a:lnTo>
                <a:cubicBezTo>
                  <a:pt x="78936" y="65418"/>
                  <a:pt x="78936" y="65418"/>
                  <a:pt x="78936" y="66798"/>
                </a:cubicBezTo>
                <a:cubicBezTo>
                  <a:pt x="78936" y="68374"/>
                  <a:pt x="78936" y="68374"/>
                  <a:pt x="77541" y="68374"/>
                </a:cubicBezTo>
                <a:cubicBezTo>
                  <a:pt x="77541" y="68374"/>
                  <a:pt x="77541" y="68374"/>
                  <a:pt x="77541" y="69753"/>
                </a:cubicBezTo>
                <a:lnTo>
                  <a:pt x="76146" y="69753"/>
                </a:lnTo>
                <a:cubicBezTo>
                  <a:pt x="76146" y="71133"/>
                  <a:pt x="74750" y="71133"/>
                  <a:pt x="74750" y="71133"/>
                </a:cubicBezTo>
                <a:cubicBezTo>
                  <a:pt x="74750" y="72512"/>
                  <a:pt x="74750" y="72512"/>
                  <a:pt x="74750" y="72512"/>
                </a:cubicBezTo>
                <a:lnTo>
                  <a:pt x="73355" y="72512"/>
                </a:lnTo>
                <a:lnTo>
                  <a:pt x="73355" y="73891"/>
                </a:lnTo>
                <a:cubicBezTo>
                  <a:pt x="73355" y="73891"/>
                  <a:pt x="73355" y="73891"/>
                  <a:pt x="73355" y="75270"/>
                </a:cubicBezTo>
                <a:cubicBezTo>
                  <a:pt x="74750" y="76650"/>
                  <a:pt x="74750" y="76650"/>
                  <a:pt x="74750" y="76650"/>
                </a:cubicBezTo>
                <a:cubicBezTo>
                  <a:pt x="74750" y="78029"/>
                  <a:pt x="74750" y="78029"/>
                  <a:pt x="74750" y="78029"/>
                </a:cubicBezTo>
                <a:lnTo>
                  <a:pt x="74750" y="79408"/>
                </a:lnTo>
                <a:cubicBezTo>
                  <a:pt x="74750" y="79408"/>
                  <a:pt x="74750" y="79408"/>
                  <a:pt x="73355" y="79408"/>
                </a:cubicBezTo>
                <a:cubicBezTo>
                  <a:pt x="71960" y="80788"/>
                  <a:pt x="71960" y="80788"/>
                  <a:pt x="71960" y="80788"/>
                </a:cubicBezTo>
                <a:lnTo>
                  <a:pt x="71960" y="82167"/>
                </a:lnTo>
                <a:lnTo>
                  <a:pt x="71960" y="83546"/>
                </a:lnTo>
                <a:cubicBezTo>
                  <a:pt x="71960" y="83546"/>
                  <a:pt x="70365" y="83546"/>
                  <a:pt x="70365" y="84926"/>
                </a:cubicBezTo>
                <a:lnTo>
                  <a:pt x="70365" y="86305"/>
                </a:lnTo>
                <a:lnTo>
                  <a:pt x="68970" y="86305"/>
                </a:lnTo>
                <a:cubicBezTo>
                  <a:pt x="68970" y="87684"/>
                  <a:pt x="67574" y="87684"/>
                  <a:pt x="67574" y="89064"/>
                </a:cubicBezTo>
                <a:cubicBezTo>
                  <a:pt x="66179" y="89064"/>
                  <a:pt x="66179" y="89064"/>
                  <a:pt x="66179" y="89064"/>
                </a:cubicBezTo>
                <a:cubicBezTo>
                  <a:pt x="64784" y="89064"/>
                  <a:pt x="64784" y="89064"/>
                  <a:pt x="64784" y="89064"/>
                </a:cubicBezTo>
                <a:lnTo>
                  <a:pt x="63388" y="89064"/>
                </a:lnTo>
                <a:cubicBezTo>
                  <a:pt x="63388" y="90640"/>
                  <a:pt x="63388" y="89064"/>
                  <a:pt x="63388" y="89064"/>
                </a:cubicBezTo>
                <a:cubicBezTo>
                  <a:pt x="63388" y="90640"/>
                  <a:pt x="63388" y="90640"/>
                  <a:pt x="63388" y="90640"/>
                </a:cubicBezTo>
                <a:cubicBezTo>
                  <a:pt x="61993" y="90640"/>
                  <a:pt x="61993" y="89064"/>
                  <a:pt x="61993" y="89064"/>
                </a:cubicBezTo>
                <a:cubicBezTo>
                  <a:pt x="61993" y="87684"/>
                  <a:pt x="61993" y="87684"/>
                  <a:pt x="61993" y="87684"/>
                </a:cubicBezTo>
                <a:cubicBezTo>
                  <a:pt x="61993" y="87684"/>
                  <a:pt x="61993" y="86305"/>
                  <a:pt x="60598" y="86305"/>
                </a:cubicBezTo>
                <a:cubicBezTo>
                  <a:pt x="60598" y="84926"/>
                  <a:pt x="60598" y="84926"/>
                  <a:pt x="60598" y="84926"/>
                </a:cubicBezTo>
                <a:cubicBezTo>
                  <a:pt x="60598" y="84926"/>
                  <a:pt x="60598" y="84926"/>
                  <a:pt x="60598" y="83546"/>
                </a:cubicBezTo>
                <a:cubicBezTo>
                  <a:pt x="60598" y="82167"/>
                  <a:pt x="59202" y="82167"/>
                  <a:pt x="59202" y="82167"/>
                </a:cubicBezTo>
                <a:lnTo>
                  <a:pt x="59202" y="80788"/>
                </a:lnTo>
                <a:cubicBezTo>
                  <a:pt x="59202" y="79408"/>
                  <a:pt x="59202" y="79408"/>
                  <a:pt x="59202" y="79408"/>
                </a:cubicBezTo>
                <a:lnTo>
                  <a:pt x="59202" y="78029"/>
                </a:lnTo>
                <a:cubicBezTo>
                  <a:pt x="59202" y="76650"/>
                  <a:pt x="59202" y="76650"/>
                  <a:pt x="59202" y="76650"/>
                </a:cubicBezTo>
                <a:cubicBezTo>
                  <a:pt x="59202" y="75270"/>
                  <a:pt x="59202" y="75270"/>
                  <a:pt x="59202" y="75270"/>
                </a:cubicBezTo>
                <a:cubicBezTo>
                  <a:pt x="59202" y="75270"/>
                  <a:pt x="59202" y="75270"/>
                  <a:pt x="59202" y="73891"/>
                </a:cubicBezTo>
                <a:lnTo>
                  <a:pt x="59202" y="72512"/>
                </a:lnTo>
                <a:cubicBezTo>
                  <a:pt x="57807" y="72512"/>
                  <a:pt x="57807" y="72512"/>
                  <a:pt x="57807" y="72512"/>
                </a:cubicBezTo>
                <a:cubicBezTo>
                  <a:pt x="57807" y="71133"/>
                  <a:pt x="57807" y="71133"/>
                  <a:pt x="57807" y="71133"/>
                </a:cubicBezTo>
                <a:cubicBezTo>
                  <a:pt x="56411" y="71133"/>
                  <a:pt x="56411" y="71133"/>
                  <a:pt x="56411" y="71133"/>
                </a:cubicBezTo>
                <a:cubicBezTo>
                  <a:pt x="57807" y="71133"/>
                  <a:pt x="57807" y="71133"/>
                  <a:pt x="57807" y="69753"/>
                </a:cubicBezTo>
                <a:lnTo>
                  <a:pt x="57807" y="68374"/>
                </a:lnTo>
                <a:cubicBezTo>
                  <a:pt x="56411" y="68374"/>
                  <a:pt x="57807" y="68374"/>
                  <a:pt x="56411" y="68374"/>
                </a:cubicBezTo>
                <a:cubicBezTo>
                  <a:pt x="56411" y="68374"/>
                  <a:pt x="55016" y="68374"/>
                  <a:pt x="55016" y="66798"/>
                </a:cubicBezTo>
                <a:cubicBezTo>
                  <a:pt x="55016" y="66798"/>
                  <a:pt x="55016" y="66798"/>
                  <a:pt x="53621" y="66798"/>
                </a:cubicBezTo>
                <a:cubicBezTo>
                  <a:pt x="52225" y="66798"/>
                  <a:pt x="52225" y="66798"/>
                  <a:pt x="52225" y="66798"/>
                </a:cubicBezTo>
                <a:lnTo>
                  <a:pt x="50830" y="68374"/>
                </a:lnTo>
                <a:lnTo>
                  <a:pt x="50830" y="66798"/>
                </a:lnTo>
                <a:cubicBezTo>
                  <a:pt x="50830" y="66798"/>
                  <a:pt x="50830" y="66798"/>
                  <a:pt x="50830" y="68374"/>
                </a:cubicBezTo>
                <a:cubicBezTo>
                  <a:pt x="50830" y="68374"/>
                  <a:pt x="50830" y="66798"/>
                  <a:pt x="49435" y="66798"/>
                </a:cubicBezTo>
                <a:cubicBezTo>
                  <a:pt x="49435" y="68374"/>
                  <a:pt x="49435" y="68374"/>
                  <a:pt x="49435" y="68374"/>
                </a:cubicBezTo>
                <a:cubicBezTo>
                  <a:pt x="47840" y="68374"/>
                  <a:pt x="47840" y="68374"/>
                  <a:pt x="47840" y="68374"/>
                </a:cubicBezTo>
                <a:cubicBezTo>
                  <a:pt x="46445" y="66798"/>
                  <a:pt x="46445" y="66798"/>
                  <a:pt x="46445" y="66798"/>
                </a:cubicBezTo>
                <a:cubicBezTo>
                  <a:pt x="45049" y="66798"/>
                  <a:pt x="45049" y="66798"/>
                  <a:pt x="45049" y="66798"/>
                </a:cubicBezTo>
                <a:cubicBezTo>
                  <a:pt x="45049" y="65418"/>
                  <a:pt x="45049" y="65418"/>
                  <a:pt x="45049" y="65418"/>
                </a:cubicBezTo>
                <a:cubicBezTo>
                  <a:pt x="45049" y="65418"/>
                  <a:pt x="43654" y="65418"/>
                  <a:pt x="43654" y="64039"/>
                </a:cubicBezTo>
                <a:cubicBezTo>
                  <a:pt x="43654" y="64039"/>
                  <a:pt x="43654" y="64039"/>
                  <a:pt x="42259" y="64039"/>
                </a:cubicBezTo>
                <a:cubicBezTo>
                  <a:pt x="42259" y="62660"/>
                  <a:pt x="42259" y="62660"/>
                  <a:pt x="42259" y="62660"/>
                </a:cubicBezTo>
                <a:cubicBezTo>
                  <a:pt x="43654" y="62660"/>
                  <a:pt x="43654" y="62660"/>
                  <a:pt x="43654" y="62660"/>
                </a:cubicBezTo>
                <a:cubicBezTo>
                  <a:pt x="42259" y="62660"/>
                  <a:pt x="42259" y="62660"/>
                  <a:pt x="42259" y="62660"/>
                </a:cubicBezTo>
                <a:lnTo>
                  <a:pt x="43654" y="61280"/>
                </a:lnTo>
                <a:lnTo>
                  <a:pt x="43654" y="59901"/>
                </a:lnTo>
                <a:cubicBezTo>
                  <a:pt x="43654" y="59901"/>
                  <a:pt x="43654" y="58522"/>
                  <a:pt x="42259" y="58522"/>
                </a:cubicBezTo>
                <a:cubicBezTo>
                  <a:pt x="43654" y="58522"/>
                  <a:pt x="43654" y="58522"/>
                  <a:pt x="43654" y="58522"/>
                </a:cubicBezTo>
                <a:cubicBezTo>
                  <a:pt x="43654" y="57142"/>
                  <a:pt x="43654" y="57142"/>
                  <a:pt x="43654" y="57142"/>
                </a:cubicBezTo>
                <a:cubicBezTo>
                  <a:pt x="43654" y="55763"/>
                  <a:pt x="43654" y="55763"/>
                  <a:pt x="43654" y="55763"/>
                </a:cubicBezTo>
                <a:lnTo>
                  <a:pt x="45049" y="55763"/>
                </a:lnTo>
                <a:lnTo>
                  <a:pt x="45049" y="54384"/>
                </a:lnTo>
                <a:cubicBezTo>
                  <a:pt x="46445" y="54384"/>
                  <a:pt x="46445" y="54384"/>
                  <a:pt x="46445" y="54384"/>
                </a:cubicBezTo>
                <a:cubicBezTo>
                  <a:pt x="46445" y="53004"/>
                  <a:pt x="46445" y="53004"/>
                  <a:pt x="46445" y="53004"/>
                </a:cubicBezTo>
                <a:close/>
                <a:moveTo>
                  <a:pt x="43654" y="29359"/>
                </a:moveTo>
                <a:lnTo>
                  <a:pt x="43654" y="29359"/>
                </a:lnTo>
                <a:cubicBezTo>
                  <a:pt x="43654" y="29359"/>
                  <a:pt x="43654" y="29359"/>
                  <a:pt x="43654" y="30738"/>
                </a:cubicBezTo>
                <a:cubicBezTo>
                  <a:pt x="42259" y="30738"/>
                  <a:pt x="42259" y="30738"/>
                  <a:pt x="42259" y="30738"/>
                </a:cubicBezTo>
                <a:lnTo>
                  <a:pt x="40863" y="30738"/>
                </a:lnTo>
                <a:lnTo>
                  <a:pt x="39468" y="30738"/>
                </a:lnTo>
                <a:cubicBezTo>
                  <a:pt x="39468" y="29359"/>
                  <a:pt x="40863" y="29359"/>
                  <a:pt x="40863" y="29359"/>
                </a:cubicBezTo>
                <a:cubicBezTo>
                  <a:pt x="39468" y="29359"/>
                  <a:pt x="39468" y="29359"/>
                  <a:pt x="39468" y="29359"/>
                </a:cubicBezTo>
                <a:cubicBezTo>
                  <a:pt x="39468" y="29359"/>
                  <a:pt x="39468" y="29359"/>
                  <a:pt x="40863" y="29359"/>
                </a:cubicBezTo>
                <a:cubicBezTo>
                  <a:pt x="39468" y="29359"/>
                  <a:pt x="39468" y="29359"/>
                  <a:pt x="39468" y="27783"/>
                </a:cubicBezTo>
                <a:cubicBezTo>
                  <a:pt x="39468" y="27783"/>
                  <a:pt x="39468" y="29359"/>
                  <a:pt x="39468" y="27783"/>
                </a:cubicBezTo>
                <a:lnTo>
                  <a:pt x="40863" y="27783"/>
                </a:lnTo>
                <a:cubicBezTo>
                  <a:pt x="40863" y="29359"/>
                  <a:pt x="40863" y="29359"/>
                  <a:pt x="40863" y="29359"/>
                </a:cubicBezTo>
                <a:cubicBezTo>
                  <a:pt x="40863" y="27783"/>
                  <a:pt x="40863" y="27783"/>
                  <a:pt x="40863" y="27783"/>
                </a:cubicBezTo>
                <a:lnTo>
                  <a:pt x="42259" y="27783"/>
                </a:lnTo>
                <a:cubicBezTo>
                  <a:pt x="42259" y="27783"/>
                  <a:pt x="42259" y="27783"/>
                  <a:pt x="43654" y="27783"/>
                </a:cubicBezTo>
                <a:lnTo>
                  <a:pt x="45049" y="27783"/>
                </a:lnTo>
                <a:cubicBezTo>
                  <a:pt x="45049" y="29359"/>
                  <a:pt x="45049" y="29359"/>
                  <a:pt x="45049" y="29359"/>
                </a:cubicBezTo>
                <a:cubicBezTo>
                  <a:pt x="45049" y="29359"/>
                  <a:pt x="45049" y="29359"/>
                  <a:pt x="43654" y="29359"/>
                </a:cubicBezTo>
                <a:close/>
                <a:moveTo>
                  <a:pt x="56411" y="68374"/>
                </a:moveTo>
                <a:lnTo>
                  <a:pt x="56411" y="68374"/>
                </a:lnTo>
                <a:close/>
                <a:moveTo>
                  <a:pt x="76146" y="82167"/>
                </a:moveTo>
                <a:lnTo>
                  <a:pt x="76146" y="82167"/>
                </a:lnTo>
                <a:lnTo>
                  <a:pt x="76146" y="80788"/>
                </a:lnTo>
                <a:cubicBezTo>
                  <a:pt x="76146" y="80788"/>
                  <a:pt x="76146" y="80788"/>
                  <a:pt x="76146" y="79408"/>
                </a:cubicBezTo>
                <a:cubicBezTo>
                  <a:pt x="77541" y="79408"/>
                  <a:pt x="77541" y="79408"/>
                  <a:pt x="77541" y="79408"/>
                </a:cubicBezTo>
                <a:cubicBezTo>
                  <a:pt x="77541" y="78029"/>
                  <a:pt x="77541" y="78029"/>
                  <a:pt x="77541" y="78029"/>
                </a:cubicBezTo>
                <a:cubicBezTo>
                  <a:pt x="77541" y="78029"/>
                  <a:pt x="77541" y="78029"/>
                  <a:pt x="78936" y="78029"/>
                </a:cubicBezTo>
                <a:cubicBezTo>
                  <a:pt x="78936" y="78029"/>
                  <a:pt x="78936" y="78029"/>
                  <a:pt x="78936" y="76650"/>
                </a:cubicBezTo>
                <a:cubicBezTo>
                  <a:pt x="78936" y="76650"/>
                  <a:pt x="78936" y="76650"/>
                  <a:pt x="78936" y="78029"/>
                </a:cubicBezTo>
                <a:cubicBezTo>
                  <a:pt x="80332" y="78029"/>
                  <a:pt x="78936" y="78029"/>
                  <a:pt x="80332" y="78029"/>
                </a:cubicBezTo>
                <a:cubicBezTo>
                  <a:pt x="80332" y="78029"/>
                  <a:pt x="80332" y="78029"/>
                  <a:pt x="80332" y="79408"/>
                </a:cubicBezTo>
                <a:cubicBezTo>
                  <a:pt x="78936" y="79408"/>
                  <a:pt x="78936" y="79408"/>
                  <a:pt x="78936" y="79408"/>
                </a:cubicBezTo>
                <a:lnTo>
                  <a:pt x="78936" y="80788"/>
                </a:lnTo>
                <a:cubicBezTo>
                  <a:pt x="78936" y="80788"/>
                  <a:pt x="78936" y="82167"/>
                  <a:pt x="78936" y="83546"/>
                </a:cubicBezTo>
                <a:cubicBezTo>
                  <a:pt x="78936" y="83546"/>
                  <a:pt x="77541" y="83546"/>
                  <a:pt x="77541" y="84926"/>
                </a:cubicBezTo>
                <a:cubicBezTo>
                  <a:pt x="76146" y="84926"/>
                  <a:pt x="76146" y="84926"/>
                  <a:pt x="76146" y="83546"/>
                </a:cubicBezTo>
                <a:cubicBezTo>
                  <a:pt x="76146" y="83546"/>
                  <a:pt x="76146" y="83546"/>
                  <a:pt x="76146" y="82167"/>
                </a:cubicBezTo>
                <a:close/>
                <a:moveTo>
                  <a:pt x="70365" y="50049"/>
                </a:moveTo>
                <a:lnTo>
                  <a:pt x="70365" y="50049"/>
                </a:lnTo>
                <a:close/>
                <a:moveTo>
                  <a:pt x="66179" y="50049"/>
                </a:moveTo>
                <a:lnTo>
                  <a:pt x="66179" y="50049"/>
                </a:lnTo>
                <a:cubicBezTo>
                  <a:pt x="64784" y="50049"/>
                  <a:pt x="64784" y="50049"/>
                  <a:pt x="64784" y="50049"/>
                </a:cubicBezTo>
                <a:cubicBezTo>
                  <a:pt x="66179" y="50049"/>
                  <a:pt x="66179" y="50049"/>
                  <a:pt x="66179" y="50049"/>
                </a:cubicBezTo>
                <a:close/>
                <a:moveTo>
                  <a:pt x="60598" y="48669"/>
                </a:moveTo>
                <a:lnTo>
                  <a:pt x="60598" y="48669"/>
                </a:lnTo>
                <a:lnTo>
                  <a:pt x="60598" y="50049"/>
                </a:lnTo>
                <a:cubicBezTo>
                  <a:pt x="60598" y="48669"/>
                  <a:pt x="59202" y="48669"/>
                  <a:pt x="59202" y="48669"/>
                </a:cubicBezTo>
                <a:lnTo>
                  <a:pt x="60598" y="48669"/>
                </a:lnTo>
                <a:close/>
                <a:moveTo>
                  <a:pt x="57807" y="47290"/>
                </a:moveTo>
                <a:lnTo>
                  <a:pt x="57807" y="47290"/>
                </a:lnTo>
                <a:cubicBezTo>
                  <a:pt x="56411" y="47290"/>
                  <a:pt x="56411" y="48669"/>
                  <a:pt x="56411" y="48669"/>
                </a:cubicBezTo>
                <a:cubicBezTo>
                  <a:pt x="56411" y="47290"/>
                  <a:pt x="56411" y="47290"/>
                  <a:pt x="56411" y="47290"/>
                </a:cubicBezTo>
                <a:cubicBezTo>
                  <a:pt x="56411" y="47290"/>
                  <a:pt x="56411" y="47290"/>
                  <a:pt x="57807" y="47290"/>
                </a:cubicBezTo>
                <a:close/>
                <a:moveTo>
                  <a:pt x="57807" y="45911"/>
                </a:moveTo>
                <a:lnTo>
                  <a:pt x="57807" y="45911"/>
                </a:lnTo>
                <a:cubicBezTo>
                  <a:pt x="56411" y="45911"/>
                  <a:pt x="56411" y="45911"/>
                  <a:pt x="56411" y="45911"/>
                </a:cubicBezTo>
                <a:lnTo>
                  <a:pt x="57807" y="45911"/>
                </a:lnTo>
                <a:close/>
                <a:moveTo>
                  <a:pt x="40863" y="20886"/>
                </a:moveTo>
                <a:lnTo>
                  <a:pt x="40863" y="20886"/>
                </a:lnTo>
                <a:lnTo>
                  <a:pt x="39468" y="20886"/>
                </a:lnTo>
                <a:cubicBezTo>
                  <a:pt x="39468" y="20886"/>
                  <a:pt x="39468" y="20886"/>
                  <a:pt x="39468" y="19507"/>
                </a:cubicBezTo>
                <a:cubicBezTo>
                  <a:pt x="39468" y="19507"/>
                  <a:pt x="39468" y="19507"/>
                  <a:pt x="40863" y="19507"/>
                </a:cubicBezTo>
                <a:cubicBezTo>
                  <a:pt x="40863" y="19507"/>
                  <a:pt x="39468" y="19507"/>
                  <a:pt x="39468" y="20886"/>
                </a:cubicBezTo>
                <a:cubicBezTo>
                  <a:pt x="40863" y="20886"/>
                  <a:pt x="40863" y="20886"/>
                  <a:pt x="40863" y="20886"/>
                </a:cubicBezTo>
                <a:close/>
                <a:moveTo>
                  <a:pt x="39468" y="19507"/>
                </a:moveTo>
                <a:lnTo>
                  <a:pt x="39468" y="19507"/>
                </a:lnTo>
                <a:close/>
                <a:moveTo>
                  <a:pt x="38073" y="19507"/>
                </a:moveTo>
                <a:lnTo>
                  <a:pt x="38073" y="19507"/>
                </a:lnTo>
                <a:lnTo>
                  <a:pt x="39468" y="19507"/>
                </a:lnTo>
                <a:lnTo>
                  <a:pt x="38073" y="19507"/>
                </a:lnTo>
                <a:close/>
                <a:moveTo>
                  <a:pt x="39468" y="18128"/>
                </a:moveTo>
                <a:lnTo>
                  <a:pt x="39468" y="18128"/>
                </a:lnTo>
                <a:lnTo>
                  <a:pt x="39468" y="16748"/>
                </a:lnTo>
                <a:lnTo>
                  <a:pt x="39468" y="18128"/>
                </a:lnTo>
                <a:close/>
                <a:moveTo>
                  <a:pt x="39468" y="18128"/>
                </a:moveTo>
                <a:lnTo>
                  <a:pt x="39468" y="18128"/>
                </a:lnTo>
                <a:close/>
                <a:moveTo>
                  <a:pt x="39468" y="18128"/>
                </a:moveTo>
                <a:lnTo>
                  <a:pt x="39468" y="18128"/>
                </a:lnTo>
                <a:close/>
                <a:moveTo>
                  <a:pt x="39468" y="18128"/>
                </a:moveTo>
                <a:lnTo>
                  <a:pt x="39468" y="18128"/>
                </a:lnTo>
                <a:close/>
                <a:moveTo>
                  <a:pt x="39468" y="22266"/>
                </a:moveTo>
                <a:lnTo>
                  <a:pt x="39468" y="22266"/>
                </a:lnTo>
                <a:close/>
                <a:moveTo>
                  <a:pt x="30897" y="34876"/>
                </a:moveTo>
                <a:lnTo>
                  <a:pt x="30897" y="34876"/>
                </a:lnTo>
                <a:close/>
                <a:moveTo>
                  <a:pt x="26710" y="47290"/>
                </a:moveTo>
                <a:lnTo>
                  <a:pt x="26710" y="47290"/>
                </a:lnTo>
                <a:cubicBezTo>
                  <a:pt x="26710" y="45911"/>
                  <a:pt x="26710" y="45911"/>
                  <a:pt x="26710" y="45911"/>
                </a:cubicBezTo>
                <a:lnTo>
                  <a:pt x="26710" y="47290"/>
                </a:lnTo>
                <a:lnTo>
                  <a:pt x="26710" y="45911"/>
                </a:lnTo>
                <a:cubicBezTo>
                  <a:pt x="25315" y="45911"/>
                  <a:pt x="25315" y="45911"/>
                  <a:pt x="25315" y="45911"/>
                </a:cubicBezTo>
                <a:lnTo>
                  <a:pt x="23920" y="45911"/>
                </a:lnTo>
                <a:lnTo>
                  <a:pt x="25315" y="45911"/>
                </a:lnTo>
                <a:cubicBezTo>
                  <a:pt x="25315" y="44532"/>
                  <a:pt x="25315" y="44532"/>
                  <a:pt x="25315" y="44532"/>
                </a:cubicBezTo>
                <a:cubicBezTo>
                  <a:pt x="25315" y="44532"/>
                  <a:pt x="25315" y="44532"/>
                  <a:pt x="25315" y="43152"/>
                </a:cubicBezTo>
                <a:lnTo>
                  <a:pt x="26710" y="43152"/>
                </a:lnTo>
                <a:cubicBezTo>
                  <a:pt x="26710" y="44532"/>
                  <a:pt x="25315" y="44532"/>
                  <a:pt x="25315" y="44532"/>
                </a:cubicBezTo>
                <a:cubicBezTo>
                  <a:pt x="25315" y="44532"/>
                  <a:pt x="25315" y="44532"/>
                  <a:pt x="26710" y="44532"/>
                </a:cubicBezTo>
                <a:cubicBezTo>
                  <a:pt x="26710" y="44532"/>
                  <a:pt x="26710" y="45911"/>
                  <a:pt x="26710" y="44532"/>
                </a:cubicBezTo>
                <a:cubicBezTo>
                  <a:pt x="26710" y="44532"/>
                  <a:pt x="26710" y="44532"/>
                  <a:pt x="28106" y="44532"/>
                </a:cubicBezTo>
                <a:cubicBezTo>
                  <a:pt x="26710" y="45911"/>
                  <a:pt x="26710" y="45911"/>
                  <a:pt x="26710" y="45911"/>
                </a:cubicBezTo>
                <a:lnTo>
                  <a:pt x="28106" y="45911"/>
                </a:lnTo>
                <a:cubicBezTo>
                  <a:pt x="28106" y="45911"/>
                  <a:pt x="28106" y="45911"/>
                  <a:pt x="26710" y="45911"/>
                </a:cubicBezTo>
                <a:cubicBezTo>
                  <a:pt x="28106" y="45911"/>
                  <a:pt x="28106" y="45911"/>
                  <a:pt x="28106" y="45911"/>
                </a:cubicBezTo>
                <a:lnTo>
                  <a:pt x="28106" y="47290"/>
                </a:lnTo>
                <a:cubicBezTo>
                  <a:pt x="28106" y="47290"/>
                  <a:pt x="28106" y="47290"/>
                  <a:pt x="26710" y="47290"/>
                </a:cubicBezTo>
                <a:close/>
                <a:moveTo>
                  <a:pt x="26710" y="78029"/>
                </a:moveTo>
                <a:lnTo>
                  <a:pt x="26710" y="78029"/>
                </a:lnTo>
                <a:lnTo>
                  <a:pt x="26710" y="76650"/>
                </a:lnTo>
                <a:lnTo>
                  <a:pt x="26710" y="78029"/>
                </a:lnTo>
                <a:close/>
                <a:moveTo>
                  <a:pt x="26710" y="25024"/>
                </a:moveTo>
                <a:lnTo>
                  <a:pt x="26710" y="25024"/>
                </a:lnTo>
                <a:cubicBezTo>
                  <a:pt x="26710" y="26403"/>
                  <a:pt x="26710" y="26403"/>
                  <a:pt x="26710" y="26403"/>
                </a:cubicBezTo>
                <a:cubicBezTo>
                  <a:pt x="26710" y="26403"/>
                  <a:pt x="26710" y="26403"/>
                  <a:pt x="26710" y="25024"/>
                </a:cubicBezTo>
                <a:close/>
                <a:moveTo>
                  <a:pt x="22524" y="47290"/>
                </a:moveTo>
                <a:lnTo>
                  <a:pt x="22524" y="47290"/>
                </a:lnTo>
                <a:lnTo>
                  <a:pt x="23920" y="47290"/>
                </a:lnTo>
                <a:cubicBezTo>
                  <a:pt x="23920" y="47290"/>
                  <a:pt x="23920" y="47290"/>
                  <a:pt x="22524" y="47290"/>
                </a:cubicBezTo>
                <a:close/>
                <a:moveTo>
                  <a:pt x="19734" y="64039"/>
                </a:moveTo>
                <a:lnTo>
                  <a:pt x="19734" y="64039"/>
                </a:lnTo>
                <a:lnTo>
                  <a:pt x="21129" y="64039"/>
                </a:lnTo>
                <a:cubicBezTo>
                  <a:pt x="21129" y="64039"/>
                  <a:pt x="21129" y="64039"/>
                  <a:pt x="19734" y="64039"/>
                </a:cubicBezTo>
                <a:close/>
                <a:moveTo>
                  <a:pt x="19734" y="71133"/>
                </a:moveTo>
                <a:lnTo>
                  <a:pt x="19734" y="71133"/>
                </a:lnTo>
                <a:lnTo>
                  <a:pt x="21129" y="71133"/>
                </a:lnTo>
                <a:cubicBezTo>
                  <a:pt x="19734" y="71133"/>
                  <a:pt x="21129" y="71133"/>
                  <a:pt x="19734" y="71133"/>
                </a:cubicBezTo>
                <a:close/>
                <a:moveTo>
                  <a:pt x="18338" y="64039"/>
                </a:moveTo>
                <a:lnTo>
                  <a:pt x="18338" y="64039"/>
                </a:lnTo>
                <a:cubicBezTo>
                  <a:pt x="18338" y="64039"/>
                  <a:pt x="18338" y="64039"/>
                  <a:pt x="16943" y="64039"/>
                </a:cubicBezTo>
                <a:cubicBezTo>
                  <a:pt x="16943" y="64039"/>
                  <a:pt x="16943" y="64039"/>
                  <a:pt x="15548" y="64039"/>
                </a:cubicBezTo>
                <a:cubicBezTo>
                  <a:pt x="16943" y="64039"/>
                  <a:pt x="16943" y="64039"/>
                  <a:pt x="16943" y="64039"/>
                </a:cubicBezTo>
                <a:lnTo>
                  <a:pt x="18338" y="64039"/>
                </a:lnTo>
                <a:lnTo>
                  <a:pt x="19734" y="64039"/>
                </a:lnTo>
                <a:cubicBezTo>
                  <a:pt x="18338" y="64039"/>
                  <a:pt x="18338" y="64039"/>
                  <a:pt x="18338" y="64039"/>
                </a:cubicBezTo>
                <a:close/>
                <a:moveTo>
                  <a:pt x="15548" y="54384"/>
                </a:moveTo>
                <a:lnTo>
                  <a:pt x="15548" y="54384"/>
                </a:lnTo>
                <a:close/>
                <a:moveTo>
                  <a:pt x="15548" y="54384"/>
                </a:moveTo>
                <a:lnTo>
                  <a:pt x="15548" y="54384"/>
                </a:lnTo>
                <a:close/>
                <a:moveTo>
                  <a:pt x="15548" y="54384"/>
                </a:moveTo>
                <a:lnTo>
                  <a:pt x="15548" y="54384"/>
                </a:lnTo>
                <a:close/>
                <a:moveTo>
                  <a:pt x="14152" y="64039"/>
                </a:moveTo>
                <a:lnTo>
                  <a:pt x="14152" y="64039"/>
                </a:lnTo>
                <a:cubicBezTo>
                  <a:pt x="14152" y="64039"/>
                  <a:pt x="14152" y="64039"/>
                  <a:pt x="15548" y="64039"/>
                </a:cubicBezTo>
                <a:cubicBezTo>
                  <a:pt x="14152" y="64039"/>
                  <a:pt x="14152" y="64039"/>
                  <a:pt x="14152" y="64039"/>
                </a:cubicBezTo>
                <a:close/>
                <a:moveTo>
                  <a:pt x="95880" y="65418"/>
                </a:moveTo>
                <a:lnTo>
                  <a:pt x="95880" y="65418"/>
                </a:lnTo>
                <a:lnTo>
                  <a:pt x="97275" y="65418"/>
                </a:lnTo>
                <a:lnTo>
                  <a:pt x="97275" y="66798"/>
                </a:lnTo>
                <a:cubicBezTo>
                  <a:pt x="97275" y="66798"/>
                  <a:pt x="97275" y="66798"/>
                  <a:pt x="95880" y="66798"/>
                </a:cubicBezTo>
                <a:lnTo>
                  <a:pt x="95880" y="65418"/>
                </a:lnTo>
                <a:close/>
                <a:moveTo>
                  <a:pt x="57807" y="34876"/>
                </a:moveTo>
                <a:lnTo>
                  <a:pt x="57807" y="34876"/>
                </a:lnTo>
                <a:cubicBezTo>
                  <a:pt x="57807" y="34876"/>
                  <a:pt x="57807" y="34876"/>
                  <a:pt x="57807" y="36256"/>
                </a:cubicBezTo>
                <a:cubicBezTo>
                  <a:pt x="57807" y="36256"/>
                  <a:pt x="57807" y="36256"/>
                  <a:pt x="56411" y="36256"/>
                </a:cubicBezTo>
                <a:cubicBezTo>
                  <a:pt x="56411" y="36256"/>
                  <a:pt x="56411" y="36256"/>
                  <a:pt x="56411" y="34876"/>
                </a:cubicBezTo>
                <a:lnTo>
                  <a:pt x="57807" y="34876"/>
                </a:lnTo>
                <a:close/>
                <a:moveTo>
                  <a:pt x="59202" y="36256"/>
                </a:moveTo>
                <a:lnTo>
                  <a:pt x="59202" y="36256"/>
                </a:lnTo>
                <a:cubicBezTo>
                  <a:pt x="59202" y="37635"/>
                  <a:pt x="59202" y="36256"/>
                  <a:pt x="59202" y="37635"/>
                </a:cubicBezTo>
                <a:lnTo>
                  <a:pt x="57807" y="37635"/>
                </a:lnTo>
                <a:cubicBezTo>
                  <a:pt x="57807" y="36256"/>
                  <a:pt x="57807" y="36256"/>
                  <a:pt x="59202" y="36256"/>
                </a:cubicBezTo>
                <a:close/>
                <a:moveTo>
                  <a:pt x="18338" y="50049"/>
                </a:moveTo>
                <a:lnTo>
                  <a:pt x="18338" y="50049"/>
                </a:lnTo>
                <a:close/>
                <a:moveTo>
                  <a:pt x="18338" y="50049"/>
                </a:moveTo>
                <a:lnTo>
                  <a:pt x="18338" y="50049"/>
                </a:lnTo>
                <a:close/>
                <a:moveTo>
                  <a:pt x="15548" y="53004"/>
                </a:moveTo>
                <a:lnTo>
                  <a:pt x="15548" y="53004"/>
                </a:lnTo>
                <a:close/>
                <a:moveTo>
                  <a:pt x="15548" y="54384"/>
                </a:moveTo>
                <a:lnTo>
                  <a:pt x="15548" y="54384"/>
                </a:lnTo>
                <a:cubicBezTo>
                  <a:pt x="15548" y="53004"/>
                  <a:pt x="15548" y="53004"/>
                  <a:pt x="15548" y="53004"/>
                </a:cubicBezTo>
                <a:cubicBezTo>
                  <a:pt x="15548" y="53004"/>
                  <a:pt x="15548" y="53004"/>
                  <a:pt x="15548" y="54384"/>
                </a:cubicBezTo>
                <a:close/>
                <a:moveTo>
                  <a:pt x="15548" y="53004"/>
                </a:moveTo>
                <a:lnTo>
                  <a:pt x="15548" y="53004"/>
                </a:lnTo>
                <a:close/>
                <a:moveTo>
                  <a:pt x="15548" y="53004"/>
                </a:moveTo>
                <a:lnTo>
                  <a:pt x="15548" y="5300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8" name="Shape 4868"/>
          <p:cNvSpPr/>
          <p:nvPr/>
        </p:nvSpPr>
        <p:spPr>
          <a:xfrm>
            <a:off x="6586312" y="1700287"/>
            <a:ext cx="292024" cy="292100"/>
          </a:xfrm>
          <a:custGeom>
            <a:avLst/>
            <a:gdLst/>
            <a:ahLst/>
            <a:cxnLst/>
            <a:rect l="0" t="0" r="0" b="0"/>
            <a:pathLst>
              <a:path w="120000" h="120000" extrusionOk="0">
                <a:moveTo>
                  <a:pt x="59901" y="119802"/>
                </a:moveTo>
                <a:lnTo>
                  <a:pt x="59901" y="119802"/>
                </a:lnTo>
                <a:cubicBezTo>
                  <a:pt x="26403" y="119802"/>
                  <a:pt x="0" y="93399"/>
                  <a:pt x="0" y="59901"/>
                </a:cubicBezTo>
                <a:cubicBezTo>
                  <a:pt x="0" y="26403"/>
                  <a:pt x="26403" y="0"/>
                  <a:pt x="59901" y="0"/>
                </a:cubicBezTo>
                <a:cubicBezTo>
                  <a:pt x="93201" y="0"/>
                  <a:pt x="119802" y="26403"/>
                  <a:pt x="119802" y="59901"/>
                </a:cubicBezTo>
                <a:cubicBezTo>
                  <a:pt x="119802" y="93399"/>
                  <a:pt x="93201" y="119802"/>
                  <a:pt x="59901" y="119802"/>
                </a:cubicBezTo>
                <a:close/>
                <a:moveTo>
                  <a:pt x="59901" y="11231"/>
                </a:moveTo>
                <a:lnTo>
                  <a:pt x="59901" y="11231"/>
                </a:lnTo>
                <a:cubicBezTo>
                  <a:pt x="33300" y="11231"/>
                  <a:pt x="11034" y="33497"/>
                  <a:pt x="11034" y="59901"/>
                </a:cubicBezTo>
                <a:cubicBezTo>
                  <a:pt x="11034" y="86305"/>
                  <a:pt x="33300" y="108571"/>
                  <a:pt x="59901" y="108571"/>
                </a:cubicBezTo>
                <a:cubicBezTo>
                  <a:pt x="86305" y="108571"/>
                  <a:pt x="108571" y="86305"/>
                  <a:pt x="108571" y="59901"/>
                </a:cubicBezTo>
                <a:cubicBezTo>
                  <a:pt x="108571" y="33497"/>
                  <a:pt x="86305" y="11231"/>
                  <a:pt x="59901" y="11231"/>
                </a:cubicBezTo>
                <a:close/>
                <a:moveTo>
                  <a:pt x="47290" y="71133"/>
                </a:moveTo>
                <a:lnTo>
                  <a:pt x="47290" y="71133"/>
                </a:lnTo>
                <a:cubicBezTo>
                  <a:pt x="30541" y="30738"/>
                  <a:pt x="30541" y="30738"/>
                  <a:pt x="30541" y="30738"/>
                </a:cubicBezTo>
                <a:cubicBezTo>
                  <a:pt x="72315" y="47290"/>
                  <a:pt x="72315" y="47290"/>
                  <a:pt x="72315" y="47290"/>
                </a:cubicBezTo>
                <a:cubicBezTo>
                  <a:pt x="89064" y="89064"/>
                  <a:pt x="89064" y="89064"/>
                  <a:pt x="89064" y="89064"/>
                </a:cubicBezTo>
                <a:lnTo>
                  <a:pt x="47290" y="71133"/>
                </a:lnTo>
                <a:close/>
                <a:moveTo>
                  <a:pt x="59901" y="54384"/>
                </a:moveTo>
                <a:lnTo>
                  <a:pt x="59901" y="54384"/>
                </a:lnTo>
                <a:cubicBezTo>
                  <a:pt x="57142" y="54384"/>
                  <a:pt x="54384" y="57142"/>
                  <a:pt x="54384" y="59901"/>
                </a:cubicBezTo>
                <a:cubicBezTo>
                  <a:pt x="54384" y="62660"/>
                  <a:pt x="57142" y="65418"/>
                  <a:pt x="59901" y="65418"/>
                </a:cubicBezTo>
                <a:cubicBezTo>
                  <a:pt x="62660" y="65418"/>
                  <a:pt x="65418" y="62660"/>
                  <a:pt x="65418" y="59901"/>
                </a:cubicBezTo>
                <a:cubicBezTo>
                  <a:pt x="65418" y="57142"/>
                  <a:pt x="62660" y="54384"/>
                  <a:pt x="59901" y="543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69" name="Shape 4869"/>
          <p:cNvSpPr/>
          <p:nvPr/>
        </p:nvSpPr>
        <p:spPr>
          <a:xfrm>
            <a:off x="6082676" y="1700287"/>
            <a:ext cx="289909" cy="292100"/>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0" name="Shape 4870"/>
          <p:cNvSpPr/>
          <p:nvPr/>
        </p:nvSpPr>
        <p:spPr>
          <a:xfrm>
            <a:off x="5610783"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8017" y="0"/>
                  <a:pt x="60000" y="0"/>
                </a:cubicBezTo>
                <a:cubicBezTo>
                  <a:pt x="93568" y="0"/>
                  <a:pt x="119735" y="20886"/>
                  <a:pt x="119735" y="44532"/>
                </a:cubicBezTo>
                <a:cubicBezTo>
                  <a:pt x="119735" y="69753"/>
                  <a:pt x="60000" y="119802"/>
                  <a:pt x="60000" y="119802"/>
                </a:cubicBezTo>
                <a:close/>
                <a:moveTo>
                  <a:pt x="60000" y="15369"/>
                </a:moveTo>
                <a:lnTo>
                  <a:pt x="60000" y="15369"/>
                </a:lnTo>
                <a:cubicBezTo>
                  <a:pt x="39383" y="15369"/>
                  <a:pt x="20616" y="29359"/>
                  <a:pt x="20616" y="44532"/>
                </a:cubicBezTo>
                <a:cubicBezTo>
                  <a:pt x="20616" y="61280"/>
                  <a:pt x="39383" y="75270"/>
                  <a:pt x="60000" y="75270"/>
                </a:cubicBezTo>
                <a:cubicBezTo>
                  <a:pt x="82202" y="75270"/>
                  <a:pt x="100969" y="61280"/>
                  <a:pt x="100969" y="44532"/>
                </a:cubicBezTo>
                <a:cubicBezTo>
                  <a:pt x="100969" y="29359"/>
                  <a:pt x="82202" y="15369"/>
                  <a:pt x="60000" y="15369"/>
                </a:cubicBezTo>
                <a:close/>
                <a:moveTo>
                  <a:pt x="80352" y="50049"/>
                </a:moveTo>
                <a:lnTo>
                  <a:pt x="80352" y="50049"/>
                </a:lnTo>
                <a:cubicBezTo>
                  <a:pt x="41233" y="50049"/>
                  <a:pt x="41233" y="50049"/>
                  <a:pt x="41233" y="50049"/>
                </a:cubicBezTo>
                <a:cubicBezTo>
                  <a:pt x="35682" y="50049"/>
                  <a:pt x="33832" y="48669"/>
                  <a:pt x="33832" y="44532"/>
                </a:cubicBezTo>
                <a:cubicBezTo>
                  <a:pt x="33832" y="41773"/>
                  <a:pt x="35682" y="39014"/>
                  <a:pt x="41233" y="39014"/>
                </a:cubicBezTo>
                <a:cubicBezTo>
                  <a:pt x="80352" y="39014"/>
                  <a:pt x="80352" y="39014"/>
                  <a:pt x="80352" y="39014"/>
                </a:cubicBezTo>
                <a:cubicBezTo>
                  <a:pt x="84317" y="39014"/>
                  <a:pt x="88017" y="41773"/>
                  <a:pt x="88017" y="44532"/>
                </a:cubicBezTo>
                <a:cubicBezTo>
                  <a:pt x="88017" y="48669"/>
                  <a:pt x="84317"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1" name="Shape 4871"/>
          <p:cNvSpPr/>
          <p:nvPr/>
        </p:nvSpPr>
        <p:spPr>
          <a:xfrm>
            <a:off x="5105031" y="1700287"/>
            <a:ext cx="217961"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3568" y="0"/>
                  <a:pt x="119735" y="20886"/>
                  <a:pt x="119735" y="44532"/>
                </a:cubicBezTo>
                <a:cubicBezTo>
                  <a:pt x="119735" y="69753"/>
                  <a:pt x="60000" y="119802"/>
                  <a:pt x="60000" y="119802"/>
                </a:cubicBezTo>
                <a:close/>
                <a:moveTo>
                  <a:pt x="60000" y="15369"/>
                </a:moveTo>
                <a:lnTo>
                  <a:pt x="60000" y="15369"/>
                </a:lnTo>
                <a:cubicBezTo>
                  <a:pt x="37533" y="15369"/>
                  <a:pt x="20616" y="29359"/>
                  <a:pt x="20616" y="44532"/>
                </a:cubicBezTo>
                <a:cubicBezTo>
                  <a:pt x="20616" y="61280"/>
                  <a:pt x="37533" y="75270"/>
                  <a:pt x="60000" y="75270"/>
                </a:cubicBezTo>
                <a:cubicBezTo>
                  <a:pt x="82202" y="75270"/>
                  <a:pt x="99118" y="61280"/>
                  <a:pt x="99118" y="44532"/>
                </a:cubicBezTo>
                <a:cubicBezTo>
                  <a:pt x="99118" y="29359"/>
                  <a:pt x="82202" y="15369"/>
                  <a:pt x="60000" y="15369"/>
                </a:cubicBezTo>
                <a:close/>
                <a:moveTo>
                  <a:pt x="80352" y="50049"/>
                </a:moveTo>
                <a:lnTo>
                  <a:pt x="80352" y="50049"/>
                </a:lnTo>
                <a:cubicBezTo>
                  <a:pt x="67400" y="50049"/>
                  <a:pt x="67400" y="50049"/>
                  <a:pt x="67400" y="50049"/>
                </a:cubicBezTo>
                <a:cubicBezTo>
                  <a:pt x="67400" y="59901"/>
                  <a:pt x="67400" y="59901"/>
                  <a:pt x="67400" y="59901"/>
                </a:cubicBezTo>
                <a:cubicBezTo>
                  <a:pt x="67400" y="62660"/>
                  <a:pt x="63700" y="65418"/>
                  <a:pt x="60000" y="65418"/>
                </a:cubicBezTo>
                <a:cubicBezTo>
                  <a:pt x="56299" y="65418"/>
                  <a:pt x="52334" y="62660"/>
                  <a:pt x="52334" y="59901"/>
                </a:cubicBezTo>
                <a:cubicBezTo>
                  <a:pt x="52334" y="50049"/>
                  <a:pt x="52334" y="50049"/>
                  <a:pt x="52334" y="50049"/>
                </a:cubicBezTo>
                <a:cubicBezTo>
                  <a:pt x="39383" y="50049"/>
                  <a:pt x="39383" y="50049"/>
                  <a:pt x="39383" y="50049"/>
                </a:cubicBezTo>
                <a:cubicBezTo>
                  <a:pt x="35682" y="50049"/>
                  <a:pt x="31718" y="48669"/>
                  <a:pt x="31718" y="44532"/>
                </a:cubicBezTo>
                <a:cubicBezTo>
                  <a:pt x="31718" y="41773"/>
                  <a:pt x="35682" y="39014"/>
                  <a:pt x="39383" y="39014"/>
                </a:cubicBezTo>
                <a:cubicBezTo>
                  <a:pt x="52334" y="39014"/>
                  <a:pt x="52334" y="39014"/>
                  <a:pt x="52334" y="39014"/>
                </a:cubicBezTo>
                <a:cubicBezTo>
                  <a:pt x="52334" y="30738"/>
                  <a:pt x="52334" y="30738"/>
                  <a:pt x="52334" y="30738"/>
                </a:cubicBezTo>
                <a:cubicBezTo>
                  <a:pt x="52334" y="26403"/>
                  <a:pt x="56299" y="25024"/>
                  <a:pt x="60000" y="25024"/>
                </a:cubicBezTo>
                <a:cubicBezTo>
                  <a:pt x="63700" y="25024"/>
                  <a:pt x="67400" y="26403"/>
                  <a:pt x="67400" y="30738"/>
                </a:cubicBezTo>
                <a:cubicBezTo>
                  <a:pt x="67400" y="39014"/>
                  <a:pt x="67400" y="39014"/>
                  <a:pt x="67400" y="39014"/>
                </a:cubicBezTo>
                <a:cubicBezTo>
                  <a:pt x="80352" y="39014"/>
                  <a:pt x="80352" y="39014"/>
                  <a:pt x="80352" y="39014"/>
                </a:cubicBezTo>
                <a:cubicBezTo>
                  <a:pt x="84052" y="39014"/>
                  <a:pt x="88017" y="41773"/>
                  <a:pt x="88017" y="44532"/>
                </a:cubicBezTo>
                <a:cubicBezTo>
                  <a:pt x="88017" y="48669"/>
                  <a:pt x="84052"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2" name="Shape 4872"/>
          <p:cNvSpPr/>
          <p:nvPr/>
        </p:nvSpPr>
        <p:spPr>
          <a:xfrm>
            <a:off x="4599280"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1718" y="0"/>
                  <a:pt x="119735" y="20886"/>
                  <a:pt x="119735" y="44532"/>
                </a:cubicBezTo>
                <a:cubicBezTo>
                  <a:pt x="119735" y="69753"/>
                  <a:pt x="60000" y="119802"/>
                  <a:pt x="60000" y="119802"/>
                </a:cubicBezTo>
                <a:close/>
                <a:moveTo>
                  <a:pt x="60000" y="15369"/>
                </a:moveTo>
                <a:lnTo>
                  <a:pt x="60000" y="15369"/>
                </a:lnTo>
                <a:cubicBezTo>
                  <a:pt x="37533" y="15369"/>
                  <a:pt x="18766" y="29359"/>
                  <a:pt x="18766" y="44532"/>
                </a:cubicBezTo>
                <a:cubicBezTo>
                  <a:pt x="18766" y="61280"/>
                  <a:pt x="37533" y="75270"/>
                  <a:pt x="60000" y="75270"/>
                </a:cubicBezTo>
                <a:cubicBezTo>
                  <a:pt x="80352" y="75270"/>
                  <a:pt x="99118" y="61280"/>
                  <a:pt x="99118" y="44532"/>
                </a:cubicBezTo>
                <a:cubicBezTo>
                  <a:pt x="99118" y="29359"/>
                  <a:pt x="80352" y="15369"/>
                  <a:pt x="60000" y="15369"/>
                </a:cubicBezTo>
                <a:close/>
                <a:moveTo>
                  <a:pt x="60000" y="59901"/>
                </a:moveTo>
                <a:lnTo>
                  <a:pt x="60000" y="59901"/>
                </a:lnTo>
                <a:cubicBezTo>
                  <a:pt x="48634" y="59901"/>
                  <a:pt x="39383" y="53004"/>
                  <a:pt x="39383" y="44532"/>
                </a:cubicBezTo>
                <a:cubicBezTo>
                  <a:pt x="39383" y="36256"/>
                  <a:pt x="48634" y="30738"/>
                  <a:pt x="60000" y="30738"/>
                </a:cubicBezTo>
                <a:cubicBezTo>
                  <a:pt x="71101" y="30738"/>
                  <a:pt x="78502" y="36256"/>
                  <a:pt x="78502" y="44532"/>
                </a:cubicBezTo>
                <a:cubicBezTo>
                  <a:pt x="78502" y="53004"/>
                  <a:pt x="71101" y="59901"/>
                  <a:pt x="60000" y="599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3" name="Shape 4873"/>
          <p:cNvSpPr/>
          <p:nvPr/>
        </p:nvSpPr>
        <p:spPr>
          <a:xfrm>
            <a:off x="4091412" y="1700287"/>
            <a:ext cx="217959" cy="292100"/>
          </a:xfrm>
          <a:custGeom>
            <a:avLst/>
            <a:gdLst/>
            <a:ahLst/>
            <a:cxnLst/>
            <a:rect l="0" t="0" r="0" b="0"/>
            <a:pathLst>
              <a:path w="120000" h="120000" extrusionOk="0">
                <a:moveTo>
                  <a:pt x="59867" y="119802"/>
                </a:moveTo>
                <a:lnTo>
                  <a:pt x="59867" y="119802"/>
                </a:lnTo>
                <a:cubicBezTo>
                  <a:pt x="59867" y="119802"/>
                  <a:pt x="0" y="69753"/>
                  <a:pt x="0" y="44532"/>
                </a:cubicBezTo>
                <a:cubicBezTo>
                  <a:pt x="0" y="20886"/>
                  <a:pt x="28079" y="0"/>
                  <a:pt x="59867" y="0"/>
                </a:cubicBezTo>
                <a:cubicBezTo>
                  <a:pt x="93774" y="0"/>
                  <a:pt x="119735" y="20886"/>
                  <a:pt x="119735" y="44532"/>
                </a:cubicBezTo>
                <a:cubicBezTo>
                  <a:pt x="119735" y="69753"/>
                  <a:pt x="59867" y="119802"/>
                  <a:pt x="59867" y="119802"/>
                </a:cubicBezTo>
                <a:close/>
                <a:moveTo>
                  <a:pt x="59867" y="15369"/>
                </a:moveTo>
                <a:lnTo>
                  <a:pt x="59867" y="15369"/>
                </a:lnTo>
                <a:cubicBezTo>
                  <a:pt x="39470" y="15369"/>
                  <a:pt x="20662" y="29359"/>
                  <a:pt x="20662" y="44532"/>
                </a:cubicBezTo>
                <a:cubicBezTo>
                  <a:pt x="20662" y="61280"/>
                  <a:pt x="39470" y="75270"/>
                  <a:pt x="59867" y="75270"/>
                </a:cubicBezTo>
                <a:cubicBezTo>
                  <a:pt x="82384" y="75270"/>
                  <a:pt x="101192" y="61280"/>
                  <a:pt x="101192" y="44532"/>
                </a:cubicBezTo>
                <a:cubicBezTo>
                  <a:pt x="101192" y="29359"/>
                  <a:pt x="82384" y="15369"/>
                  <a:pt x="59867" y="153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4" name="Shape 4874"/>
          <p:cNvSpPr/>
          <p:nvPr/>
        </p:nvSpPr>
        <p:spPr>
          <a:xfrm>
            <a:off x="3549687" y="1740503"/>
            <a:ext cx="292024" cy="251884"/>
          </a:xfrm>
          <a:custGeom>
            <a:avLst/>
            <a:gdLst/>
            <a:ahLst/>
            <a:cxnLst/>
            <a:rect l="0" t="0" r="0" b="0"/>
            <a:pathLst>
              <a:path w="120000" h="120000" extrusionOk="0">
                <a:moveTo>
                  <a:pt x="92019" y="95496"/>
                </a:moveTo>
                <a:lnTo>
                  <a:pt x="92019" y="95496"/>
                </a:lnTo>
                <a:cubicBezTo>
                  <a:pt x="87881" y="95496"/>
                  <a:pt x="86502" y="92290"/>
                  <a:pt x="86502" y="89083"/>
                </a:cubicBezTo>
                <a:cubicBezTo>
                  <a:pt x="86502" y="85877"/>
                  <a:pt x="87881" y="82442"/>
                  <a:pt x="92019" y="82442"/>
                </a:cubicBezTo>
                <a:cubicBezTo>
                  <a:pt x="100295" y="82442"/>
                  <a:pt x="108768" y="74427"/>
                  <a:pt x="108768" y="63206"/>
                </a:cubicBezTo>
                <a:cubicBezTo>
                  <a:pt x="108768" y="56564"/>
                  <a:pt x="105812" y="51755"/>
                  <a:pt x="103054" y="48549"/>
                </a:cubicBezTo>
                <a:cubicBezTo>
                  <a:pt x="101674" y="48549"/>
                  <a:pt x="101674" y="48549"/>
                  <a:pt x="101674" y="46946"/>
                </a:cubicBezTo>
                <a:lnTo>
                  <a:pt x="100295" y="46946"/>
                </a:lnTo>
                <a:lnTo>
                  <a:pt x="98916" y="45343"/>
                </a:lnTo>
                <a:lnTo>
                  <a:pt x="97536" y="45343"/>
                </a:lnTo>
                <a:cubicBezTo>
                  <a:pt x="97536" y="45343"/>
                  <a:pt x="96157" y="45343"/>
                  <a:pt x="96157" y="43740"/>
                </a:cubicBezTo>
                <a:cubicBezTo>
                  <a:pt x="94778" y="43740"/>
                  <a:pt x="94778" y="43740"/>
                  <a:pt x="94778" y="43740"/>
                </a:cubicBezTo>
                <a:cubicBezTo>
                  <a:pt x="94778" y="43740"/>
                  <a:pt x="94778" y="43740"/>
                  <a:pt x="93399" y="43740"/>
                </a:cubicBezTo>
                <a:cubicBezTo>
                  <a:pt x="92019" y="43740"/>
                  <a:pt x="92019" y="43740"/>
                  <a:pt x="92019" y="43740"/>
                </a:cubicBezTo>
                <a:lnTo>
                  <a:pt x="90640" y="43740"/>
                </a:lnTo>
                <a:cubicBezTo>
                  <a:pt x="90640" y="42137"/>
                  <a:pt x="90640" y="42137"/>
                  <a:pt x="90640" y="40534"/>
                </a:cubicBezTo>
                <a:cubicBezTo>
                  <a:pt x="90640" y="38702"/>
                  <a:pt x="89261" y="38702"/>
                  <a:pt x="89261" y="37099"/>
                </a:cubicBezTo>
                <a:cubicBezTo>
                  <a:pt x="89261" y="35496"/>
                  <a:pt x="89261" y="35496"/>
                  <a:pt x="87881" y="33893"/>
                </a:cubicBezTo>
                <a:cubicBezTo>
                  <a:pt x="87881" y="32290"/>
                  <a:pt x="87881" y="32290"/>
                  <a:pt x="86502" y="30687"/>
                </a:cubicBezTo>
                <a:cubicBezTo>
                  <a:pt x="80788" y="21068"/>
                  <a:pt x="71133" y="12824"/>
                  <a:pt x="59901" y="12824"/>
                </a:cubicBezTo>
                <a:cubicBezTo>
                  <a:pt x="48866" y="12824"/>
                  <a:pt x="39014" y="21068"/>
                  <a:pt x="33497" y="30687"/>
                </a:cubicBezTo>
                <a:cubicBezTo>
                  <a:pt x="32118" y="32290"/>
                  <a:pt x="32118" y="32290"/>
                  <a:pt x="32118" y="33893"/>
                </a:cubicBezTo>
                <a:cubicBezTo>
                  <a:pt x="30738" y="35496"/>
                  <a:pt x="30738" y="35496"/>
                  <a:pt x="30738" y="37099"/>
                </a:cubicBezTo>
                <a:cubicBezTo>
                  <a:pt x="30738" y="38702"/>
                  <a:pt x="29359" y="38702"/>
                  <a:pt x="29359" y="40534"/>
                </a:cubicBezTo>
                <a:cubicBezTo>
                  <a:pt x="29359" y="42137"/>
                  <a:pt x="29359" y="42137"/>
                  <a:pt x="29359" y="43740"/>
                </a:cubicBezTo>
                <a:lnTo>
                  <a:pt x="27980" y="43740"/>
                </a:lnTo>
                <a:cubicBezTo>
                  <a:pt x="27980" y="43740"/>
                  <a:pt x="27980" y="43740"/>
                  <a:pt x="26600" y="43740"/>
                </a:cubicBezTo>
                <a:cubicBezTo>
                  <a:pt x="25221" y="43740"/>
                  <a:pt x="25221" y="43740"/>
                  <a:pt x="25221" y="43740"/>
                </a:cubicBezTo>
                <a:cubicBezTo>
                  <a:pt x="25221" y="43740"/>
                  <a:pt x="25221" y="43740"/>
                  <a:pt x="23842" y="43740"/>
                </a:cubicBezTo>
                <a:cubicBezTo>
                  <a:pt x="23842" y="45343"/>
                  <a:pt x="22266" y="45343"/>
                  <a:pt x="22266" y="45343"/>
                </a:cubicBezTo>
                <a:lnTo>
                  <a:pt x="20886" y="45343"/>
                </a:lnTo>
                <a:lnTo>
                  <a:pt x="19507" y="46946"/>
                </a:lnTo>
                <a:lnTo>
                  <a:pt x="18128" y="46946"/>
                </a:lnTo>
                <a:cubicBezTo>
                  <a:pt x="18128" y="48549"/>
                  <a:pt x="18128" y="48549"/>
                  <a:pt x="16748" y="48549"/>
                </a:cubicBezTo>
                <a:cubicBezTo>
                  <a:pt x="13990" y="51755"/>
                  <a:pt x="11231" y="56564"/>
                  <a:pt x="11231" y="63206"/>
                </a:cubicBezTo>
                <a:cubicBezTo>
                  <a:pt x="11231" y="74427"/>
                  <a:pt x="19507" y="82442"/>
                  <a:pt x="27980" y="82442"/>
                </a:cubicBezTo>
                <a:cubicBezTo>
                  <a:pt x="32118" y="82442"/>
                  <a:pt x="33497" y="85877"/>
                  <a:pt x="33497" y="89083"/>
                </a:cubicBezTo>
                <a:cubicBezTo>
                  <a:pt x="33497" y="92290"/>
                  <a:pt x="32118" y="95496"/>
                  <a:pt x="27980" y="95496"/>
                </a:cubicBezTo>
                <a:cubicBezTo>
                  <a:pt x="12610" y="95496"/>
                  <a:pt x="0" y="80839"/>
                  <a:pt x="0" y="63206"/>
                </a:cubicBezTo>
                <a:cubicBezTo>
                  <a:pt x="0" y="48549"/>
                  <a:pt x="8472" y="35496"/>
                  <a:pt x="19507" y="32290"/>
                </a:cubicBezTo>
                <a:cubicBezTo>
                  <a:pt x="26600" y="12824"/>
                  <a:pt x="41773" y="0"/>
                  <a:pt x="59901" y="0"/>
                </a:cubicBezTo>
                <a:cubicBezTo>
                  <a:pt x="78029" y="0"/>
                  <a:pt x="93399" y="12824"/>
                  <a:pt x="100295" y="32290"/>
                </a:cubicBezTo>
                <a:cubicBezTo>
                  <a:pt x="111527" y="35496"/>
                  <a:pt x="119802" y="48549"/>
                  <a:pt x="119802" y="63206"/>
                </a:cubicBezTo>
                <a:cubicBezTo>
                  <a:pt x="119802" y="80839"/>
                  <a:pt x="107389" y="95496"/>
                  <a:pt x="92019" y="95496"/>
                </a:cubicBezTo>
                <a:close/>
                <a:moveTo>
                  <a:pt x="39014" y="80839"/>
                </a:moveTo>
                <a:lnTo>
                  <a:pt x="39014" y="80839"/>
                </a:lnTo>
                <a:cubicBezTo>
                  <a:pt x="55763" y="58167"/>
                  <a:pt x="55763" y="58167"/>
                  <a:pt x="55763" y="58167"/>
                </a:cubicBezTo>
                <a:cubicBezTo>
                  <a:pt x="57142" y="58167"/>
                  <a:pt x="58522" y="56564"/>
                  <a:pt x="59901" y="56564"/>
                </a:cubicBezTo>
                <a:cubicBezTo>
                  <a:pt x="61280" y="56564"/>
                  <a:pt x="62660" y="58167"/>
                  <a:pt x="64236" y="58167"/>
                </a:cubicBezTo>
                <a:cubicBezTo>
                  <a:pt x="80788" y="80839"/>
                  <a:pt x="80788" y="80839"/>
                  <a:pt x="80788" y="80839"/>
                </a:cubicBezTo>
                <a:cubicBezTo>
                  <a:pt x="82167" y="80839"/>
                  <a:pt x="82167" y="82442"/>
                  <a:pt x="82167" y="84045"/>
                </a:cubicBezTo>
                <a:cubicBezTo>
                  <a:pt x="82167" y="89083"/>
                  <a:pt x="79408" y="90687"/>
                  <a:pt x="76650" y="90687"/>
                </a:cubicBezTo>
                <a:cubicBezTo>
                  <a:pt x="75270" y="90687"/>
                  <a:pt x="73891" y="90687"/>
                  <a:pt x="72512" y="89083"/>
                </a:cubicBezTo>
                <a:cubicBezTo>
                  <a:pt x="65615" y="79236"/>
                  <a:pt x="65615" y="79236"/>
                  <a:pt x="65615" y="79236"/>
                </a:cubicBezTo>
                <a:cubicBezTo>
                  <a:pt x="65615" y="113358"/>
                  <a:pt x="65615" y="113358"/>
                  <a:pt x="65615" y="113358"/>
                </a:cubicBezTo>
                <a:cubicBezTo>
                  <a:pt x="65615" y="116564"/>
                  <a:pt x="62660" y="119770"/>
                  <a:pt x="59901" y="119770"/>
                </a:cubicBezTo>
                <a:cubicBezTo>
                  <a:pt x="57142" y="119770"/>
                  <a:pt x="54384" y="116564"/>
                  <a:pt x="54384" y="113358"/>
                </a:cubicBezTo>
                <a:cubicBezTo>
                  <a:pt x="54384" y="79236"/>
                  <a:pt x="54384" y="79236"/>
                  <a:pt x="54384" y="79236"/>
                </a:cubicBezTo>
                <a:cubicBezTo>
                  <a:pt x="47487" y="89083"/>
                  <a:pt x="47487" y="89083"/>
                  <a:pt x="47487" y="89083"/>
                </a:cubicBezTo>
                <a:cubicBezTo>
                  <a:pt x="46108" y="90687"/>
                  <a:pt x="44532" y="90687"/>
                  <a:pt x="43152" y="90687"/>
                </a:cubicBezTo>
                <a:cubicBezTo>
                  <a:pt x="40394" y="90687"/>
                  <a:pt x="37635" y="89083"/>
                  <a:pt x="37635" y="84045"/>
                </a:cubicBezTo>
                <a:cubicBezTo>
                  <a:pt x="37635" y="82442"/>
                  <a:pt x="37635" y="80839"/>
                  <a:pt x="39014" y="8083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5" name="Shape 4875"/>
          <p:cNvSpPr/>
          <p:nvPr/>
        </p:nvSpPr>
        <p:spPr>
          <a:xfrm>
            <a:off x="3043935" y="1740503"/>
            <a:ext cx="289909" cy="251884"/>
          </a:xfrm>
          <a:custGeom>
            <a:avLst/>
            <a:gdLst/>
            <a:ahLst/>
            <a:cxnLst/>
            <a:rect l="0" t="0" r="0" b="0"/>
            <a:pathLst>
              <a:path w="120000" h="120000" extrusionOk="0">
                <a:moveTo>
                  <a:pt x="91694" y="95496"/>
                </a:moveTo>
                <a:lnTo>
                  <a:pt x="91694" y="95496"/>
                </a:lnTo>
                <a:cubicBezTo>
                  <a:pt x="88903" y="95496"/>
                  <a:pt x="85913" y="92290"/>
                  <a:pt x="85913" y="89083"/>
                </a:cubicBezTo>
                <a:cubicBezTo>
                  <a:pt x="85913" y="85877"/>
                  <a:pt x="88903" y="82442"/>
                  <a:pt x="91694" y="82442"/>
                </a:cubicBezTo>
                <a:cubicBezTo>
                  <a:pt x="101461" y="82442"/>
                  <a:pt x="108438" y="74427"/>
                  <a:pt x="108438" y="63206"/>
                </a:cubicBezTo>
                <a:cubicBezTo>
                  <a:pt x="108438" y="56564"/>
                  <a:pt x="107043" y="51755"/>
                  <a:pt x="102857" y="48549"/>
                </a:cubicBezTo>
                <a:cubicBezTo>
                  <a:pt x="102857" y="48549"/>
                  <a:pt x="102857" y="48549"/>
                  <a:pt x="101461" y="46946"/>
                </a:cubicBezTo>
                <a:cubicBezTo>
                  <a:pt x="100066" y="46946"/>
                  <a:pt x="100066" y="45343"/>
                  <a:pt x="100066" y="45343"/>
                </a:cubicBezTo>
                <a:cubicBezTo>
                  <a:pt x="100066" y="45343"/>
                  <a:pt x="100066" y="45343"/>
                  <a:pt x="98671" y="45343"/>
                </a:cubicBezTo>
                <a:cubicBezTo>
                  <a:pt x="98671" y="45343"/>
                  <a:pt x="98671" y="45343"/>
                  <a:pt x="97275" y="45343"/>
                </a:cubicBezTo>
                <a:cubicBezTo>
                  <a:pt x="97275" y="45343"/>
                  <a:pt x="97275" y="45343"/>
                  <a:pt x="97275" y="43740"/>
                </a:cubicBezTo>
                <a:lnTo>
                  <a:pt x="95880" y="43740"/>
                </a:lnTo>
                <a:cubicBezTo>
                  <a:pt x="94485" y="43740"/>
                  <a:pt x="94485" y="43740"/>
                  <a:pt x="94485" y="43740"/>
                </a:cubicBezTo>
                <a:cubicBezTo>
                  <a:pt x="93089" y="43740"/>
                  <a:pt x="93089" y="43740"/>
                  <a:pt x="91694" y="43740"/>
                </a:cubicBezTo>
                <a:cubicBezTo>
                  <a:pt x="91694" y="42137"/>
                  <a:pt x="91694" y="42137"/>
                  <a:pt x="91694" y="40534"/>
                </a:cubicBezTo>
                <a:cubicBezTo>
                  <a:pt x="90299" y="40534"/>
                  <a:pt x="90299" y="40534"/>
                  <a:pt x="90299" y="40534"/>
                </a:cubicBezTo>
                <a:cubicBezTo>
                  <a:pt x="90299" y="38702"/>
                  <a:pt x="90299" y="38702"/>
                  <a:pt x="90299" y="37099"/>
                </a:cubicBezTo>
                <a:cubicBezTo>
                  <a:pt x="88903" y="35496"/>
                  <a:pt x="88903" y="35496"/>
                  <a:pt x="88903" y="33893"/>
                </a:cubicBezTo>
                <a:cubicBezTo>
                  <a:pt x="88903" y="32290"/>
                  <a:pt x="87508" y="32290"/>
                  <a:pt x="87508" y="30687"/>
                </a:cubicBezTo>
                <a:cubicBezTo>
                  <a:pt x="81727" y="21068"/>
                  <a:pt x="71960" y="12824"/>
                  <a:pt x="60598" y="12824"/>
                </a:cubicBezTo>
                <a:cubicBezTo>
                  <a:pt x="48039" y="12824"/>
                  <a:pt x="38073" y="21068"/>
                  <a:pt x="32491" y="30687"/>
                </a:cubicBezTo>
                <a:cubicBezTo>
                  <a:pt x="32491" y="32290"/>
                  <a:pt x="32491" y="32290"/>
                  <a:pt x="31096" y="33893"/>
                </a:cubicBezTo>
                <a:cubicBezTo>
                  <a:pt x="31096" y="35496"/>
                  <a:pt x="31096" y="35496"/>
                  <a:pt x="31096" y="37099"/>
                </a:cubicBezTo>
                <a:cubicBezTo>
                  <a:pt x="31096" y="37099"/>
                  <a:pt x="31096" y="37099"/>
                  <a:pt x="29700" y="37099"/>
                </a:cubicBezTo>
                <a:cubicBezTo>
                  <a:pt x="29700" y="38702"/>
                  <a:pt x="29700" y="38702"/>
                  <a:pt x="29700" y="40534"/>
                </a:cubicBezTo>
                <a:cubicBezTo>
                  <a:pt x="29700" y="42137"/>
                  <a:pt x="28305" y="42137"/>
                  <a:pt x="28305" y="43740"/>
                </a:cubicBezTo>
                <a:lnTo>
                  <a:pt x="26910" y="43740"/>
                </a:lnTo>
                <a:cubicBezTo>
                  <a:pt x="26910" y="43740"/>
                  <a:pt x="26910" y="43740"/>
                  <a:pt x="25514" y="43740"/>
                </a:cubicBezTo>
                <a:cubicBezTo>
                  <a:pt x="23920" y="43740"/>
                  <a:pt x="23920" y="43740"/>
                  <a:pt x="23920" y="43740"/>
                </a:cubicBezTo>
                <a:cubicBezTo>
                  <a:pt x="22524" y="45343"/>
                  <a:pt x="22524" y="45343"/>
                  <a:pt x="22524" y="45343"/>
                </a:cubicBezTo>
                <a:cubicBezTo>
                  <a:pt x="21129" y="45343"/>
                  <a:pt x="21129" y="45343"/>
                  <a:pt x="21129" y="45343"/>
                </a:cubicBezTo>
                <a:cubicBezTo>
                  <a:pt x="19734" y="45343"/>
                  <a:pt x="19734" y="46946"/>
                  <a:pt x="19734" y="46946"/>
                </a:cubicBezTo>
                <a:cubicBezTo>
                  <a:pt x="18338" y="46946"/>
                  <a:pt x="18338" y="46946"/>
                  <a:pt x="18338" y="46946"/>
                </a:cubicBezTo>
                <a:cubicBezTo>
                  <a:pt x="18338" y="48549"/>
                  <a:pt x="16943" y="48549"/>
                  <a:pt x="16943" y="48549"/>
                </a:cubicBezTo>
                <a:cubicBezTo>
                  <a:pt x="14152" y="51755"/>
                  <a:pt x="11362" y="56564"/>
                  <a:pt x="11362" y="63206"/>
                </a:cubicBezTo>
                <a:cubicBezTo>
                  <a:pt x="11362" y="74427"/>
                  <a:pt x="18338" y="82442"/>
                  <a:pt x="28305" y="82442"/>
                </a:cubicBezTo>
                <a:cubicBezTo>
                  <a:pt x="31096" y="82442"/>
                  <a:pt x="33887" y="85877"/>
                  <a:pt x="33887" y="89083"/>
                </a:cubicBezTo>
                <a:cubicBezTo>
                  <a:pt x="33887" y="92290"/>
                  <a:pt x="31096" y="95496"/>
                  <a:pt x="28305" y="95496"/>
                </a:cubicBezTo>
                <a:cubicBezTo>
                  <a:pt x="12757" y="95496"/>
                  <a:pt x="0" y="80839"/>
                  <a:pt x="0" y="63206"/>
                </a:cubicBezTo>
                <a:cubicBezTo>
                  <a:pt x="0" y="48549"/>
                  <a:pt x="8571" y="35496"/>
                  <a:pt x="19734" y="32290"/>
                </a:cubicBezTo>
                <a:cubicBezTo>
                  <a:pt x="26910" y="12824"/>
                  <a:pt x="42259" y="0"/>
                  <a:pt x="60598" y="0"/>
                </a:cubicBezTo>
                <a:cubicBezTo>
                  <a:pt x="78936" y="0"/>
                  <a:pt x="94485" y="12824"/>
                  <a:pt x="100066" y="32290"/>
                </a:cubicBezTo>
                <a:cubicBezTo>
                  <a:pt x="111428" y="35496"/>
                  <a:pt x="119800" y="48549"/>
                  <a:pt x="119800" y="63206"/>
                </a:cubicBezTo>
                <a:cubicBezTo>
                  <a:pt x="119800" y="80839"/>
                  <a:pt x="107043" y="95496"/>
                  <a:pt x="91694" y="95496"/>
                </a:cubicBezTo>
                <a:close/>
                <a:moveTo>
                  <a:pt x="43654" y="84045"/>
                </a:moveTo>
                <a:lnTo>
                  <a:pt x="43654" y="84045"/>
                </a:lnTo>
                <a:cubicBezTo>
                  <a:pt x="45049" y="84045"/>
                  <a:pt x="46445" y="85877"/>
                  <a:pt x="48039" y="87480"/>
                </a:cubicBezTo>
                <a:cubicBezTo>
                  <a:pt x="55016" y="95496"/>
                  <a:pt x="55016" y="95496"/>
                  <a:pt x="55016" y="95496"/>
                </a:cubicBezTo>
                <a:cubicBezTo>
                  <a:pt x="55016" y="63206"/>
                  <a:pt x="55016" y="63206"/>
                  <a:pt x="55016" y="63206"/>
                </a:cubicBezTo>
                <a:cubicBezTo>
                  <a:pt x="55016" y="60000"/>
                  <a:pt x="56411" y="56564"/>
                  <a:pt x="60598" y="56564"/>
                </a:cubicBezTo>
                <a:cubicBezTo>
                  <a:pt x="63388" y="56564"/>
                  <a:pt x="66378" y="60000"/>
                  <a:pt x="66378" y="63206"/>
                </a:cubicBezTo>
                <a:cubicBezTo>
                  <a:pt x="66378" y="95496"/>
                  <a:pt x="66378" y="95496"/>
                  <a:pt x="66378" y="95496"/>
                </a:cubicBezTo>
                <a:cubicBezTo>
                  <a:pt x="73355" y="87480"/>
                  <a:pt x="73355" y="87480"/>
                  <a:pt x="73355" y="87480"/>
                </a:cubicBezTo>
                <a:cubicBezTo>
                  <a:pt x="73355" y="85877"/>
                  <a:pt x="74750" y="84045"/>
                  <a:pt x="77541" y="84045"/>
                </a:cubicBezTo>
                <a:cubicBezTo>
                  <a:pt x="80332" y="84045"/>
                  <a:pt x="83122" y="87480"/>
                  <a:pt x="83122" y="90687"/>
                </a:cubicBezTo>
                <a:cubicBezTo>
                  <a:pt x="83122" y="92290"/>
                  <a:pt x="81727" y="93893"/>
                  <a:pt x="81727" y="95496"/>
                </a:cubicBezTo>
                <a:cubicBezTo>
                  <a:pt x="64784" y="116564"/>
                  <a:pt x="64784" y="116564"/>
                  <a:pt x="64784" y="116564"/>
                </a:cubicBezTo>
                <a:cubicBezTo>
                  <a:pt x="63388" y="118167"/>
                  <a:pt x="61993" y="119770"/>
                  <a:pt x="60598" y="119770"/>
                </a:cubicBezTo>
                <a:cubicBezTo>
                  <a:pt x="57807" y="119770"/>
                  <a:pt x="56411" y="118167"/>
                  <a:pt x="56411" y="116564"/>
                </a:cubicBezTo>
                <a:cubicBezTo>
                  <a:pt x="39468" y="95496"/>
                  <a:pt x="39468" y="95496"/>
                  <a:pt x="39468" y="95496"/>
                </a:cubicBezTo>
                <a:cubicBezTo>
                  <a:pt x="38073" y="93893"/>
                  <a:pt x="38073" y="92290"/>
                  <a:pt x="38073" y="90687"/>
                </a:cubicBezTo>
                <a:cubicBezTo>
                  <a:pt x="38073" y="87480"/>
                  <a:pt x="39468" y="84045"/>
                  <a:pt x="43654" y="840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6" name="Shape 4876"/>
          <p:cNvSpPr/>
          <p:nvPr/>
        </p:nvSpPr>
        <p:spPr>
          <a:xfrm>
            <a:off x="2538184" y="1740503"/>
            <a:ext cx="289907" cy="237067"/>
          </a:xfrm>
          <a:custGeom>
            <a:avLst/>
            <a:gdLst/>
            <a:ahLst/>
            <a:cxnLst/>
            <a:rect l="0" t="0" r="0" b="0"/>
            <a:pathLst>
              <a:path w="120000" h="120000" extrusionOk="0">
                <a:moveTo>
                  <a:pt x="91694" y="100887"/>
                </a:moveTo>
                <a:lnTo>
                  <a:pt x="91694" y="100887"/>
                </a:lnTo>
                <a:cubicBezTo>
                  <a:pt x="88903" y="100887"/>
                  <a:pt x="85913" y="97500"/>
                  <a:pt x="85913" y="94112"/>
                </a:cubicBezTo>
                <a:cubicBezTo>
                  <a:pt x="85913" y="90725"/>
                  <a:pt x="88903" y="87096"/>
                  <a:pt x="91694" y="87096"/>
                </a:cubicBezTo>
                <a:cubicBezTo>
                  <a:pt x="101461" y="87096"/>
                  <a:pt x="108438" y="78629"/>
                  <a:pt x="108438" y="66774"/>
                </a:cubicBezTo>
                <a:cubicBezTo>
                  <a:pt x="108438" y="59758"/>
                  <a:pt x="105647" y="54677"/>
                  <a:pt x="102857" y="51290"/>
                </a:cubicBezTo>
                <a:cubicBezTo>
                  <a:pt x="102857" y="51290"/>
                  <a:pt x="101461" y="51290"/>
                  <a:pt x="101461" y="49596"/>
                </a:cubicBezTo>
                <a:cubicBezTo>
                  <a:pt x="101461" y="49596"/>
                  <a:pt x="101461" y="49596"/>
                  <a:pt x="100066" y="49596"/>
                </a:cubicBezTo>
                <a:cubicBezTo>
                  <a:pt x="100066" y="49596"/>
                  <a:pt x="100066" y="47903"/>
                  <a:pt x="98671" y="47903"/>
                </a:cubicBezTo>
                <a:cubicBezTo>
                  <a:pt x="98671" y="47903"/>
                  <a:pt x="98671" y="47903"/>
                  <a:pt x="97275" y="47903"/>
                </a:cubicBezTo>
                <a:cubicBezTo>
                  <a:pt x="97275" y="47903"/>
                  <a:pt x="97275" y="47903"/>
                  <a:pt x="95880" y="46209"/>
                </a:cubicBezTo>
                <a:cubicBezTo>
                  <a:pt x="95880" y="46209"/>
                  <a:pt x="95880" y="46209"/>
                  <a:pt x="94485" y="46209"/>
                </a:cubicBezTo>
                <a:cubicBezTo>
                  <a:pt x="93089" y="46209"/>
                  <a:pt x="93089" y="46209"/>
                  <a:pt x="93089" y="46209"/>
                </a:cubicBezTo>
                <a:lnTo>
                  <a:pt x="91694" y="46209"/>
                </a:lnTo>
                <a:cubicBezTo>
                  <a:pt x="91694" y="44516"/>
                  <a:pt x="90299" y="44516"/>
                  <a:pt x="90299" y="42822"/>
                </a:cubicBezTo>
                <a:cubicBezTo>
                  <a:pt x="90299" y="40887"/>
                  <a:pt x="90299" y="40887"/>
                  <a:pt x="90299" y="39193"/>
                </a:cubicBezTo>
                <a:cubicBezTo>
                  <a:pt x="88903" y="39193"/>
                  <a:pt x="88903" y="39193"/>
                  <a:pt x="88903" y="39193"/>
                </a:cubicBezTo>
                <a:cubicBezTo>
                  <a:pt x="88903" y="37500"/>
                  <a:pt x="88903" y="37500"/>
                  <a:pt x="88903" y="35806"/>
                </a:cubicBezTo>
                <a:cubicBezTo>
                  <a:pt x="87308" y="34112"/>
                  <a:pt x="87308" y="34112"/>
                  <a:pt x="87308" y="32419"/>
                </a:cubicBezTo>
                <a:cubicBezTo>
                  <a:pt x="81727" y="22258"/>
                  <a:pt x="71960" y="13548"/>
                  <a:pt x="59202" y="13548"/>
                </a:cubicBezTo>
                <a:cubicBezTo>
                  <a:pt x="47840" y="13548"/>
                  <a:pt x="38073" y="22258"/>
                  <a:pt x="32491" y="32419"/>
                </a:cubicBezTo>
                <a:cubicBezTo>
                  <a:pt x="32491" y="34112"/>
                  <a:pt x="31096" y="34112"/>
                  <a:pt x="31096" y="35806"/>
                </a:cubicBezTo>
                <a:cubicBezTo>
                  <a:pt x="31096" y="37500"/>
                  <a:pt x="31096" y="37500"/>
                  <a:pt x="29700" y="39193"/>
                </a:cubicBezTo>
                <a:cubicBezTo>
                  <a:pt x="29700" y="40887"/>
                  <a:pt x="29700" y="40887"/>
                  <a:pt x="29700" y="42822"/>
                </a:cubicBezTo>
                <a:cubicBezTo>
                  <a:pt x="29700" y="42822"/>
                  <a:pt x="29700" y="42822"/>
                  <a:pt x="28305" y="42822"/>
                </a:cubicBezTo>
                <a:cubicBezTo>
                  <a:pt x="28305" y="44516"/>
                  <a:pt x="28305" y="44516"/>
                  <a:pt x="28305" y="46209"/>
                </a:cubicBezTo>
                <a:cubicBezTo>
                  <a:pt x="26910" y="46209"/>
                  <a:pt x="26910" y="46209"/>
                  <a:pt x="25315" y="46209"/>
                </a:cubicBezTo>
                <a:cubicBezTo>
                  <a:pt x="25315" y="46209"/>
                  <a:pt x="25315" y="46209"/>
                  <a:pt x="23920" y="46209"/>
                </a:cubicBezTo>
                <a:lnTo>
                  <a:pt x="22524" y="46209"/>
                </a:lnTo>
                <a:cubicBezTo>
                  <a:pt x="22524" y="47903"/>
                  <a:pt x="22524" y="47903"/>
                  <a:pt x="22524" y="47903"/>
                </a:cubicBezTo>
                <a:cubicBezTo>
                  <a:pt x="21129" y="47903"/>
                  <a:pt x="21129" y="47903"/>
                  <a:pt x="21129" y="47903"/>
                </a:cubicBezTo>
                <a:cubicBezTo>
                  <a:pt x="19734" y="47903"/>
                  <a:pt x="19734" y="47903"/>
                  <a:pt x="19734" y="47903"/>
                </a:cubicBezTo>
                <a:cubicBezTo>
                  <a:pt x="19734" y="47903"/>
                  <a:pt x="19734" y="49596"/>
                  <a:pt x="18338" y="49596"/>
                </a:cubicBezTo>
                <a:cubicBezTo>
                  <a:pt x="16943" y="51290"/>
                  <a:pt x="16943" y="51290"/>
                  <a:pt x="16943" y="51290"/>
                </a:cubicBezTo>
                <a:cubicBezTo>
                  <a:pt x="12757" y="54677"/>
                  <a:pt x="11362" y="59758"/>
                  <a:pt x="11362" y="66774"/>
                </a:cubicBezTo>
                <a:cubicBezTo>
                  <a:pt x="11362" y="78629"/>
                  <a:pt x="18338" y="87096"/>
                  <a:pt x="28305" y="87096"/>
                </a:cubicBezTo>
                <a:cubicBezTo>
                  <a:pt x="31096" y="87096"/>
                  <a:pt x="33887" y="90725"/>
                  <a:pt x="33887" y="94112"/>
                </a:cubicBezTo>
                <a:cubicBezTo>
                  <a:pt x="33887" y="97500"/>
                  <a:pt x="31096" y="100887"/>
                  <a:pt x="28305" y="100887"/>
                </a:cubicBezTo>
                <a:cubicBezTo>
                  <a:pt x="12757" y="100887"/>
                  <a:pt x="0" y="85403"/>
                  <a:pt x="0" y="66774"/>
                </a:cubicBezTo>
                <a:cubicBezTo>
                  <a:pt x="0" y="51290"/>
                  <a:pt x="8571" y="37500"/>
                  <a:pt x="19734" y="34112"/>
                </a:cubicBezTo>
                <a:cubicBezTo>
                  <a:pt x="25315" y="13548"/>
                  <a:pt x="40863" y="0"/>
                  <a:pt x="59202" y="0"/>
                </a:cubicBezTo>
                <a:cubicBezTo>
                  <a:pt x="77541" y="0"/>
                  <a:pt x="93089" y="13548"/>
                  <a:pt x="100066" y="34112"/>
                </a:cubicBezTo>
                <a:cubicBezTo>
                  <a:pt x="111428" y="37500"/>
                  <a:pt x="119800" y="51290"/>
                  <a:pt x="119800" y="66774"/>
                </a:cubicBezTo>
                <a:cubicBezTo>
                  <a:pt x="119800" y="85403"/>
                  <a:pt x="107043" y="100887"/>
                  <a:pt x="91694" y="100887"/>
                </a:cubicBezTo>
                <a:close/>
                <a:moveTo>
                  <a:pt x="45049" y="68467"/>
                </a:moveTo>
                <a:lnTo>
                  <a:pt x="45049" y="68467"/>
                </a:lnTo>
                <a:cubicBezTo>
                  <a:pt x="46445" y="68467"/>
                  <a:pt x="47840" y="70161"/>
                  <a:pt x="47840" y="71854"/>
                </a:cubicBezTo>
                <a:cubicBezTo>
                  <a:pt x="59202" y="83709"/>
                  <a:pt x="59202" y="83709"/>
                  <a:pt x="59202" y="83709"/>
                </a:cubicBezTo>
                <a:cubicBezTo>
                  <a:pt x="70564" y="71854"/>
                  <a:pt x="70564" y="71854"/>
                  <a:pt x="70564" y="71854"/>
                </a:cubicBezTo>
                <a:cubicBezTo>
                  <a:pt x="71960" y="70161"/>
                  <a:pt x="73355" y="68467"/>
                  <a:pt x="74750" y="68467"/>
                </a:cubicBezTo>
                <a:cubicBezTo>
                  <a:pt x="77541" y="68467"/>
                  <a:pt x="80332" y="71854"/>
                  <a:pt x="80332" y="75241"/>
                </a:cubicBezTo>
                <a:cubicBezTo>
                  <a:pt x="80332" y="76935"/>
                  <a:pt x="80332" y="78629"/>
                  <a:pt x="78936" y="80322"/>
                </a:cubicBezTo>
                <a:cubicBezTo>
                  <a:pt x="67774" y="94112"/>
                  <a:pt x="67774" y="94112"/>
                  <a:pt x="67774" y="94112"/>
                </a:cubicBezTo>
                <a:cubicBezTo>
                  <a:pt x="78936" y="107661"/>
                  <a:pt x="78936" y="107661"/>
                  <a:pt x="78936" y="107661"/>
                </a:cubicBezTo>
                <a:cubicBezTo>
                  <a:pt x="80332" y="109354"/>
                  <a:pt x="80332" y="111048"/>
                  <a:pt x="80332" y="112741"/>
                </a:cubicBezTo>
                <a:cubicBezTo>
                  <a:pt x="80332" y="116129"/>
                  <a:pt x="77541" y="119758"/>
                  <a:pt x="74750" y="119758"/>
                </a:cubicBezTo>
                <a:cubicBezTo>
                  <a:pt x="73355" y="119758"/>
                  <a:pt x="71960" y="118064"/>
                  <a:pt x="70564" y="116129"/>
                </a:cubicBezTo>
                <a:cubicBezTo>
                  <a:pt x="59202" y="104274"/>
                  <a:pt x="59202" y="104274"/>
                  <a:pt x="59202" y="104274"/>
                </a:cubicBezTo>
                <a:cubicBezTo>
                  <a:pt x="47840" y="116129"/>
                  <a:pt x="47840" y="116129"/>
                  <a:pt x="47840" y="116129"/>
                </a:cubicBezTo>
                <a:cubicBezTo>
                  <a:pt x="47840" y="118064"/>
                  <a:pt x="46445" y="119758"/>
                  <a:pt x="45049" y="119758"/>
                </a:cubicBezTo>
                <a:cubicBezTo>
                  <a:pt x="40863" y="119758"/>
                  <a:pt x="39468" y="116129"/>
                  <a:pt x="39468" y="112741"/>
                </a:cubicBezTo>
                <a:cubicBezTo>
                  <a:pt x="39468" y="111048"/>
                  <a:pt x="39468" y="109354"/>
                  <a:pt x="40863" y="107661"/>
                </a:cubicBezTo>
                <a:cubicBezTo>
                  <a:pt x="52225" y="94112"/>
                  <a:pt x="52225" y="94112"/>
                  <a:pt x="52225" y="94112"/>
                </a:cubicBezTo>
                <a:cubicBezTo>
                  <a:pt x="40863" y="80322"/>
                  <a:pt x="40863" y="80322"/>
                  <a:pt x="40863" y="80322"/>
                </a:cubicBezTo>
                <a:cubicBezTo>
                  <a:pt x="39468" y="78629"/>
                  <a:pt x="39468" y="76935"/>
                  <a:pt x="39468" y="75241"/>
                </a:cubicBezTo>
                <a:cubicBezTo>
                  <a:pt x="39468" y="71854"/>
                  <a:pt x="40863" y="68467"/>
                  <a:pt x="45049" y="684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7" name="Shape 4877"/>
          <p:cNvSpPr/>
          <p:nvPr/>
        </p:nvSpPr>
        <p:spPr>
          <a:xfrm>
            <a:off x="2030317" y="1740503"/>
            <a:ext cx="292024" cy="237067"/>
          </a:xfrm>
          <a:custGeom>
            <a:avLst/>
            <a:gdLst/>
            <a:ahLst/>
            <a:cxnLst/>
            <a:rect l="0" t="0" r="0" b="0"/>
            <a:pathLst>
              <a:path w="120000" h="120000" extrusionOk="0">
                <a:moveTo>
                  <a:pt x="92019" y="100887"/>
                </a:moveTo>
                <a:lnTo>
                  <a:pt x="92019" y="100887"/>
                </a:lnTo>
                <a:cubicBezTo>
                  <a:pt x="87684" y="100887"/>
                  <a:pt x="86305" y="97500"/>
                  <a:pt x="86305" y="94112"/>
                </a:cubicBezTo>
                <a:cubicBezTo>
                  <a:pt x="86305" y="90725"/>
                  <a:pt x="87684" y="87096"/>
                  <a:pt x="92019" y="87096"/>
                </a:cubicBezTo>
                <a:cubicBezTo>
                  <a:pt x="100295" y="87096"/>
                  <a:pt x="108571" y="78629"/>
                  <a:pt x="108571" y="66774"/>
                </a:cubicBezTo>
                <a:cubicBezTo>
                  <a:pt x="108571" y="59758"/>
                  <a:pt x="105812" y="54677"/>
                  <a:pt x="103054" y="51290"/>
                </a:cubicBezTo>
                <a:cubicBezTo>
                  <a:pt x="101674" y="51290"/>
                  <a:pt x="101674" y="51290"/>
                  <a:pt x="101674" y="49596"/>
                </a:cubicBezTo>
                <a:lnTo>
                  <a:pt x="100295" y="49596"/>
                </a:lnTo>
                <a:lnTo>
                  <a:pt x="98916" y="47903"/>
                </a:lnTo>
                <a:lnTo>
                  <a:pt x="97536" y="47903"/>
                </a:lnTo>
                <a:cubicBezTo>
                  <a:pt x="97536" y="47903"/>
                  <a:pt x="96157" y="47903"/>
                  <a:pt x="96157" y="46209"/>
                </a:cubicBezTo>
                <a:cubicBezTo>
                  <a:pt x="94778" y="46209"/>
                  <a:pt x="94778" y="46209"/>
                  <a:pt x="94778" y="46209"/>
                </a:cubicBezTo>
                <a:cubicBezTo>
                  <a:pt x="94778" y="46209"/>
                  <a:pt x="94778" y="46209"/>
                  <a:pt x="93399" y="46209"/>
                </a:cubicBezTo>
                <a:cubicBezTo>
                  <a:pt x="92019" y="46209"/>
                  <a:pt x="92019" y="46209"/>
                  <a:pt x="92019" y="46209"/>
                </a:cubicBezTo>
                <a:lnTo>
                  <a:pt x="90443" y="46209"/>
                </a:lnTo>
                <a:cubicBezTo>
                  <a:pt x="90443" y="44516"/>
                  <a:pt x="90443" y="44516"/>
                  <a:pt x="90443" y="42822"/>
                </a:cubicBezTo>
                <a:cubicBezTo>
                  <a:pt x="90443" y="40887"/>
                  <a:pt x="89064" y="40887"/>
                  <a:pt x="89064" y="39193"/>
                </a:cubicBezTo>
                <a:cubicBezTo>
                  <a:pt x="89064" y="37500"/>
                  <a:pt x="89064" y="37500"/>
                  <a:pt x="87684" y="35806"/>
                </a:cubicBezTo>
                <a:cubicBezTo>
                  <a:pt x="87684" y="34112"/>
                  <a:pt x="87684" y="34112"/>
                  <a:pt x="86305" y="32419"/>
                </a:cubicBezTo>
                <a:cubicBezTo>
                  <a:pt x="80788" y="22258"/>
                  <a:pt x="71133" y="13548"/>
                  <a:pt x="59901" y="13548"/>
                </a:cubicBezTo>
                <a:cubicBezTo>
                  <a:pt x="48669" y="13548"/>
                  <a:pt x="39014" y="22258"/>
                  <a:pt x="33497" y="32419"/>
                </a:cubicBezTo>
                <a:cubicBezTo>
                  <a:pt x="32118" y="34112"/>
                  <a:pt x="32118" y="34112"/>
                  <a:pt x="32118" y="35806"/>
                </a:cubicBezTo>
                <a:cubicBezTo>
                  <a:pt x="30738" y="37500"/>
                  <a:pt x="30738" y="37500"/>
                  <a:pt x="30738" y="39193"/>
                </a:cubicBezTo>
                <a:cubicBezTo>
                  <a:pt x="30738" y="40887"/>
                  <a:pt x="29359" y="40887"/>
                  <a:pt x="29359" y="42822"/>
                </a:cubicBezTo>
                <a:cubicBezTo>
                  <a:pt x="29359" y="44516"/>
                  <a:pt x="29359" y="44516"/>
                  <a:pt x="29359" y="46209"/>
                </a:cubicBezTo>
                <a:lnTo>
                  <a:pt x="27783" y="46209"/>
                </a:lnTo>
                <a:cubicBezTo>
                  <a:pt x="27783" y="46209"/>
                  <a:pt x="27783" y="46209"/>
                  <a:pt x="26403" y="46209"/>
                </a:cubicBezTo>
                <a:cubicBezTo>
                  <a:pt x="25024" y="46209"/>
                  <a:pt x="25024" y="46209"/>
                  <a:pt x="25024" y="46209"/>
                </a:cubicBezTo>
                <a:cubicBezTo>
                  <a:pt x="25024" y="46209"/>
                  <a:pt x="25024" y="46209"/>
                  <a:pt x="23645" y="46209"/>
                </a:cubicBezTo>
                <a:cubicBezTo>
                  <a:pt x="23645" y="47903"/>
                  <a:pt x="22266" y="47903"/>
                  <a:pt x="22266" y="47903"/>
                </a:cubicBezTo>
                <a:lnTo>
                  <a:pt x="20886" y="47903"/>
                </a:lnTo>
                <a:lnTo>
                  <a:pt x="19507" y="49596"/>
                </a:lnTo>
                <a:lnTo>
                  <a:pt x="18128" y="49596"/>
                </a:lnTo>
                <a:cubicBezTo>
                  <a:pt x="18128" y="51290"/>
                  <a:pt x="18128" y="51290"/>
                  <a:pt x="16748" y="51290"/>
                </a:cubicBezTo>
                <a:cubicBezTo>
                  <a:pt x="13990" y="54677"/>
                  <a:pt x="11231" y="59758"/>
                  <a:pt x="11231" y="66774"/>
                </a:cubicBezTo>
                <a:cubicBezTo>
                  <a:pt x="11231" y="78629"/>
                  <a:pt x="19507" y="87096"/>
                  <a:pt x="27783" y="87096"/>
                </a:cubicBezTo>
                <a:cubicBezTo>
                  <a:pt x="32118" y="87096"/>
                  <a:pt x="33497" y="90725"/>
                  <a:pt x="33497" y="94112"/>
                </a:cubicBezTo>
                <a:cubicBezTo>
                  <a:pt x="33497" y="97500"/>
                  <a:pt x="32118" y="100887"/>
                  <a:pt x="27783" y="100887"/>
                </a:cubicBezTo>
                <a:cubicBezTo>
                  <a:pt x="12610" y="100887"/>
                  <a:pt x="0" y="85403"/>
                  <a:pt x="0" y="66774"/>
                </a:cubicBezTo>
                <a:cubicBezTo>
                  <a:pt x="0" y="51290"/>
                  <a:pt x="8472" y="37500"/>
                  <a:pt x="19507" y="34112"/>
                </a:cubicBezTo>
                <a:cubicBezTo>
                  <a:pt x="26403" y="13548"/>
                  <a:pt x="41773" y="0"/>
                  <a:pt x="59901" y="0"/>
                </a:cubicBezTo>
                <a:cubicBezTo>
                  <a:pt x="78029" y="0"/>
                  <a:pt x="93399" y="13548"/>
                  <a:pt x="100295" y="34112"/>
                </a:cubicBezTo>
                <a:cubicBezTo>
                  <a:pt x="111330" y="37500"/>
                  <a:pt x="119802" y="51290"/>
                  <a:pt x="119802" y="66774"/>
                </a:cubicBezTo>
                <a:cubicBezTo>
                  <a:pt x="119802" y="85403"/>
                  <a:pt x="107192" y="100887"/>
                  <a:pt x="92019" y="100887"/>
                </a:cubicBezTo>
                <a:close/>
                <a:moveTo>
                  <a:pt x="44532" y="87096"/>
                </a:moveTo>
                <a:lnTo>
                  <a:pt x="44532" y="87096"/>
                </a:lnTo>
                <a:cubicBezTo>
                  <a:pt x="45911" y="87096"/>
                  <a:pt x="47290" y="87096"/>
                  <a:pt x="48669" y="88790"/>
                </a:cubicBezTo>
                <a:cubicBezTo>
                  <a:pt x="58522" y="100887"/>
                  <a:pt x="58522" y="100887"/>
                  <a:pt x="58522" y="100887"/>
                </a:cubicBezTo>
                <a:cubicBezTo>
                  <a:pt x="75270" y="71854"/>
                  <a:pt x="75270" y="71854"/>
                  <a:pt x="75270" y="71854"/>
                </a:cubicBezTo>
                <a:cubicBezTo>
                  <a:pt x="76650" y="70161"/>
                  <a:pt x="78029" y="68467"/>
                  <a:pt x="80788" y="68467"/>
                </a:cubicBezTo>
                <a:cubicBezTo>
                  <a:pt x="83546" y="68467"/>
                  <a:pt x="86305" y="71854"/>
                  <a:pt x="86305" y="75241"/>
                </a:cubicBezTo>
                <a:cubicBezTo>
                  <a:pt x="86305" y="76935"/>
                  <a:pt x="84926" y="78629"/>
                  <a:pt x="84926" y="80322"/>
                </a:cubicBezTo>
                <a:cubicBezTo>
                  <a:pt x="64039" y="116129"/>
                  <a:pt x="64039" y="116129"/>
                  <a:pt x="64039" y="116129"/>
                </a:cubicBezTo>
                <a:cubicBezTo>
                  <a:pt x="64039" y="118064"/>
                  <a:pt x="61280" y="119758"/>
                  <a:pt x="59901" y="119758"/>
                </a:cubicBezTo>
                <a:cubicBezTo>
                  <a:pt x="58522" y="119758"/>
                  <a:pt x="57142" y="118064"/>
                  <a:pt x="55763" y="116129"/>
                </a:cubicBezTo>
                <a:cubicBezTo>
                  <a:pt x="41773" y="99193"/>
                  <a:pt x="41773" y="99193"/>
                  <a:pt x="41773" y="99193"/>
                </a:cubicBezTo>
                <a:cubicBezTo>
                  <a:pt x="40394" y="97500"/>
                  <a:pt x="39014" y="95806"/>
                  <a:pt x="39014" y="94112"/>
                </a:cubicBezTo>
                <a:cubicBezTo>
                  <a:pt x="39014" y="90725"/>
                  <a:pt x="41773" y="87096"/>
                  <a:pt x="44532" y="870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78" name="Shape 4878"/>
          <p:cNvSpPr/>
          <p:nvPr/>
        </p:nvSpPr>
        <p:spPr>
          <a:xfrm>
            <a:off x="1524564" y="1740503"/>
            <a:ext cx="289909" cy="201084"/>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82"/>
        <p:cNvGrpSpPr/>
        <p:nvPr/>
      </p:nvGrpSpPr>
      <p:grpSpPr>
        <a:xfrm>
          <a:off x="0" y="0"/>
          <a:ext cx="0" cy="0"/>
          <a:chOff x="0" y="0"/>
          <a:chExt cx="0" cy="0"/>
        </a:xfrm>
      </p:grpSpPr>
      <p:sp>
        <p:nvSpPr>
          <p:cNvPr id="4883" name="Shape 4883"/>
          <p:cNvSpPr/>
          <p:nvPr/>
        </p:nvSpPr>
        <p:spPr>
          <a:xfrm>
            <a:off x="10226318" y="5116565"/>
            <a:ext cx="271578" cy="242395"/>
          </a:xfrm>
          <a:custGeom>
            <a:avLst/>
            <a:gdLst/>
            <a:ahLst/>
            <a:cxnLst/>
            <a:rect l="0" t="0" r="0" b="0"/>
            <a:pathLst>
              <a:path w="120000" h="120000" extrusionOk="0">
                <a:moveTo>
                  <a:pt x="106411" y="71529"/>
                </a:moveTo>
                <a:lnTo>
                  <a:pt x="106411" y="71529"/>
                </a:lnTo>
                <a:cubicBezTo>
                  <a:pt x="66480" y="116470"/>
                  <a:pt x="66480" y="116470"/>
                  <a:pt x="66480" y="116470"/>
                </a:cubicBezTo>
                <a:cubicBezTo>
                  <a:pt x="65017" y="118117"/>
                  <a:pt x="60627" y="118117"/>
                  <a:pt x="59163" y="116470"/>
                </a:cubicBezTo>
                <a:cubicBezTo>
                  <a:pt x="56236" y="112941"/>
                  <a:pt x="56236" y="109647"/>
                  <a:pt x="59163" y="106352"/>
                </a:cubicBezTo>
                <a:cubicBezTo>
                  <a:pt x="97630" y="63058"/>
                  <a:pt x="97630" y="63058"/>
                  <a:pt x="97630" y="63058"/>
                </a:cubicBezTo>
                <a:lnTo>
                  <a:pt x="97630" y="63058"/>
                </a:lnTo>
                <a:cubicBezTo>
                  <a:pt x="106411" y="53176"/>
                  <a:pt x="106411" y="34823"/>
                  <a:pt x="97630" y="24941"/>
                </a:cubicBezTo>
                <a:cubicBezTo>
                  <a:pt x="88641" y="14823"/>
                  <a:pt x="74006" y="14823"/>
                  <a:pt x="65017" y="24941"/>
                </a:cubicBezTo>
                <a:cubicBezTo>
                  <a:pt x="17770" y="76470"/>
                  <a:pt x="17770" y="76470"/>
                  <a:pt x="17770" y="76470"/>
                </a:cubicBezTo>
                <a:cubicBezTo>
                  <a:pt x="13379" y="83058"/>
                  <a:pt x="13379" y="93176"/>
                  <a:pt x="17770" y="98117"/>
                </a:cubicBezTo>
                <a:cubicBezTo>
                  <a:pt x="23623" y="104705"/>
                  <a:pt x="32613" y="104705"/>
                  <a:pt x="38466" y="98117"/>
                </a:cubicBezTo>
                <a:cubicBezTo>
                  <a:pt x="81324" y="49882"/>
                  <a:pt x="81324" y="49882"/>
                  <a:pt x="81324" y="49882"/>
                </a:cubicBezTo>
                <a:cubicBezTo>
                  <a:pt x="82787" y="48235"/>
                  <a:pt x="82787" y="46588"/>
                  <a:pt x="81324" y="43294"/>
                </a:cubicBezTo>
                <a:cubicBezTo>
                  <a:pt x="79860" y="41411"/>
                  <a:pt x="76933" y="41411"/>
                  <a:pt x="75470" y="43294"/>
                </a:cubicBezTo>
                <a:cubicBezTo>
                  <a:pt x="39930" y="84705"/>
                  <a:pt x="39930" y="84705"/>
                  <a:pt x="39930" y="84705"/>
                </a:cubicBezTo>
                <a:cubicBezTo>
                  <a:pt x="37003" y="88000"/>
                  <a:pt x="32613" y="88000"/>
                  <a:pt x="31149" y="84705"/>
                </a:cubicBezTo>
                <a:cubicBezTo>
                  <a:pt x="28013" y="81411"/>
                  <a:pt x="28013" y="78117"/>
                  <a:pt x="31149" y="74823"/>
                </a:cubicBezTo>
                <a:cubicBezTo>
                  <a:pt x="66480" y="34823"/>
                  <a:pt x="66480" y="34823"/>
                  <a:pt x="66480" y="34823"/>
                </a:cubicBezTo>
                <a:cubicBezTo>
                  <a:pt x="74006" y="28235"/>
                  <a:pt x="82787" y="28235"/>
                  <a:pt x="90104" y="34823"/>
                </a:cubicBezTo>
                <a:cubicBezTo>
                  <a:pt x="96167" y="41411"/>
                  <a:pt x="96167" y="53176"/>
                  <a:pt x="90104" y="59764"/>
                </a:cubicBezTo>
                <a:cubicBezTo>
                  <a:pt x="45783" y="108000"/>
                  <a:pt x="45783" y="108000"/>
                  <a:pt x="45783" y="108000"/>
                </a:cubicBezTo>
                <a:cubicBezTo>
                  <a:pt x="37003" y="119764"/>
                  <a:pt x="20696" y="119764"/>
                  <a:pt x="10452" y="108000"/>
                </a:cubicBezTo>
                <a:cubicBezTo>
                  <a:pt x="0" y="96470"/>
                  <a:pt x="0" y="78117"/>
                  <a:pt x="10452" y="68235"/>
                </a:cubicBezTo>
                <a:lnTo>
                  <a:pt x="10452" y="68235"/>
                </a:lnTo>
                <a:cubicBezTo>
                  <a:pt x="56236" y="14823"/>
                  <a:pt x="56236" y="14823"/>
                  <a:pt x="56236" y="14823"/>
                </a:cubicBezTo>
                <a:lnTo>
                  <a:pt x="56236" y="14823"/>
                </a:lnTo>
                <a:cubicBezTo>
                  <a:pt x="69407" y="0"/>
                  <a:pt x="91567" y="0"/>
                  <a:pt x="106411" y="14823"/>
                </a:cubicBezTo>
                <a:cubicBezTo>
                  <a:pt x="119790" y="31529"/>
                  <a:pt x="119790" y="56470"/>
                  <a:pt x="106411" y="7152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4" name="Shape 4884"/>
          <p:cNvSpPr/>
          <p:nvPr/>
        </p:nvSpPr>
        <p:spPr>
          <a:xfrm>
            <a:off x="9716587" y="5095669"/>
            <a:ext cx="288291" cy="288366"/>
          </a:xfrm>
          <a:custGeom>
            <a:avLst/>
            <a:gdLst/>
            <a:ahLst/>
            <a:cxnLst/>
            <a:rect l="0" t="0" r="0" b="0"/>
            <a:pathLst>
              <a:path w="120000" h="120000" extrusionOk="0">
                <a:moveTo>
                  <a:pt x="118423" y="8472"/>
                </a:moveTo>
                <a:lnTo>
                  <a:pt x="118423" y="8472"/>
                </a:lnTo>
                <a:lnTo>
                  <a:pt x="118423" y="8472"/>
                </a:lnTo>
                <a:cubicBezTo>
                  <a:pt x="78029" y="115665"/>
                  <a:pt x="78029" y="115665"/>
                  <a:pt x="78029" y="115665"/>
                </a:cubicBezTo>
                <a:lnTo>
                  <a:pt x="78029" y="115665"/>
                </a:lnTo>
                <a:cubicBezTo>
                  <a:pt x="76650" y="118423"/>
                  <a:pt x="75270" y="119802"/>
                  <a:pt x="72315" y="119802"/>
                </a:cubicBezTo>
                <a:cubicBezTo>
                  <a:pt x="69556" y="119802"/>
                  <a:pt x="68177" y="117044"/>
                  <a:pt x="66798" y="115665"/>
                </a:cubicBezTo>
                <a:lnTo>
                  <a:pt x="66798" y="115665"/>
                </a:lnTo>
                <a:cubicBezTo>
                  <a:pt x="55763" y="64236"/>
                  <a:pt x="55763" y="64236"/>
                  <a:pt x="55763" y="64236"/>
                </a:cubicBezTo>
                <a:cubicBezTo>
                  <a:pt x="4137" y="53004"/>
                  <a:pt x="4137" y="53004"/>
                  <a:pt x="4137" y="53004"/>
                </a:cubicBezTo>
                <a:lnTo>
                  <a:pt x="4137" y="53004"/>
                </a:lnTo>
                <a:cubicBezTo>
                  <a:pt x="2758" y="51625"/>
                  <a:pt x="0" y="50246"/>
                  <a:pt x="0" y="47487"/>
                </a:cubicBezTo>
                <a:cubicBezTo>
                  <a:pt x="0" y="44729"/>
                  <a:pt x="1379" y="43152"/>
                  <a:pt x="4137" y="41773"/>
                </a:cubicBezTo>
                <a:lnTo>
                  <a:pt x="4137" y="41773"/>
                </a:lnTo>
                <a:cubicBezTo>
                  <a:pt x="111330" y="1576"/>
                  <a:pt x="111330" y="1576"/>
                  <a:pt x="111330" y="1576"/>
                </a:cubicBezTo>
                <a:lnTo>
                  <a:pt x="111330" y="1576"/>
                </a:lnTo>
                <a:cubicBezTo>
                  <a:pt x="112709" y="0"/>
                  <a:pt x="112709" y="0"/>
                  <a:pt x="114088" y="0"/>
                </a:cubicBezTo>
                <a:cubicBezTo>
                  <a:pt x="117044" y="0"/>
                  <a:pt x="119802" y="2955"/>
                  <a:pt x="119802" y="5714"/>
                </a:cubicBezTo>
                <a:cubicBezTo>
                  <a:pt x="119802" y="7093"/>
                  <a:pt x="119802" y="7093"/>
                  <a:pt x="118423" y="8472"/>
                </a:cubicBezTo>
                <a:close/>
                <a:moveTo>
                  <a:pt x="25024" y="46108"/>
                </a:moveTo>
                <a:lnTo>
                  <a:pt x="25024" y="46108"/>
                </a:lnTo>
                <a:cubicBezTo>
                  <a:pt x="61280" y="54384"/>
                  <a:pt x="61280" y="54384"/>
                  <a:pt x="61280" y="54384"/>
                </a:cubicBezTo>
                <a:lnTo>
                  <a:pt x="61280" y="54384"/>
                </a:lnTo>
                <a:cubicBezTo>
                  <a:pt x="62660" y="54384"/>
                  <a:pt x="65418" y="57142"/>
                  <a:pt x="65418" y="58522"/>
                </a:cubicBezTo>
                <a:lnTo>
                  <a:pt x="65418" y="58522"/>
                </a:lnTo>
                <a:cubicBezTo>
                  <a:pt x="73891" y="94778"/>
                  <a:pt x="73891" y="94778"/>
                  <a:pt x="73891" y="94778"/>
                </a:cubicBezTo>
                <a:cubicBezTo>
                  <a:pt x="104433" y="15369"/>
                  <a:pt x="104433" y="15369"/>
                  <a:pt x="104433" y="15369"/>
                </a:cubicBezTo>
                <a:lnTo>
                  <a:pt x="25024" y="461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5" name="Shape 4885"/>
          <p:cNvSpPr/>
          <p:nvPr/>
        </p:nvSpPr>
        <p:spPr>
          <a:xfrm>
            <a:off x="9219390" y="5095669"/>
            <a:ext cx="286203" cy="288366"/>
          </a:xfrm>
          <a:custGeom>
            <a:avLst/>
            <a:gdLst/>
            <a:ahLst/>
            <a:cxnLst/>
            <a:rect l="0" t="0" r="0" b="0"/>
            <a:pathLst>
              <a:path w="120000" h="120000" extrusionOk="0">
                <a:moveTo>
                  <a:pt x="118405" y="9852"/>
                </a:moveTo>
                <a:lnTo>
                  <a:pt x="118405" y="9852"/>
                </a:lnTo>
                <a:cubicBezTo>
                  <a:pt x="102857" y="25221"/>
                  <a:pt x="102857" y="25221"/>
                  <a:pt x="102857" y="25221"/>
                </a:cubicBezTo>
                <a:cubicBezTo>
                  <a:pt x="102857" y="92019"/>
                  <a:pt x="102857" y="92019"/>
                  <a:pt x="102857" y="92019"/>
                </a:cubicBezTo>
                <a:cubicBezTo>
                  <a:pt x="114019" y="92019"/>
                  <a:pt x="114019" y="92019"/>
                  <a:pt x="114019" y="92019"/>
                </a:cubicBezTo>
                <a:cubicBezTo>
                  <a:pt x="118405" y="92019"/>
                  <a:pt x="119800" y="93399"/>
                  <a:pt x="119800" y="97536"/>
                </a:cubicBezTo>
                <a:cubicBezTo>
                  <a:pt x="119800" y="100295"/>
                  <a:pt x="118405" y="103054"/>
                  <a:pt x="114019" y="103054"/>
                </a:cubicBezTo>
                <a:cubicBezTo>
                  <a:pt x="102857" y="103054"/>
                  <a:pt x="102857" y="103054"/>
                  <a:pt x="102857" y="103054"/>
                </a:cubicBezTo>
                <a:cubicBezTo>
                  <a:pt x="102857" y="114285"/>
                  <a:pt x="102857" y="114285"/>
                  <a:pt x="102857" y="114285"/>
                </a:cubicBezTo>
                <a:lnTo>
                  <a:pt x="102857" y="114285"/>
                </a:lnTo>
                <a:cubicBezTo>
                  <a:pt x="102857" y="117044"/>
                  <a:pt x="101461" y="119802"/>
                  <a:pt x="97076" y="119802"/>
                </a:cubicBezTo>
                <a:cubicBezTo>
                  <a:pt x="94285" y="119802"/>
                  <a:pt x="91495" y="117044"/>
                  <a:pt x="91495" y="114285"/>
                </a:cubicBezTo>
                <a:cubicBezTo>
                  <a:pt x="91495" y="103054"/>
                  <a:pt x="91495" y="103054"/>
                  <a:pt x="91495" y="103054"/>
                </a:cubicBezTo>
                <a:cubicBezTo>
                  <a:pt x="25315" y="103054"/>
                  <a:pt x="25315" y="103054"/>
                  <a:pt x="25315" y="103054"/>
                </a:cubicBezTo>
                <a:cubicBezTo>
                  <a:pt x="23920" y="103054"/>
                  <a:pt x="23920" y="103054"/>
                  <a:pt x="23920" y="103054"/>
                </a:cubicBezTo>
                <a:lnTo>
                  <a:pt x="23920" y="103054"/>
                </a:lnTo>
                <a:lnTo>
                  <a:pt x="23920" y="103054"/>
                </a:lnTo>
                <a:cubicBezTo>
                  <a:pt x="21129" y="103054"/>
                  <a:pt x="21129" y="103054"/>
                  <a:pt x="21129" y="103054"/>
                </a:cubicBezTo>
                <a:cubicBezTo>
                  <a:pt x="18338" y="103054"/>
                  <a:pt x="16943" y="100295"/>
                  <a:pt x="16943" y="97536"/>
                </a:cubicBezTo>
                <a:cubicBezTo>
                  <a:pt x="16943" y="96157"/>
                  <a:pt x="16943" y="96157"/>
                  <a:pt x="16943" y="96157"/>
                </a:cubicBezTo>
                <a:cubicBezTo>
                  <a:pt x="16943" y="94778"/>
                  <a:pt x="16943" y="94778"/>
                  <a:pt x="16943" y="94778"/>
                </a:cubicBezTo>
                <a:lnTo>
                  <a:pt x="16943" y="94778"/>
                </a:lnTo>
                <a:lnTo>
                  <a:pt x="16943" y="94778"/>
                </a:lnTo>
                <a:cubicBezTo>
                  <a:pt x="16943" y="27980"/>
                  <a:pt x="16943" y="27980"/>
                  <a:pt x="16943" y="27980"/>
                </a:cubicBezTo>
                <a:cubicBezTo>
                  <a:pt x="5581" y="27980"/>
                  <a:pt x="5581" y="27980"/>
                  <a:pt x="5581" y="27980"/>
                </a:cubicBezTo>
                <a:cubicBezTo>
                  <a:pt x="2790" y="27980"/>
                  <a:pt x="0" y="26600"/>
                  <a:pt x="0" y="22266"/>
                </a:cubicBezTo>
                <a:cubicBezTo>
                  <a:pt x="0" y="19507"/>
                  <a:pt x="2790" y="16748"/>
                  <a:pt x="5581" y="16748"/>
                </a:cubicBezTo>
                <a:cubicBezTo>
                  <a:pt x="16943" y="16748"/>
                  <a:pt x="16943" y="16748"/>
                  <a:pt x="16943" y="16748"/>
                </a:cubicBezTo>
                <a:cubicBezTo>
                  <a:pt x="16943" y="5714"/>
                  <a:pt x="16943" y="5714"/>
                  <a:pt x="16943" y="5714"/>
                </a:cubicBezTo>
                <a:cubicBezTo>
                  <a:pt x="16943" y="2955"/>
                  <a:pt x="19734" y="0"/>
                  <a:pt x="22524" y="0"/>
                </a:cubicBezTo>
                <a:cubicBezTo>
                  <a:pt x="25315" y="0"/>
                  <a:pt x="28106" y="2955"/>
                  <a:pt x="28106" y="5714"/>
                </a:cubicBezTo>
                <a:cubicBezTo>
                  <a:pt x="28106" y="16748"/>
                  <a:pt x="28106" y="16748"/>
                  <a:pt x="28106" y="16748"/>
                </a:cubicBezTo>
                <a:cubicBezTo>
                  <a:pt x="95681" y="16748"/>
                  <a:pt x="95681" y="16748"/>
                  <a:pt x="95681" y="16748"/>
                </a:cubicBezTo>
                <a:cubicBezTo>
                  <a:pt x="111229" y="2955"/>
                  <a:pt x="111229" y="2955"/>
                  <a:pt x="111229" y="2955"/>
                </a:cubicBezTo>
                <a:lnTo>
                  <a:pt x="111229" y="2955"/>
                </a:lnTo>
                <a:cubicBezTo>
                  <a:pt x="111229" y="1576"/>
                  <a:pt x="112624" y="0"/>
                  <a:pt x="114019" y="0"/>
                </a:cubicBezTo>
                <a:cubicBezTo>
                  <a:pt x="118405" y="0"/>
                  <a:pt x="119800" y="2955"/>
                  <a:pt x="119800" y="5714"/>
                </a:cubicBezTo>
                <a:cubicBezTo>
                  <a:pt x="119800" y="7093"/>
                  <a:pt x="119800" y="8472"/>
                  <a:pt x="118405" y="9852"/>
                </a:cubicBezTo>
                <a:close/>
                <a:moveTo>
                  <a:pt x="28106" y="27980"/>
                </a:moveTo>
                <a:lnTo>
                  <a:pt x="28106" y="27980"/>
                </a:lnTo>
                <a:cubicBezTo>
                  <a:pt x="28106" y="83546"/>
                  <a:pt x="28106" y="83546"/>
                  <a:pt x="28106" y="83546"/>
                </a:cubicBezTo>
                <a:cubicBezTo>
                  <a:pt x="84518" y="27980"/>
                  <a:pt x="84518" y="27980"/>
                  <a:pt x="84518" y="27980"/>
                </a:cubicBezTo>
                <a:lnTo>
                  <a:pt x="28106" y="27980"/>
                </a:lnTo>
                <a:close/>
                <a:moveTo>
                  <a:pt x="91495" y="36256"/>
                </a:moveTo>
                <a:lnTo>
                  <a:pt x="91495" y="36256"/>
                </a:lnTo>
                <a:cubicBezTo>
                  <a:pt x="36677" y="92019"/>
                  <a:pt x="36677" y="92019"/>
                  <a:pt x="36677" y="92019"/>
                </a:cubicBezTo>
                <a:cubicBezTo>
                  <a:pt x="91495" y="92019"/>
                  <a:pt x="91495" y="92019"/>
                  <a:pt x="91495" y="92019"/>
                </a:cubicBezTo>
                <a:lnTo>
                  <a:pt x="91495" y="3625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6" name="Shape 4886"/>
          <p:cNvSpPr/>
          <p:nvPr/>
        </p:nvSpPr>
        <p:spPr>
          <a:xfrm>
            <a:off x="8720106" y="5110297"/>
            <a:ext cx="284113" cy="261200"/>
          </a:xfrm>
          <a:custGeom>
            <a:avLst/>
            <a:gdLst/>
            <a:ahLst/>
            <a:cxnLst/>
            <a:rect l="0" t="0" r="0" b="0"/>
            <a:pathLst>
              <a:path w="120000" h="120000" extrusionOk="0">
                <a:moveTo>
                  <a:pt x="114209" y="119782"/>
                </a:moveTo>
                <a:lnTo>
                  <a:pt x="114209" y="119782"/>
                </a:lnTo>
                <a:cubicBezTo>
                  <a:pt x="104425" y="119782"/>
                  <a:pt x="104425" y="119782"/>
                  <a:pt x="104425" y="119782"/>
                </a:cubicBezTo>
                <a:lnTo>
                  <a:pt x="104425" y="119782"/>
                </a:lnTo>
                <a:cubicBezTo>
                  <a:pt x="98635" y="119782"/>
                  <a:pt x="98635" y="119782"/>
                  <a:pt x="98635" y="119782"/>
                </a:cubicBezTo>
                <a:lnTo>
                  <a:pt x="98635" y="119782"/>
                </a:lnTo>
                <a:cubicBezTo>
                  <a:pt x="19767" y="119782"/>
                  <a:pt x="19767" y="119782"/>
                  <a:pt x="19767" y="119782"/>
                </a:cubicBezTo>
                <a:lnTo>
                  <a:pt x="19767" y="119782"/>
                </a:lnTo>
                <a:cubicBezTo>
                  <a:pt x="13976" y="119782"/>
                  <a:pt x="13976" y="119782"/>
                  <a:pt x="13976" y="119782"/>
                </a:cubicBezTo>
                <a:lnTo>
                  <a:pt x="13976" y="119782"/>
                </a:lnTo>
                <a:cubicBezTo>
                  <a:pt x="5590" y="119782"/>
                  <a:pt x="5590" y="119782"/>
                  <a:pt x="5590" y="119782"/>
                </a:cubicBezTo>
                <a:cubicBezTo>
                  <a:pt x="1397" y="119782"/>
                  <a:pt x="0" y="116739"/>
                  <a:pt x="0" y="113695"/>
                </a:cubicBezTo>
                <a:cubicBezTo>
                  <a:pt x="0" y="101304"/>
                  <a:pt x="0" y="101304"/>
                  <a:pt x="0" y="101304"/>
                </a:cubicBezTo>
                <a:cubicBezTo>
                  <a:pt x="0" y="76739"/>
                  <a:pt x="0" y="76739"/>
                  <a:pt x="0" y="76739"/>
                </a:cubicBezTo>
                <a:cubicBezTo>
                  <a:pt x="0" y="36739"/>
                  <a:pt x="0" y="36739"/>
                  <a:pt x="0" y="36739"/>
                </a:cubicBezTo>
                <a:cubicBezTo>
                  <a:pt x="0" y="33695"/>
                  <a:pt x="1397" y="30652"/>
                  <a:pt x="5590" y="30652"/>
                </a:cubicBezTo>
                <a:cubicBezTo>
                  <a:pt x="12579" y="30652"/>
                  <a:pt x="12579" y="30652"/>
                  <a:pt x="12579" y="30652"/>
                </a:cubicBezTo>
                <a:cubicBezTo>
                  <a:pt x="23960" y="30652"/>
                  <a:pt x="23960" y="30652"/>
                  <a:pt x="23960" y="30652"/>
                </a:cubicBezTo>
                <a:cubicBezTo>
                  <a:pt x="30948" y="30652"/>
                  <a:pt x="30948" y="30652"/>
                  <a:pt x="30948" y="30652"/>
                </a:cubicBezTo>
                <a:cubicBezTo>
                  <a:pt x="30948" y="13695"/>
                  <a:pt x="43727" y="0"/>
                  <a:pt x="59301" y="0"/>
                </a:cubicBezTo>
                <a:cubicBezTo>
                  <a:pt x="74675" y="0"/>
                  <a:pt x="87454" y="13695"/>
                  <a:pt x="87454" y="30652"/>
                </a:cubicBezTo>
                <a:cubicBezTo>
                  <a:pt x="97237" y="30652"/>
                  <a:pt x="97237" y="30652"/>
                  <a:pt x="97237" y="30652"/>
                </a:cubicBezTo>
                <a:cubicBezTo>
                  <a:pt x="108618" y="30652"/>
                  <a:pt x="108618" y="30652"/>
                  <a:pt x="108618" y="30652"/>
                </a:cubicBezTo>
                <a:cubicBezTo>
                  <a:pt x="114209" y="30652"/>
                  <a:pt x="114209" y="30652"/>
                  <a:pt x="114209" y="30652"/>
                </a:cubicBezTo>
                <a:cubicBezTo>
                  <a:pt x="117004" y="30652"/>
                  <a:pt x="119800" y="33695"/>
                  <a:pt x="119800" y="36739"/>
                </a:cubicBezTo>
                <a:cubicBezTo>
                  <a:pt x="119800" y="76739"/>
                  <a:pt x="119800" y="76739"/>
                  <a:pt x="119800" y="76739"/>
                </a:cubicBezTo>
                <a:cubicBezTo>
                  <a:pt x="119800" y="101304"/>
                  <a:pt x="119800" y="101304"/>
                  <a:pt x="119800" y="101304"/>
                </a:cubicBezTo>
                <a:cubicBezTo>
                  <a:pt x="119800" y="113695"/>
                  <a:pt x="119800" y="113695"/>
                  <a:pt x="119800" y="113695"/>
                </a:cubicBezTo>
                <a:cubicBezTo>
                  <a:pt x="119800" y="116739"/>
                  <a:pt x="117004" y="119782"/>
                  <a:pt x="114209" y="119782"/>
                </a:cubicBezTo>
                <a:close/>
                <a:moveTo>
                  <a:pt x="59301" y="12173"/>
                </a:moveTo>
                <a:lnTo>
                  <a:pt x="59301" y="12173"/>
                </a:lnTo>
                <a:cubicBezTo>
                  <a:pt x="50715" y="12173"/>
                  <a:pt x="42329" y="21521"/>
                  <a:pt x="42329" y="30652"/>
                </a:cubicBezTo>
                <a:cubicBezTo>
                  <a:pt x="76073" y="30652"/>
                  <a:pt x="76073" y="30652"/>
                  <a:pt x="76073" y="30652"/>
                </a:cubicBezTo>
                <a:cubicBezTo>
                  <a:pt x="76073" y="21521"/>
                  <a:pt x="69084" y="12173"/>
                  <a:pt x="59301" y="12173"/>
                </a:cubicBezTo>
                <a:close/>
                <a:moveTo>
                  <a:pt x="80465" y="67608"/>
                </a:moveTo>
                <a:lnTo>
                  <a:pt x="80465" y="67608"/>
                </a:lnTo>
                <a:cubicBezTo>
                  <a:pt x="64891" y="67608"/>
                  <a:pt x="64891" y="67608"/>
                  <a:pt x="64891" y="67608"/>
                </a:cubicBezTo>
                <a:cubicBezTo>
                  <a:pt x="64891" y="52173"/>
                  <a:pt x="64891" y="52173"/>
                  <a:pt x="64891" y="52173"/>
                </a:cubicBezTo>
                <a:cubicBezTo>
                  <a:pt x="64891" y="47608"/>
                  <a:pt x="63494" y="46086"/>
                  <a:pt x="59301" y="46086"/>
                </a:cubicBezTo>
                <a:cubicBezTo>
                  <a:pt x="56505" y="46086"/>
                  <a:pt x="53510" y="47608"/>
                  <a:pt x="53510" y="52173"/>
                </a:cubicBezTo>
                <a:cubicBezTo>
                  <a:pt x="53510" y="67608"/>
                  <a:pt x="53510" y="67608"/>
                  <a:pt x="53510" y="67608"/>
                </a:cubicBezTo>
                <a:cubicBezTo>
                  <a:pt x="39534" y="67608"/>
                  <a:pt x="39534" y="67608"/>
                  <a:pt x="39534" y="67608"/>
                </a:cubicBezTo>
                <a:cubicBezTo>
                  <a:pt x="35141" y="67608"/>
                  <a:pt x="33743" y="70652"/>
                  <a:pt x="33743" y="73695"/>
                </a:cubicBezTo>
                <a:cubicBezTo>
                  <a:pt x="33743" y="78260"/>
                  <a:pt x="35141" y="79782"/>
                  <a:pt x="39534" y="79782"/>
                </a:cubicBezTo>
                <a:cubicBezTo>
                  <a:pt x="53510" y="79782"/>
                  <a:pt x="53510" y="79782"/>
                  <a:pt x="53510" y="79782"/>
                </a:cubicBezTo>
                <a:cubicBezTo>
                  <a:pt x="53510" y="96739"/>
                  <a:pt x="53510" y="96739"/>
                  <a:pt x="53510" y="96739"/>
                </a:cubicBezTo>
                <a:cubicBezTo>
                  <a:pt x="53510" y="99782"/>
                  <a:pt x="56505" y="102826"/>
                  <a:pt x="59301" y="102826"/>
                </a:cubicBezTo>
                <a:cubicBezTo>
                  <a:pt x="63494" y="102826"/>
                  <a:pt x="64891" y="99782"/>
                  <a:pt x="64891" y="96739"/>
                </a:cubicBezTo>
                <a:cubicBezTo>
                  <a:pt x="64891" y="79782"/>
                  <a:pt x="64891" y="79782"/>
                  <a:pt x="64891" y="79782"/>
                </a:cubicBezTo>
                <a:cubicBezTo>
                  <a:pt x="80465" y="79782"/>
                  <a:pt x="80465" y="79782"/>
                  <a:pt x="80465" y="79782"/>
                </a:cubicBezTo>
                <a:cubicBezTo>
                  <a:pt x="83261" y="79782"/>
                  <a:pt x="86056" y="78260"/>
                  <a:pt x="86056" y="73695"/>
                </a:cubicBezTo>
                <a:cubicBezTo>
                  <a:pt x="86056" y="70652"/>
                  <a:pt x="83261" y="67608"/>
                  <a:pt x="80465" y="6760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7" name="Shape 4887"/>
          <p:cNvSpPr/>
          <p:nvPr/>
        </p:nvSpPr>
        <p:spPr>
          <a:xfrm>
            <a:off x="8216641" y="5095669"/>
            <a:ext cx="288291" cy="288366"/>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5714"/>
                  <a:pt x="0" y="5714"/>
                  <a:pt x="0" y="5714"/>
                </a:cubicBezTo>
                <a:cubicBezTo>
                  <a:pt x="0" y="2955"/>
                  <a:pt x="2763" y="0"/>
                  <a:pt x="5526" y="0"/>
                </a:cubicBezTo>
                <a:cubicBezTo>
                  <a:pt x="114276" y="0"/>
                  <a:pt x="114276" y="0"/>
                  <a:pt x="114276" y="0"/>
                </a:cubicBezTo>
                <a:cubicBezTo>
                  <a:pt x="117039" y="0"/>
                  <a:pt x="119802" y="2955"/>
                  <a:pt x="119802" y="5714"/>
                </a:cubicBezTo>
                <a:cubicBezTo>
                  <a:pt x="119802" y="114285"/>
                  <a:pt x="119802" y="114285"/>
                  <a:pt x="119802" y="114285"/>
                </a:cubicBezTo>
                <a:cubicBezTo>
                  <a:pt x="119802" y="117044"/>
                  <a:pt x="117039" y="119802"/>
                  <a:pt x="114276" y="119802"/>
                </a:cubicBezTo>
                <a:close/>
                <a:moveTo>
                  <a:pt x="11052" y="11231"/>
                </a:moveTo>
                <a:lnTo>
                  <a:pt x="11052" y="11231"/>
                </a:lnTo>
                <a:cubicBezTo>
                  <a:pt x="11052" y="106009"/>
                  <a:pt x="11052" y="106009"/>
                  <a:pt x="11052" y="106009"/>
                </a:cubicBezTo>
                <a:cubicBezTo>
                  <a:pt x="13815" y="101674"/>
                  <a:pt x="16578" y="96157"/>
                  <a:pt x="22302" y="93399"/>
                </a:cubicBezTo>
                <a:cubicBezTo>
                  <a:pt x="30592" y="89261"/>
                  <a:pt x="26447" y="92019"/>
                  <a:pt x="36118" y="87881"/>
                </a:cubicBezTo>
                <a:cubicBezTo>
                  <a:pt x="45986" y="83546"/>
                  <a:pt x="48750" y="82167"/>
                  <a:pt x="48750" y="82167"/>
                </a:cubicBezTo>
                <a:cubicBezTo>
                  <a:pt x="48750" y="72512"/>
                  <a:pt x="48750" y="72512"/>
                  <a:pt x="48750" y="72512"/>
                </a:cubicBezTo>
                <a:cubicBezTo>
                  <a:pt x="48750" y="72512"/>
                  <a:pt x="45986" y="69753"/>
                  <a:pt x="44605" y="61280"/>
                </a:cubicBezTo>
                <a:cubicBezTo>
                  <a:pt x="41842" y="62857"/>
                  <a:pt x="41842" y="58522"/>
                  <a:pt x="40460" y="57142"/>
                </a:cubicBezTo>
                <a:cubicBezTo>
                  <a:pt x="40460" y="54384"/>
                  <a:pt x="40460" y="47487"/>
                  <a:pt x="43223" y="48866"/>
                </a:cubicBezTo>
                <a:cubicBezTo>
                  <a:pt x="41842" y="44729"/>
                  <a:pt x="41842" y="40394"/>
                  <a:pt x="41842" y="37635"/>
                </a:cubicBezTo>
                <a:cubicBezTo>
                  <a:pt x="41842" y="30738"/>
                  <a:pt x="48750" y="23842"/>
                  <a:pt x="60000" y="22266"/>
                </a:cubicBezTo>
                <a:cubicBezTo>
                  <a:pt x="72434" y="23842"/>
                  <a:pt x="77960" y="30738"/>
                  <a:pt x="77960" y="37635"/>
                </a:cubicBezTo>
                <a:cubicBezTo>
                  <a:pt x="77960" y="40394"/>
                  <a:pt x="77960" y="44729"/>
                  <a:pt x="77960" y="48866"/>
                </a:cubicBezTo>
                <a:cubicBezTo>
                  <a:pt x="80921" y="47487"/>
                  <a:pt x="79539" y="54384"/>
                  <a:pt x="79539" y="57142"/>
                </a:cubicBezTo>
                <a:cubicBezTo>
                  <a:pt x="77960" y="58522"/>
                  <a:pt x="77960" y="61280"/>
                  <a:pt x="75197" y="61280"/>
                </a:cubicBezTo>
                <a:cubicBezTo>
                  <a:pt x="73815" y="69753"/>
                  <a:pt x="71052" y="72512"/>
                  <a:pt x="71052" y="72512"/>
                </a:cubicBezTo>
                <a:cubicBezTo>
                  <a:pt x="71052" y="82167"/>
                  <a:pt x="71052" y="82167"/>
                  <a:pt x="71052" y="82167"/>
                </a:cubicBezTo>
                <a:cubicBezTo>
                  <a:pt x="71052" y="82167"/>
                  <a:pt x="73815" y="83546"/>
                  <a:pt x="83684" y="87881"/>
                </a:cubicBezTo>
                <a:cubicBezTo>
                  <a:pt x="93355" y="92019"/>
                  <a:pt x="89210" y="89261"/>
                  <a:pt x="97500" y="93399"/>
                </a:cubicBezTo>
                <a:cubicBezTo>
                  <a:pt x="103223" y="96157"/>
                  <a:pt x="105986" y="101674"/>
                  <a:pt x="108750" y="106009"/>
                </a:cubicBezTo>
                <a:cubicBezTo>
                  <a:pt x="108750" y="11231"/>
                  <a:pt x="108750" y="11231"/>
                  <a:pt x="108750" y="11231"/>
                </a:cubicBezTo>
                <a:lnTo>
                  <a:pt x="11052" y="1123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8" name="Shape 4888"/>
          <p:cNvSpPr/>
          <p:nvPr/>
        </p:nvSpPr>
        <p:spPr>
          <a:xfrm>
            <a:off x="7719445" y="5095669"/>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8402" y="86502"/>
                  <a:pt x="119800" y="87881"/>
                  <a:pt x="119800" y="92019"/>
                </a:cubicBezTo>
                <a:cubicBezTo>
                  <a:pt x="119800" y="114285"/>
                  <a:pt x="119800" y="114285"/>
                  <a:pt x="119800" y="114285"/>
                </a:cubicBezTo>
                <a:cubicBezTo>
                  <a:pt x="119800" y="117044"/>
                  <a:pt x="118402" y="119802"/>
                  <a:pt x="114209" y="119802"/>
                </a:cubicBezTo>
                <a:close/>
                <a:moveTo>
                  <a:pt x="114209" y="44729"/>
                </a:moveTo>
                <a:lnTo>
                  <a:pt x="114209" y="44729"/>
                </a:lnTo>
                <a:cubicBezTo>
                  <a:pt x="118402" y="44729"/>
                  <a:pt x="119800" y="47487"/>
                  <a:pt x="119800" y="50246"/>
                </a:cubicBezTo>
                <a:cubicBezTo>
                  <a:pt x="119800" y="69753"/>
                  <a:pt x="119800" y="69753"/>
                  <a:pt x="119800" y="69753"/>
                </a:cubicBezTo>
                <a:cubicBezTo>
                  <a:pt x="119800" y="72512"/>
                  <a:pt x="118402"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8402" y="0"/>
                  <a:pt x="119800" y="2955"/>
                  <a:pt x="119800" y="5714"/>
                </a:cubicBezTo>
                <a:cubicBezTo>
                  <a:pt x="119800" y="27980"/>
                  <a:pt x="119800" y="27980"/>
                  <a:pt x="119800" y="27980"/>
                </a:cubicBezTo>
                <a:cubicBezTo>
                  <a:pt x="119800" y="32118"/>
                  <a:pt x="118402" y="33497"/>
                  <a:pt x="114209" y="33497"/>
                </a:cubicBezTo>
                <a:close/>
                <a:moveTo>
                  <a:pt x="69084" y="11231"/>
                </a:moveTo>
                <a:lnTo>
                  <a:pt x="69084" y="11231"/>
                </a:lnTo>
                <a:cubicBezTo>
                  <a:pt x="50715" y="11231"/>
                  <a:pt x="50715" y="11231"/>
                  <a:pt x="50715" y="11231"/>
                </a:cubicBezTo>
                <a:cubicBezTo>
                  <a:pt x="47920" y="11231"/>
                  <a:pt x="45124" y="9852"/>
                  <a:pt x="45124" y="5714"/>
                </a:cubicBezTo>
                <a:cubicBezTo>
                  <a:pt x="45124" y="2955"/>
                  <a:pt x="47920" y="0"/>
                  <a:pt x="50715" y="0"/>
                </a:cubicBezTo>
                <a:cubicBezTo>
                  <a:pt x="69084" y="0"/>
                  <a:pt x="69084" y="0"/>
                  <a:pt x="69084" y="0"/>
                </a:cubicBezTo>
                <a:cubicBezTo>
                  <a:pt x="73277" y="0"/>
                  <a:pt x="74675" y="2955"/>
                  <a:pt x="74675" y="5714"/>
                </a:cubicBezTo>
                <a:cubicBezTo>
                  <a:pt x="74675" y="9852"/>
                  <a:pt x="73277" y="11231"/>
                  <a:pt x="69084" y="11231"/>
                </a:cubicBezTo>
                <a:close/>
                <a:moveTo>
                  <a:pt x="62096" y="47487"/>
                </a:moveTo>
                <a:lnTo>
                  <a:pt x="62096" y="47487"/>
                </a:lnTo>
                <a:lnTo>
                  <a:pt x="62096" y="47487"/>
                </a:lnTo>
                <a:cubicBezTo>
                  <a:pt x="60698" y="46108"/>
                  <a:pt x="60698" y="44729"/>
                  <a:pt x="60698" y="43152"/>
                </a:cubicBezTo>
                <a:cubicBezTo>
                  <a:pt x="60698" y="40394"/>
                  <a:pt x="62096" y="37635"/>
                  <a:pt x="66289" y="37635"/>
                </a:cubicBezTo>
                <a:cubicBezTo>
                  <a:pt x="67687" y="37635"/>
                  <a:pt x="69084" y="37635"/>
                  <a:pt x="69084" y="39014"/>
                </a:cubicBezTo>
                <a:lnTo>
                  <a:pt x="69084" y="39014"/>
                </a:lnTo>
                <a:cubicBezTo>
                  <a:pt x="88851" y="55763"/>
                  <a:pt x="88851" y="55763"/>
                  <a:pt x="88851" y="55763"/>
                </a:cubicBezTo>
                <a:lnTo>
                  <a:pt x="88851" y="55763"/>
                </a:lnTo>
                <a:cubicBezTo>
                  <a:pt x="88851" y="57142"/>
                  <a:pt x="90249" y="58522"/>
                  <a:pt x="90249" y="59901"/>
                </a:cubicBezTo>
                <a:cubicBezTo>
                  <a:pt x="90249" y="61280"/>
                  <a:pt x="88851" y="62857"/>
                  <a:pt x="88851" y="64236"/>
                </a:cubicBezTo>
                <a:lnTo>
                  <a:pt x="88851" y="64236"/>
                </a:lnTo>
                <a:cubicBezTo>
                  <a:pt x="69084" y="80788"/>
                  <a:pt x="69084" y="80788"/>
                  <a:pt x="69084" y="80788"/>
                </a:cubicBezTo>
                <a:lnTo>
                  <a:pt x="69084" y="80788"/>
                </a:lnTo>
                <a:cubicBezTo>
                  <a:pt x="69084" y="82167"/>
                  <a:pt x="67687" y="82167"/>
                  <a:pt x="66289" y="82167"/>
                </a:cubicBezTo>
                <a:cubicBezTo>
                  <a:pt x="62096" y="82167"/>
                  <a:pt x="60698" y="79408"/>
                  <a:pt x="60698" y="76650"/>
                </a:cubicBezTo>
                <a:cubicBezTo>
                  <a:pt x="60698" y="75270"/>
                  <a:pt x="60698" y="73891"/>
                  <a:pt x="62096" y="72512"/>
                </a:cubicBezTo>
                <a:lnTo>
                  <a:pt x="62096" y="72512"/>
                </a:lnTo>
                <a:cubicBezTo>
                  <a:pt x="70482" y="65615"/>
                  <a:pt x="70482" y="65615"/>
                  <a:pt x="70482" y="65615"/>
                </a:cubicBezTo>
                <a:cubicBezTo>
                  <a:pt x="35141" y="65615"/>
                  <a:pt x="35141" y="65615"/>
                  <a:pt x="35141" y="65615"/>
                </a:cubicBezTo>
                <a:cubicBezTo>
                  <a:pt x="32346" y="65615"/>
                  <a:pt x="29550" y="62857"/>
                  <a:pt x="29550" y="59901"/>
                </a:cubicBezTo>
                <a:cubicBezTo>
                  <a:pt x="29550" y="57142"/>
                  <a:pt x="32346" y="54384"/>
                  <a:pt x="35141" y="54384"/>
                </a:cubicBezTo>
                <a:cubicBezTo>
                  <a:pt x="70482" y="54384"/>
                  <a:pt x="70482" y="54384"/>
                  <a:pt x="70482" y="54384"/>
                </a:cubicBezTo>
                <a:lnTo>
                  <a:pt x="62096" y="47487"/>
                </a:ln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2795" y="33497"/>
                  <a:pt x="0" y="32118"/>
                  <a:pt x="0" y="27980"/>
                </a:cubicBezTo>
                <a:lnTo>
                  <a:pt x="0" y="27980"/>
                </a:lnTo>
                <a:cubicBezTo>
                  <a:pt x="0" y="5714"/>
                  <a:pt x="0" y="5714"/>
                  <a:pt x="0" y="5714"/>
                </a:cubicBezTo>
                <a:cubicBezTo>
                  <a:pt x="0" y="2955"/>
                  <a:pt x="2795"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2795" y="75270"/>
                  <a:pt x="0" y="72512"/>
                  <a:pt x="0" y="69753"/>
                </a:cubicBezTo>
                <a:cubicBezTo>
                  <a:pt x="0" y="50246"/>
                  <a:pt x="0" y="50246"/>
                  <a:pt x="0" y="50246"/>
                </a:cubicBezTo>
                <a:cubicBezTo>
                  <a:pt x="0" y="47487"/>
                  <a:pt x="2795"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2795" y="119802"/>
                  <a:pt x="0" y="117044"/>
                  <a:pt x="0" y="114285"/>
                </a:cubicBezTo>
                <a:cubicBezTo>
                  <a:pt x="0" y="92019"/>
                  <a:pt x="0" y="92019"/>
                  <a:pt x="0" y="92019"/>
                </a:cubicBezTo>
                <a:lnTo>
                  <a:pt x="0" y="92019"/>
                </a:lnTo>
                <a:cubicBezTo>
                  <a:pt x="0" y="87881"/>
                  <a:pt x="2795" y="86502"/>
                  <a:pt x="5590" y="86502"/>
                </a:cubicBezTo>
                <a:close/>
                <a:moveTo>
                  <a:pt x="50715" y="108768"/>
                </a:moveTo>
                <a:lnTo>
                  <a:pt x="50715" y="108768"/>
                </a:lnTo>
                <a:cubicBezTo>
                  <a:pt x="69084" y="108768"/>
                  <a:pt x="69084" y="108768"/>
                  <a:pt x="69084" y="108768"/>
                </a:cubicBezTo>
                <a:cubicBezTo>
                  <a:pt x="73277" y="108768"/>
                  <a:pt x="74675" y="110147"/>
                  <a:pt x="74675" y="114285"/>
                </a:cubicBezTo>
                <a:cubicBezTo>
                  <a:pt x="74675" y="117044"/>
                  <a:pt x="73277" y="119802"/>
                  <a:pt x="69084" y="119802"/>
                </a:cubicBezTo>
                <a:cubicBezTo>
                  <a:pt x="50715" y="119802"/>
                  <a:pt x="50715" y="119802"/>
                  <a:pt x="50715" y="119802"/>
                </a:cubicBezTo>
                <a:cubicBezTo>
                  <a:pt x="47920" y="119802"/>
                  <a:pt x="45124" y="117044"/>
                  <a:pt x="45124" y="114285"/>
                </a:cubicBezTo>
                <a:cubicBezTo>
                  <a:pt x="45124" y="110147"/>
                  <a:pt x="47920"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89" name="Shape 4889"/>
          <p:cNvSpPr/>
          <p:nvPr/>
        </p:nvSpPr>
        <p:spPr>
          <a:xfrm>
            <a:off x="7153309" y="5087311"/>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7004" y="86502"/>
                  <a:pt x="119800" y="87881"/>
                  <a:pt x="119800" y="92019"/>
                </a:cubicBezTo>
                <a:cubicBezTo>
                  <a:pt x="119800" y="114285"/>
                  <a:pt x="119800" y="114285"/>
                  <a:pt x="119800" y="114285"/>
                </a:cubicBezTo>
                <a:cubicBezTo>
                  <a:pt x="119800" y="117044"/>
                  <a:pt x="117004" y="119802"/>
                  <a:pt x="114209" y="119802"/>
                </a:cubicBezTo>
                <a:close/>
                <a:moveTo>
                  <a:pt x="114209" y="44729"/>
                </a:moveTo>
                <a:lnTo>
                  <a:pt x="114209" y="44729"/>
                </a:lnTo>
                <a:cubicBezTo>
                  <a:pt x="117004" y="44729"/>
                  <a:pt x="119800" y="47487"/>
                  <a:pt x="119800" y="50246"/>
                </a:cubicBezTo>
                <a:cubicBezTo>
                  <a:pt x="119800" y="69753"/>
                  <a:pt x="119800" y="69753"/>
                  <a:pt x="119800" y="69753"/>
                </a:cubicBezTo>
                <a:cubicBezTo>
                  <a:pt x="119800" y="72512"/>
                  <a:pt x="117004"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7004" y="0"/>
                  <a:pt x="119800" y="2955"/>
                  <a:pt x="119800" y="5714"/>
                </a:cubicBezTo>
                <a:cubicBezTo>
                  <a:pt x="119800" y="27980"/>
                  <a:pt x="119800" y="27980"/>
                  <a:pt x="119800" y="27980"/>
                </a:cubicBezTo>
                <a:cubicBezTo>
                  <a:pt x="119800" y="32118"/>
                  <a:pt x="117004" y="33497"/>
                  <a:pt x="114209" y="33497"/>
                </a:cubicBezTo>
                <a:close/>
                <a:moveTo>
                  <a:pt x="90249" y="59901"/>
                </a:moveTo>
                <a:lnTo>
                  <a:pt x="90249" y="59901"/>
                </a:lnTo>
                <a:cubicBezTo>
                  <a:pt x="90249" y="62857"/>
                  <a:pt x="87454" y="65615"/>
                  <a:pt x="84658" y="65615"/>
                </a:cubicBezTo>
                <a:cubicBezTo>
                  <a:pt x="49317" y="65615"/>
                  <a:pt x="49317" y="65615"/>
                  <a:pt x="49317" y="65615"/>
                </a:cubicBezTo>
                <a:cubicBezTo>
                  <a:pt x="57703" y="72512"/>
                  <a:pt x="57703" y="72512"/>
                  <a:pt x="57703" y="72512"/>
                </a:cubicBezTo>
                <a:lnTo>
                  <a:pt x="57703" y="72512"/>
                </a:lnTo>
                <a:cubicBezTo>
                  <a:pt x="59101" y="73891"/>
                  <a:pt x="59101" y="75270"/>
                  <a:pt x="59101" y="76650"/>
                </a:cubicBezTo>
                <a:cubicBezTo>
                  <a:pt x="59101" y="79408"/>
                  <a:pt x="57703" y="82167"/>
                  <a:pt x="53510" y="82167"/>
                </a:cubicBezTo>
                <a:cubicBezTo>
                  <a:pt x="52113" y="82167"/>
                  <a:pt x="50715" y="82167"/>
                  <a:pt x="50715" y="80788"/>
                </a:cubicBezTo>
                <a:lnTo>
                  <a:pt x="50715" y="80788"/>
                </a:lnTo>
                <a:cubicBezTo>
                  <a:pt x="30948" y="64236"/>
                  <a:pt x="30948" y="64236"/>
                  <a:pt x="30948" y="64236"/>
                </a:cubicBezTo>
                <a:lnTo>
                  <a:pt x="30948" y="64236"/>
                </a:lnTo>
                <a:cubicBezTo>
                  <a:pt x="30948" y="62857"/>
                  <a:pt x="29550" y="61280"/>
                  <a:pt x="29550" y="59901"/>
                </a:cubicBezTo>
                <a:cubicBezTo>
                  <a:pt x="29550" y="58522"/>
                  <a:pt x="30948" y="57142"/>
                  <a:pt x="30948" y="55763"/>
                </a:cubicBezTo>
                <a:lnTo>
                  <a:pt x="30948" y="55763"/>
                </a:lnTo>
                <a:cubicBezTo>
                  <a:pt x="50715" y="39014"/>
                  <a:pt x="50715" y="39014"/>
                  <a:pt x="50715" y="39014"/>
                </a:cubicBezTo>
                <a:lnTo>
                  <a:pt x="50715" y="39014"/>
                </a:lnTo>
                <a:cubicBezTo>
                  <a:pt x="50715" y="37635"/>
                  <a:pt x="52113" y="37635"/>
                  <a:pt x="53510" y="37635"/>
                </a:cubicBezTo>
                <a:cubicBezTo>
                  <a:pt x="57703" y="37635"/>
                  <a:pt x="59101" y="40394"/>
                  <a:pt x="59101" y="43152"/>
                </a:cubicBezTo>
                <a:cubicBezTo>
                  <a:pt x="59101" y="44729"/>
                  <a:pt x="59101" y="46108"/>
                  <a:pt x="57703" y="47487"/>
                </a:cubicBezTo>
                <a:lnTo>
                  <a:pt x="57703" y="47487"/>
                </a:lnTo>
                <a:cubicBezTo>
                  <a:pt x="49317" y="54384"/>
                  <a:pt x="49317" y="54384"/>
                  <a:pt x="49317" y="54384"/>
                </a:cubicBezTo>
                <a:cubicBezTo>
                  <a:pt x="84658" y="54384"/>
                  <a:pt x="84658" y="54384"/>
                  <a:pt x="84658" y="54384"/>
                </a:cubicBezTo>
                <a:cubicBezTo>
                  <a:pt x="87454" y="54384"/>
                  <a:pt x="90249" y="57142"/>
                  <a:pt x="90249" y="59901"/>
                </a:cubicBezTo>
                <a:close/>
                <a:moveTo>
                  <a:pt x="69084" y="11231"/>
                </a:moveTo>
                <a:lnTo>
                  <a:pt x="69084" y="11231"/>
                </a:lnTo>
                <a:cubicBezTo>
                  <a:pt x="50715" y="11231"/>
                  <a:pt x="50715" y="11231"/>
                  <a:pt x="50715" y="11231"/>
                </a:cubicBezTo>
                <a:cubicBezTo>
                  <a:pt x="46522" y="11231"/>
                  <a:pt x="45124" y="9852"/>
                  <a:pt x="45124" y="5714"/>
                </a:cubicBezTo>
                <a:cubicBezTo>
                  <a:pt x="45124" y="2955"/>
                  <a:pt x="46522" y="0"/>
                  <a:pt x="50715" y="0"/>
                </a:cubicBezTo>
                <a:cubicBezTo>
                  <a:pt x="69084" y="0"/>
                  <a:pt x="69084" y="0"/>
                  <a:pt x="69084" y="0"/>
                </a:cubicBezTo>
                <a:cubicBezTo>
                  <a:pt x="71880" y="0"/>
                  <a:pt x="74675" y="2955"/>
                  <a:pt x="74675" y="5714"/>
                </a:cubicBezTo>
                <a:cubicBezTo>
                  <a:pt x="74675" y="9852"/>
                  <a:pt x="71880" y="11231"/>
                  <a:pt x="69084" y="11231"/>
                </a:cubicBez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1397" y="33497"/>
                  <a:pt x="0" y="32118"/>
                  <a:pt x="0" y="27980"/>
                </a:cubicBezTo>
                <a:lnTo>
                  <a:pt x="0" y="27980"/>
                </a:lnTo>
                <a:cubicBezTo>
                  <a:pt x="0" y="5714"/>
                  <a:pt x="0" y="5714"/>
                  <a:pt x="0" y="5714"/>
                </a:cubicBezTo>
                <a:cubicBezTo>
                  <a:pt x="0" y="2955"/>
                  <a:pt x="1397"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1397" y="75270"/>
                  <a:pt x="0" y="72512"/>
                  <a:pt x="0" y="69753"/>
                </a:cubicBezTo>
                <a:cubicBezTo>
                  <a:pt x="0" y="50246"/>
                  <a:pt x="0" y="50246"/>
                  <a:pt x="0" y="50246"/>
                </a:cubicBezTo>
                <a:cubicBezTo>
                  <a:pt x="0" y="47487"/>
                  <a:pt x="1397"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1397" y="119802"/>
                  <a:pt x="0" y="117044"/>
                  <a:pt x="0" y="114285"/>
                </a:cubicBezTo>
                <a:cubicBezTo>
                  <a:pt x="0" y="92019"/>
                  <a:pt x="0" y="92019"/>
                  <a:pt x="0" y="92019"/>
                </a:cubicBezTo>
                <a:lnTo>
                  <a:pt x="0" y="92019"/>
                </a:lnTo>
                <a:cubicBezTo>
                  <a:pt x="0" y="87881"/>
                  <a:pt x="1397" y="86502"/>
                  <a:pt x="5590" y="86502"/>
                </a:cubicBezTo>
                <a:close/>
                <a:moveTo>
                  <a:pt x="50715" y="108768"/>
                </a:moveTo>
                <a:lnTo>
                  <a:pt x="50715" y="108768"/>
                </a:lnTo>
                <a:cubicBezTo>
                  <a:pt x="69084" y="108768"/>
                  <a:pt x="69084" y="108768"/>
                  <a:pt x="69084" y="108768"/>
                </a:cubicBezTo>
                <a:cubicBezTo>
                  <a:pt x="71880" y="108768"/>
                  <a:pt x="74675" y="110147"/>
                  <a:pt x="74675" y="114285"/>
                </a:cubicBezTo>
                <a:cubicBezTo>
                  <a:pt x="74675" y="117044"/>
                  <a:pt x="71880" y="119802"/>
                  <a:pt x="69084" y="119802"/>
                </a:cubicBezTo>
                <a:cubicBezTo>
                  <a:pt x="50715" y="119802"/>
                  <a:pt x="50715" y="119802"/>
                  <a:pt x="50715" y="119802"/>
                </a:cubicBezTo>
                <a:cubicBezTo>
                  <a:pt x="46522" y="119802"/>
                  <a:pt x="45124" y="117044"/>
                  <a:pt x="45124" y="114285"/>
                </a:cubicBezTo>
                <a:cubicBezTo>
                  <a:pt x="45124" y="110147"/>
                  <a:pt x="46522"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0" name="Shape 4890"/>
          <p:cNvSpPr/>
          <p:nvPr/>
        </p:nvSpPr>
        <p:spPr>
          <a:xfrm>
            <a:off x="6649845" y="5087311"/>
            <a:ext cx="288291" cy="288366"/>
          </a:xfrm>
          <a:custGeom>
            <a:avLst/>
            <a:gdLst/>
            <a:ahLst/>
            <a:cxnLst/>
            <a:rect l="0" t="0" r="0" b="0"/>
            <a:pathLst>
              <a:path w="120000" h="120000" extrusionOk="0">
                <a:moveTo>
                  <a:pt x="114285" y="119802"/>
                </a:moveTo>
                <a:lnTo>
                  <a:pt x="114285" y="119802"/>
                </a:lnTo>
                <a:cubicBezTo>
                  <a:pt x="92019" y="119802"/>
                  <a:pt x="92019" y="119802"/>
                  <a:pt x="92019" y="119802"/>
                </a:cubicBezTo>
                <a:cubicBezTo>
                  <a:pt x="87881" y="119802"/>
                  <a:pt x="86502" y="117044"/>
                  <a:pt x="86502" y="114285"/>
                </a:cubicBezTo>
                <a:cubicBezTo>
                  <a:pt x="86502" y="110147"/>
                  <a:pt x="87881" y="108768"/>
                  <a:pt x="92019" y="108768"/>
                </a:cubicBezTo>
                <a:cubicBezTo>
                  <a:pt x="108768" y="108768"/>
                  <a:pt x="108768" y="108768"/>
                  <a:pt x="108768" y="108768"/>
                </a:cubicBezTo>
                <a:cubicBezTo>
                  <a:pt x="108768" y="92019"/>
                  <a:pt x="108768" y="92019"/>
                  <a:pt x="108768" y="92019"/>
                </a:cubicBezTo>
                <a:lnTo>
                  <a:pt x="108768" y="92019"/>
                </a:lnTo>
                <a:cubicBezTo>
                  <a:pt x="108768" y="87881"/>
                  <a:pt x="110147" y="86502"/>
                  <a:pt x="114285" y="86502"/>
                </a:cubicBezTo>
                <a:cubicBezTo>
                  <a:pt x="117044" y="86502"/>
                  <a:pt x="119802" y="87881"/>
                  <a:pt x="119802" y="92019"/>
                </a:cubicBezTo>
                <a:cubicBezTo>
                  <a:pt x="119802" y="114285"/>
                  <a:pt x="119802" y="114285"/>
                  <a:pt x="119802" y="114285"/>
                </a:cubicBezTo>
                <a:cubicBezTo>
                  <a:pt x="119802" y="117044"/>
                  <a:pt x="117044" y="119802"/>
                  <a:pt x="114285" y="119802"/>
                </a:cubicBezTo>
                <a:close/>
                <a:moveTo>
                  <a:pt x="114285" y="44729"/>
                </a:moveTo>
                <a:lnTo>
                  <a:pt x="114285" y="44729"/>
                </a:lnTo>
                <a:cubicBezTo>
                  <a:pt x="117044" y="44729"/>
                  <a:pt x="119802" y="47487"/>
                  <a:pt x="119802" y="50246"/>
                </a:cubicBezTo>
                <a:cubicBezTo>
                  <a:pt x="119802" y="69753"/>
                  <a:pt x="119802" y="69753"/>
                  <a:pt x="119802" y="69753"/>
                </a:cubicBezTo>
                <a:cubicBezTo>
                  <a:pt x="119802" y="72512"/>
                  <a:pt x="117044" y="75270"/>
                  <a:pt x="114285" y="75270"/>
                </a:cubicBezTo>
                <a:cubicBezTo>
                  <a:pt x="110147" y="75270"/>
                  <a:pt x="108768" y="72512"/>
                  <a:pt x="108768" y="69753"/>
                </a:cubicBezTo>
                <a:cubicBezTo>
                  <a:pt x="108768" y="50246"/>
                  <a:pt x="108768" y="50246"/>
                  <a:pt x="108768" y="50246"/>
                </a:cubicBezTo>
                <a:cubicBezTo>
                  <a:pt x="108768" y="47487"/>
                  <a:pt x="110147" y="44729"/>
                  <a:pt x="114285" y="44729"/>
                </a:cubicBezTo>
                <a:close/>
                <a:moveTo>
                  <a:pt x="114285" y="33497"/>
                </a:moveTo>
                <a:lnTo>
                  <a:pt x="114285" y="33497"/>
                </a:lnTo>
                <a:cubicBezTo>
                  <a:pt x="110147" y="33497"/>
                  <a:pt x="108768" y="32118"/>
                  <a:pt x="108768" y="27980"/>
                </a:cubicBezTo>
                <a:lnTo>
                  <a:pt x="108768" y="27980"/>
                </a:lnTo>
                <a:cubicBezTo>
                  <a:pt x="108768" y="11231"/>
                  <a:pt x="108768" y="11231"/>
                  <a:pt x="108768" y="11231"/>
                </a:cubicBezTo>
                <a:cubicBezTo>
                  <a:pt x="92019" y="11231"/>
                  <a:pt x="92019" y="11231"/>
                  <a:pt x="92019" y="11231"/>
                </a:cubicBezTo>
                <a:lnTo>
                  <a:pt x="92019" y="11231"/>
                </a:lnTo>
                <a:cubicBezTo>
                  <a:pt x="87881" y="11231"/>
                  <a:pt x="86502" y="9852"/>
                  <a:pt x="86502" y="5714"/>
                </a:cubicBezTo>
                <a:cubicBezTo>
                  <a:pt x="86502" y="2955"/>
                  <a:pt x="87881" y="0"/>
                  <a:pt x="92019" y="0"/>
                </a:cubicBezTo>
                <a:lnTo>
                  <a:pt x="92019" y="0"/>
                </a:lnTo>
                <a:cubicBezTo>
                  <a:pt x="114285" y="0"/>
                  <a:pt x="114285" y="0"/>
                  <a:pt x="114285" y="0"/>
                </a:cubicBezTo>
                <a:cubicBezTo>
                  <a:pt x="117044" y="0"/>
                  <a:pt x="119802" y="2955"/>
                  <a:pt x="119802" y="5714"/>
                </a:cubicBezTo>
                <a:cubicBezTo>
                  <a:pt x="119802" y="27980"/>
                  <a:pt x="119802" y="27980"/>
                  <a:pt x="119802" y="27980"/>
                </a:cubicBezTo>
                <a:cubicBezTo>
                  <a:pt x="119802" y="32118"/>
                  <a:pt x="117044" y="33497"/>
                  <a:pt x="114285" y="33497"/>
                </a:cubicBezTo>
                <a:close/>
                <a:moveTo>
                  <a:pt x="76650" y="59901"/>
                </a:moveTo>
                <a:lnTo>
                  <a:pt x="76650" y="59901"/>
                </a:lnTo>
                <a:cubicBezTo>
                  <a:pt x="75270" y="59901"/>
                  <a:pt x="73891" y="58522"/>
                  <a:pt x="72512" y="58522"/>
                </a:cubicBezTo>
                <a:lnTo>
                  <a:pt x="72512" y="58522"/>
                </a:lnTo>
                <a:cubicBezTo>
                  <a:pt x="65615" y="50246"/>
                  <a:pt x="65615" y="50246"/>
                  <a:pt x="65615" y="50246"/>
                </a:cubicBezTo>
                <a:cubicBezTo>
                  <a:pt x="65615" y="83546"/>
                  <a:pt x="65615" y="83546"/>
                  <a:pt x="65615" y="83546"/>
                </a:cubicBezTo>
                <a:cubicBezTo>
                  <a:pt x="65615" y="87881"/>
                  <a:pt x="62660" y="89261"/>
                  <a:pt x="59901" y="89261"/>
                </a:cubicBezTo>
                <a:cubicBezTo>
                  <a:pt x="57142" y="89261"/>
                  <a:pt x="54384" y="87881"/>
                  <a:pt x="54384" y="83546"/>
                </a:cubicBezTo>
                <a:cubicBezTo>
                  <a:pt x="54384" y="50246"/>
                  <a:pt x="54384" y="50246"/>
                  <a:pt x="54384" y="50246"/>
                </a:cubicBezTo>
                <a:cubicBezTo>
                  <a:pt x="47487" y="58522"/>
                  <a:pt x="47487" y="58522"/>
                  <a:pt x="47487" y="58522"/>
                </a:cubicBezTo>
                <a:lnTo>
                  <a:pt x="47487" y="58522"/>
                </a:lnTo>
                <a:cubicBezTo>
                  <a:pt x="46108" y="58522"/>
                  <a:pt x="44532" y="59901"/>
                  <a:pt x="43152" y="59901"/>
                </a:cubicBezTo>
                <a:cubicBezTo>
                  <a:pt x="40394" y="59901"/>
                  <a:pt x="37635" y="57142"/>
                  <a:pt x="37635" y="54384"/>
                </a:cubicBezTo>
                <a:cubicBezTo>
                  <a:pt x="37635" y="53004"/>
                  <a:pt x="37635" y="51625"/>
                  <a:pt x="39014" y="50246"/>
                </a:cubicBezTo>
                <a:lnTo>
                  <a:pt x="39014" y="50246"/>
                </a:lnTo>
                <a:cubicBezTo>
                  <a:pt x="55763" y="32118"/>
                  <a:pt x="55763" y="32118"/>
                  <a:pt x="55763" y="32118"/>
                </a:cubicBezTo>
                <a:lnTo>
                  <a:pt x="55763" y="32118"/>
                </a:lnTo>
                <a:cubicBezTo>
                  <a:pt x="57142" y="30738"/>
                  <a:pt x="58522" y="30738"/>
                  <a:pt x="59901" y="30738"/>
                </a:cubicBezTo>
                <a:cubicBezTo>
                  <a:pt x="61280" y="30738"/>
                  <a:pt x="62660" y="30738"/>
                  <a:pt x="64236" y="32118"/>
                </a:cubicBezTo>
                <a:lnTo>
                  <a:pt x="64236" y="32118"/>
                </a:lnTo>
                <a:cubicBezTo>
                  <a:pt x="80788" y="50246"/>
                  <a:pt x="80788" y="50246"/>
                  <a:pt x="80788" y="50246"/>
                </a:cubicBezTo>
                <a:lnTo>
                  <a:pt x="80788" y="50246"/>
                </a:lnTo>
                <a:cubicBezTo>
                  <a:pt x="82167" y="51625"/>
                  <a:pt x="82167" y="53004"/>
                  <a:pt x="82167" y="54384"/>
                </a:cubicBezTo>
                <a:cubicBezTo>
                  <a:pt x="82167" y="57142"/>
                  <a:pt x="79408" y="59901"/>
                  <a:pt x="76650" y="59901"/>
                </a:cubicBezTo>
                <a:close/>
                <a:moveTo>
                  <a:pt x="69753" y="11231"/>
                </a:moveTo>
                <a:lnTo>
                  <a:pt x="69753" y="11231"/>
                </a:lnTo>
                <a:cubicBezTo>
                  <a:pt x="50246" y="11231"/>
                  <a:pt x="50246" y="11231"/>
                  <a:pt x="50246" y="11231"/>
                </a:cubicBezTo>
                <a:cubicBezTo>
                  <a:pt x="47487" y="11231"/>
                  <a:pt x="44532" y="9852"/>
                  <a:pt x="44532" y="5714"/>
                </a:cubicBezTo>
                <a:cubicBezTo>
                  <a:pt x="44532" y="2955"/>
                  <a:pt x="47487" y="0"/>
                  <a:pt x="50246" y="0"/>
                </a:cubicBezTo>
                <a:cubicBezTo>
                  <a:pt x="69753" y="0"/>
                  <a:pt x="69753" y="0"/>
                  <a:pt x="69753" y="0"/>
                </a:cubicBezTo>
                <a:cubicBezTo>
                  <a:pt x="72512" y="0"/>
                  <a:pt x="75270" y="2955"/>
                  <a:pt x="75270" y="5714"/>
                </a:cubicBezTo>
                <a:cubicBezTo>
                  <a:pt x="75270" y="9852"/>
                  <a:pt x="72512" y="11231"/>
                  <a:pt x="69753" y="11231"/>
                </a:cubicBezTo>
                <a:close/>
                <a:moveTo>
                  <a:pt x="27980" y="119802"/>
                </a:moveTo>
                <a:lnTo>
                  <a:pt x="27980" y="119802"/>
                </a:lnTo>
                <a:cubicBezTo>
                  <a:pt x="5714" y="119802"/>
                  <a:pt x="5714" y="119802"/>
                  <a:pt x="5714" y="119802"/>
                </a:cubicBezTo>
                <a:cubicBezTo>
                  <a:pt x="2955" y="119802"/>
                  <a:pt x="0" y="117044"/>
                  <a:pt x="0" y="114285"/>
                </a:cubicBezTo>
                <a:cubicBezTo>
                  <a:pt x="0" y="92019"/>
                  <a:pt x="0" y="92019"/>
                  <a:pt x="0" y="92019"/>
                </a:cubicBezTo>
                <a:lnTo>
                  <a:pt x="0" y="92019"/>
                </a:lnTo>
                <a:cubicBezTo>
                  <a:pt x="0" y="87881"/>
                  <a:pt x="2955" y="86502"/>
                  <a:pt x="5714" y="86502"/>
                </a:cubicBezTo>
                <a:cubicBezTo>
                  <a:pt x="9852" y="86502"/>
                  <a:pt x="11231" y="87881"/>
                  <a:pt x="11231" y="92019"/>
                </a:cubicBezTo>
                <a:cubicBezTo>
                  <a:pt x="11231" y="108768"/>
                  <a:pt x="11231" y="108768"/>
                  <a:pt x="11231" y="108768"/>
                </a:cubicBezTo>
                <a:cubicBezTo>
                  <a:pt x="27980" y="108768"/>
                  <a:pt x="27980" y="108768"/>
                  <a:pt x="27980" y="108768"/>
                </a:cubicBezTo>
                <a:cubicBezTo>
                  <a:pt x="32118" y="108768"/>
                  <a:pt x="33497" y="110147"/>
                  <a:pt x="33497" y="114285"/>
                </a:cubicBezTo>
                <a:cubicBezTo>
                  <a:pt x="33497" y="117044"/>
                  <a:pt x="32118" y="119802"/>
                  <a:pt x="27980" y="119802"/>
                </a:cubicBezTo>
                <a:close/>
                <a:moveTo>
                  <a:pt x="11231" y="50246"/>
                </a:moveTo>
                <a:lnTo>
                  <a:pt x="11231" y="50246"/>
                </a:lnTo>
                <a:cubicBezTo>
                  <a:pt x="11231" y="69753"/>
                  <a:pt x="11231" y="69753"/>
                  <a:pt x="11231" y="69753"/>
                </a:cubicBezTo>
                <a:cubicBezTo>
                  <a:pt x="11231" y="72512"/>
                  <a:pt x="9852" y="75270"/>
                  <a:pt x="5714" y="75270"/>
                </a:cubicBezTo>
                <a:cubicBezTo>
                  <a:pt x="2955" y="75270"/>
                  <a:pt x="0" y="72512"/>
                  <a:pt x="0" y="69753"/>
                </a:cubicBezTo>
                <a:cubicBezTo>
                  <a:pt x="0" y="50246"/>
                  <a:pt x="0" y="50246"/>
                  <a:pt x="0" y="50246"/>
                </a:cubicBezTo>
                <a:cubicBezTo>
                  <a:pt x="0" y="47487"/>
                  <a:pt x="2955" y="44729"/>
                  <a:pt x="5714" y="44729"/>
                </a:cubicBezTo>
                <a:cubicBezTo>
                  <a:pt x="9852" y="44729"/>
                  <a:pt x="11231" y="47487"/>
                  <a:pt x="11231" y="50246"/>
                </a:cubicBezTo>
                <a:close/>
                <a:moveTo>
                  <a:pt x="27980" y="11231"/>
                </a:moveTo>
                <a:lnTo>
                  <a:pt x="27980" y="11231"/>
                </a:lnTo>
                <a:lnTo>
                  <a:pt x="27980" y="11231"/>
                </a:lnTo>
                <a:cubicBezTo>
                  <a:pt x="11231" y="11231"/>
                  <a:pt x="11231" y="11231"/>
                  <a:pt x="11231" y="11231"/>
                </a:cubicBezTo>
                <a:cubicBezTo>
                  <a:pt x="11231" y="27980"/>
                  <a:pt x="11231" y="27980"/>
                  <a:pt x="11231" y="27980"/>
                </a:cubicBezTo>
                <a:cubicBezTo>
                  <a:pt x="11231" y="32118"/>
                  <a:pt x="9852" y="33497"/>
                  <a:pt x="5714" y="33497"/>
                </a:cubicBezTo>
                <a:cubicBezTo>
                  <a:pt x="2955" y="33497"/>
                  <a:pt x="0" y="32118"/>
                  <a:pt x="0" y="27980"/>
                </a:cubicBezTo>
                <a:lnTo>
                  <a:pt x="0" y="27980"/>
                </a:lnTo>
                <a:cubicBezTo>
                  <a:pt x="0" y="5714"/>
                  <a:pt x="0" y="5714"/>
                  <a:pt x="0" y="5714"/>
                </a:cubicBezTo>
                <a:cubicBezTo>
                  <a:pt x="0" y="2955"/>
                  <a:pt x="2955" y="0"/>
                  <a:pt x="5714" y="0"/>
                </a:cubicBezTo>
                <a:cubicBezTo>
                  <a:pt x="27980" y="0"/>
                  <a:pt x="27980" y="0"/>
                  <a:pt x="27980" y="0"/>
                </a:cubicBezTo>
                <a:lnTo>
                  <a:pt x="27980" y="0"/>
                </a:lnTo>
                <a:cubicBezTo>
                  <a:pt x="32118" y="0"/>
                  <a:pt x="33497" y="2955"/>
                  <a:pt x="33497" y="5714"/>
                </a:cubicBezTo>
                <a:cubicBezTo>
                  <a:pt x="33497" y="9852"/>
                  <a:pt x="32118" y="11231"/>
                  <a:pt x="27980" y="11231"/>
                </a:cubicBezTo>
                <a:close/>
                <a:moveTo>
                  <a:pt x="50246" y="108768"/>
                </a:moveTo>
                <a:lnTo>
                  <a:pt x="50246" y="108768"/>
                </a:lnTo>
                <a:cubicBezTo>
                  <a:pt x="69753" y="108768"/>
                  <a:pt x="69753" y="108768"/>
                  <a:pt x="69753" y="108768"/>
                </a:cubicBezTo>
                <a:cubicBezTo>
                  <a:pt x="72512" y="108768"/>
                  <a:pt x="75270" y="110147"/>
                  <a:pt x="75270" y="114285"/>
                </a:cubicBezTo>
                <a:cubicBezTo>
                  <a:pt x="75270" y="117044"/>
                  <a:pt x="72512" y="119802"/>
                  <a:pt x="69753" y="119802"/>
                </a:cubicBezTo>
                <a:cubicBezTo>
                  <a:pt x="50246" y="119802"/>
                  <a:pt x="50246" y="119802"/>
                  <a:pt x="50246" y="119802"/>
                </a:cubicBezTo>
                <a:cubicBezTo>
                  <a:pt x="47487" y="119802"/>
                  <a:pt x="44532" y="117044"/>
                  <a:pt x="44532" y="114285"/>
                </a:cubicBezTo>
                <a:cubicBezTo>
                  <a:pt x="44532" y="110147"/>
                  <a:pt x="47487" y="108768"/>
                  <a:pt x="50246"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1" name="Shape 4891"/>
          <p:cNvSpPr/>
          <p:nvPr/>
        </p:nvSpPr>
        <p:spPr>
          <a:xfrm>
            <a:off x="6152648" y="5087311"/>
            <a:ext cx="286203"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8405" y="86502"/>
                  <a:pt x="119800" y="87881"/>
                  <a:pt x="119800" y="92019"/>
                </a:cubicBezTo>
                <a:cubicBezTo>
                  <a:pt x="119800" y="114285"/>
                  <a:pt x="119800" y="114285"/>
                  <a:pt x="119800" y="114285"/>
                </a:cubicBezTo>
                <a:cubicBezTo>
                  <a:pt x="119800" y="117044"/>
                  <a:pt x="118405" y="119802"/>
                  <a:pt x="114219" y="119802"/>
                </a:cubicBezTo>
                <a:close/>
                <a:moveTo>
                  <a:pt x="114219" y="44729"/>
                </a:moveTo>
                <a:lnTo>
                  <a:pt x="114219" y="44729"/>
                </a:lnTo>
                <a:cubicBezTo>
                  <a:pt x="118405" y="44729"/>
                  <a:pt x="119800" y="47487"/>
                  <a:pt x="119800" y="50246"/>
                </a:cubicBezTo>
                <a:cubicBezTo>
                  <a:pt x="119800" y="69753"/>
                  <a:pt x="119800" y="69753"/>
                  <a:pt x="119800" y="69753"/>
                </a:cubicBezTo>
                <a:cubicBezTo>
                  <a:pt x="119800" y="72512"/>
                  <a:pt x="118405"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8405" y="0"/>
                  <a:pt x="119800" y="2955"/>
                  <a:pt x="119800" y="5714"/>
                </a:cubicBezTo>
                <a:cubicBezTo>
                  <a:pt x="119800" y="27980"/>
                  <a:pt x="119800" y="27980"/>
                  <a:pt x="119800" y="27980"/>
                </a:cubicBezTo>
                <a:cubicBezTo>
                  <a:pt x="119800" y="32118"/>
                  <a:pt x="118405" y="33497"/>
                  <a:pt x="114219" y="33497"/>
                </a:cubicBezTo>
                <a:close/>
                <a:moveTo>
                  <a:pt x="81727" y="69753"/>
                </a:moveTo>
                <a:lnTo>
                  <a:pt x="81727" y="69753"/>
                </a:lnTo>
                <a:cubicBezTo>
                  <a:pt x="64784" y="87881"/>
                  <a:pt x="64784" y="87881"/>
                  <a:pt x="64784" y="87881"/>
                </a:cubicBezTo>
                <a:lnTo>
                  <a:pt x="64784" y="87881"/>
                </a:lnTo>
                <a:cubicBezTo>
                  <a:pt x="63388" y="89261"/>
                  <a:pt x="61993" y="89261"/>
                  <a:pt x="60598" y="89261"/>
                </a:cubicBezTo>
                <a:cubicBezTo>
                  <a:pt x="57807" y="89261"/>
                  <a:pt x="56411" y="89261"/>
                  <a:pt x="56411" y="87881"/>
                </a:cubicBezTo>
                <a:lnTo>
                  <a:pt x="56411" y="87881"/>
                </a:lnTo>
                <a:cubicBezTo>
                  <a:pt x="39468" y="69753"/>
                  <a:pt x="39468" y="69753"/>
                  <a:pt x="39468" y="69753"/>
                </a:cubicBezTo>
                <a:lnTo>
                  <a:pt x="39468" y="69753"/>
                </a:lnTo>
                <a:cubicBezTo>
                  <a:pt x="38073" y="68374"/>
                  <a:pt x="38073" y="66995"/>
                  <a:pt x="38073" y="65615"/>
                </a:cubicBezTo>
                <a:cubicBezTo>
                  <a:pt x="38073" y="62857"/>
                  <a:pt x="39468" y="59901"/>
                  <a:pt x="43654" y="59901"/>
                </a:cubicBezTo>
                <a:cubicBezTo>
                  <a:pt x="45049" y="59901"/>
                  <a:pt x="46445" y="61280"/>
                  <a:pt x="48039" y="61280"/>
                </a:cubicBezTo>
                <a:lnTo>
                  <a:pt x="48039" y="61280"/>
                </a:lnTo>
                <a:cubicBezTo>
                  <a:pt x="55016" y="69753"/>
                  <a:pt x="55016" y="69753"/>
                  <a:pt x="55016" y="69753"/>
                </a:cubicBezTo>
                <a:cubicBezTo>
                  <a:pt x="55016" y="36256"/>
                  <a:pt x="55016" y="36256"/>
                  <a:pt x="55016" y="36256"/>
                </a:cubicBezTo>
                <a:cubicBezTo>
                  <a:pt x="55016" y="32118"/>
                  <a:pt x="56411" y="30738"/>
                  <a:pt x="60598" y="30738"/>
                </a:cubicBezTo>
                <a:cubicBezTo>
                  <a:pt x="63388" y="30738"/>
                  <a:pt x="66378" y="32118"/>
                  <a:pt x="66378" y="36256"/>
                </a:cubicBezTo>
                <a:cubicBezTo>
                  <a:pt x="66378" y="69753"/>
                  <a:pt x="66378" y="69753"/>
                  <a:pt x="66378" y="69753"/>
                </a:cubicBezTo>
                <a:cubicBezTo>
                  <a:pt x="73355" y="61280"/>
                  <a:pt x="73355" y="61280"/>
                  <a:pt x="73355" y="61280"/>
                </a:cubicBezTo>
                <a:lnTo>
                  <a:pt x="73355" y="61280"/>
                </a:lnTo>
                <a:cubicBezTo>
                  <a:pt x="73355" y="61280"/>
                  <a:pt x="74750" y="59901"/>
                  <a:pt x="77541" y="59901"/>
                </a:cubicBezTo>
                <a:cubicBezTo>
                  <a:pt x="80332" y="59901"/>
                  <a:pt x="83122" y="62857"/>
                  <a:pt x="83122" y="65615"/>
                </a:cubicBezTo>
                <a:cubicBezTo>
                  <a:pt x="83122" y="66995"/>
                  <a:pt x="81727" y="68374"/>
                  <a:pt x="81727" y="69753"/>
                </a:cubicBezTo>
                <a:close/>
                <a:moveTo>
                  <a:pt x="69169" y="11231"/>
                </a:moveTo>
                <a:lnTo>
                  <a:pt x="69169" y="11231"/>
                </a:lnTo>
                <a:cubicBezTo>
                  <a:pt x="50830" y="11231"/>
                  <a:pt x="50830" y="11231"/>
                  <a:pt x="50830" y="11231"/>
                </a:cubicBezTo>
                <a:cubicBezTo>
                  <a:pt x="48039" y="11231"/>
                  <a:pt x="45049" y="9852"/>
                  <a:pt x="45049" y="5714"/>
                </a:cubicBezTo>
                <a:cubicBezTo>
                  <a:pt x="45049" y="2955"/>
                  <a:pt x="48039" y="0"/>
                  <a:pt x="50830" y="0"/>
                </a:cubicBezTo>
                <a:cubicBezTo>
                  <a:pt x="69169" y="0"/>
                  <a:pt x="69169" y="0"/>
                  <a:pt x="69169" y="0"/>
                </a:cubicBezTo>
                <a:cubicBezTo>
                  <a:pt x="73355" y="0"/>
                  <a:pt x="74750" y="2955"/>
                  <a:pt x="74750" y="5714"/>
                </a:cubicBezTo>
                <a:cubicBezTo>
                  <a:pt x="74750" y="9852"/>
                  <a:pt x="73355" y="11231"/>
                  <a:pt x="69169" y="11231"/>
                </a:cubicBezTo>
                <a:close/>
                <a:moveTo>
                  <a:pt x="28305" y="119802"/>
                </a:moveTo>
                <a:lnTo>
                  <a:pt x="28305" y="119802"/>
                </a:lnTo>
                <a:cubicBezTo>
                  <a:pt x="5780" y="119802"/>
                  <a:pt x="5780" y="119802"/>
                  <a:pt x="5780" y="119802"/>
                </a:cubicBezTo>
                <a:cubicBezTo>
                  <a:pt x="2990" y="119802"/>
                  <a:pt x="0" y="117044"/>
                  <a:pt x="0" y="114285"/>
                </a:cubicBezTo>
                <a:cubicBezTo>
                  <a:pt x="0" y="92019"/>
                  <a:pt x="0" y="92019"/>
                  <a:pt x="0" y="92019"/>
                </a:cubicBezTo>
                <a:lnTo>
                  <a:pt x="0" y="92019"/>
                </a:lnTo>
                <a:cubicBezTo>
                  <a:pt x="0" y="87881"/>
                  <a:pt x="2990"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2990" y="75270"/>
                  <a:pt x="0" y="72512"/>
                  <a:pt x="0" y="69753"/>
                </a:cubicBezTo>
                <a:cubicBezTo>
                  <a:pt x="0" y="50246"/>
                  <a:pt x="0" y="50246"/>
                  <a:pt x="0" y="50246"/>
                </a:cubicBezTo>
                <a:cubicBezTo>
                  <a:pt x="0" y="47487"/>
                  <a:pt x="2990"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2990" y="33497"/>
                  <a:pt x="0" y="32118"/>
                  <a:pt x="0" y="27980"/>
                </a:cubicBezTo>
                <a:lnTo>
                  <a:pt x="0" y="27980"/>
                </a:lnTo>
                <a:cubicBezTo>
                  <a:pt x="0" y="5714"/>
                  <a:pt x="0" y="5714"/>
                  <a:pt x="0" y="5714"/>
                </a:cubicBezTo>
                <a:cubicBezTo>
                  <a:pt x="0" y="2955"/>
                  <a:pt x="2990" y="0"/>
                  <a:pt x="5780" y="0"/>
                </a:cubicBezTo>
                <a:cubicBezTo>
                  <a:pt x="28305" y="0"/>
                  <a:pt x="28305" y="0"/>
                  <a:pt x="28305" y="0"/>
                </a:cubicBezTo>
                <a:lnTo>
                  <a:pt x="28305" y="0"/>
                </a:lnTo>
                <a:cubicBezTo>
                  <a:pt x="31096" y="0"/>
                  <a:pt x="33887" y="2955"/>
                  <a:pt x="33887" y="5714"/>
                </a:cubicBezTo>
                <a:cubicBezTo>
                  <a:pt x="33887" y="9852"/>
                  <a:pt x="31096" y="11231"/>
                  <a:pt x="28305" y="11231"/>
                </a:cubicBezTo>
                <a:close/>
                <a:moveTo>
                  <a:pt x="50830" y="108768"/>
                </a:moveTo>
                <a:lnTo>
                  <a:pt x="50830" y="108768"/>
                </a:lnTo>
                <a:cubicBezTo>
                  <a:pt x="69169" y="108768"/>
                  <a:pt x="69169" y="108768"/>
                  <a:pt x="69169" y="108768"/>
                </a:cubicBezTo>
                <a:cubicBezTo>
                  <a:pt x="73355" y="108768"/>
                  <a:pt x="74750" y="110147"/>
                  <a:pt x="74750" y="114285"/>
                </a:cubicBezTo>
                <a:cubicBezTo>
                  <a:pt x="74750" y="117044"/>
                  <a:pt x="73355" y="119802"/>
                  <a:pt x="69169" y="119802"/>
                </a:cubicBezTo>
                <a:cubicBezTo>
                  <a:pt x="50830" y="119802"/>
                  <a:pt x="50830" y="119802"/>
                  <a:pt x="50830" y="119802"/>
                </a:cubicBezTo>
                <a:cubicBezTo>
                  <a:pt x="48039" y="119802"/>
                  <a:pt x="45049" y="117044"/>
                  <a:pt x="45049" y="114285"/>
                </a:cubicBezTo>
                <a:cubicBezTo>
                  <a:pt x="45049" y="110147"/>
                  <a:pt x="48039" y="108768"/>
                  <a:pt x="50830"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2" name="Shape 4892"/>
          <p:cNvSpPr/>
          <p:nvPr/>
        </p:nvSpPr>
        <p:spPr>
          <a:xfrm>
            <a:off x="5653362" y="5087311"/>
            <a:ext cx="286201"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7009" y="86502"/>
                  <a:pt x="119800" y="87881"/>
                  <a:pt x="119800" y="92019"/>
                </a:cubicBezTo>
                <a:cubicBezTo>
                  <a:pt x="119800" y="114285"/>
                  <a:pt x="119800" y="114285"/>
                  <a:pt x="119800" y="114285"/>
                </a:cubicBezTo>
                <a:cubicBezTo>
                  <a:pt x="119800" y="117044"/>
                  <a:pt x="117009" y="119802"/>
                  <a:pt x="114219" y="119802"/>
                </a:cubicBezTo>
                <a:close/>
                <a:moveTo>
                  <a:pt x="114219" y="44729"/>
                </a:moveTo>
                <a:lnTo>
                  <a:pt x="114219" y="44729"/>
                </a:lnTo>
                <a:cubicBezTo>
                  <a:pt x="117009" y="44729"/>
                  <a:pt x="119800" y="47487"/>
                  <a:pt x="119800" y="50246"/>
                </a:cubicBezTo>
                <a:cubicBezTo>
                  <a:pt x="119800" y="69753"/>
                  <a:pt x="119800" y="69753"/>
                  <a:pt x="119800" y="69753"/>
                </a:cubicBezTo>
                <a:cubicBezTo>
                  <a:pt x="119800" y="72512"/>
                  <a:pt x="117009"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7009" y="0"/>
                  <a:pt x="119800" y="2955"/>
                  <a:pt x="119800" y="5714"/>
                </a:cubicBezTo>
                <a:cubicBezTo>
                  <a:pt x="119800" y="27980"/>
                  <a:pt x="119800" y="27980"/>
                  <a:pt x="119800" y="27980"/>
                </a:cubicBezTo>
                <a:cubicBezTo>
                  <a:pt x="119800" y="32118"/>
                  <a:pt x="117009" y="33497"/>
                  <a:pt x="114219" y="33497"/>
                </a:cubicBezTo>
                <a:close/>
                <a:moveTo>
                  <a:pt x="69169" y="119802"/>
                </a:moveTo>
                <a:lnTo>
                  <a:pt x="69169" y="119802"/>
                </a:lnTo>
                <a:cubicBezTo>
                  <a:pt x="50830" y="119802"/>
                  <a:pt x="50830" y="119802"/>
                  <a:pt x="50830" y="119802"/>
                </a:cubicBezTo>
                <a:cubicBezTo>
                  <a:pt x="46445" y="119802"/>
                  <a:pt x="45049" y="117044"/>
                  <a:pt x="45049" y="114285"/>
                </a:cubicBezTo>
                <a:cubicBezTo>
                  <a:pt x="45049" y="110147"/>
                  <a:pt x="46445" y="108768"/>
                  <a:pt x="50830" y="108768"/>
                </a:cubicBezTo>
                <a:cubicBezTo>
                  <a:pt x="69169" y="108768"/>
                  <a:pt x="69169" y="108768"/>
                  <a:pt x="69169" y="108768"/>
                </a:cubicBezTo>
                <a:cubicBezTo>
                  <a:pt x="71960" y="108768"/>
                  <a:pt x="74750" y="110147"/>
                  <a:pt x="74750" y="114285"/>
                </a:cubicBezTo>
                <a:cubicBezTo>
                  <a:pt x="74750" y="117044"/>
                  <a:pt x="71960" y="119802"/>
                  <a:pt x="69169" y="119802"/>
                </a:cubicBezTo>
                <a:close/>
                <a:moveTo>
                  <a:pt x="69169" y="11231"/>
                </a:moveTo>
                <a:lnTo>
                  <a:pt x="69169" y="11231"/>
                </a:lnTo>
                <a:cubicBezTo>
                  <a:pt x="50830" y="11231"/>
                  <a:pt x="50830" y="11231"/>
                  <a:pt x="50830" y="11231"/>
                </a:cubicBezTo>
                <a:cubicBezTo>
                  <a:pt x="46445" y="11231"/>
                  <a:pt x="45049" y="9852"/>
                  <a:pt x="45049" y="5714"/>
                </a:cubicBezTo>
                <a:cubicBezTo>
                  <a:pt x="45049" y="2955"/>
                  <a:pt x="46445" y="0"/>
                  <a:pt x="50830" y="0"/>
                </a:cubicBezTo>
                <a:cubicBezTo>
                  <a:pt x="69169" y="0"/>
                  <a:pt x="69169" y="0"/>
                  <a:pt x="69169" y="0"/>
                </a:cubicBezTo>
                <a:cubicBezTo>
                  <a:pt x="71960" y="0"/>
                  <a:pt x="74750" y="2955"/>
                  <a:pt x="74750" y="5714"/>
                </a:cubicBezTo>
                <a:cubicBezTo>
                  <a:pt x="74750" y="9852"/>
                  <a:pt x="71960" y="11231"/>
                  <a:pt x="69169" y="11231"/>
                </a:cubicBezTo>
                <a:close/>
                <a:moveTo>
                  <a:pt x="28305" y="119802"/>
                </a:moveTo>
                <a:lnTo>
                  <a:pt x="28305" y="119802"/>
                </a:lnTo>
                <a:cubicBezTo>
                  <a:pt x="5780" y="119802"/>
                  <a:pt x="5780" y="119802"/>
                  <a:pt x="5780" y="119802"/>
                </a:cubicBezTo>
                <a:cubicBezTo>
                  <a:pt x="1395" y="119802"/>
                  <a:pt x="0" y="117044"/>
                  <a:pt x="0" y="114285"/>
                </a:cubicBezTo>
                <a:cubicBezTo>
                  <a:pt x="0" y="92019"/>
                  <a:pt x="0" y="92019"/>
                  <a:pt x="0" y="92019"/>
                </a:cubicBezTo>
                <a:lnTo>
                  <a:pt x="0" y="92019"/>
                </a:lnTo>
                <a:cubicBezTo>
                  <a:pt x="0" y="87881"/>
                  <a:pt x="1395"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1395" y="75270"/>
                  <a:pt x="0" y="72512"/>
                  <a:pt x="0" y="69753"/>
                </a:cubicBezTo>
                <a:cubicBezTo>
                  <a:pt x="0" y="50246"/>
                  <a:pt x="0" y="50246"/>
                  <a:pt x="0" y="50246"/>
                </a:cubicBezTo>
                <a:cubicBezTo>
                  <a:pt x="0" y="47487"/>
                  <a:pt x="1395"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1395" y="33497"/>
                  <a:pt x="0" y="32118"/>
                  <a:pt x="0" y="27980"/>
                </a:cubicBezTo>
                <a:lnTo>
                  <a:pt x="0" y="27980"/>
                </a:lnTo>
                <a:cubicBezTo>
                  <a:pt x="0" y="5714"/>
                  <a:pt x="0" y="5714"/>
                  <a:pt x="0" y="5714"/>
                </a:cubicBezTo>
                <a:cubicBezTo>
                  <a:pt x="0" y="2955"/>
                  <a:pt x="1395" y="0"/>
                  <a:pt x="5780" y="0"/>
                </a:cubicBezTo>
                <a:cubicBezTo>
                  <a:pt x="28305" y="0"/>
                  <a:pt x="28305" y="0"/>
                  <a:pt x="28305" y="0"/>
                </a:cubicBezTo>
                <a:lnTo>
                  <a:pt x="28305" y="0"/>
                </a:lnTo>
                <a:cubicBezTo>
                  <a:pt x="31096" y="0"/>
                  <a:pt x="33887" y="2955"/>
                  <a:pt x="33887" y="5714"/>
                </a:cubicBezTo>
                <a:cubicBezTo>
                  <a:pt x="33887" y="9852"/>
                  <a:pt x="31096" y="11231"/>
                  <a:pt x="28305" y="112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3" name="Shape 4893"/>
          <p:cNvSpPr/>
          <p:nvPr/>
        </p:nvSpPr>
        <p:spPr>
          <a:xfrm>
            <a:off x="5151989" y="5095669"/>
            <a:ext cx="288291" cy="275828"/>
          </a:xfrm>
          <a:custGeom>
            <a:avLst/>
            <a:gdLst/>
            <a:ahLst/>
            <a:cxnLst/>
            <a:rect l="0" t="0" r="0" b="0"/>
            <a:pathLst>
              <a:path w="120000" h="120000" extrusionOk="0">
                <a:moveTo>
                  <a:pt x="119802" y="114000"/>
                </a:moveTo>
                <a:lnTo>
                  <a:pt x="119802" y="114000"/>
                </a:lnTo>
                <a:cubicBezTo>
                  <a:pt x="119802" y="118344"/>
                  <a:pt x="117044" y="119793"/>
                  <a:pt x="114285" y="119793"/>
                </a:cubicBezTo>
                <a:cubicBezTo>
                  <a:pt x="5517" y="119793"/>
                  <a:pt x="5517" y="119793"/>
                  <a:pt x="5517" y="119793"/>
                </a:cubicBezTo>
                <a:cubicBezTo>
                  <a:pt x="2758" y="119793"/>
                  <a:pt x="0" y="118344"/>
                  <a:pt x="0" y="114000"/>
                </a:cubicBezTo>
                <a:cubicBezTo>
                  <a:pt x="0" y="5793"/>
                  <a:pt x="0" y="5793"/>
                  <a:pt x="0" y="5793"/>
                </a:cubicBezTo>
                <a:cubicBezTo>
                  <a:pt x="0" y="1448"/>
                  <a:pt x="2758" y="0"/>
                  <a:pt x="5517" y="0"/>
                </a:cubicBezTo>
                <a:cubicBezTo>
                  <a:pt x="11231" y="0"/>
                  <a:pt x="11231" y="0"/>
                  <a:pt x="11231" y="0"/>
                </a:cubicBezTo>
                <a:cubicBezTo>
                  <a:pt x="16748" y="0"/>
                  <a:pt x="16748" y="0"/>
                  <a:pt x="16748" y="0"/>
                </a:cubicBezTo>
                <a:cubicBezTo>
                  <a:pt x="22266" y="0"/>
                  <a:pt x="22266" y="0"/>
                  <a:pt x="22266" y="0"/>
                </a:cubicBezTo>
                <a:cubicBezTo>
                  <a:pt x="22266" y="5793"/>
                  <a:pt x="22266" y="5793"/>
                  <a:pt x="22266" y="5793"/>
                </a:cubicBezTo>
                <a:cubicBezTo>
                  <a:pt x="22266" y="7241"/>
                  <a:pt x="22266" y="7241"/>
                  <a:pt x="22266" y="7241"/>
                </a:cubicBezTo>
                <a:lnTo>
                  <a:pt x="22266" y="7241"/>
                </a:lnTo>
                <a:cubicBezTo>
                  <a:pt x="22266" y="29172"/>
                  <a:pt x="22266" y="29172"/>
                  <a:pt x="22266" y="29172"/>
                </a:cubicBezTo>
                <a:lnTo>
                  <a:pt x="22266" y="29172"/>
                </a:lnTo>
                <a:cubicBezTo>
                  <a:pt x="22266" y="34965"/>
                  <a:pt x="22266" y="34965"/>
                  <a:pt x="22266" y="34965"/>
                </a:cubicBezTo>
                <a:cubicBezTo>
                  <a:pt x="22266" y="46758"/>
                  <a:pt x="22266" y="46758"/>
                  <a:pt x="22266" y="46758"/>
                </a:cubicBezTo>
                <a:cubicBezTo>
                  <a:pt x="22266" y="52551"/>
                  <a:pt x="27783" y="58344"/>
                  <a:pt x="33497" y="58344"/>
                </a:cubicBezTo>
                <a:cubicBezTo>
                  <a:pt x="82167" y="58344"/>
                  <a:pt x="82167" y="58344"/>
                  <a:pt x="82167" y="58344"/>
                </a:cubicBezTo>
                <a:cubicBezTo>
                  <a:pt x="89064" y="58344"/>
                  <a:pt x="93399" y="52551"/>
                  <a:pt x="93399" y="46758"/>
                </a:cubicBezTo>
                <a:cubicBezTo>
                  <a:pt x="93399" y="34965"/>
                  <a:pt x="93399" y="34965"/>
                  <a:pt x="93399" y="34965"/>
                </a:cubicBezTo>
                <a:cubicBezTo>
                  <a:pt x="93399" y="29172"/>
                  <a:pt x="93399" y="29172"/>
                  <a:pt x="93399" y="29172"/>
                </a:cubicBezTo>
                <a:lnTo>
                  <a:pt x="93399" y="29172"/>
                </a:lnTo>
                <a:cubicBezTo>
                  <a:pt x="93399" y="11586"/>
                  <a:pt x="93399" y="11586"/>
                  <a:pt x="93399" y="11586"/>
                </a:cubicBezTo>
                <a:cubicBezTo>
                  <a:pt x="93399" y="7241"/>
                  <a:pt x="93399" y="7241"/>
                  <a:pt x="93399" y="7241"/>
                </a:cubicBezTo>
                <a:lnTo>
                  <a:pt x="93399" y="7241"/>
                </a:lnTo>
                <a:cubicBezTo>
                  <a:pt x="93399" y="5793"/>
                  <a:pt x="93399" y="5793"/>
                  <a:pt x="93399" y="5793"/>
                </a:cubicBezTo>
                <a:cubicBezTo>
                  <a:pt x="93399" y="0"/>
                  <a:pt x="93399" y="0"/>
                  <a:pt x="93399" y="0"/>
                </a:cubicBezTo>
                <a:cubicBezTo>
                  <a:pt x="94778" y="0"/>
                  <a:pt x="94778" y="0"/>
                  <a:pt x="94778" y="0"/>
                </a:cubicBezTo>
                <a:cubicBezTo>
                  <a:pt x="97536" y="0"/>
                  <a:pt x="97536" y="0"/>
                  <a:pt x="97536" y="0"/>
                </a:cubicBezTo>
                <a:lnTo>
                  <a:pt x="97536" y="0"/>
                </a:lnTo>
                <a:cubicBezTo>
                  <a:pt x="98916" y="0"/>
                  <a:pt x="100295" y="0"/>
                  <a:pt x="100295" y="1448"/>
                </a:cubicBezTo>
                <a:lnTo>
                  <a:pt x="100295" y="1448"/>
                </a:lnTo>
                <a:cubicBezTo>
                  <a:pt x="117044" y="18827"/>
                  <a:pt x="117044" y="18827"/>
                  <a:pt x="117044" y="18827"/>
                </a:cubicBezTo>
                <a:lnTo>
                  <a:pt x="117044" y="18827"/>
                </a:lnTo>
                <a:cubicBezTo>
                  <a:pt x="118423" y="20275"/>
                  <a:pt x="119802" y="21931"/>
                  <a:pt x="119802" y="23379"/>
                </a:cubicBezTo>
                <a:lnTo>
                  <a:pt x="119802" y="114000"/>
                </a:lnTo>
                <a:close/>
                <a:moveTo>
                  <a:pt x="87684" y="46758"/>
                </a:moveTo>
                <a:lnTo>
                  <a:pt x="87684" y="46758"/>
                </a:lnTo>
                <a:cubicBezTo>
                  <a:pt x="87684" y="49655"/>
                  <a:pt x="84926" y="52551"/>
                  <a:pt x="82167" y="52551"/>
                </a:cubicBezTo>
                <a:cubicBezTo>
                  <a:pt x="75270" y="52551"/>
                  <a:pt x="75270" y="52551"/>
                  <a:pt x="75270" y="52551"/>
                </a:cubicBezTo>
                <a:lnTo>
                  <a:pt x="75270" y="52551"/>
                </a:lnTo>
                <a:cubicBezTo>
                  <a:pt x="41773" y="52551"/>
                  <a:pt x="41773" y="52551"/>
                  <a:pt x="41773" y="52551"/>
                </a:cubicBezTo>
                <a:lnTo>
                  <a:pt x="41773" y="52551"/>
                </a:lnTo>
                <a:cubicBezTo>
                  <a:pt x="33497" y="52551"/>
                  <a:pt x="33497" y="52551"/>
                  <a:pt x="33497" y="52551"/>
                </a:cubicBezTo>
                <a:cubicBezTo>
                  <a:pt x="30738" y="52551"/>
                  <a:pt x="27783" y="49655"/>
                  <a:pt x="27783" y="46758"/>
                </a:cubicBezTo>
                <a:cubicBezTo>
                  <a:pt x="27783" y="34965"/>
                  <a:pt x="27783" y="34965"/>
                  <a:pt x="27783" y="34965"/>
                </a:cubicBezTo>
                <a:lnTo>
                  <a:pt x="27783" y="34965"/>
                </a:lnTo>
                <a:cubicBezTo>
                  <a:pt x="27783" y="0"/>
                  <a:pt x="27783" y="0"/>
                  <a:pt x="27783" y="0"/>
                </a:cubicBezTo>
                <a:cubicBezTo>
                  <a:pt x="87684" y="0"/>
                  <a:pt x="87684" y="0"/>
                  <a:pt x="87684" y="0"/>
                </a:cubicBezTo>
                <a:cubicBezTo>
                  <a:pt x="87684" y="34965"/>
                  <a:pt x="87684" y="34965"/>
                  <a:pt x="87684" y="34965"/>
                </a:cubicBezTo>
                <a:lnTo>
                  <a:pt x="87684" y="34965"/>
                </a:lnTo>
                <a:lnTo>
                  <a:pt x="87684" y="46758"/>
                </a:lnTo>
                <a:close/>
                <a:moveTo>
                  <a:pt x="76650" y="7241"/>
                </a:moveTo>
                <a:lnTo>
                  <a:pt x="76650" y="7241"/>
                </a:lnTo>
                <a:cubicBezTo>
                  <a:pt x="59901" y="7241"/>
                  <a:pt x="59901" y="7241"/>
                  <a:pt x="59901" y="7241"/>
                </a:cubicBezTo>
                <a:cubicBezTo>
                  <a:pt x="59901" y="43862"/>
                  <a:pt x="59901" y="43862"/>
                  <a:pt x="59901" y="43862"/>
                </a:cubicBezTo>
                <a:cubicBezTo>
                  <a:pt x="76650" y="43862"/>
                  <a:pt x="76650" y="43862"/>
                  <a:pt x="76650" y="43862"/>
                </a:cubicBezTo>
                <a:lnTo>
                  <a:pt x="76650" y="72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4" name="Shape 4894"/>
          <p:cNvSpPr/>
          <p:nvPr/>
        </p:nvSpPr>
        <p:spPr>
          <a:xfrm>
            <a:off x="4652702" y="5129103"/>
            <a:ext cx="286203" cy="208961"/>
          </a:xfrm>
          <a:custGeom>
            <a:avLst/>
            <a:gdLst/>
            <a:ahLst/>
            <a:cxnLst/>
            <a:rect l="0" t="0" r="0" b="0"/>
            <a:pathLst>
              <a:path w="120000" h="120000" extrusionOk="0">
                <a:moveTo>
                  <a:pt x="114019" y="119726"/>
                </a:moveTo>
                <a:lnTo>
                  <a:pt x="114019" y="119726"/>
                </a:lnTo>
                <a:cubicBezTo>
                  <a:pt x="108438" y="119726"/>
                  <a:pt x="108438" y="119726"/>
                  <a:pt x="108438" y="119726"/>
                </a:cubicBezTo>
                <a:cubicBezTo>
                  <a:pt x="107043" y="119726"/>
                  <a:pt x="107043" y="119726"/>
                  <a:pt x="107043" y="119726"/>
                </a:cubicBezTo>
                <a:cubicBezTo>
                  <a:pt x="98671" y="119726"/>
                  <a:pt x="98671" y="119726"/>
                  <a:pt x="98671" y="119726"/>
                </a:cubicBezTo>
                <a:cubicBezTo>
                  <a:pt x="90099" y="88838"/>
                  <a:pt x="90099" y="88838"/>
                  <a:pt x="90099" y="88838"/>
                </a:cubicBezTo>
                <a:lnTo>
                  <a:pt x="90099" y="88838"/>
                </a:lnTo>
                <a:cubicBezTo>
                  <a:pt x="88704" y="85011"/>
                  <a:pt x="87308" y="83097"/>
                  <a:pt x="84518" y="83097"/>
                </a:cubicBezTo>
                <a:cubicBezTo>
                  <a:pt x="35282" y="83097"/>
                  <a:pt x="35282" y="83097"/>
                  <a:pt x="35282" y="83097"/>
                </a:cubicBezTo>
                <a:cubicBezTo>
                  <a:pt x="33887" y="83097"/>
                  <a:pt x="31096" y="85011"/>
                  <a:pt x="31096" y="88838"/>
                </a:cubicBezTo>
                <a:lnTo>
                  <a:pt x="31096" y="88838"/>
                </a:lnTo>
                <a:cubicBezTo>
                  <a:pt x="21129" y="119726"/>
                  <a:pt x="21129" y="119726"/>
                  <a:pt x="21129" y="119726"/>
                </a:cubicBezTo>
                <a:cubicBezTo>
                  <a:pt x="12757" y="119726"/>
                  <a:pt x="12757" y="119726"/>
                  <a:pt x="12757" y="119726"/>
                </a:cubicBezTo>
                <a:cubicBezTo>
                  <a:pt x="11362" y="119726"/>
                  <a:pt x="11362" y="119726"/>
                  <a:pt x="11362" y="119726"/>
                </a:cubicBezTo>
                <a:cubicBezTo>
                  <a:pt x="5581" y="119726"/>
                  <a:pt x="5581" y="119726"/>
                  <a:pt x="5581" y="119726"/>
                </a:cubicBezTo>
                <a:cubicBezTo>
                  <a:pt x="2790" y="119726"/>
                  <a:pt x="0" y="115899"/>
                  <a:pt x="0" y="112072"/>
                </a:cubicBezTo>
                <a:cubicBezTo>
                  <a:pt x="0" y="7653"/>
                  <a:pt x="0" y="7653"/>
                  <a:pt x="0" y="7653"/>
                </a:cubicBezTo>
                <a:cubicBezTo>
                  <a:pt x="0" y="3826"/>
                  <a:pt x="2790" y="0"/>
                  <a:pt x="5581" y="0"/>
                </a:cubicBezTo>
                <a:cubicBezTo>
                  <a:pt x="114019" y="0"/>
                  <a:pt x="114019" y="0"/>
                  <a:pt x="114019" y="0"/>
                </a:cubicBezTo>
                <a:cubicBezTo>
                  <a:pt x="118405" y="0"/>
                  <a:pt x="119800" y="3826"/>
                  <a:pt x="119800" y="7653"/>
                </a:cubicBezTo>
                <a:cubicBezTo>
                  <a:pt x="119800" y="112072"/>
                  <a:pt x="119800" y="112072"/>
                  <a:pt x="119800" y="112072"/>
                </a:cubicBezTo>
                <a:cubicBezTo>
                  <a:pt x="119800" y="115899"/>
                  <a:pt x="118405" y="119726"/>
                  <a:pt x="114019" y="119726"/>
                </a:cubicBezTo>
                <a:close/>
                <a:moveTo>
                  <a:pt x="29501" y="38815"/>
                </a:moveTo>
                <a:lnTo>
                  <a:pt x="29501" y="38815"/>
                </a:lnTo>
                <a:cubicBezTo>
                  <a:pt x="25315" y="38815"/>
                  <a:pt x="22524" y="44555"/>
                  <a:pt x="22524" y="50296"/>
                </a:cubicBezTo>
                <a:cubicBezTo>
                  <a:pt x="22524" y="56036"/>
                  <a:pt x="25315" y="59863"/>
                  <a:pt x="29501" y="59863"/>
                </a:cubicBezTo>
                <a:cubicBezTo>
                  <a:pt x="33887" y="59863"/>
                  <a:pt x="38073" y="56036"/>
                  <a:pt x="38073" y="50296"/>
                </a:cubicBezTo>
                <a:cubicBezTo>
                  <a:pt x="38073" y="44555"/>
                  <a:pt x="33887" y="38815"/>
                  <a:pt x="29501" y="38815"/>
                </a:cubicBezTo>
                <a:close/>
                <a:moveTo>
                  <a:pt x="74750" y="38815"/>
                </a:moveTo>
                <a:lnTo>
                  <a:pt x="74750" y="38815"/>
                </a:lnTo>
                <a:cubicBezTo>
                  <a:pt x="45049" y="38815"/>
                  <a:pt x="45049" y="38815"/>
                  <a:pt x="45049" y="38815"/>
                </a:cubicBezTo>
                <a:cubicBezTo>
                  <a:pt x="45049" y="59863"/>
                  <a:pt x="45049" y="59863"/>
                  <a:pt x="45049" y="59863"/>
                </a:cubicBezTo>
                <a:cubicBezTo>
                  <a:pt x="74750" y="59863"/>
                  <a:pt x="74750" y="59863"/>
                  <a:pt x="74750" y="59863"/>
                </a:cubicBezTo>
                <a:lnTo>
                  <a:pt x="74750" y="38815"/>
                </a:lnTo>
                <a:close/>
                <a:moveTo>
                  <a:pt x="90099" y="38815"/>
                </a:moveTo>
                <a:lnTo>
                  <a:pt x="90099" y="38815"/>
                </a:lnTo>
                <a:cubicBezTo>
                  <a:pt x="85913" y="38815"/>
                  <a:pt x="83122" y="44555"/>
                  <a:pt x="83122" y="50296"/>
                </a:cubicBezTo>
                <a:cubicBezTo>
                  <a:pt x="83122" y="56036"/>
                  <a:pt x="85913" y="59863"/>
                  <a:pt x="90099" y="59863"/>
                </a:cubicBezTo>
                <a:cubicBezTo>
                  <a:pt x="94485" y="59863"/>
                  <a:pt x="97275" y="56036"/>
                  <a:pt x="97275" y="50296"/>
                </a:cubicBezTo>
                <a:cubicBezTo>
                  <a:pt x="97275" y="44555"/>
                  <a:pt x="94485" y="38815"/>
                  <a:pt x="90099" y="38815"/>
                </a:cubicBezTo>
                <a:close/>
                <a:moveTo>
                  <a:pt x="33887" y="96765"/>
                </a:moveTo>
                <a:lnTo>
                  <a:pt x="33887" y="96765"/>
                </a:lnTo>
                <a:cubicBezTo>
                  <a:pt x="35282" y="92665"/>
                  <a:pt x="36677" y="90751"/>
                  <a:pt x="39468" y="90751"/>
                </a:cubicBezTo>
                <a:cubicBezTo>
                  <a:pt x="80332" y="90751"/>
                  <a:pt x="80332" y="90751"/>
                  <a:pt x="80332" y="90751"/>
                </a:cubicBezTo>
                <a:cubicBezTo>
                  <a:pt x="83122" y="90751"/>
                  <a:pt x="85913" y="92665"/>
                  <a:pt x="85913" y="96765"/>
                </a:cubicBezTo>
                <a:lnTo>
                  <a:pt x="85913" y="96765"/>
                </a:lnTo>
                <a:cubicBezTo>
                  <a:pt x="91495" y="119726"/>
                  <a:pt x="91495" y="119726"/>
                  <a:pt x="91495" y="119726"/>
                </a:cubicBezTo>
                <a:cubicBezTo>
                  <a:pt x="80332" y="119726"/>
                  <a:pt x="80332" y="119726"/>
                  <a:pt x="80332" y="119726"/>
                </a:cubicBezTo>
                <a:lnTo>
                  <a:pt x="80332" y="119726"/>
                </a:lnTo>
                <a:cubicBezTo>
                  <a:pt x="39468" y="119726"/>
                  <a:pt x="39468" y="119726"/>
                  <a:pt x="39468" y="119726"/>
                </a:cubicBezTo>
                <a:lnTo>
                  <a:pt x="39468" y="119726"/>
                </a:lnTo>
                <a:cubicBezTo>
                  <a:pt x="28106" y="119726"/>
                  <a:pt x="28106" y="119726"/>
                  <a:pt x="28106" y="119726"/>
                </a:cubicBezTo>
                <a:cubicBezTo>
                  <a:pt x="33887" y="96765"/>
                  <a:pt x="33887" y="96765"/>
                  <a:pt x="33887" y="967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5" name="Shape 4895"/>
          <p:cNvSpPr/>
          <p:nvPr/>
        </p:nvSpPr>
        <p:spPr>
          <a:xfrm>
            <a:off x="10220052" y="4598343"/>
            <a:ext cx="286201" cy="286277"/>
          </a:xfrm>
          <a:custGeom>
            <a:avLst/>
            <a:gdLst/>
            <a:ahLst/>
            <a:cxnLst/>
            <a:rect l="0" t="0" r="0" b="0"/>
            <a:pathLst>
              <a:path w="120000" h="120000" extrusionOk="0">
                <a:moveTo>
                  <a:pt x="119800" y="60598"/>
                </a:moveTo>
                <a:lnTo>
                  <a:pt x="119800" y="60598"/>
                </a:lnTo>
                <a:cubicBezTo>
                  <a:pt x="119800" y="114219"/>
                  <a:pt x="119800" y="114219"/>
                  <a:pt x="119800" y="114219"/>
                </a:cubicBezTo>
                <a:cubicBezTo>
                  <a:pt x="119800" y="118405"/>
                  <a:pt x="117009" y="119800"/>
                  <a:pt x="114219" y="119800"/>
                </a:cubicBezTo>
                <a:cubicBezTo>
                  <a:pt x="59202" y="119800"/>
                  <a:pt x="59202" y="119800"/>
                  <a:pt x="59202" y="119800"/>
                </a:cubicBezTo>
                <a:lnTo>
                  <a:pt x="59202" y="119800"/>
                </a:lnTo>
                <a:cubicBezTo>
                  <a:pt x="26710" y="119800"/>
                  <a:pt x="0" y="93089"/>
                  <a:pt x="0" y="60598"/>
                </a:cubicBezTo>
                <a:cubicBezTo>
                  <a:pt x="0" y="26910"/>
                  <a:pt x="26710" y="0"/>
                  <a:pt x="59202" y="0"/>
                </a:cubicBezTo>
                <a:cubicBezTo>
                  <a:pt x="92890" y="0"/>
                  <a:pt x="119800" y="26910"/>
                  <a:pt x="119800" y="60598"/>
                </a:cubicBezTo>
                <a:close/>
                <a:moveTo>
                  <a:pt x="59202" y="11362"/>
                </a:moveTo>
                <a:lnTo>
                  <a:pt x="59202" y="11362"/>
                </a:lnTo>
                <a:cubicBezTo>
                  <a:pt x="32491" y="11362"/>
                  <a:pt x="11362" y="33887"/>
                  <a:pt x="11362" y="60598"/>
                </a:cubicBezTo>
                <a:cubicBezTo>
                  <a:pt x="11362" y="87508"/>
                  <a:pt x="32491" y="108438"/>
                  <a:pt x="59202" y="108438"/>
                </a:cubicBezTo>
                <a:lnTo>
                  <a:pt x="59202" y="108438"/>
                </a:lnTo>
                <a:lnTo>
                  <a:pt x="59202" y="108438"/>
                </a:lnTo>
                <a:cubicBezTo>
                  <a:pt x="85913" y="108438"/>
                  <a:pt x="108438" y="87508"/>
                  <a:pt x="108438" y="60598"/>
                </a:cubicBezTo>
                <a:lnTo>
                  <a:pt x="108438" y="60598"/>
                </a:lnTo>
                <a:lnTo>
                  <a:pt x="108438" y="60598"/>
                </a:lnTo>
                <a:cubicBezTo>
                  <a:pt x="108438" y="33887"/>
                  <a:pt x="85913" y="11362"/>
                  <a:pt x="59202" y="11362"/>
                </a:cubicBezTo>
                <a:close/>
                <a:moveTo>
                  <a:pt x="84518" y="66378"/>
                </a:moveTo>
                <a:lnTo>
                  <a:pt x="84518" y="66378"/>
                </a:lnTo>
                <a:cubicBezTo>
                  <a:pt x="80332" y="66378"/>
                  <a:pt x="80332" y="66378"/>
                  <a:pt x="80332" y="66378"/>
                </a:cubicBezTo>
                <a:lnTo>
                  <a:pt x="80332" y="66378"/>
                </a:lnTo>
                <a:cubicBezTo>
                  <a:pt x="45049" y="66378"/>
                  <a:pt x="45049" y="66378"/>
                  <a:pt x="45049" y="66378"/>
                </a:cubicBezTo>
                <a:lnTo>
                  <a:pt x="45049" y="66378"/>
                </a:lnTo>
                <a:cubicBezTo>
                  <a:pt x="35282" y="66378"/>
                  <a:pt x="35282" y="66378"/>
                  <a:pt x="35282" y="66378"/>
                </a:cubicBezTo>
                <a:cubicBezTo>
                  <a:pt x="32491" y="66378"/>
                  <a:pt x="29501" y="63388"/>
                  <a:pt x="29501" y="60598"/>
                </a:cubicBezTo>
                <a:cubicBezTo>
                  <a:pt x="29501" y="56411"/>
                  <a:pt x="32491" y="55016"/>
                  <a:pt x="35282" y="55016"/>
                </a:cubicBezTo>
                <a:cubicBezTo>
                  <a:pt x="53621" y="55016"/>
                  <a:pt x="53621" y="55016"/>
                  <a:pt x="53621" y="55016"/>
                </a:cubicBezTo>
                <a:lnTo>
                  <a:pt x="53621" y="55016"/>
                </a:lnTo>
                <a:cubicBezTo>
                  <a:pt x="64784" y="55016"/>
                  <a:pt x="64784" y="55016"/>
                  <a:pt x="64784" y="55016"/>
                </a:cubicBezTo>
                <a:lnTo>
                  <a:pt x="64784" y="55016"/>
                </a:lnTo>
                <a:cubicBezTo>
                  <a:pt x="84518" y="55016"/>
                  <a:pt x="84518" y="55016"/>
                  <a:pt x="84518" y="55016"/>
                </a:cubicBezTo>
                <a:cubicBezTo>
                  <a:pt x="87308" y="55016"/>
                  <a:pt x="90099" y="56411"/>
                  <a:pt x="90099" y="60598"/>
                </a:cubicBezTo>
                <a:cubicBezTo>
                  <a:pt x="90099" y="63388"/>
                  <a:pt x="87308" y="66378"/>
                  <a:pt x="84518" y="6637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6" name="Shape 4896"/>
          <p:cNvSpPr/>
          <p:nvPr/>
        </p:nvSpPr>
        <p:spPr>
          <a:xfrm>
            <a:off x="9716587" y="4598343"/>
            <a:ext cx="288291" cy="286277"/>
          </a:xfrm>
          <a:custGeom>
            <a:avLst/>
            <a:gdLst/>
            <a:ahLst/>
            <a:cxnLst/>
            <a:rect l="0" t="0" r="0" b="0"/>
            <a:pathLst>
              <a:path w="120000" h="120000" extrusionOk="0">
                <a:moveTo>
                  <a:pt x="119802" y="60598"/>
                </a:moveTo>
                <a:lnTo>
                  <a:pt x="119802" y="60598"/>
                </a:lnTo>
                <a:cubicBezTo>
                  <a:pt x="119802" y="114219"/>
                  <a:pt x="119802" y="114219"/>
                  <a:pt x="119802" y="114219"/>
                </a:cubicBezTo>
                <a:cubicBezTo>
                  <a:pt x="119802" y="118405"/>
                  <a:pt x="117044" y="119800"/>
                  <a:pt x="114088" y="119800"/>
                </a:cubicBezTo>
                <a:cubicBezTo>
                  <a:pt x="59901" y="119800"/>
                  <a:pt x="59901" y="119800"/>
                  <a:pt x="59901" y="119800"/>
                </a:cubicBezTo>
                <a:lnTo>
                  <a:pt x="59901" y="119800"/>
                </a:lnTo>
                <a:cubicBezTo>
                  <a:pt x="26403" y="119800"/>
                  <a:pt x="0" y="93089"/>
                  <a:pt x="0" y="60598"/>
                </a:cubicBezTo>
                <a:cubicBezTo>
                  <a:pt x="0" y="26910"/>
                  <a:pt x="26403" y="0"/>
                  <a:pt x="59901" y="0"/>
                </a:cubicBezTo>
                <a:cubicBezTo>
                  <a:pt x="93201" y="0"/>
                  <a:pt x="119802" y="26910"/>
                  <a:pt x="119802" y="60598"/>
                </a:cubicBezTo>
                <a:close/>
                <a:moveTo>
                  <a:pt x="59901" y="11362"/>
                </a:moveTo>
                <a:lnTo>
                  <a:pt x="59901" y="11362"/>
                </a:lnTo>
                <a:cubicBezTo>
                  <a:pt x="33300" y="11362"/>
                  <a:pt x="11034" y="33887"/>
                  <a:pt x="11034" y="60598"/>
                </a:cubicBezTo>
                <a:cubicBezTo>
                  <a:pt x="11034" y="87508"/>
                  <a:pt x="33300" y="108438"/>
                  <a:pt x="59901" y="108438"/>
                </a:cubicBezTo>
                <a:lnTo>
                  <a:pt x="59901" y="108438"/>
                </a:lnTo>
                <a:lnTo>
                  <a:pt x="59901" y="108438"/>
                </a:lnTo>
                <a:cubicBezTo>
                  <a:pt x="86305" y="108438"/>
                  <a:pt x="108571" y="87508"/>
                  <a:pt x="108571" y="60598"/>
                </a:cubicBezTo>
                <a:lnTo>
                  <a:pt x="108571" y="60598"/>
                </a:lnTo>
                <a:lnTo>
                  <a:pt x="108571" y="60598"/>
                </a:lnTo>
                <a:cubicBezTo>
                  <a:pt x="108571" y="33887"/>
                  <a:pt x="86305" y="11362"/>
                  <a:pt x="59901" y="11362"/>
                </a:cubicBezTo>
                <a:close/>
                <a:moveTo>
                  <a:pt x="83546" y="66378"/>
                </a:moveTo>
                <a:lnTo>
                  <a:pt x="83546" y="66378"/>
                </a:lnTo>
                <a:cubicBezTo>
                  <a:pt x="65418" y="66378"/>
                  <a:pt x="65418" y="66378"/>
                  <a:pt x="65418" y="66378"/>
                </a:cubicBezTo>
                <a:cubicBezTo>
                  <a:pt x="65418" y="84518"/>
                  <a:pt x="65418" y="84518"/>
                  <a:pt x="65418" y="84518"/>
                </a:cubicBezTo>
                <a:cubicBezTo>
                  <a:pt x="65418" y="87508"/>
                  <a:pt x="62660" y="90299"/>
                  <a:pt x="59901" y="90299"/>
                </a:cubicBezTo>
                <a:cubicBezTo>
                  <a:pt x="57142" y="90299"/>
                  <a:pt x="54384" y="87508"/>
                  <a:pt x="54384" y="84518"/>
                </a:cubicBezTo>
                <a:cubicBezTo>
                  <a:pt x="54384" y="66378"/>
                  <a:pt x="54384" y="66378"/>
                  <a:pt x="54384" y="66378"/>
                </a:cubicBezTo>
                <a:cubicBezTo>
                  <a:pt x="36256" y="66378"/>
                  <a:pt x="36256" y="66378"/>
                  <a:pt x="36256" y="66378"/>
                </a:cubicBezTo>
                <a:cubicBezTo>
                  <a:pt x="31921" y="66378"/>
                  <a:pt x="30541" y="63388"/>
                  <a:pt x="30541" y="60598"/>
                </a:cubicBezTo>
                <a:cubicBezTo>
                  <a:pt x="30541" y="56411"/>
                  <a:pt x="31921" y="55016"/>
                  <a:pt x="36256" y="55016"/>
                </a:cubicBezTo>
                <a:cubicBezTo>
                  <a:pt x="54384" y="55016"/>
                  <a:pt x="54384" y="55016"/>
                  <a:pt x="54384" y="55016"/>
                </a:cubicBezTo>
                <a:cubicBezTo>
                  <a:pt x="54384" y="35282"/>
                  <a:pt x="54384" y="35282"/>
                  <a:pt x="54384" y="35282"/>
                </a:cubicBezTo>
                <a:cubicBezTo>
                  <a:pt x="54384" y="32491"/>
                  <a:pt x="57142" y="29700"/>
                  <a:pt x="59901" y="29700"/>
                </a:cubicBezTo>
                <a:cubicBezTo>
                  <a:pt x="62660" y="29700"/>
                  <a:pt x="65418" y="32491"/>
                  <a:pt x="65418" y="35282"/>
                </a:cubicBezTo>
                <a:cubicBezTo>
                  <a:pt x="65418" y="55016"/>
                  <a:pt x="65418" y="55016"/>
                  <a:pt x="65418" y="55016"/>
                </a:cubicBezTo>
                <a:cubicBezTo>
                  <a:pt x="83546" y="55016"/>
                  <a:pt x="83546" y="55016"/>
                  <a:pt x="83546" y="55016"/>
                </a:cubicBezTo>
                <a:cubicBezTo>
                  <a:pt x="87684" y="55016"/>
                  <a:pt x="89064" y="56411"/>
                  <a:pt x="89064" y="60598"/>
                </a:cubicBezTo>
                <a:cubicBezTo>
                  <a:pt x="89064" y="63388"/>
                  <a:pt x="87684" y="66378"/>
                  <a:pt x="83546" y="6637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7" name="Shape 4897"/>
          <p:cNvSpPr/>
          <p:nvPr/>
        </p:nvSpPr>
        <p:spPr>
          <a:xfrm>
            <a:off x="9219390" y="4627597"/>
            <a:ext cx="286203" cy="223588"/>
          </a:xfrm>
          <a:custGeom>
            <a:avLst/>
            <a:gdLst/>
            <a:ahLst/>
            <a:cxnLst/>
            <a:rect l="0" t="0" r="0" b="0"/>
            <a:pathLst>
              <a:path w="120000" h="120000" extrusionOk="0">
                <a:moveTo>
                  <a:pt x="114019" y="68101"/>
                </a:moveTo>
                <a:lnTo>
                  <a:pt x="114019" y="68101"/>
                </a:lnTo>
                <a:cubicBezTo>
                  <a:pt x="80332" y="68101"/>
                  <a:pt x="80332" y="68101"/>
                  <a:pt x="80332" y="68101"/>
                </a:cubicBezTo>
                <a:cubicBezTo>
                  <a:pt x="77541" y="68101"/>
                  <a:pt x="74551" y="64303"/>
                  <a:pt x="74551" y="60759"/>
                </a:cubicBezTo>
                <a:cubicBezTo>
                  <a:pt x="74551" y="55443"/>
                  <a:pt x="77541" y="53670"/>
                  <a:pt x="80332" y="53670"/>
                </a:cubicBezTo>
                <a:cubicBezTo>
                  <a:pt x="114019" y="53670"/>
                  <a:pt x="114019" y="53670"/>
                  <a:pt x="114019" y="53670"/>
                </a:cubicBezTo>
                <a:cubicBezTo>
                  <a:pt x="118405" y="53670"/>
                  <a:pt x="119800" y="55443"/>
                  <a:pt x="119800" y="60759"/>
                </a:cubicBezTo>
                <a:cubicBezTo>
                  <a:pt x="119800" y="64303"/>
                  <a:pt x="118405" y="68101"/>
                  <a:pt x="114019" y="68101"/>
                </a:cubicBezTo>
                <a:close/>
                <a:moveTo>
                  <a:pt x="74551" y="112658"/>
                </a:moveTo>
                <a:lnTo>
                  <a:pt x="74551" y="112658"/>
                </a:lnTo>
                <a:cubicBezTo>
                  <a:pt x="74551" y="116202"/>
                  <a:pt x="73156" y="119746"/>
                  <a:pt x="68970" y="119746"/>
                </a:cubicBezTo>
                <a:cubicBezTo>
                  <a:pt x="67574" y="119746"/>
                  <a:pt x="64784" y="117974"/>
                  <a:pt x="64784" y="114430"/>
                </a:cubicBezTo>
                <a:lnTo>
                  <a:pt x="64784" y="114430"/>
                </a:lnTo>
                <a:cubicBezTo>
                  <a:pt x="56411" y="91139"/>
                  <a:pt x="56411" y="91139"/>
                  <a:pt x="56411" y="91139"/>
                </a:cubicBezTo>
                <a:cubicBezTo>
                  <a:pt x="18338" y="91139"/>
                  <a:pt x="18338" y="91139"/>
                  <a:pt x="18338" y="91139"/>
                </a:cubicBezTo>
                <a:cubicBezTo>
                  <a:pt x="11162" y="114430"/>
                  <a:pt x="11162" y="114430"/>
                  <a:pt x="11162" y="114430"/>
                </a:cubicBezTo>
                <a:lnTo>
                  <a:pt x="11162" y="114430"/>
                </a:lnTo>
                <a:cubicBezTo>
                  <a:pt x="9767" y="117974"/>
                  <a:pt x="8372" y="119746"/>
                  <a:pt x="5581" y="119746"/>
                </a:cubicBezTo>
                <a:cubicBezTo>
                  <a:pt x="2790" y="119746"/>
                  <a:pt x="0" y="116202"/>
                  <a:pt x="0" y="112658"/>
                </a:cubicBezTo>
                <a:cubicBezTo>
                  <a:pt x="0" y="110886"/>
                  <a:pt x="0" y="110886"/>
                  <a:pt x="0" y="110886"/>
                </a:cubicBezTo>
                <a:lnTo>
                  <a:pt x="0" y="110886"/>
                </a:lnTo>
                <a:cubicBezTo>
                  <a:pt x="32292" y="5316"/>
                  <a:pt x="32292" y="5316"/>
                  <a:pt x="32292" y="5316"/>
                </a:cubicBezTo>
                <a:lnTo>
                  <a:pt x="32292" y="5316"/>
                </a:lnTo>
                <a:cubicBezTo>
                  <a:pt x="33687" y="1772"/>
                  <a:pt x="35083" y="0"/>
                  <a:pt x="38073" y="0"/>
                </a:cubicBezTo>
                <a:cubicBezTo>
                  <a:pt x="39468" y="0"/>
                  <a:pt x="42259" y="1772"/>
                  <a:pt x="42259" y="5316"/>
                </a:cubicBezTo>
                <a:lnTo>
                  <a:pt x="42259" y="5316"/>
                </a:lnTo>
                <a:cubicBezTo>
                  <a:pt x="74551" y="110886"/>
                  <a:pt x="74551" y="110886"/>
                  <a:pt x="74551" y="110886"/>
                </a:cubicBezTo>
                <a:lnTo>
                  <a:pt x="74551" y="110886"/>
                </a:lnTo>
                <a:cubicBezTo>
                  <a:pt x="74551" y="110886"/>
                  <a:pt x="74551" y="110886"/>
                  <a:pt x="74551" y="112658"/>
                </a:cubicBezTo>
                <a:close/>
                <a:moveTo>
                  <a:pt x="38073" y="26835"/>
                </a:moveTo>
                <a:lnTo>
                  <a:pt x="38073" y="26835"/>
                </a:lnTo>
                <a:cubicBezTo>
                  <a:pt x="22524" y="76962"/>
                  <a:pt x="22524" y="76962"/>
                  <a:pt x="22524" y="76962"/>
                </a:cubicBezTo>
                <a:cubicBezTo>
                  <a:pt x="52026" y="76962"/>
                  <a:pt x="52026" y="76962"/>
                  <a:pt x="52026" y="76962"/>
                </a:cubicBezTo>
                <a:lnTo>
                  <a:pt x="38073" y="268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8" name="Shape 4898"/>
          <p:cNvSpPr/>
          <p:nvPr/>
        </p:nvSpPr>
        <p:spPr>
          <a:xfrm>
            <a:off x="8720106" y="4627597"/>
            <a:ext cx="284113" cy="223588"/>
          </a:xfrm>
          <a:custGeom>
            <a:avLst/>
            <a:gdLst/>
            <a:ahLst/>
            <a:cxnLst/>
            <a:rect l="0" t="0" r="0" b="0"/>
            <a:pathLst>
              <a:path w="120000" h="120000" extrusionOk="0">
                <a:moveTo>
                  <a:pt x="114209" y="68101"/>
                </a:moveTo>
                <a:lnTo>
                  <a:pt x="114209" y="68101"/>
                </a:lnTo>
                <a:cubicBezTo>
                  <a:pt x="103028" y="68101"/>
                  <a:pt x="103028" y="68101"/>
                  <a:pt x="103028" y="68101"/>
                </a:cubicBezTo>
                <a:cubicBezTo>
                  <a:pt x="103028" y="82278"/>
                  <a:pt x="103028" y="82278"/>
                  <a:pt x="103028" y="82278"/>
                </a:cubicBezTo>
                <a:cubicBezTo>
                  <a:pt x="103028" y="85822"/>
                  <a:pt x="100232" y="89367"/>
                  <a:pt x="97237" y="89367"/>
                </a:cubicBezTo>
                <a:cubicBezTo>
                  <a:pt x="94442" y="89367"/>
                  <a:pt x="91647" y="85822"/>
                  <a:pt x="91647" y="82278"/>
                </a:cubicBezTo>
                <a:cubicBezTo>
                  <a:pt x="91647" y="68101"/>
                  <a:pt x="91647" y="68101"/>
                  <a:pt x="91647" y="68101"/>
                </a:cubicBezTo>
                <a:cubicBezTo>
                  <a:pt x="80465" y="68101"/>
                  <a:pt x="80465" y="68101"/>
                  <a:pt x="80465" y="68101"/>
                </a:cubicBezTo>
                <a:cubicBezTo>
                  <a:pt x="77670" y="68101"/>
                  <a:pt x="74675" y="64303"/>
                  <a:pt x="74675" y="60759"/>
                </a:cubicBezTo>
                <a:cubicBezTo>
                  <a:pt x="74675" y="55443"/>
                  <a:pt x="77670" y="53670"/>
                  <a:pt x="80465" y="53670"/>
                </a:cubicBezTo>
                <a:cubicBezTo>
                  <a:pt x="91647" y="53670"/>
                  <a:pt x="91647" y="53670"/>
                  <a:pt x="91647" y="53670"/>
                </a:cubicBezTo>
                <a:cubicBezTo>
                  <a:pt x="91647" y="39240"/>
                  <a:pt x="91647" y="39240"/>
                  <a:pt x="91647" y="39240"/>
                </a:cubicBezTo>
                <a:cubicBezTo>
                  <a:pt x="91647" y="33924"/>
                  <a:pt x="94442" y="32151"/>
                  <a:pt x="97237" y="32151"/>
                </a:cubicBezTo>
                <a:cubicBezTo>
                  <a:pt x="100232" y="32151"/>
                  <a:pt x="103028" y="33924"/>
                  <a:pt x="103028" y="39240"/>
                </a:cubicBezTo>
                <a:cubicBezTo>
                  <a:pt x="103028" y="53670"/>
                  <a:pt x="103028" y="53670"/>
                  <a:pt x="103028" y="53670"/>
                </a:cubicBezTo>
                <a:cubicBezTo>
                  <a:pt x="114209" y="53670"/>
                  <a:pt x="114209" y="53670"/>
                  <a:pt x="114209" y="53670"/>
                </a:cubicBezTo>
                <a:cubicBezTo>
                  <a:pt x="117004" y="53670"/>
                  <a:pt x="119800" y="55443"/>
                  <a:pt x="119800" y="60759"/>
                </a:cubicBezTo>
                <a:cubicBezTo>
                  <a:pt x="119800" y="64303"/>
                  <a:pt x="117004" y="68101"/>
                  <a:pt x="114209" y="68101"/>
                </a:cubicBezTo>
                <a:close/>
                <a:moveTo>
                  <a:pt x="74675" y="112658"/>
                </a:moveTo>
                <a:lnTo>
                  <a:pt x="74675" y="112658"/>
                </a:lnTo>
                <a:cubicBezTo>
                  <a:pt x="74675" y="116202"/>
                  <a:pt x="71880" y="119746"/>
                  <a:pt x="69084" y="119746"/>
                </a:cubicBezTo>
                <a:cubicBezTo>
                  <a:pt x="66289" y="119746"/>
                  <a:pt x="64891" y="117974"/>
                  <a:pt x="63494" y="114430"/>
                </a:cubicBezTo>
                <a:lnTo>
                  <a:pt x="63494" y="114430"/>
                </a:lnTo>
                <a:cubicBezTo>
                  <a:pt x="56505" y="91139"/>
                  <a:pt x="56505" y="91139"/>
                  <a:pt x="56505" y="91139"/>
                </a:cubicBezTo>
                <a:cubicBezTo>
                  <a:pt x="18369" y="91139"/>
                  <a:pt x="18369" y="91139"/>
                  <a:pt x="18369" y="91139"/>
                </a:cubicBezTo>
                <a:cubicBezTo>
                  <a:pt x="9783" y="114430"/>
                  <a:pt x="9783" y="114430"/>
                  <a:pt x="9783" y="114430"/>
                </a:cubicBezTo>
                <a:lnTo>
                  <a:pt x="9783" y="114430"/>
                </a:lnTo>
                <a:cubicBezTo>
                  <a:pt x="9783" y="117974"/>
                  <a:pt x="6988" y="119746"/>
                  <a:pt x="5590" y="119746"/>
                </a:cubicBezTo>
                <a:cubicBezTo>
                  <a:pt x="1397" y="119746"/>
                  <a:pt x="0" y="116202"/>
                  <a:pt x="0" y="112658"/>
                </a:cubicBezTo>
                <a:cubicBezTo>
                  <a:pt x="0" y="110886"/>
                  <a:pt x="0" y="110886"/>
                  <a:pt x="0" y="110886"/>
                </a:cubicBezTo>
                <a:lnTo>
                  <a:pt x="0" y="110886"/>
                </a:lnTo>
                <a:cubicBezTo>
                  <a:pt x="32346" y="5316"/>
                  <a:pt x="32346" y="5316"/>
                  <a:pt x="32346" y="5316"/>
                </a:cubicBezTo>
                <a:lnTo>
                  <a:pt x="32346" y="5316"/>
                </a:lnTo>
                <a:cubicBezTo>
                  <a:pt x="32346" y="1772"/>
                  <a:pt x="35141" y="0"/>
                  <a:pt x="36539" y="0"/>
                </a:cubicBezTo>
                <a:cubicBezTo>
                  <a:pt x="39534" y="0"/>
                  <a:pt x="40931" y="1772"/>
                  <a:pt x="42329" y="5316"/>
                </a:cubicBezTo>
                <a:lnTo>
                  <a:pt x="42329" y="5316"/>
                </a:lnTo>
                <a:cubicBezTo>
                  <a:pt x="74675" y="110886"/>
                  <a:pt x="74675" y="110886"/>
                  <a:pt x="74675" y="110886"/>
                </a:cubicBezTo>
                <a:lnTo>
                  <a:pt x="74675" y="110886"/>
                </a:lnTo>
                <a:cubicBezTo>
                  <a:pt x="74675" y="110886"/>
                  <a:pt x="74675" y="110886"/>
                  <a:pt x="74675" y="112658"/>
                </a:cubicBezTo>
                <a:close/>
                <a:moveTo>
                  <a:pt x="36539" y="26835"/>
                </a:moveTo>
                <a:lnTo>
                  <a:pt x="36539" y="26835"/>
                </a:lnTo>
                <a:cubicBezTo>
                  <a:pt x="22562" y="76962"/>
                  <a:pt x="22562" y="76962"/>
                  <a:pt x="22562" y="76962"/>
                </a:cubicBezTo>
                <a:cubicBezTo>
                  <a:pt x="52113" y="76962"/>
                  <a:pt x="52113" y="76962"/>
                  <a:pt x="52113" y="76962"/>
                </a:cubicBezTo>
                <a:lnTo>
                  <a:pt x="36539" y="268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99" name="Shape 4899"/>
          <p:cNvSpPr/>
          <p:nvPr/>
        </p:nvSpPr>
        <p:spPr>
          <a:xfrm>
            <a:off x="8281402" y="4598343"/>
            <a:ext cx="160858" cy="286277"/>
          </a:xfrm>
          <a:custGeom>
            <a:avLst/>
            <a:gdLst/>
            <a:ahLst/>
            <a:cxnLst/>
            <a:rect l="0" t="0" r="0" b="0"/>
            <a:pathLst>
              <a:path w="120000" h="120000" extrusionOk="0">
                <a:moveTo>
                  <a:pt x="117176" y="38073"/>
                </a:moveTo>
                <a:lnTo>
                  <a:pt x="117176" y="38073"/>
                </a:lnTo>
                <a:lnTo>
                  <a:pt x="117176" y="38073"/>
                </a:lnTo>
                <a:cubicBezTo>
                  <a:pt x="77294" y="60598"/>
                  <a:pt x="77294" y="60598"/>
                  <a:pt x="77294" y="60598"/>
                </a:cubicBezTo>
                <a:cubicBezTo>
                  <a:pt x="117176" y="83122"/>
                  <a:pt x="117176" y="83122"/>
                  <a:pt x="117176" y="83122"/>
                </a:cubicBezTo>
                <a:lnTo>
                  <a:pt x="117176" y="83122"/>
                </a:lnTo>
                <a:cubicBezTo>
                  <a:pt x="119647" y="83122"/>
                  <a:pt x="119647" y="84518"/>
                  <a:pt x="119647" y="85913"/>
                </a:cubicBezTo>
                <a:cubicBezTo>
                  <a:pt x="119647" y="87508"/>
                  <a:pt x="119647" y="88903"/>
                  <a:pt x="117176" y="90299"/>
                </a:cubicBezTo>
                <a:lnTo>
                  <a:pt x="117176" y="90299"/>
                </a:lnTo>
                <a:cubicBezTo>
                  <a:pt x="67411" y="118405"/>
                  <a:pt x="67411" y="118405"/>
                  <a:pt x="67411" y="118405"/>
                </a:cubicBezTo>
                <a:lnTo>
                  <a:pt x="67411" y="118405"/>
                </a:lnTo>
                <a:cubicBezTo>
                  <a:pt x="64941" y="119800"/>
                  <a:pt x="62470" y="119800"/>
                  <a:pt x="60000" y="119800"/>
                </a:cubicBezTo>
                <a:cubicBezTo>
                  <a:pt x="55058" y="119800"/>
                  <a:pt x="49764" y="118405"/>
                  <a:pt x="49764" y="114219"/>
                </a:cubicBezTo>
                <a:cubicBezTo>
                  <a:pt x="49764" y="76146"/>
                  <a:pt x="49764" y="76146"/>
                  <a:pt x="49764" y="76146"/>
                </a:cubicBezTo>
                <a:cubicBezTo>
                  <a:pt x="17294" y="94485"/>
                  <a:pt x="17294" y="94485"/>
                  <a:pt x="17294" y="94485"/>
                </a:cubicBezTo>
                <a:lnTo>
                  <a:pt x="17294" y="94485"/>
                </a:lnTo>
                <a:cubicBezTo>
                  <a:pt x="14823" y="95880"/>
                  <a:pt x="12352" y="95880"/>
                  <a:pt x="9882" y="95880"/>
                </a:cubicBezTo>
                <a:cubicBezTo>
                  <a:pt x="4941" y="95880"/>
                  <a:pt x="0" y="93089"/>
                  <a:pt x="0" y="90299"/>
                </a:cubicBezTo>
                <a:cubicBezTo>
                  <a:pt x="0" y="88903"/>
                  <a:pt x="0" y="87508"/>
                  <a:pt x="2470" y="85913"/>
                </a:cubicBezTo>
                <a:lnTo>
                  <a:pt x="2470" y="85913"/>
                </a:lnTo>
                <a:cubicBezTo>
                  <a:pt x="49764" y="60598"/>
                  <a:pt x="49764" y="60598"/>
                  <a:pt x="49764" y="60598"/>
                </a:cubicBezTo>
                <a:cubicBezTo>
                  <a:pt x="2470" y="33887"/>
                  <a:pt x="2470" y="33887"/>
                  <a:pt x="2470" y="33887"/>
                </a:cubicBezTo>
                <a:lnTo>
                  <a:pt x="2470" y="33887"/>
                </a:lnTo>
                <a:cubicBezTo>
                  <a:pt x="0" y="32491"/>
                  <a:pt x="0" y="31096"/>
                  <a:pt x="0" y="29700"/>
                </a:cubicBezTo>
                <a:cubicBezTo>
                  <a:pt x="0" y="26910"/>
                  <a:pt x="4941" y="23920"/>
                  <a:pt x="9882" y="23920"/>
                </a:cubicBezTo>
                <a:cubicBezTo>
                  <a:pt x="12352" y="23920"/>
                  <a:pt x="14823" y="25514"/>
                  <a:pt x="17294" y="26910"/>
                </a:cubicBezTo>
                <a:lnTo>
                  <a:pt x="17294" y="26910"/>
                </a:lnTo>
                <a:cubicBezTo>
                  <a:pt x="49764" y="45049"/>
                  <a:pt x="49764" y="45049"/>
                  <a:pt x="49764" y="45049"/>
                </a:cubicBezTo>
                <a:cubicBezTo>
                  <a:pt x="49764" y="5780"/>
                  <a:pt x="49764" y="5780"/>
                  <a:pt x="49764" y="5780"/>
                </a:cubicBezTo>
                <a:cubicBezTo>
                  <a:pt x="49764" y="2990"/>
                  <a:pt x="55058" y="0"/>
                  <a:pt x="60000" y="0"/>
                </a:cubicBezTo>
                <a:cubicBezTo>
                  <a:pt x="62470" y="0"/>
                  <a:pt x="64941" y="0"/>
                  <a:pt x="67411" y="1395"/>
                </a:cubicBezTo>
                <a:lnTo>
                  <a:pt x="67411" y="1395"/>
                </a:lnTo>
                <a:cubicBezTo>
                  <a:pt x="117176" y="29700"/>
                  <a:pt x="117176" y="29700"/>
                  <a:pt x="117176" y="29700"/>
                </a:cubicBezTo>
                <a:lnTo>
                  <a:pt x="117176" y="29700"/>
                </a:lnTo>
                <a:cubicBezTo>
                  <a:pt x="119647" y="31096"/>
                  <a:pt x="119647" y="32491"/>
                  <a:pt x="119647" y="33887"/>
                </a:cubicBezTo>
                <a:cubicBezTo>
                  <a:pt x="119647" y="35282"/>
                  <a:pt x="119647" y="36677"/>
                  <a:pt x="117176" y="38073"/>
                </a:cubicBezTo>
                <a:close/>
                <a:moveTo>
                  <a:pt x="69882" y="101461"/>
                </a:moveTo>
                <a:lnTo>
                  <a:pt x="69882" y="101461"/>
                </a:lnTo>
                <a:cubicBezTo>
                  <a:pt x="94941" y="85913"/>
                  <a:pt x="94941" y="85913"/>
                  <a:pt x="94941" y="85913"/>
                </a:cubicBezTo>
                <a:cubicBezTo>
                  <a:pt x="69882" y="71960"/>
                  <a:pt x="69882" y="71960"/>
                  <a:pt x="69882" y="71960"/>
                </a:cubicBezTo>
                <a:lnTo>
                  <a:pt x="69882" y="101461"/>
                </a:lnTo>
                <a:close/>
                <a:moveTo>
                  <a:pt x="69882" y="19734"/>
                </a:moveTo>
                <a:lnTo>
                  <a:pt x="69882" y="19734"/>
                </a:lnTo>
                <a:cubicBezTo>
                  <a:pt x="69882" y="48039"/>
                  <a:pt x="69882" y="48039"/>
                  <a:pt x="69882" y="48039"/>
                </a:cubicBezTo>
                <a:cubicBezTo>
                  <a:pt x="94941" y="33887"/>
                  <a:pt x="94941" y="33887"/>
                  <a:pt x="94941" y="33887"/>
                </a:cubicBezTo>
                <a:lnTo>
                  <a:pt x="69882" y="1973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0" name="Shape 4900"/>
          <p:cNvSpPr/>
          <p:nvPr/>
        </p:nvSpPr>
        <p:spPr>
          <a:xfrm>
            <a:off x="7754960" y="4633867"/>
            <a:ext cx="215172" cy="215229"/>
          </a:xfrm>
          <a:custGeom>
            <a:avLst/>
            <a:gdLst/>
            <a:ahLst/>
            <a:cxnLst/>
            <a:rect l="0" t="0" r="0" b="0"/>
            <a:pathLst>
              <a:path w="120000" h="120000" extrusionOk="0">
                <a:moveTo>
                  <a:pt x="93568" y="87947"/>
                </a:moveTo>
                <a:lnTo>
                  <a:pt x="93568" y="87947"/>
                </a:lnTo>
                <a:cubicBezTo>
                  <a:pt x="78502" y="103046"/>
                  <a:pt x="54185" y="104900"/>
                  <a:pt x="37533" y="91655"/>
                </a:cubicBezTo>
                <a:cubicBezTo>
                  <a:pt x="13215" y="116026"/>
                  <a:pt x="13215" y="116026"/>
                  <a:pt x="13215" y="116026"/>
                </a:cubicBezTo>
                <a:cubicBezTo>
                  <a:pt x="9515" y="119735"/>
                  <a:pt x="5814" y="119735"/>
                  <a:pt x="1850" y="116026"/>
                </a:cubicBezTo>
                <a:cubicBezTo>
                  <a:pt x="0" y="114172"/>
                  <a:pt x="0" y="108609"/>
                  <a:pt x="1850" y="104900"/>
                </a:cubicBezTo>
                <a:cubicBezTo>
                  <a:pt x="28017" y="80529"/>
                  <a:pt x="28017" y="80529"/>
                  <a:pt x="28017" y="80529"/>
                </a:cubicBezTo>
                <a:cubicBezTo>
                  <a:pt x="15066" y="63576"/>
                  <a:pt x="15066" y="39205"/>
                  <a:pt x="31718" y="24370"/>
                </a:cubicBezTo>
                <a:cubicBezTo>
                  <a:pt x="46784" y="9271"/>
                  <a:pt x="46784" y="9271"/>
                  <a:pt x="46784" y="9271"/>
                </a:cubicBezTo>
                <a:cubicBezTo>
                  <a:pt x="56035" y="20662"/>
                  <a:pt x="56035" y="20662"/>
                  <a:pt x="56035" y="20662"/>
                </a:cubicBezTo>
                <a:cubicBezTo>
                  <a:pt x="74801" y="1854"/>
                  <a:pt x="74801" y="1854"/>
                  <a:pt x="74801" y="1854"/>
                </a:cubicBezTo>
                <a:cubicBezTo>
                  <a:pt x="76651" y="0"/>
                  <a:pt x="82202" y="0"/>
                  <a:pt x="84052" y="1854"/>
                </a:cubicBezTo>
                <a:cubicBezTo>
                  <a:pt x="88017" y="5562"/>
                  <a:pt x="88017" y="9271"/>
                  <a:pt x="84052" y="13245"/>
                </a:cubicBezTo>
                <a:cubicBezTo>
                  <a:pt x="67400" y="29933"/>
                  <a:pt x="67400" y="29933"/>
                  <a:pt x="67400" y="29933"/>
                </a:cubicBezTo>
                <a:cubicBezTo>
                  <a:pt x="88017" y="50596"/>
                  <a:pt x="88017" y="50596"/>
                  <a:pt x="88017" y="50596"/>
                </a:cubicBezTo>
                <a:cubicBezTo>
                  <a:pt x="104669" y="33642"/>
                  <a:pt x="104669" y="33642"/>
                  <a:pt x="104669" y="33642"/>
                </a:cubicBezTo>
                <a:cubicBezTo>
                  <a:pt x="108370" y="31788"/>
                  <a:pt x="113920" y="31788"/>
                  <a:pt x="115770" y="33642"/>
                </a:cubicBezTo>
                <a:cubicBezTo>
                  <a:pt x="119735" y="37350"/>
                  <a:pt x="119735" y="41059"/>
                  <a:pt x="115770" y="45033"/>
                </a:cubicBezTo>
                <a:cubicBezTo>
                  <a:pt x="99118" y="61721"/>
                  <a:pt x="99118" y="61721"/>
                  <a:pt x="99118" y="61721"/>
                </a:cubicBezTo>
                <a:cubicBezTo>
                  <a:pt x="108370" y="73112"/>
                  <a:pt x="108370" y="73112"/>
                  <a:pt x="108370" y="73112"/>
                </a:cubicBezTo>
                <a:lnTo>
                  <a:pt x="93568" y="87947"/>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1" name="Shape 4901"/>
          <p:cNvSpPr/>
          <p:nvPr/>
        </p:nvSpPr>
        <p:spPr>
          <a:xfrm>
            <a:off x="4165951" y="5601354"/>
            <a:ext cx="265311" cy="265380"/>
          </a:xfrm>
          <a:custGeom>
            <a:avLst/>
            <a:gdLst/>
            <a:ahLst/>
            <a:cxnLst/>
            <a:rect l="0" t="0" r="0" b="0"/>
            <a:pathLst>
              <a:path w="120000" h="120000" extrusionOk="0">
                <a:moveTo>
                  <a:pt x="15026" y="106046"/>
                </a:moveTo>
                <a:lnTo>
                  <a:pt x="15026" y="106046"/>
                </a:lnTo>
                <a:cubicBezTo>
                  <a:pt x="13524" y="104543"/>
                  <a:pt x="13524" y="104543"/>
                  <a:pt x="13524" y="104543"/>
                </a:cubicBezTo>
                <a:cubicBezTo>
                  <a:pt x="0" y="91019"/>
                  <a:pt x="0" y="68264"/>
                  <a:pt x="13524" y="54525"/>
                </a:cubicBezTo>
                <a:cubicBezTo>
                  <a:pt x="54525" y="13524"/>
                  <a:pt x="54525" y="13524"/>
                  <a:pt x="54525" y="13524"/>
                </a:cubicBezTo>
                <a:cubicBezTo>
                  <a:pt x="68264" y="0"/>
                  <a:pt x="91019" y="0"/>
                  <a:pt x="104543" y="13524"/>
                </a:cubicBezTo>
                <a:cubicBezTo>
                  <a:pt x="106046" y="15026"/>
                  <a:pt x="106046" y="15026"/>
                  <a:pt x="106046" y="15026"/>
                </a:cubicBezTo>
                <a:cubicBezTo>
                  <a:pt x="119785" y="28765"/>
                  <a:pt x="119785" y="51520"/>
                  <a:pt x="106046" y="65044"/>
                </a:cubicBezTo>
                <a:cubicBezTo>
                  <a:pt x="65259" y="106046"/>
                  <a:pt x="65259" y="106046"/>
                  <a:pt x="65259" y="106046"/>
                </a:cubicBezTo>
                <a:cubicBezTo>
                  <a:pt x="51520" y="119785"/>
                  <a:pt x="28765" y="119785"/>
                  <a:pt x="15026" y="106046"/>
                </a:cubicBezTo>
                <a:close/>
                <a:moveTo>
                  <a:pt x="77280" y="77280"/>
                </a:moveTo>
                <a:lnTo>
                  <a:pt x="77280" y="77280"/>
                </a:lnTo>
                <a:cubicBezTo>
                  <a:pt x="42504" y="42289"/>
                  <a:pt x="42504" y="42289"/>
                  <a:pt x="42504" y="42289"/>
                </a:cubicBezTo>
                <a:cubicBezTo>
                  <a:pt x="21252" y="63542"/>
                  <a:pt x="21252" y="63542"/>
                  <a:pt x="21252" y="63542"/>
                </a:cubicBezTo>
                <a:cubicBezTo>
                  <a:pt x="12021" y="72772"/>
                  <a:pt x="12021" y="87799"/>
                  <a:pt x="21252" y="97030"/>
                </a:cubicBezTo>
                <a:cubicBezTo>
                  <a:pt x="22754" y="98533"/>
                  <a:pt x="22754" y="98533"/>
                  <a:pt x="22754" y="98533"/>
                </a:cubicBezTo>
                <a:cubicBezTo>
                  <a:pt x="31771" y="107549"/>
                  <a:pt x="47012" y="107549"/>
                  <a:pt x="56028" y="98533"/>
                </a:cubicBezTo>
                <a:lnTo>
                  <a:pt x="77280" y="7728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2" name="Shape 4902"/>
          <p:cNvSpPr/>
          <p:nvPr/>
        </p:nvSpPr>
        <p:spPr>
          <a:xfrm>
            <a:off x="3706358" y="5607623"/>
            <a:ext cx="181747" cy="250753"/>
          </a:xfrm>
          <a:custGeom>
            <a:avLst/>
            <a:gdLst/>
            <a:ahLst/>
            <a:cxnLst/>
            <a:rect l="0" t="0" r="0" b="0"/>
            <a:pathLst>
              <a:path w="120000" h="120000" extrusionOk="0">
                <a:moveTo>
                  <a:pt x="59843" y="119774"/>
                </a:moveTo>
                <a:lnTo>
                  <a:pt x="59843" y="119774"/>
                </a:lnTo>
                <a:cubicBezTo>
                  <a:pt x="28825" y="119774"/>
                  <a:pt x="0" y="100564"/>
                  <a:pt x="0" y="76610"/>
                </a:cubicBezTo>
                <a:cubicBezTo>
                  <a:pt x="0" y="54237"/>
                  <a:pt x="57650" y="0"/>
                  <a:pt x="57650" y="0"/>
                </a:cubicBezTo>
                <a:cubicBezTo>
                  <a:pt x="57650" y="0"/>
                  <a:pt x="119686" y="52655"/>
                  <a:pt x="119686" y="76610"/>
                </a:cubicBezTo>
                <a:cubicBezTo>
                  <a:pt x="119686" y="100564"/>
                  <a:pt x="90861" y="119774"/>
                  <a:pt x="59843" y="11977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3" name="Shape 4903"/>
          <p:cNvSpPr/>
          <p:nvPr/>
        </p:nvSpPr>
        <p:spPr>
          <a:xfrm>
            <a:off x="3154845" y="5607623"/>
            <a:ext cx="286201" cy="250753"/>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4" name="Shape 4904"/>
          <p:cNvSpPr/>
          <p:nvPr/>
        </p:nvSpPr>
        <p:spPr>
          <a:xfrm>
            <a:off x="2655559" y="5590906"/>
            <a:ext cx="286203" cy="286275"/>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438"/>
                  <a:pt x="59202" y="108438"/>
                </a:cubicBezTo>
                <a:cubicBezTo>
                  <a:pt x="85913" y="108438"/>
                  <a:pt x="108438" y="87508"/>
                  <a:pt x="108438" y="60598"/>
                </a:cubicBezTo>
                <a:cubicBezTo>
                  <a:pt x="108438" y="33887"/>
                  <a:pt x="85913" y="11362"/>
                  <a:pt x="59202" y="11362"/>
                </a:cubicBezTo>
                <a:close/>
                <a:moveTo>
                  <a:pt x="59202" y="95880"/>
                </a:moveTo>
                <a:lnTo>
                  <a:pt x="59202" y="95880"/>
                </a:lnTo>
                <a:cubicBezTo>
                  <a:pt x="39468" y="95880"/>
                  <a:pt x="23920" y="80332"/>
                  <a:pt x="23920" y="60598"/>
                </a:cubicBezTo>
                <a:cubicBezTo>
                  <a:pt x="23920" y="40863"/>
                  <a:pt x="39468" y="23920"/>
                  <a:pt x="59202" y="23920"/>
                </a:cubicBezTo>
                <a:cubicBezTo>
                  <a:pt x="78936" y="23920"/>
                  <a:pt x="95880" y="40863"/>
                  <a:pt x="95880" y="60598"/>
                </a:cubicBezTo>
                <a:cubicBezTo>
                  <a:pt x="95880" y="80332"/>
                  <a:pt x="78936" y="95880"/>
                  <a:pt x="59202" y="95880"/>
                </a:cubicBezTo>
                <a:close/>
                <a:moveTo>
                  <a:pt x="59202" y="35282"/>
                </a:moveTo>
                <a:lnTo>
                  <a:pt x="59202" y="35282"/>
                </a:lnTo>
                <a:cubicBezTo>
                  <a:pt x="46445" y="35282"/>
                  <a:pt x="35282" y="46445"/>
                  <a:pt x="35282" y="60598"/>
                </a:cubicBezTo>
                <a:cubicBezTo>
                  <a:pt x="35282" y="73355"/>
                  <a:pt x="46445" y="84518"/>
                  <a:pt x="59202" y="84518"/>
                </a:cubicBezTo>
                <a:cubicBezTo>
                  <a:pt x="73355" y="84518"/>
                  <a:pt x="84518" y="73355"/>
                  <a:pt x="84518" y="60598"/>
                </a:cubicBezTo>
                <a:cubicBezTo>
                  <a:pt x="84518" y="46445"/>
                  <a:pt x="73355" y="35282"/>
                  <a:pt x="59202" y="35282"/>
                </a:cubicBezTo>
                <a:close/>
                <a:moveTo>
                  <a:pt x="59202" y="71960"/>
                </a:moveTo>
                <a:lnTo>
                  <a:pt x="59202" y="71960"/>
                </a:lnTo>
                <a:cubicBezTo>
                  <a:pt x="53621" y="71960"/>
                  <a:pt x="47840" y="66378"/>
                  <a:pt x="47840" y="60598"/>
                </a:cubicBezTo>
                <a:cubicBezTo>
                  <a:pt x="47840" y="53621"/>
                  <a:pt x="53621" y="49435"/>
                  <a:pt x="59202" y="49435"/>
                </a:cubicBezTo>
                <a:cubicBezTo>
                  <a:pt x="66179" y="49435"/>
                  <a:pt x="70564" y="53621"/>
                  <a:pt x="70564" y="60598"/>
                </a:cubicBezTo>
                <a:cubicBezTo>
                  <a:pt x="70564" y="66378"/>
                  <a:pt x="66179" y="71960"/>
                  <a:pt x="59202" y="7196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5" name="Shape 4905"/>
          <p:cNvSpPr/>
          <p:nvPr/>
        </p:nvSpPr>
        <p:spPr>
          <a:xfrm>
            <a:off x="2154184" y="5590906"/>
            <a:ext cx="288291" cy="286275"/>
          </a:xfrm>
          <a:custGeom>
            <a:avLst/>
            <a:gdLst/>
            <a:ahLst/>
            <a:cxnLst/>
            <a:rect l="0" t="0" r="0" b="0"/>
            <a:pathLst>
              <a:path w="120000" h="120000" extrusionOk="0">
                <a:moveTo>
                  <a:pt x="114285" y="66378"/>
                </a:moveTo>
                <a:lnTo>
                  <a:pt x="114285" y="66378"/>
                </a:lnTo>
                <a:cubicBezTo>
                  <a:pt x="98916" y="66378"/>
                  <a:pt x="98916" y="66378"/>
                  <a:pt x="98916" y="66378"/>
                </a:cubicBezTo>
                <a:cubicBezTo>
                  <a:pt x="96157" y="66378"/>
                  <a:pt x="93399" y="63388"/>
                  <a:pt x="93399" y="60598"/>
                </a:cubicBezTo>
                <a:cubicBezTo>
                  <a:pt x="93399" y="56411"/>
                  <a:pt x="96157" y="55016"/>
                  <a:pt x="98916" y="55016"/>
                </a:cubicBezTo>
                <a:cubicBezTo>
                  <a:pt x="114285" y="55016"/>
                  <a:pt x="114285" y="55016"/>
                  <a:pt x="114285" y="55016"/>
                </a:cubicBezTo>
                <a:cubicBezTo>
                  <a:pt x="117044" y="55016"/>
                  <a:pt x="119802" y="56411"/>
                  <a:pt x="119802" y="60598"/>
                </a:cubicBezTo>
                <a:cubicBezTo>
                  <a:pt x="119802" y="63388"/>
                  <a:pt x="117044" y="66378"/>
                  <a:pt x="114285" y="66378"/>
                </a:cubicBezTo>
                <a:close/>
                <a:moveTo>
                  <a:pt x="103054" y="23920"/>
                </a:moveTo>
                <a:lnTo>
                  <a:pt x="103054" y="23920"/>
                </a:lnTo>
                <a:cubicBezTo>
                  <a:pt x="92019" y="35282"/>
                  <a:pt x="92019" y="35282"/>
                  <a:pt x="92019" y="35282"/>
                </a:cubicBezTo>
                <a:lnTo>
                  <a:pt x="92019" y="35282"/>
                </a:lnTo>
                <a:cubicBezTo>
                  <a:pt x="90443" y="36677"/>
                  <a:pt x="89064" y="38073"/>
                  <a:pt x="87684" y="38073"/>
                </a:cubicBezTo>
                <a:cubicBezTo>
                  <a:pt x="84926" y="38073"/>
                  <a:pt x="82167" y="35282"/>
                  <a:pt x="82167" y="32491"/>
                </a:cubicBezTo>
                <a:cubicBezTo>
                  <a:pt x="82167" y="31096"/>
                  <a:pt x="82167" y="29700"/>
                  <a:pt x="83546" y="28305"/>
                </a:cubicBezTo>
                <a:lnTo>
                  <a:pt x="83546" y="28305"/>
                </a:lnTo>
                <a:cubicBezTo>
                  <a:pt x="94778" y="16943"/>
                  <a:pt x="94778" y="16943"/>
                  <a:pt x="94778" y="16943"/>
                </a:cubicBezTo>
                <a:lnTo>
                  <a:pt x="94778" y="16943"/>
                </a:lnTo>
                <a:cubicBezTo>
                  <a:pt x="96157" y="15548"/>
                  <a:pt x="97536" y="15548"/>
                  <a:pt x="98916" y="15548"/>
                </a:cubicBezTo>
                <a:cubicBezTo>
                  <a:pt x="101674" y="15548"/>
                  <a:pt x="104433" y="16943"/>
                  <a:pt x="104433" y="21129"/>
                </a:cubicBezTo>
                <a:cubicBezTo>
                  <a:pt x="104433" y="22524"/>
                  <a:pt x="104433" y="23920"/>
                  <a:pt x="103054" y="23920"/>
                </a:cubicBezTo>
                <a:close/>
                <a:moveTo>
                  <a:pt x="59901" y="119800"/>
                </a:moveTo>
                <a:lnTo>
                  <a:pt x="59901" y="119800"/>
                </a:lnTo>
                <a:cubicBezTo>
                  <a:pt x="57142" y="119800"/>
                  <a:pt x="54384" y="118405"/>
                  <a:pt x="54384" y="114219"/>
                </a:cubicBezTo>
                <a:cubicBezTo>
                  <a:pt x="54384" y="100066"/>
                  <a:pt x="54384" y="100066"/>
                  <a:pt x="54384" y="100066"/>
                </a:cubicBezTo>
                <a:cubicBezTo>
                  <a:pt x="54384" y="95880"/>
                  <a:pt x="57142" y="94485"/>
                  <a:pt x="59901" y="94485"/>
                </a:cubicBezTo>
                <a:cubicBezTo>
                  <a:pt x="62660" y="94485"/>
                  <a:pt x="65418" y="95880"/>
                  <a:pt x="65418" y="100066"/>
                </a:cubicBezTo>
                <a:cubicBezTo>
                  <a:pt x="65418" y="114219"/>
                  <a:pt x="65418" y="114219"/>
                  <a:pt x="65418" y="114219"/>
                </a:cubicBezTo>
                <a:cubicBezTo>
                  <a:pt x="65418" y="118405"/>
                  <a:pt x="62660" y="119800"/>
                  <a:pt x="59901" y="119800"/>
                </a:cubicBezTo>
                <a:close/>
                <a:moveTo>
                  <a:pt x="59901" y="26910"/>
                </a:moveTo>
                <a:lnTo>
                  <a:pt x="59901" y="26910"/>
                </a:lnTo>
                <a:cubicBezTo>
                  <a:pt x="57142" y="26910"/>
                  <a:pt x="54384" y="23920"/>
                  <a:pt x="54384" y="21129"/>
                </a:cubicBezTo>
                <a:cubicBezTo>
                  <a:pt x="54384" y="5780"/>
                  <a:pt x="54384" y="5780"/>
                  <a:pt x="54384" y="5780"/>
                </a:cubicBezTo>
                <a:cubicBezTo>
                  <a:pt x="54384" y="2990"/>
                  <a:pt x="57142" y="0"/>
                  <a:pt x="59901" y="0"/>
                </a:cubicBezTo>
                <a:cubicBezTo>
                  <a:pt x="62660" y="0"/>
                  <a:pt x="65418" y="2990"/>
                  <a:pt x="65418" y="5780"/>
                </a:cubicBezTo>
                <a:cubicBezTo>
                  <a:pt x="65418" y="21129"/>
                  <a:pt x="65418" y="21129"/>
                  <a:pt x="65418" y="21129"/>
                </a:cubicBezTo>
                <a:cubicBezTo>
                  <a:pt x="65418" y="23920"/>
                  <a:pt x="62660" y="26910"/>
                  <a:pt x="59901" y="26910"/>
                </a:cubicBezTo>
                <a:close/>
                <a:moveTo>
                  <a:pt x="36256" y="91694"/>
                </a:moveTo>
                <a:lnTo>
                  <a:pt x="36256" y="91694"/>
                </a:lnTo>
                <a:cubicBezTo>
                  <a:pt x="25024" y="102857"/>
                  <a:pt x="25024" y="102857"/>
                  <a:pt x="25024" y="102857"/>
                </a:cubicBezTo>
                <a:lnTo>
                  <a:pt x="25024" y="102857"/>
                </a:lnTo>
                <a:cubicBezTo>
                  <a:pt x="23645" y="104252"/>
                  <a:pt x="22266" y="105647"/>
                  <a:pt x="20886" y="105647"/>
                </a:cubicBezTo>
                <a:cubicBezTo>
                  <a:pt x="18128" y="105647"/>
                  <a:pt x="15369" y="102857"/>
                  <a:pt x="15369" y="100066"/>
                </a:cubicBezTo>
                <a:cubicBezTo>
                  <a:pt x="15369" y="98671"/>
                  <a:pt x="15369" y="97275"/>
                  <a:pt x="16748" y="95880"/>
                </a:cubicBezTo>
                <a:lnTo>
                  <a:pt x="16748" y="95880"/>
                </a:lnTo>
                <a:cubicBezTo>
                  <a:pt x="27783" y="84518"/>
                  <a:pt x="27783" y="84518"/>
                  <a:pt x="27783" y="84518"/>
                </a:cubicBezTo>
                <a:lnTo>
                  <a:pt x="27783" y="84518"/>
                </a:lnTo>
                <a:cubicBezTo>
                  <a:pt x="29359" y="83122"/>
                  <a:pt x="30738" y="83122"/>
                  <a:pt x="32118" y="83122"/>
                </a:cubicBezTo>
                <a:cubicBezTo>
                  <a:pt x="34876" y="83122"/>
                  <a:pt x="37635" y="84518"/>
                  <a:pt x="37635" y="88903"/>
                </a:cubicBezTo>
                <a:cubicBezTo>
                  <a:pt x="37635" y="90299"/>
                  <a:pt x="37635" y="91694"/>
                  <a:pt x="36256" y="91694"/>
                </a:cubicBezTo>
                <a:close/>
                <a:moveTo>
                  <a:pt x="32118" y="38073"/>
                </a:moveTo>
                <a:lnTo>
                  <a:pt x="32118" y="38073"/>
                </a:lnTo>
                <a:cubicBezTo>
                  <a:pt x="30738" y="38073"/>
                  <a:pt x="29359" y="36677"/>
                  <a:pt x="27783" y="35282"/>
                </a:cubicBezTo>
                <a:lnTo>
                  <a:pt x="27783" y="35282"/>
                </a:lnTo>
                <a:cubicBezTo>
                  <a:pt x="16748" y="23920"/>
                  <a:pt x="16748" y="23920"/>
                  <a:pt x="16748" y="23920"/>
                </a:cubicBezTo>
                <a:lnTo>
                  <a:pt x="16748" y="23920"/>
                </a:lnTo>
                <a:cubicBezTo>
                  <a:pt x="15369" y="23920"/>
                  <a:pt x="15369" y="22524"/>
                  <a:pt x="15369" y="21129"/>
                </a:cubicBezTo>
                <a:cubicBezTo>
                  <a:pt x="15369" y="16943"/>
                  <a:pt x="18128" y="15548"/>
                  <a:pt x="20886" y="15548"/>
                </a:cubicBezTo>
                <a:cubicBezTo>
                  <a:pt x="22266" y="15548"/>
                  <a:pt x="23645" y="15548"/>
                  <a:pt x="25024" y="16943"/>
                </a:cubicBezTo>
                <a:lnTo>
                  <a:pt x="25024" y="16943"/>
                </a:lnTo>
                <a:cubicBezTo>
                  <a:pt x="36256" y="28305"/>
                  <a:pt x="36256" y="28305"/>
                  <a:pt x="36256" y="28305"/>
                </a:cubicBezTo>
                <a:lnTo>
                  <a:pt x="36256" y="28305"/>
                </a:lnTo>
                <a:cubicBezTo>
                  <a:pt x="37635" y="29700"/>
                  <a:pt x="37635" y="31096"/>
                  <a:pt x="37635" y="32491"/>
                </a:cubicBezTo>
                <a:cubicBezTo>
                  <a:pt x="37635" y="35282"/>
                  <a:pt x="34876" y="38073"/>
                  <a:pt x="32118" y="38073"/>
                </a:cubicBezTo>
                <a:close/>
                <a:moveTo>
                  <a:pt x="26403" y="60598"/>
                </a:moveTo>
                <a:lnTo>
                  <a:pt x="26403" y="60598"/>
                </a:lnTo>
                <a:cubicBezTo>
                  <a:pt x="26403" y="63388"/>
                  <a:pt x="23645" y="66378"/>
                  <a:pt x="20886" y="66378"/>
                </a:cubicBezTo>
                <a:cubicBezTo>
                  <a:pt x="5517" y="66378"/>
                  <a:pt x="5517" y="66378"/>
                  <a:pt x="5517" y="66378"/>
                </a:cubicBezTo>
                <a:cubicBezTo>
                  <a:pt x="2758" y="66378"/>
                  <a:pt x="0" y="63388"/>
                  <a:pt x="0" y="60598"/>
                </a:cubicBezTo>
                <a:cubicBezTo>
                  <a:pt x="0" y="56411"/>
                  <a:pt x="2758" y="55016"/>
                  <a:pt x="5517" y="55016"/>
                </a:cubicBezTo>
                <a:cubicBezTo>
                  <a:pt x="20886" y="55016"/>
                  <a:pt x="20886" y="55016"/>
                  <a:pt x="20886" y="55016"/>
                </a:cubicBezTo>
                <a:cubicBezTo>
                  <a:pt x="23645" y="55016"/>
                  <a:pt x="26403" y="56411"/>
                  <a:pt x="26403" y="60598"/>
                </a:cubicBezTo>
                <a:close/>
                <a:moveTo>
                  <a:pt x="87684" y="83122"/>
                </a:moveTo>
                <a:lnTo>
                  <a:pt x="87684" y="83122"/>
                </a:lnTo>
                <a:cubicBezTo>
                  <a:pt x="89064" y="83122"/>
                  <a:pt x="90443" y="83122"/>
                  <a:pt x="92019" y="84518"/>
                </a:cubicBezTo>
                <a:lnTo>
                  <a:pt x="92019" y="84518"/>
                </a:lnTo>
                <a:cubicBezTo>
                  <a:pt x="103054" y="95880"/>
                  <a:pt x="103054" y="95880"/>
                  <a:pt x="103054" y="95880"/>
                </a:cubicBezTo>
                <a:lnTo>
                  <a:pt x="103054" y="95880"/>
                </a:lnTo>
                <a:cubicBezTo>
                  <a:pt x="104433" y="97275"/>
                  <a:pt x="104433" y="98671"/>
                  <a:pt x="104433" y="100066"/>
                </a:cubicBezTo>
                <a:cubicBezTo>
                  <a:pt x="104433" y="102857"/>
                  <a:pt x="101674" y="105647"/>
                  <a:pt x="98916" y="105647"/>
                </a:cubicBezTo>
                <a:cubicBezTo>
                  <a:pt x="97536" y="105647"/>
                  <a:pt x="96157" y="104252"/>
                  <a:pt x="94778" y="102857"/>
                </a:cubicBezTo>
                <a:lnTo>
                  <a:pt x="94778" y="102857"/>
                </a:lnTo>
                <a:cubicBezTo>
                  <a:pt x="83546" y="91694"/>
                  <a:pt x="83546" y="91694"/>
                  <a:pt x="83546" y="91694"/>
                </a:cubicBezTo>
                <a:lnTo>
                  <a:pt x="83546" y="91694"/>
                </a:lnTo>
                <a:cubicBezTo>
                  <a:pt x="82167" y="91694"/>
                  <a:pt x="82167" y="90299"/>
                  <a:pt x="82167" y="88903"/>
                </a:cubicBezTo>
                <a:cubicBezTo>
                  <a:pt x="82167" y="84518"/>
                  <a:pt x="84926" y="83122"/>
                  <a:pt x="87684" y="831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6" name="Shape 4906"/>
          <p:cNvSpPr/>
          <p:nvPr/>
        </p:nvSpPr>
        <p:spPr>
          <a:xfrm>
            <a:off x="1654899" y="5590906"/>
            <a:ext cx="286201" cy="286275"/>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438"/>
                  <a:pt x="60598" y="108438"/>
                </a:cubicBezTo>
                <a:cubicBezTo>
                  <a:pt x="87308" y="108438"/>
                  <a:pt x="108438" y="87508"/>
                  <a:pt x="108438" y="60598"/>
                </a:cubicBezTo>
                <a:cubicBezTo>
                  <a:pt x="108438" y="33887"/>
                  <a:pt x="87308" y="11362"/>
                  <a:pt x="60598" y="11362"/>
                </a:cubicBezTo>
                <a:close/>
                <a:moveTo>
                  <a:pt x="60598" y="85913"/>
                </a:moveTo>
                <a:lnTo>
                  <a:pt x="60598" y="85913"/>
                </a:lnTo>
                <a:cubicBezTo>
                  <a:pt x="45049" y="85913"/>
                  <a:pt x="49235" y="70564"/>
                  <a:pt x="49235" y="70564"/>
                </a:cubicBezTo>
                <a:cubicBezTo>
                  <a:pt x="60598" y="29700"/>
                  <a:pt x="60598" y="29700"/>
                  <a:pt x="60598" y="29700"/>
                </a:cubicBezTo>
                <a:cubicBezTo>
                  <a:pt x="70365" y="70564"/>
                  <a:pt x="70365" y="70564"/>
                  <a:pt x="70365" y="70564"/>
                </a:cubicBezTo>
                <a:cubicBezTo>
                  <a:pt x="74750" y="85913"/>
                  <a:pt x="60598" y="85913"/>
                  <a:pt x="60598"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7" name="Shape 4907"/>
          <p:cNvSpPr/>
          <p:nvPr/>
        </p:nvSpPr>
        <p:spPr>
          <a:xfrm>
            <a:off x="10220052" y="4098928"/>
            <a:ext cx="286201" cy="286275"/>
          </a:xfrm>
          <a:custGeom>
            <a:avLst/>
            <a:gdLst/>
            <a:ahLst/>
            <a:cxnLst/>
            <a:rect l="0" t="0" r="0" b="0"/>
            <a:pathLst>
              <a:path w="120000" h="120000" extrusionOk="0">
                <a:moveTo>
                  <a:pt x="98671" y="119800"/>
                </a:moveTo>
                <a:lnTo>
                  <a:pt x="98671" y="119800"/>
                </a:lnTo>
                <a:cubicBezTo>
                  <a:pt x="98671" y="64784"/>
                  <a:pt x="55016" y="19734"/>
                  <a:pt x="0" y="19734"/>
                </a:cubicBezTo>
                <a:cubicBezTo>
                  <a:pt x="0" y="0"/>
                  <a:pt x="0" y="0"/>
                  <a:pt x="0" y="0"/>
                </a:cubicBezTo>
                <a:cubicBezTo>
                  <a:pt x="66179" y="0"/>
                  <a:pt x="119800" y="53621"/>
                  <a:pt x="119800" y="119800"/>
                </a:cubicBezTo>
                <a:lnTo>
                  <a:pt x="98671" y="119800"/>
                </a:lnTo>
                <a:close/>
                <a:moveTo>
                  <a:pt x="76146" y="119800"/>
                </a:moveTo>
                <a:lnTo>
                  <a:pt x="76146" y="119800"/>
                </a:lnTo>
                <a:cubicBezTo>
                  <a:pt x="56411" y="119800"/>
                  <a:pt x="56411" y="119800"/>
                  <a:pt x="56411" y="119800"/>
                </a:cubicBezTo>
                <a:cubicBezTo>
                  <a:pt x="56411" y="88903"/>
                  <a:pt x="30897" y="63388"/>
                  <a:pt x="0" y="63388"/>
                </a:cubicBezTo>
                <a:cubicBezTo>
                  <a:pt x="0" y="42259"/>
                  <a:pt x="0" y="42259"/>
                  <a:pt x="0" y="42259"/>
                </a:cubicBezTo>
                <a:cubicBezTo>
                  <a:pt x="42259" y="42259"/>
                  <a:pt x="76146" y="77541"/>
                  <a:pt x="76146" y="119800"/>
                </a:cubicBezTo>
                <a:close/>
                <a:moveTo>
                  <a:pt x="14152" y="90299"/>
                </a:moveTo>
                <a:lnTo>
                  <a:pt x="14152" y="90299"/>
                </a:lnTo>
                <a:cubicBezTo>
                  <a:pt x="22524" y="90299"/>
                  <a:pt x="29501" y="95880"/>
                  <a:pt x="29501" y="104252"/>
                </a:cubicBezTo>
                <a:cubicBezTo>
                  <a:pt x="29501" y="112823"/>
                  <a:pt x="22524" y="119800"/>
                  <a:pt x="14152" y="119800"/>
                </a:cubicBezTo>
                <a:cubicBezTo>
                  <a:pt x="5581" y="119800"/>
                  <a:pt x="0" y="112823"/>
                  <a:pt x="0" y="104252"/>
                </a:cubicBezTo>
                <a:cubicBezTo>
                  <a:pt x="0" y="95880"/>
                  <a:pt x="5581" y="90299"/>
                  <a:pt x="14152" y="90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8" name="Shape 4908"/>
          <p:cNvSpPr/>
          <p:nvPr/>
        </p:nvSpPr>
        <p:spPr>
          <a:xfrm>
            <a:off x="9731211" y="4111465"/>
            <a:ext cx="261132" cy="259110"/>
          </a:xfrm>
          <a:custGeom>
            <a:avLst/>
            <a:gdLst/>
            <a:ahLst/>
            <a:cxnLst/>
            <a:rect l="0" t="0" r="0" b="0"/>
            <a:pathLst>
              <a:path w="120000" h="120000" extrusionOk="0">
                <a:moveTo>
                  <a:pt x="113695" y="43516"/>
                </a:moveTo>
                <a:lnTo>
                  <a:pt x="113695" y="43516"/>
                </a:lnTo>
                <a:cubicBezTo>
                  <a:pt x="92173" y="43516"/>
                  <a:pt x="92173" y="43516"/>
                  <a:pt x="92173" y="43516"/>
                </a:cubicBezTo>
                <a:cubicBezTo>
                  <a:pt x="84565" y="76263"/>
                  <a:pt x="84565" y="76263"/>
                  <a:pt x="84565" y="76263"/>
                </a:cubicBezTo>
                <a:cubicBezTo>
                  <a:pt x="101521" y="76263"/>
                  <a:pt x="101521" y="76263"/>
                  <a:pt x="101521" y="76263"/>
                </a:cubicBezTo>
                <a:cubicBezTo>
                  <a:pt x="104565" y="76263"/>
                  <a:pt x="107608" y="79340"/>
                  <a:pt x="107608" y="82417"/>
                </a:cubicBezTo>
                <a:cubicBezTo>
                  <a:pt x="107608" y="85494"/>
                  <a:pt x="104565" y="88571"/>
                  <a:pt x="101521" y="88571"/>
                </a:cubicBezTo>
                <a:cubicBezTo>
                  <a:pt x="81521" y="88571"/>
                  <a:pt x="81521" y="88571"/>
                  <a:pt x="81521" y="88571"/>
                </a:cubicBezTo>
                <a:cubicBezTo>
                  <a:pt x="76956" y="114945"/>
                  <a:pt x="76956" y="114945"/>
                  <a:pt x="76956" y="114945"/>
                </a:cubicBezTo>
                <a:lnTo>
                  <a:pt x="76956" y="114945"/>
                </a:lnTo>
                <a:cubicBezTo>
                  <a:pt x="75434" y="118241"/>
                  <a:pt x="73695" y="119780"/>
                  <a:pt x="70652" y="119780"/>
                </a:cubicBezTo>
                <a:cubicBezTo>
                  <a:pt x="66086" y="119780"/>
                  <a:pt x="64565" y="116703"/>
                  <a:pt x="64565" y="113406"/>
                </a:cubicBezTo>
                <a:lnTo>
                  <a:pt x="64565" y="111868"/>
                </a:lnTo>
                <a:lnTo>
                  <a:pt x="64565" y="111868"/>
                </a:lnTo>
                <a:cubicBezTo>
                  <a:pt x="69130" y="88571"/>
                  <a:pt x="69130" y="88571"/>
                  <a:pt x="69130" y="88571"/>
                </a:cubicBezTo>
                <a:cubicBezTo>
                  <a:pt x="36956" y="88571"/>
                  <a:pt x="36956" y="88571"/>
                  <a:pt x="36956" y="88571"/>
                </a:cubicBezTo>
                <a:cubicBezTo>
                  <a:pt x="30652" y="114945"/>
                  <a:pt x="30652" y="114945"/>
                  <a:pt x="30652" y="114945"/>
                </a:cubicBezTo>
                <a:lnTo>
                  <a:pt x="30652" y="114945"/>
                </a:lnTo>
                <a:cubicBezTo>
                  <a:pt x="30652" y="118241"/>
                  <a:pt x="27608" y="119780"/>
                  <a:pt x="24565" y="119780"/>
                </a:cubicBezTo>
                <a:cubicBezTo>
                  <a:pt x="21521" y="119780"/>
                  <a:pt x="18478" y="116703"/>
                  <a:pt x="18478" y="113406"/>
                </a:cubicBezTo>
                <a:lnTo>
                  <a:pt x="18478" y="111868"/>
                </a:lnTo>
                <a:lnTo>
                  <a:pt x="18478" y="111868"/>
                </a:lnTo>
                <a:cubicBezTo>
                  <a:pt x="24565" y="88571"/>
                  <a:pt x="24565" y="88571"/>
                  <a:pt x="24565" y="88571"/>
                </a:cubicBezTo>
                <a:cubicBezTo>
                  <a:pt x="6086" y="88571"/>
                  <a:pt x="6086" y="88571"/>
                  <a:pt x="6086" y="88571"/>
                </a:cubicBezTo>
                <a:cubicBezTo>
                  <a:pt x="3043" y="88571"/>
                  <a:pt x="0" y="85494"/>
                  <a:pt x="0" y="82417"/>
                </a:cubicBezTo>
                <a:cubicBezTo>
                  <a:pt x="0" y="79340"/>
                  <a:pt x="3043" y="76263"/>
                  <a:pt x="6086" y="76263"/>
                </a:cubicBezTo>
                <a:cubicBezTo>
                  <a:pt x="27608" y="76263"/>
                  <a:pt x="27608" y="76263"/>
                  <a:pt x="27608" y="76263"/>
                </a:cubicBezTo>
                <a:cubicBezTo>
                  <a:pt x="35434" y="43516"/>
                  <a:pt x="35434" y="43516"/>
                  <a:pt x="35434" y="43516"/>
                </a:cubicBezTo>
                <a:cubicBezTo>
                  <a:pt x="18478" y="43516"/>
                  <a:pt x="18478" y="43516"/>
                  <a:pt x="18478" y="43516"/>
                </a:cubicBezTo>
                <a:cubicBezTo>
                  <a:pt x="15434" y="43516"/>
                  <a:pt x="12391" y="40439"/>
                  <a:pt x="12391" y="37362"/>
                </a:cubicBezTo>
                <a:cubicBezTo>
                  <a:pt x="12391" y="32747"/>
                  <a:pt x="15434" y="31208"/>
                  <a:pt x="18478" y="31208"/>
                </a:cubicBezTo>
                <a:cubicBezTo>
                  <a:pt x="38478" y="31208"/>
                  <a:pt x="38478" y="31208"/>
                  <a:pt x="38478" y="31208"/>
                </a:cubicBezTo>
                <a:cubicBezTo>
                  <a:pt x="43043" y="4835"/>
                  <a:pt x="43043" y="4835"/>
                  <a:pt x="43043" y="4835"/>
                </a:cubicBezTo>
                <a:lnTo>
                  <a:pt x="43043" y="4835"/>
                </a:lnTo>
                <a:cubicBezTo>
                  <a:pt x="44565" y="1538"/>
                  <a:pt x="46086" y="0"/>
                  <a:pt x="49130" y="0"/>
                </a:cubicBezTo>
                <a:cubicBezTo>
                  <a:pt x="53913" y="0"/>
                  <a:pt x="55434" y="1538"/>
                  <a:pt x="55434" y="6373"/>
                </a:cubicBezTo>
                <a:cubicBezTo>
                  <a:pt x="55434" y="6373"/>
                  <a:pt x="55434" y="6373"/>
                  <a:pt x="55434" y="7912"/>
                </a:cubicBezTo>
                <a:lnTo>
                  <a:pt x="55434" y="7912"/>
                </a:lnTo>
                <a:cubicBezTo>
                  <a:pt x="50869" y="31208"/>
                  <a:pt x="50869" y="31208"/>
                  <a:pt x="50869" y="31208"/>
                </a:cubicBezTo>
                <a:cubicBezTo>
                  <a:pt x="83043" y="31208"/>
                  <a:pt x="83043" y="31208"/>
                  <a:pt x="83043" y="31208"/>
                </a:cubicBezTo>
                <a:cubicBezTo>
                  <a:pt x="89130" y="4835"/>
                  <a:pt x="89130" y="4835"/>
                  <a:pt x="89130" y="4835"/>
                </a:cubicBezTo>
                <a:lnTo>
                  <a:pt x="89130" y="4835"/>
                </a:lnTo>
                <a:cubicBezTo>
                  <a:pt x="89130" y="1538"/>
                  <a:pt x="92173" y="0"/>
                  <a:pt x="95217" y="0"/>
                </a:cubicBezTo>
                <a:cubicBezTo>
                  <a:pt x="98260" y="0"/>
                  <a:pt x="101521" y="1538"/>
                  <a:pt x="101521" y="6373"/>
                </a:cubicBezTo>
                <a:cubicBezTo>
                  <a:pt x="101521" y="6373"/>
                  <a:pt x="101521" y="6373"/>
                  <a:pt x="101521" y="7912"/>
                </a:cubicBezTo>
                <a:lnTo>
                  <a:pt x="101521" y="7912"/>
                </a:lnTo>
                <a:cubicBezTo>
                  <a:pt x="95217" y="31208"/>
                  <a:pt x="95217" y="31208"/>
                  <a:pt x="95217" y="31208"/>
                </a:cubicBezTo>
                <a:cubicBezTo>
                  <a:pt x="113695" y="31208"/>
                  <a:pt x="113695" y="31208"/>
                  <a:pt x="113695" y="31208"/>
                </a:cubicBezTo>
                <a:cubicBezTo>
                  <a:pt x="116739" y="31208"/>
                  <a:pt x="119782" y="32747"/>
                  <a:pt x="119782" y="37362"/>
                </a:cubicBezTo>
                <a:cubicBezTo>
                  <a:pt x="119782" y="40439"/>
                  <a:pt x="116739" y="43516"/>
                  <a:pt x="113695" y="43516"/>
                </a:cubicBezTo>
                <a:close/>
                <a:moveTo>
                  <a:pt x="47608" y="43516"/>
                </a:moveTo>
                <a:lnTo>
                  <a:pt x="47608" y="43516"/>
                </a:lnTo>
                <a:cubicBezTo>
                  <a:pt x="40000" y="76263"/>
                  <a:pt x="40000" y="76263"/>
                  <a:pt x="40000" y="76263"/>
                </a:cubicBezTo>
                <a:cubicBezTo>
                  <a:pt x="72173" y="76263"/>
                  <a:pt x="72173" y="76263"/>
                  <a:pt x="72173" y="76263"/>
                </a:cubicBezTo>
                <a:cubicBezTo>
                  <a:pt x="80000" y="43516"/>
                  <a:pt x="80000" y="43516"/>
                  <a:pt x="80000" y="43516"/>
                </a:cubicBezTo>
                <a:lnTo>
                  <a:pt x="47608" y="4351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09" name="Shape 4909"/>
          <p:cNvSpPr/>
          <p:nvPr/>
        </p:nvSpPr>
        <p:spPr>
          <a:xfrm>
            <a:off x="9219390" y="4126092"/>
            <a:ext cx="286203" cy="231946"/>
          </a:xfrm>
          <a:custGeom>
            <a:avLst/>
            <a:gdLst/>
            <a:ahLst/>
            <a:cxnLst/>
            <a:rect l="0" t="0" r="0" b="0"/>
            <a:pathLst>
              <a:path w="120000" h="120000" extrusionOk="0">
                <a:moveTo>
                  <a:pt x="114019" y="119754"/>
                </a:moveTo>
                <a:lnTo>
                  <a:pt x="114019" y="119754"/>
                </a:lnTo>
                <a:cubicBezTo>
                  <a:pt x="5581" y="119754"/>
                  <a:pt x="5581" y="119754"/>
                  <a:pt x="5581" y="119754"/>
                </a:cubicBezTo>
                <a:cubicBezTo>
                  <a:pt x="2790" y="119754"/>
                  <a:pt x="0" y="116311"/>
                  <a:pt x="0" y="112868"/>
                </a:cubicBezTo>
                <a:cubicBezTo>
                  <a:pt x="0" y="6885"/>
                  <a:pt x="0" y="6885"/>
                  <a:pt x="0" y="6885"/>
                </a:cubicBezTo>
                <a:cubicBezTo>
                  <a:pt x="0" y="1721"/>
                  <a:pt x="2790" y="0"/>
                  <a:pt x="5581" y="0"/>
                </a:cubicBezTo>
                <a:cubicBezTo>
                  <a:pt x="114019" y="0"/>
                  <a:pt x="114019" y="0"/>
                  <a:pt x="114019" y="0"/>
                </a:cubicBezTo>
                <a:cubicBezTo>
                  <a:pt x="118405" y="0"/>
                  <a:pt x="119800" y="1721"/>
                  <a:pt x="119800" y="6885"/>
                </a:cubicBezTo>
                <a:cubicBezTo>
                  <a:pt x="119800" y="112868"/>
                  <a:pt x="119800" y="112868"/>
                  <a:pt x="119800" y="112868"/>
                </a:cubicBezTo>
                <a:cubicBezTo>
                  <a:pt x="119800" y="116311"/>
                  <a:pt x="118405" y="119754"/>
                  <a:pt x="114019" y="119754"/>
                </a:cubicBezTo>
                <a:close/>
                <a:moveTo>
                  <a:pt x="39468" y="13770"/>
                </a:moveTo>
                <a:lnTo>
                  <a:pt x="39468" y="13770"/>
                </a:lnTo>
                <a:cubicBezTo>
                  <a:pt x="11162" y="13770"/>
                  <a:pt x="11162" y="13770"/>
                  <a:pt x="11162" y="13770"/>
                </a:cubicBezTo>
                <a:cubicBezTo>
                  <a:pt x="11162" y="105983"/>
                  <a:pt x="11162" y="105983"/>
                  <a:pt x="11162" y="105983"/>
                </a:cubicBezTo>
                <a:cubicBezTo>
                  <a:pt x="39468" y="105983"/>
                  <a:pt x="39468" y="105983"/>
                  <a:pt x="39468" y="105983"/>
                </a:cubicBezTo>
                <a:lnTo>
                  <a:pt x="39468" y="13770"/>
                </a:lnTo>
                <a:close/>
                <a:moveTo>
                  <a:pt x="45049" y="13770"/>
                </a:moveTo>
                <a:lnTo>
                  <a:pt x="45049" y="13770"/>
                </a:lnTo>
                <a:cubicBezTo>
                  <a:pt x="45049" y="105983"/>
                  <a:pt x="45049" y="105983"/>
                  <a:pt x="45049" y="105983"/>
                </a:cubicBezTo>
                <a:cubicBezTo>
                  <a:pt x="74551" y="105983"/>
                  <a:pt x="74551" y="105983"/>
                  <a:pt x="74551" y="105983"/>
                </a:cubicBezTo>
                <a:cubicBezTo>
                  <a:pt x="74551" y="13770"/>
                  <a:pt x="74551" y="13770"/>
                  <a:pt x="74551" y="13770"/>
                </a:cubicBezTo>
                <a:lnTo>
                  <a:pt x="45049" y="13770"/>
                </a:lnTo>
                <a:close/>
                <a:moveTo>
                  <a:pt x="108438" y="13770"/>
                </a:moveTo>
                <a:lnTo>
                  <a:pt x="108438" y="13770"/>
                </a:lnTo>
                <a:cubicBezTo>
                  <a:pt x="80332" y="13770"/>
                  <a:pt x="80332" y="13770"/>
                  <a:pt x="80332" y="13770"/>
                </a:cubicBezTo>
                <a:cubicBezTo>
                  <a:pt x="80332" y="105983"/>
                  <a:pt x="80332" y="105983"/>
                  <a:pt x="80332" y="105983"/>
                </a:cubicBezTo>
                <a:cubicBezTo>
                  <a:pt x="108438" y="105983"/>
                  <a:pt x="108438" y="105983"/>
                  <a:pt x="108438" y="105983"/>
                </a:cubicBezTo>
                <a:lnTo>
                  <a:pt x="108438" y="1377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0" name="Shape 4910"/>
          <p:cNvSpPr/>
          <p:nvPr/>
        </p:nvSpPr>
        <p:spPr>
          <a:xfrm>
            <a:off x="8726372" y="4105196"/>
            <a:ext cx="275755" cy="275828"/>
          </a:xfrm>
          <a:custGeom>
            <a:avLst/>
            <a:gdLst/>
            <a:ahLst/>
            <a:cxnLst/>
            <a:rect l="0" t="0" r="0" b="0"/>
            <a:pathLst>
              <a:path w="120000" h="120000" extrusionOk="0">
                <a:moveTo>
                  <a:pt x="118344" y="19001"/>
                </a:moveTo>
                <a:lnTo>
                  <a:pt x="118344" y="19001"/>
                </a:lnTo>
                <a:cubicBezTo>
                  <a:pt x="105310" y="30774"/>
                  <a:pt x="105310" y="30774"/>
                  <a:pt x="105310" y="30774"/>
                </a:cubicBezTo>
                <a:cubicBezTo>
                  <a:pt x="89172" y="14664"/>
                  <a:pt x="89172" y="14664"/>
                  <a:pt x="89172" y="14664"/>
                </a:cubicBezTo>
                <a:cubicBezTo>
                  <a:pt x="100965" y="1445"/>
                  <a:pt x="100965" y="1445"/>
                  <a:pt x="100965" y="1445"/>
                </a:cubicBezTo>
                <a:cubicBezTo>
                  <a:pt x="103862" y="0"/>
                  <a:pt x="106758" y="0"/>
                  <a:pt x="109655" y="1445"/>
                </a:cubicBezTo>
                <a:cubicBezTo>
                  <a:pt x="118344" y="10327"/>
                  <a:pt x="118344" y="10327"/>
                  <a:pt x="118344" y="10327"/>
                </a:cubicBezTo>
                <a:cubicBezTo>
                  <a:pt x="119793" y="13218"/>
                  <a:pt x="119793" y="16110"/>
                  <a:pt x="118344" y="19001"/>
                </a:cubicBezTo>
                <a:close/>
                <a:moveTo>
                  <a:pt x="30620" y="71669"/>
                </a:moveTo>
                <a:lnTo>
                  <a:pt x="30620" y="71669"/>
                </a:lnTo>
                <a:cubicBezTo>
                  <a:pt x="48206" y="87573"/>
                  <a:pt x="48206" y="87573"/>
                  <a:pt x="48206" y="87573"/>
                </a:cubicBezTo>
                <a:cubicBezTo>
                  <a:pt x="26275" y="93562"/>
                  <a:pt x="26275" y="93562"/>
                  <a:pt x="26275" y="93562"/>
                </a:cubicBezTo>
                <a:lnTo>
                  <a:pt x="30620" y="71669"/>
                </a:lnTo>
                <a:close/>
                <a:moveTo>
                  <a:pt x="100965" y="35111"/>
                </a:moveTo>
                <a:lnTo>
                  <a:pt x="100965" y="35111"/>
                </a:lnTo>
                <a:cubicBezTo>
                  <a:pt x="52551" y="84681"/>
                  <a:pt x="52551" y="84681"/>
                  <a:pt x="52551" y="84681"/>
                </a:cubicBezTo>
                <a:cubicBezTo>
                  <a:pt x="34965" y="67125"/>
                  <a:pt x="34965" y="67125"/>
                  <a:pt x="34965" y="67125"/>
                </a:cubicBezTo>
                <a:cubicBezTo>
                  <a:pt x="84827" y="19001"/>
                  <a:pt x="84827" y="19001"/>
                  <a:pt x="84827" y="19001"/>
                </a:cubicBezTo>
                <a:lnTo>
                  <a:pt x="100965" y="35111"/>
                </a:lnTo>
                <a:close/>
                <a:moveTo>
                  <a:pt x="11586" y="17555"/>
                </a:moveTo>
                <a:lnTo>
                  <a:pt x="11586" y="17555"/>
                </a:lnTo>
                <a:cubicBezTo>
                  <a:pt x="11586" y="108020"/>
                  <a:pt x="11586" y="108020"/>
                  <a:pt x="11586" y="108020"/>
                </a:cubicBezTo>
                <a:cubicBezTo>
                  <a:pt x="102413" y="108020"/>
                  <a:pt x="102413" y="108020"/>
                  <a:pt x="102413" y="108020"/>
                </a:cubicBezTo>
                <a:cubicBezTo>
                  <a:pt x="102413" y="42340"/>
                  <a:pt x="102413" y="42340"/>
                  <a:pt x="102413" y="42340"/>
                </a:cubicBezTo>
                <a:cubicBezTo>
                  <a:pt x="114000" y="30774"/>
                  <a:pt x="114000" y="30774"/>
                  <a:pt x="114000" y="30774"/>
                </a:cubicBezTo>
                <a:cubicBezTo>
                  <a:pt x="114000" y="114010"/>
                  <a:pt x="114000" y="114010"/>
                  <a:pt x="114000" y="114010"/>
                </a:cubicBezTo>
                <a:cubicBezTo>
                  <a:pt x="114000" y="116901"/>
                  <a:pt x="111103" y="119793"/>
                  <a:pt x="108206" y="119793"/>
                </a:cubicBezTo>
                <a:cubicBezTo>
                  <a:pt x="5793" y="119793"/>
                  <a:pt x="5793" y="119793"/>
                  <a:pt x="5793" y="119793"/>
                </a:cubicBezTo>
                <a:cubicBezTo>
                  <a:pt x="2896" y="119793"/>
                  <a:pt x="0" y="116901"/>
                  <a:pt x="0" y="114010"/>
                </a:cubicBezTo>
                <a:cubicBezTo>
                  <a:pt x="0" y="11772"/>
                  <a:pt x="0" y="11772"/>
                  <a:pt x="0" y="11772"/>
                </a:cubicBezTo>
                <a:cubicBezTo>
                  <a:pt x="0" y="8881"/>
                  <a:pt x="2896" y="5783"/>
                  <a:pt x="5793" y="5783"/>
                </a:cubicBezTo>
                <a:cubicBezTo>
                  <a:pt x="89172" y="5783"/>
                  <a:pt x="89172" y="5783"/>
                  <a:pt x="89172" y="5783"/>
                </a:cubicBezTo>
                <a:cubicBezTo>
                  <a:pt x="77586" y="17555"/>
                  <a:pt x="77586" y="17555"/>
                  <a:pt x="77586" y="17555"/>
                </a:cubicBezTo>
                <a:lnTo>
                  <a:pt x="11586" y="175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1" name="Shape 4911"/>
          <p:cNvSpPr/>
          <p:nvPr/>
        </p:nvSpPr>
        <p:spPr>
          <a:xfrm>
            <a:off x="8216641" y="4105196"/>
            <a:ext cx="288291" cy="269560"/>
          </a:xfrm>
          <a:custGeom>
            <a:avLst/>
            <a:gdLst/>
            <a:ahLst/>
            <a:cxnLst/>
            <a:rect l="0" t="0" r="0" b="0"/>
            <a:pathLst>
              <a:path w="120000" h="120000" extrusionOk="0">
                <a:moveTo>
                  <a:pt x="114276" y="119788"/>
                </a:moveTo>
                <a:lnTo>
                  <a:pt x="114276" y="119788"/>
                </a:lnTo>
                <a:cubicBezTo>
                  <a:pt x="5526" y="119788"/>
                  <a:pt x="5526" y="119788"/>
                  <a:pt x="5526" y="119788"/>
                </a:cubicBezTo>
                <a:cubicBezTo>
                  <a:pt x="2763" y="119788"/>
                  <a:pt x="0" y="118306"/>
                  <a:pt x="0" y="113650"/>
                </a:cubicBezTo>
                <a:cubicBezTo>
                  <a:pt x="0" y="110687"/>
                  <a:pt x="2763" y="107724"/>
                  <a:pt x="5526" y="107724"/>
                </a:cubicBezTo>
                <a:cubicBezTo>
                  <a:pt x="114276" y="107724"/>
                  <a:pt x="114276" y="107724"/>
                  <a:pt x="114276" y="107724"/>
                </a:cubicBezTo>
                <a:cubicBezTo>
                  <a:pt x="117039" y="107724"/>
                  <a:pt x="119802" y="110687"/>
                  <a:pt x="119802" y="113650"/>
                </a:cubicBezTo>
                <a:cubicBezTo>
                  <a:pt x="119802" y="118306"/>
                  <a:pt x="117039" y="119788"/>
                  <a:pt x="114276" y="119788"/>
                </a:cubicBezTo>
                <a:close/>
                <a:moveTo>
                  <a:pt x="90592" y="31534"/>
                </a:moveTo>
                <a:lnTo>
                  <a:pt x="90592" y="31534"/>
                </a:lnTo>
                <a:cubicBezTo>
                  <a:pt x="75197" y="15026"/>
                  <a:pt x="75197" y="15026"/>
                  <a:pt x="75197" y="15026"/>
                </a:cubicBezTo>
                <a:cubicBezTo>
                  <a:pt x="87828" y="1481"/>
                  <a:pt x="87828" y="1481"/>
                  <a:pt x="87828" y="1481"/>
                </a:cubicBezTo>
                <a:cubicBezTo>
                  <a:pt x="89210" y="0"/>
                  <a:pt x="93355" y="0"/>
                  <a:pt x="94736" y="1481"/>
                </a:cubicBezTo>
                <a:cubicBezTo>
                  <a:pt x="103223" y="10582"/>
                  <a:pt x="103223" y="10582"/>
                  <a:pt x="103223" y="10582"/>
                </a:cubicBezTo>
                <a:cubicBezTo>
                  <a:pt x="104605" y="13544"/>
                  <a:pt x="104605" y="16507"/>
                  <a:pt x="103223" y="19470"/>
                </a:cubicBezTo>
                <a:lnTo>
                  <a:pt x="90592" y="31534"/>
                </a:lnTo>
                <a:close/>
                <a:moveTo>
                  <a:pt x="40460" y="86772"/>
                </a:moveTo>
                <a:lnTo>
                  <a:pt x="40460" y="86772"/>
                </a:lnTo>
                <a:cubicBezTo>
                  <a:pt x="25065" y="68783"/>
                  <a:pt x="25065" y="68783"/>
                  <a:pt x="25065" y="68783"/>
                </a:cubicBezTo>
                <a:cubicBezTo>
                  <a:pt x="71052" y="19470"/>
                  <a:pt x="71052" y="19470"/>
                  <a:pt x="71052" y="19470"/>
                </a:cubicBezTo>
                <a:cubicBezTo>
                  <a:pt x="87828" y="35978"/>
                  <a:pt x="87828" y="35978"/>
                  <a:pt x="87828" y="35978"/>
                </a:cubicBezTo>
                <a:lnTo>
                  <a:pt x="40460" y="86772"/>
                </a:lnTo>
                <a:close/>
                <a:moveTo>
                  <a:pt x="15197" y="95873"/>
                </a:moveTo>
                <a:lnTo>
                  <a:pt x="15197" y="95873"/>
                </a:lnTo>
                <a:cubicBezTo>
                  <a:pt x="20921" y="73439"/>
                  <a:pt x="20921" y="73439"/>
                  <a:pt x="20921" y="73439"/>
                </a:cubicBezTo>
                <a:cubicBezTo>
                  <a:pt x="36118" y="89735"/>
                  <a:pt x="36118" y="89735"/>
                  <a:pt x="36118" y="89735"/>
                </a:cubicBezTo>
                <a:lnTo>
                  <a:pt x="15197" y="9587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2" name="Shape 4912"/>
          <p:cNvSpPr/>
          <p:nvPr/>
        </p:nvSpPr>
        <p:spPr>
          <a:xfrm>
            <a:off x="7754960" y="4132362"/>
            <a:ext cx="215172" cy="215229"/>
          </a:xfrm>
          <a:custGeom>
            <a:avLst/>
            <a:gdLst/>
            <a:ahLst/>
            <a:cxnLst/>
            <a:rect l="0" t="0" r="0" b="0"/>
            <a:pathLst>
              <a:path w="120000" h="120000" extrusionOk="0">
                <a:moveTo>
                  <a:pt x="11365" y="86092"/>
                </a:moveTo>
                <a:lnTo>
                  <a:pt x="11365" y="86092"/>
                </a:lnTo>
                <a:cubicBezTo>
                  <a:pt x="74801" y="24370"/>
                  <a:pt x="74801" y="24370"/>
                  <a:pt x="74801" y="24370"/>
                </a:cubicBezTo>
                <a:cubicBezTo>
                  <a:pt x="95418" y="44768"/>
                  <a:pt x="95418" y="44768"/>
                  <a:pt x="95418" y="44768"/>
                </a:cubicBezTo>
                <a:cubicBezTo>
                  <a:pt x="33568" y="108609"/>
                  <a:pt x="33568" y="108609"/>
                  <a:pt x="33568" y="108609"/>
                </a:cubicBezTo>
                <a:lnTo>
                  <a:pt x="11365" y="86092"/>
                </a:lnTo>
                <a:close/>
                <a:moveTo>
                  <a:pt x="95418" y="1854"/>
                </a:moveTo>
                <a:lnTo>
                  <a:pt x="95418" y="1854"/>
                </a:lnTo>
                <a:cubicBezTo>
                  <a:pt x="99118" y="0"/>
                  <a:pt x="102819" y="0"/>
                  <a:pt x="106519" y="1854"/>
                </a:cubicBezTo>
                <a:cubicBezTo>
                  <a:pt x="117885" y="12980"/>
                  <a:pt x="117885" y="12980"/>
                  <a:pt x="117885" y="12980"/>
                </a:cubicBezTo>
                <a:cubicBezTo>
                  <a:pt x="119735" y="16953"/>
                  <a:pt x="119735" y="20662"/>
                  <a:pt x="117885" y="24370"/>
                </a:cubicBezTo>
                <a:cubicBezTo>
                  <a:pt x="100969" y="39205"/>
                  <a:pt x="100969" y="39205"/>
                  <a:pt x="100969" y="39205"/>
                </a:cubicBezTo>
                <a:cubicBezTo>
                  <a:pt x="80352" y="18807"/>
                  <a:pt x="80352" y="18807"/>
                  <a:pt x="80352" y="18807"/>
                </a:cubicBezTo>
                <a:lnTo>
                  <a:pt x="95418" y="1854"/>
                </a:lnTo>
                <a:close/>
                <a:moveTo>
                  <a:pt x="0" y="119735"/>
                </a:moveTo>
                <a:lnTo>
                  <a:pt x="0" y="119735"/>
                </a:lnTo>
                <a:cubicBezTo>
                  <a:pt x="5814" y="91655"/>
                  <a:pt x="5814" y="91655"/>
                  <a:pt x="5814" y="91655"/>
                </a:cubicBezTo>
                <a:cubicBezTo>
                  <a:pt x="28017" y="112317"/>
                  <a:pt x="28017" y="112317"/>
                  <a:pt x="28017" y="112317"/>
                </a:cubicBezTo>
                <a:lnTo>
                  <a:pt x="0" y="1197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3" name="Shape 4913"/>
          <p:cNvSpPr/>
          <p:nvPr/>
        </p:nvSpPr>
        <p:spPr>
          <a:xfrm>
            <a:off x="4155505" y="5091490"/>
            <a:ext cx="284113" cy="286277"/>
          </a:xfrm>
          <a:custGeom>
            <a:avLst/>
            <a:gdLst/>
            <a:ahLst/>
            <a:cxnLst/>
            <a:rect l="0" t="0" r="0" b="0"/>
            <a:pathLst>
              <a:path w="120000" h="120000" extrusionOk="0">
                <a:moveTo>
                  <a:pt x="118402" y="8372"/>
                </a:moveTo>
                <a:lnTo>
                  <a:pt x="118402" y="8372"/>
                </a:lnTo>
                <a:cubicBezTo>
                  <a:pt x="100033" y="28305"/>
                  <a:pt x="100033" y="28305"/>
                  <a:pt x="100033" y="28305"/>
                </a:cubicBezTo>
                <a:cubicBezTo>
                  <a:pt x="108618" y="28305"/>
                  <a:pt x="108618" y="28305"/>
                  <a:pt x="108618" y="28305"/>
                </a:cubicBezTo>
                <a:cubicBezTo>
                  <a:pt x="111414" y="28305"/>
                  <a:pt x="114209" y="29700"/>
                  <a:pt x="114209" y="33887"/>
                </a:cubicBezTo>
                <a:cubicBezTo>
                  <a:pt x="114209" y="36677"/>
                  <a:pt x="111414" y="39468"/>
                  <a:pt x="108618" y="39468"/>
                </a:cubicBezTo>
                <a:cubicBezTo>
                  <a:pt x="86056" y="39468"/>
                  <a:pt x="86056" y="39468"/>
                  <a:pt x="86056" y="39468"/>
                </a:cubicBezTo>
                <a:cubicBezTo>
                  <a:pt x="83261" y="39468"/>
                  <a:pt x="80266" y="36677"/>
                  <a:pt x="80266" y="33887"/>
                </a:cubicBezTo>
                <a:cubicBezTo>
                  <a:pt x="80266" y="11362"/>
                  <a:pt x="80266" y="11362"/>
                  <a:pt x="80266" y="11362"/>
                </a:cubicBezTo>
                <a:cubicBezTo>
                  <a:pt x="80266" y="6976"/>
                  <a:pt x="83261" y="5581"/>
                  <a:pt x="86056" y="5581"/>
                </a:cubicBezTo>
                <a:cubicBezTo>
                  <a:pt x="88851" y="5581"/>
                  <a:pt x="91647" y="6976"/>
                  <a:pt x="91647" y="11362"/>
                </a:cubicBezTo>
                <a:cubicBezTo>
                  <a:pt x="91647" y="19734"/>
                  <a:pt x="91647" y="19734"/>
                  <a:pt x="91647" y="19734"/>
                </a:cubicBezTo>
                <a:cubicBezTo>
                  <a:pt x="110016" y="1395"/>
                  <a:pt x="110016" y="1395"/>
                  <a:pt x="110016" y="1395"/>
                </a:cubicBezTo>
                <a:cubicBezTo>
                  <a:pt x="111414" y="0"/>
                  <a:pt x="112811" y="0"/>
                  <a:pt x="114209" y="0"/>
                </a:cubicBezTo>
                <a:cubicBezTo>
                  <a:pt x="117004" y="0"/>
                  <a:pt x="119800" y="1395"/>
                  <a:pt x="119800" y="5581"/>
                </a:cubicBezTo>
                <a:cubicBezTo>
                  <a:pt x="119800" y="6976"/>
                  <a:pt x="119800" y="8372"/>
                  <a:pt x="118402" y="8372"/>
                </a:cubicBezTo>
                <a:close/>
                <a:moveTo>
                  <a:pt x="59101" y="76146"/>
                </a:moveTo>
                <a:lnTo>
                  <a:pt x="59101" y="76146"/>
                </a:lnTo>
                <a:cubicBezTo>
                  <a:pt x="50715" y="76146"/>
                  <a:pt x="42129" y="68970"/>
                  <a:pt x="42129" y="59202"/>
                </a:cubicBezTo>
                <a:cubicBezTo>
                  <a:pt x="42129" y="50830"/>
                  <a:pt x="50715" y="42259"/>
                  <a:pt x="59101" y="42259"/>
                </a:cubicBezTo>
                <a:cubicBezTo>
                  <a:pt x="69084" y="42259"/>
                  <a:pt x="76073" y="50830"/>
                  <a:pt x="76073" y="59202"/>
                </a:cubicBezTo>
                <a:cubicBezTo>
                  <a:pt x="76073" y="68970"/>
                  <a:pt x="69084" y="76146"/>
                  <a:pt x="59101" y="76146"/>
                </a:cubicBezTo>
                <a:close/>
                <a:moveTo>
                  <a:pt x="33743" y="114219"/>
                </a:moveTo>
                <a:lnTo>
                  <a:pt x="33743" y="114219"/>
                </a:lnTo>
                <a:cubicBezTo>
                  <a:pt x="29550" y="114219"/>
                  <a:pt x="28153" y="111428"/>
                  <a:pt x="28153" y="108438"/>
                </a:cubicBezTo>
                <a:cubicBezTo>
                  <a:pt x="28153" y="100066"/>
                  <a:pt x="28153" y="100066"/>
                  <a:pt x="28153" y="100066"/>
                </a:cubicBezTo>
                <a:cubicBezTo>
                  <a:pt x="8386" y="118405"/>
                  <a:pt x="8386" y="118405"/>
                  <a:pt x="8386" y="118405"/>
                </a:cubicBezTo>
                <a:cubicBezTo>
                  <a:pt x="8386" y="119800"/>
                  <a:pt x="6988" y="119800"/>
                  <a:pt x="5590" y="119800"/>
                </a:cubicBezTo>
                <a:cubicBezTo>
                  <a:pt x="1397" y="119800"/>
                  <a:pt x="0" y="117009"/>
                  <a:pt x="0" y="114219"/>
                </a:cubicBezTo>
                <a:cubicBezTo>
                  <a:pt x="0" y="112823"/>
                  <a:pt x="0" y="111428"/>
                  <a:pt x="1397" y="109833"/>
                </a:cubicBezTo>
                <a:cubicBezTo>
                  <a:pt x="19567" y="91694"/>
                  <a:pt x="19567" y="91694"/>
                  <a:pt x="19567" y="91694"/>
                </a:cubicBezTo>
                <a:cubicBezTo>
                  <a:pt x="11181" y="91694"/>
                  <a:pt x="11181" y="91694"/>
                  <a:pt x="11181" y="91694"/>
                </a:cubicBezTo>
                <a:cubicBezTo>
                  <a:pt x="6988" y="91694"/>
                  <a:pt x="5590" y="88903"/>
                  <a:pt x="5590" y="85913"/>
                </a:cubicBezTo>
                <a:cubicBezTo>
                  <a:pt x="5590" y="83122"/>
                  <a:pt x="6988" y="80332"/>
                  <a:pt x="11181" y="80332"/>
                </a:cubicBezTo>
                <a:cubicBezTo>
                  <a:pt x="33743" y="80332"/>
                  <a:pt x="33743" y="80332"/>
                  <a:pt x="33743" y="80332"/>
                </a:cubicBezTo>
                <a:cubicBezTo>
                  <a:pt x="36539" y="80332"/>
                  <a:pt x="39334" y="83122"/>
                  <a:pt x="39334" y="85913"/>
                </a:cubicBezTo>
                <a:cubicBezTo>
                  <a:pt x="39334" y="108438"/>
                  <a:pt x="39334" y="108438"/>
                  <a:pt x="39334" y="108438"/>
                </a:cubicBezTo>
                <a:cubicBezTo>
                  <a:pt x="39334" y="111428"/>
                  <a:pt x="36539" y="114219"/>
                  <a:pt x="33743" y="1142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4" name="Shape 4914"/>
          <p:cNvSpPr/>
          <p:nvPr/>
        </p:nvSpPr>
        <p:spPr>
          <a:xfrm>
            <a:off x="3652042" y="5091490"/>
            <a:ext cx="288291" cy="286277"/>
          </a:xfrm>
          <a:custGeom>
            <a:avLst/>
            <a:gdLst/>
            <a:ahLst/>
            <a:cxnLst/>
            <a:rect l="0" t="0" r="0" b="0"/>
            <a:pathLst>
              <a:path w="120000" h="120000" extrusionOk="0">
                <a:moveTo>
                  <a:pt x="114285" y="33887"/>
                </a:moveTo>
                <a:lnTo>
                  <a:pt x="114285" y="33887"/>
                </a:lnTo>
                <a:cubicBezTo>
                  <a:pt x="110147" y="33887"/>
                  <a:pt x="108768" y="31096"/>
                  <a:pt x="108768" y="28305"/>
                </a:cubicBezTo>
                <a:cubicBezTo>
                  <a:pt x="108768" y="18338"/>
                  <a:pt x="108768" y="18338"/>
                  <a:pt x="108768" y="18338"/>
                </a:cubicBezTo>
                <a:cubicBezTo>
                  <a:pt x="89261" y="36677"/>
                  <a:pt x="89261" y="36677"/>
                  <a:pt x="89261" y="36677"/>
                </a:cubicBezTo>
                <a:cubicBezTo>
                  <a:pt x="89261" y="38073"/>
                  <a:pt x="87881" y="39468"/>
                  <a:pt x="86502" y="39468"/>
                </a:cubicBezTo>
                <a:cubicBezTo>
                  <a:pt x="82167" y="39468"/>
                  <a:pt x="80788" y="36677"/>
                  <a:pt x="80788" y="33887"/>
                </a:cubicBezTo>
                <a:cubicBezTo>
                  <a:pt x="80788" y="32491"/>
                  <a:pt x="80788" y="31096"/>
                  <a:pt x="82167" y="29700"/>
                </a:cubicBezTo>
                <a:cubicBezTo>
                  <a:pt x="100295" y="11362"/>
                  <a:pt x="100295" y="11362"/>
                  <a:pt x="100295" y="11362"/>
                </a:cubicBezTo>
                <a:cubicBezTo>
                  <a:pt x="92019" y="11362"/>
                  <a:pt x="92019" y="11362"/>
                  <a:pt x="92019" y="11362"/>
                </a:cubicBezTo>
                <a:cubicBezTo>
                  <a:pt x="87881" y="11362"/>
                  <a:pt x="86502" y="8372"/>
                  <a:pt x="86502" y="5581"/>
                </a:cubicBezTo>
                <a:cubicBezTo>
                  <a:pt x="86502" y="1395"/>
                  <a:pt x="87881" y="0"/>
                  <a:pt x="92019" y="0"/>
                </a:cubicBezTo>
                <a:cubicBezTo>
                  <a:pt x="114285" y="0"/>
                  <a:pt x="114285" y="0"/>
                  <a:pt x="114285" y="0"/>
                </a:cubicBezTo>
                <a:cubicBezTo>
                  <a:pt x="117044" y="0"/>
                  <a:pt x="119802" y="1395"/>
                  <a:pt x="119802" y="5581"/>
                </a:cubicBezTo>
                <a:cubicBezTo>
                  <a:pt x="119802" y="28305"/>
                  <a:pt x="119802" y="28305"/>
                  <a:pt x="119802" y="28305"/>
                </a:cubicBezTo>
                <a:cubicBezTo>
                  <a:pt x="119802" y="31096"/>
                  <a:pt x="117044" y="33887"/>
                  <a:pt x="114285" y="33887"/>
                </a:cubicBezTo>
                <a:close/>
                <a:moveTo>
                  <a:pt x="59901" y="76146"/>
                </a:moveTo>
                <a:lnTo>
                  <a:pt x="59901" y="76146"/>
                </a:lnTo>
                <a:cubicBezTo>
                  <a:pt x="50246" y="76146"/>
                  <a:pt x="43152" y="68970"/>
                  <a:pt x="43152" y="59202"/>
                </a:cubicBezTo>
                <a:cubicBezTo>
                  <a:pt x="43152" y="50830"/>
                  <a:pt x="50246" y="42259"/>
                  <a:pt x="59901" y="42259"/>
                </a:cubicBezTo>
                <a:cubicBezTo>
                  <a:pt x="69753" y="42259"/>
                  <a:pt x="76650" y="50830"/>
                  <a:pt x="76650" y="59202"/>
                </a:cubicBezTo>
                <a:cubicBezTo>
                  <a:pt x="76650" y="68970"/>
                  <a:pt x="69753" y="76146"/>
                  <a:pt x="59901" y="76146"/>
                </a:cubicBezTo>
                <a:close/>
                <a:moveTo>
                  <a:pt x="19507" y="108438"/>
                </a:moveTo>
                <a:lnTo>
                  <a:pt x="19507" y="108438"/>
                </a:lnTo>
                <a:cubicBezTo>
                  <a:pt x="27980" y="108438"/>
                  <a:pt x="27980" y="108438"/>
                  <a:pt x="27980" y="108438"/>
                </a:cubicBezTo>
                <a:cubicBezTo>
                  <a:pt x="32118" y="108438"/>
                  <a:pt x="33497" y="111428"/>
                  <a:pt x="33497" y="114219"/>
                </a:cubicBezTo>
                <a:cubicBezTo>
                  <a:pt x="33497" y="117009"/>
                  <a:pt x="32118" y="119800"/>
                  <a:pt x="27980" y="119800"/>
                </a:cubicBezTo>
                <a:cubicBezTo>
                  <a:pt x="5714" y="119800"/>
                  <a:pt x="5714" y="119800"/>
                  <a:pt x="5714" y="119800"/>
                </a:cubicBezTo>
                <a:cubicBezTo>
                  <a:pt x="2955" y="119800"/>
                  <a:pt x="0" y="117009"/>
                  <a:pt x="0" y="114219"/>
                </a:cubicBezTo>
                <a:cubicBezTo>
                  <a:pt x="0" y="91694"/>
                  <a:pt x="0" y="91694"/>
                  <a:pt x="0" y="91694"/>
                </a:cubicBezTo>
                <a:cubicBezTo>
                  <a:pt x="0" y="88903"/>
                  <a:pt x="2955" y="85913"/>
                  <a:pt x="5714" y="85913"/>
                </a:cubicBezTo>
                <a:cubicBezTo>
                  <a:pt x="9852" y="85913"/>
                  <a:pt x="11231" y="88903"/>
                  <a:pt x="11231" y="91694"/>
                </a:cubicBezTo>
                <a:cubicBezTo>
                  <a:pt x="11231" y="100066"/>
                  <a:pt x="11231" y="100066"/>
                  <a:pt x="11231" y="100066"/>
                </a:cubicBezTo>
                <a:cubicBezTo>
                  <a:pt x="30738" y="81727"/>
                  <a:pt x="30738" y="81727"/>
                  <a:pt x="30738" y="81727"/>
                </a:cubicBezTo>
                <a:cubicBezTo>
                  <a:pt x="30738" y="80332"/>
                  <a:pt x="32118" y="80332"/>
                  <a:pt x="33497" y="80332"/>
                </a:cubicBezTo>
                <a:cubicBezTo>
                  <a:pt x="37635" y="80332"/>
                  <a:pt x="39014" y="83122"/>
                  <a:pt x="39014" y="85913"/>
                </a:cubicBezTo>
                <a:cubicBezTo>
                  <a:pt x="39014" y="87308"/>
                  <a:pt x="39014" y="88903"/>
                  <a:pt x="37635" y="90299"/>
                </a:cubicBezTo>
                <a:lnTo>
                  <a:pt x="19507" y="10843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5" name="Shape 4915"/>
          <p:cNvSpPr/>
          <p:nvPr/>
        </p:nvSpPr>
        <p:spPr>
          <a:xfrm>
            <a:off x="3167379" y="5104028"/>
            <a:ext cx="259043" cy="259110"/>
          </a:xfrm>
          <a:custGeom>
            <a:avLst/>
            <a:gdLst/>
            <a:ahLst/>
            <a:cxnLst/>
            <a:rect l="0" t="0" r="0" b="0"/>
            <a:pathLst>
              <a:path w="120000" h="120000" extrusionOk="0">
                <a:moveTo>
                  <a:pt x="118238" y="9450"/>
                </a:moveTo>
                <a:lnTo>
                  <a:pt x="118238" y="9450"/>
                </a:lnTo>
                <a:cubicBezTo>
                  <a:pt x="86972" y="40439"/>
                  <a:pt x="86972" y="40439"/>
                  <a:pt x="86972" y="40439"/>
                </a:cubicBezTo>
                <a:cubicBezTo>
                  <a:pt x="97981" y="40439"/>
                  <a:pt x="97981" y="40439"/>
                  <a:pt x="97981" y="40439"/>
                </a:cubicBezTo>
                <a:cubicBezTo>
                  <a:pt x="101064" y="40439"/>
                  <a:pt x="104146" y="43516"/>
                  <a:pt x="104146" y="46593"/>
                </a:cubicBezTo>
                <a:cubicBezTo>
                  <a:pt x="104146" y="51428"/>
                  <a:pt x="101064" y="52967"/>
                  <a:pt x="97981" y="52967"/>
                </a:cubicBezTo>
                <a:cubicBezTo>
                  <a:pt x="73100" y="52967"/>
                  <a:pt x="73100" y="52967"/>
                  <a:pt x="73100" y="52967"/>
                </a:cubicBezTo>
                <a:cubicBezTo>
                  <a:pt x="68477" y="52967"/>
                  <a:pt x="66935" y="51428"/>
                  <a:pt x="66935" y="46593"/>
                </a:cubicBezTo>
                <a:cubicBezTo>
                  <a:pt x="66935" y="21758"/>
                  <a:pt x="66935" y="21758"/>
                  <a:pt x="66935" y="21758"/>
                </a:cubicBezTo>
                <a:cubicBezTo>
                  <a:pt x="66935" y="18681"/>
                  <a:pt x="68477" y="15604"/>
                  <a:pt x="73100" y="15604"/>
                </a:cubicBezTo>
                <a:cubicBezTo>
                  <a:pt x="76183" y="15604"/>
                  <a:pt x="79266" y="18681"/>
                  <a:pt x="79266" y="21758"/>
                </a:cubicBezTo>
                <a:cubicBezTo>
                  <a:pt x="79266" y="32747"/>
                  <a:pt x="79266" y="32747"/>
                  <a:pt x="79266" y="32747"/>
                </a:cubicBezTo>
                <a:cubicBezTo>
                  <a:pt x="110311" y="1538"/>
                  <a:pt x="110311" y="1538"/>
                  <a:pt x="110311" y="1538"/>
                </a:cubicBezTo>
                <a:cubicBezTo>
                  <a:pt x="110311" y="0"/>
                  <a:pt x="111853" y="0"/>
                  <a:pt x="113394" y="0"/>
                </a:cubicBezTo>
                <a:cubicBezTo>
                  <a:pt x="118238" y="0"/>
                  <a:pt x="119779" y="1538"/>
                  <a:pt x="119779" y="6373"/>
                </a:cubicBezTo>
                <a:cubicBezTo>
                  <a:pt x="119779" y="7912"/>
                  <a:pt x="119779" y="9450"/>
                  <a:pt x="118238" y="9450"/>
                </a:cubicBezTo>
                <a:close/>
                <a:moveTo>
                  <a:pt x="48220" y="102637"/>
                </a:moveTo>
                <a:lnTo>
                  <a:pt x="48220" y="102637"/>
                </a:lnTo>
                <a:cubicBezTo>
                  <a:pt x="43376" y="102637"/>
                  <a:pt x="41834" y="101098"/>
                  <a:pt x="41834" y="96483"/>
                </a:cubicBezTo>
                <a:cubicBezTo>
                  <a:pt x="41834" y="87032"/>
                  <a:pt x="41834" y="87032"/>
                  <a:pt x="41834" y="87032"/>
                </a:cubicBezTo>
                <a:cubicBezTo>
                  <a:pt x="10788" y="118241"/>
                  <a:pt x="10788" y="118241"/>
                  <a:pt x="10788" y="118241"/>
                </a:cubicBezTo>
                <a:cubicBezTo>
                  <a:pt x="9247" y="119780"/>
                  <a:pt x="7706" y="119780"/>
                  <a:pt x="6165" y="119780"/>
                </a:cubicBezTo>
                <a:cubicBezTo>
                  <a:pt x="3082" y="119780"/>
                  <a:pt x="0" y="116703"/>
                  <a:pt x="0" y="113406"/>
                </a:cubicBezTo>
                <a:cubicBezTo>
                  <a:pt x="0" y="111868"/>
                  <a:pt x="0" y="110329"/>
                  <a:pt x="1541" y="108791"/>
                </a:cubicBezTo>
                <a:cubicBezTo>
                  <a:pt x="32587" y="77802"/>
                  <a:pt x="32587" y="77802"/>
                  <a:pt x="32587" y="77802"/>
                </a:cubicBezTo>
                <a:cubicBezTo>
                  <a:pt x="23339" y="77802"/>
                  <a:pt x="23339" y="77802"/>
                  <a:pt x="23339" y="77802"/>
                </a:cubicBezTo>
                <a:cubicBezTo>
                  <a:pt x="18495" y="77802"/>
                  <a:pt x="16954" y="76263"/>
                  <a:pt x="16954" y="71428"/>
                </a:cubicBezTo>
                <a:cubicBezTo>
                  <a:pt x="16954" y="68351"/>
                  <a:pt x="18495" y="65274"/>
                  <a:pt x="23339" y="65274"/>
                </a:cubicBezTo>
                <a:cubicBezTo>
                  <a:pt x="48220" y="65274"/>
                  <a:pt x="48220" y="65274"/>
                  <a:pt x="48220" y="65274"/>
                </a:cubicBezTo>
                <a:cubicBezTo>
                  <a:pt x="51302" y="65274"/>
                  <a:pt x="54385" y="68351"/>
                  <a:pt x="54385" y="71428"/>
                </a:cubicBezTo>
                <a:cubicBezTo>
                  <a:pt x="54385" y="96483"/>
                  <a:pt x="54385" y="96483"/>
                  <a:pt x="54385" y="96483"/>
                </a:cubicBezTo>
                <a:cubicBezTo>
                  <a:pt x="54385" y="101098"/>
                  <a:pt x="51302" y="102637"/>
                  <a:pt x="48220" y="10263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6" name="Shape 4916"/>
          <p:cNvSpPr/>
          <p:nvPr/>
        </p:nvSpPr>
        <p:spPr>
          <a:xfrm>
            <a:off x="2668093" y="5104028"/>
            <a:ext cx="259043" cy="259110"/>
          </a:xfrm>
          <a:custGeom>
            <a:avLst/>
            <a:gdLst/>
            <a:ahLst/>
            <a:cxnLst/>
            <a:rect l="0" t="0" r="0" b="0"/>
            <a:pathLst>
              <a:path w="120000" h="120000" extrusionOk="0">
                <a:moveTo>
                  <a:pt x="119779" y="31208"/>
                </a:moveTo>
                <a:lnTo>
                  <a:pt x="119779" y="31208"/>
                </a:lnTo>
                <a:lnTo>
                  <a:pt x="119779" y="31208"/>
                </a:lnTo>
                <a:cubicBezTo>
                  <a:pt x="119779" y="34285"/>
                  <a:pt x="116697" y="37362"/>
                  <a:pt x="113394" y="37362"/>
                </a:cubicBezTo>
                <a:cubicBezTo>
                  <a:pt x="110311" y="37362"/>
                  <a:pt x="107229" y="34285"/>
                  <a:pt x="107229" y="31208"/>
                </a:cubicBezTo>
                <a:lnTo>
                  <a:pt x="107229" y="31208"/>
                </a:lnTo>
                <a:cubicBezTo>
                  <a:pt x="107229" y="20219"/>
                  <a:pt x="107229" y="20219"/>
                  <a:pt x="107229" y="20219"/>
                </a:cubicBezTo>
                <a:cubicBezTo>
                  <a:pt x="76183" y="51428"/>
                  <a:pt x="76183" y="51428"/>
                  <a:pt x="76183" y="51428"/>
                </a:cubicBezTo>
                <a:cubicBezTo>
                  <a:pt x="74642" y="52967"/>
                  <a:pt x="73100" y="52967"/>
                  <a:pt x="71559" y="52967"/>
                </a:cubicBezTo>
                <a:cubicBezTo>
                  <a:pt x="68477" y="52967"/>
                  <a:pt x="65174" y="51428"/>
                  <a:pt x="65174" y="46593"/>
                </a:cubicBezTo>
                <a:cubicBezTo>
                  <a:pt x="65174" y="45054"/>
                  <a:pt x="66715" y="43516"/>
                  <a:pt x="68477" y="43516"/>
                </a:cubicBezTo>
                <a:lnTo>
                  <a:pt x="68477" y="43516"/>
                </a:lnTo>
                <a:cubicBezTo>
                  <a:pt x="97981" y="12527"/>
                  <a:pt x="97981" y="12527"/>
                  <a:pt x="97981" y="12527"/>
                </a:cubicBezTo>
                <a:cubicBezTo>
                  <a:pt x="88513" y="12527"/>
                  <a:pt x="88513" y="12527"/>
                  <a:pt x="88513" y="12527"/>
                </a:cubicBezTo>
                <a:lnTo>
                  <a:pt x="88513" y="12527"/>
                </a:lnTo>
                <a:cubicBezTo>
                  <a:pt x="85431" y="12527"/>
                  <a:pt x="82348" y="9450"/>
                  <a:pt x="82348" y="6373"/>
                </a:cubicBezTo>
                <a:cubicBezTo>
                  <a:pt x="82348" y="1538"/>
                  <a:pt x="85431" y="0"/>
                  <a:pt x="88513" y="0"/>
                </a:cubicBezTo>
                <a:lnTo>
                  <a:pt x="88513" y="0"/>
                </a:lnTo>
                <a:cubicBezTo>
                  <a:pt x="113394" y="0"/>
                  <a:pt x="113394" y="0"/>
                  <a:pt x="113394" y="0"/>
                </a:cubicBezTo>
                <a:lnTo>
                  <a:pt x="113394" y="0"/>
                </a:lnTo>
                <a:cubicBezTo>
                  <a:pt x="116697" y="0"/>
                  <a:pt x="119779" y="1538"/>
                  <a:pt x="119779" y="6373"/>
                </a:cubicBezTo>
                <a:lnTo>
                  <a:pt x="119779" y="6373"/>
                </a:lnTo>
                <a:lnTo>
                  <a:pt x="119779" y="31208"/>
                </a:lnTo>
                <a:close/>
                <a:moveTo>
                  <a:pt x="51302" y="76263"/>
                </a:moveTo>
                <a:lnTo>
                  <a:pt x="51302" y="76263"/>
                </a:lnTo>
                <a:cubicBezTo>
                  <a:pt x="20036" y="107252"/>
                  <a:pt x="20036" y="107252"/>
                  <a:pt x="20036" y="107252"/>
                </a:cubicBezTo>
                <a:cubicBezTo>
                  <a:pt x="31045" y="107252"/>
                  <a:pt x="31045" y="107252"/>
                  <a:pt x="31045" y="107252"/>
                </a:cubicBezTo>
                <a:lnTo>
                  <a:pt x="31045" y="107252"/>
                </a:lnTo>
                <a:cubicBezTo>
                  <a:pt x="34128" y="107252"/>
                  <a:pt x="37211" y="110329"/>
                  <a:pt x="37211" y="113406"/>
                </a:cubicBezTo>
                <a:cubicBezTo>
                  <a:pt x="37211" y="116703"/>
                  <a:pt x="34128" y="119780"/>
                  <a:pt x="31045" y="119780"/>
                </a:cubicBezTo>
                <a:lnTo>
                  <a:pt x="31045" y="119780"/>
                </a:lnTo>
                <a:cubicBezTo>
                  <a:pt x="6165" y="119780"/>
                  <a:pt x="6165" y="119780"/>
                  <a:pt x="6165" y="119780"/>
                </a:cubicBezTo>
                <a:lnTo>
                  <a:pt x="6165" y="119780"/>
                </a:lnTo>
                <a:cubicBezTo>
                  <a:pt x="1541" y="119780"/>
                  <a:pt x="0" y="116703"/>
                  <a:pt x="0" y="113406"/>
                </a:cubicBezTo>
                <a:lnTo>
                  <a:pt x="0" y="113406"/>
                </a:lnTo>
                <a:cubicBezTo>
                  <a:pt x="0" y="88571"/>
                  <a:pt x="0" y="88571"/>
                  <a:pt x="0" y="88571"/>
                </a:cubicBezTo>
                <a:lnTo>
                  <a:pt x="0" y="88571"/>
                </a:lnTo>
                <a:cubicBezTo>
                  <a:pt x="0" y="85494"/>
                  <a:pt x="1541" y="82417"/>
                  <a:pt x="6165" y="82417"/>
                </a:cubicBezTo>
                <a:cubicBezTo>
                  <a:pt x="9247" y="82417"/>
                  <a:pt x="12330" y="85494"/>
                  <a:pt x="12330" y="88571"/>
                </a:cubicBezTo>
                <a:lnTo>
                  <a:pt x="12330" y="88571"/>
                </a:lnTo>
                <a:cubicBezTo>
                  <a:pt x="12330" y="98021"/>
                  <a:pt x="12330" y="98021"/>
                  <a:pt x="12330" y="98021"/>
                </a:cubicBezTo>
                <a:cubicBezTo>
                  <a:pt x="43376" y="68351"/>
                  <a:pt x="43376" y="68351"/>
                  <a:pt x="43376" y="68351"/>
                </a:cubicBezTo>
                <a:cubicBezTo>
                  <a:pt x="43376" y="66813"/>
                  <a:pt x="44917" y="65274"/>
                  <a:pt x="46458" y="65274"/>
                </a:cubicBezTo>
                <a:cubicBezTo>
                  <a:pt x="51302" y="65274"/>
                  <a:pt x="52844" y="68351"/>
                  <a:pt x="52844" y="71428"/>
                </a:cubicBezTo>
                <a:cubicBezTo>
                  <a:pt x="52844" y="73186"/>
                  <a:pt x="52844" y="74725"/>
                  <a:pt x="51302" y="7626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7" name="Shape 4917"/>
          <p:cNvSpPr/>
          <p:nvPr/>
        </p:nvSpPr>
        <p:spPr>
          <a:xfrm>
            <a:off x="2154184" y="5091490"/>
            <a:ext cx="288291" cy="286277"/>
          </a:xfrm>
          <a:custGeom>
            <a:avLst/>
            <a:gdLst/>
            <a:ahLst/>
            <a:cxnLst/>
            <a:rect l="0" t="0" r="0" b="0"/>
            <a:pathLst>
              <a:path w="120000" h="120000" extrusionOk="0">
                <a:moveTo>
                  <a:pt x="103054" y="71960"/>
                </a:moveTo>
                <a:lnTo>
                  <a:pt x="103054" y="71960"/>
                </a:lnTo>
                <a:cubicBezTo>
                  <a:pt x="103054" y="76146"/>
                  <a:pt x="101674" y="78936"/>
                  <a:pt x="98916" y="81727"/>
                </a:cubicBezTo>
                <a:cubicBezTo>
                  <a:pt x="98916" y="83122"/>
                  <a:pt x="108571" y="94485"/>
                  <a:pt x="103054" y="100066"/>
                </a:cubicBezTo>
                <a:cubicBezTo>
                  <a:pt x="100295" y="104252"/>
                  <a:pt x="100295" y="104252"/>
                  <a:pt x="100295" y="104252"/>
                </a:cubicBezTo>
                <a:cubicBezTo>
                  <a:pt x="96157" y="108438"/>
                  <a:pt x="84926" y="101461"/>
                  <a:pt x="82167" y="98671"/>
                </a:cubicBezTo>
                <a:cubicBezTo>
                  <a:pt x="79408" y="101461"/>
                  <a:pt x="75270" y="102857"/>
                  <a:pt x="71133" y="104252"/>
                </a:cubicBezTo>
                <a:cubicBezTo>
                  <a:pt x="72512" y="104252"/>
                  <a:pt x="72512" y="104252"/>
                  <a:pt x="72512" y="104252"/>
                </a:cubicBezTo>
                <a:cubicBezTo>
                  <a:pt x="72512" y="104252"/>
                  <a:pt x="69753" y="119800"/>
                  <a:pt x="61280" y="119800"/>
                </a:cubicBezTo>
                <a:cubicBezTo>
                  <a:pt x="58522" y="119800"/>
                  <a:pt x="58522" y="119800"/>
                  <a:pt x="58522" y="119800"/>
                </a:cubicBezTo>
                <a:cubicBezTo>
                  <a:pt x="51625" y="119800"/>
                  <a:pt x="48669" y="105647"/>
                  <a:pt x="47290" y="102857"/>
                </a:cubicBezTo>
                <a:cubicBezTo>
                  <a:pt x="44532" y="102857"/>
                  <a:pt x="40394" y="101461"/>
                  <a:pt x="37635" y="98671"/>
                </a:cubicBezTo>
                <a:cubicBezTo>
                  <a:pt x="37635" y="100066"/>
                  <a:pt x="37635" y="100066"/>
                  <a:pt x="37635" y="100066"/>
                </a:cubicBezTo>
                <a:cubicBezTo>
                  <a:pt x="37635" y="100066"/>
                  <a:pt x="25024" y="109833"/>
                  <a:pt x="19507" y="102857"/>
                </a:cubicBezTo>
                <a:cubicBezTo>
                  <a:pt x="16748" y="101461"/>
                  <a:pt x="16748" y="101461"/>
                  <a:pt x="16748" y="101461"/>
                </a:cubicBezTo>
                <a:cubicBezTo>
                  <a:pt x="12610" y="95880"/>
                  <a:pt x="19507" y="84518"/>
                  <a:pt x="20886" y="81727"/>
                </a:cubicBezTo>
                <a:cubicBezTo>
                  <a:pt x="19507" y="78936"/>
                  <a:pt x="18128" y="76146"/>
                  <a:pt x="16748" y="71960"/>
                </a:cubicBezTo>
                <a:cubicBezTo>
                  <a:pt x="13990" y="71960"/>
                  <a:pt x="0" y="67574"/>
                  <a:pt x="0" y="60598"/>
                </a:cubicBezTo>
                <a:cubicBezTo>
                  <a:pt x="0" y="57807"/>
                  <a:pt x="0" y="57807"/>
                  <a:pt x="0" y="57807"/>
                </a:cubicBezTo>
                <a:cubicBezTo>
                  <a:pt x="0" y="50830"/>
                  <a:pt x="13990" y="47840"/>
                  <a:pt x="16748" y="47840"/>
                </a:cubicBezTo>
                <a:cubicBezTo>
                  <a:pt x="18128" y="43654"/>
                  <a:pt x="19507" y="40863"/>
                  <a:pt x="20886" y="36677"/>
                </a:cubicBezTo>
                <a:cubicBezTo>
                  <a:pt x="19507" y="35282"/>
                  <a:pt x="11231" y="22524"/>
                  <a:pt x="16748" y="18338"/>
                </a:cubicBezTo>
                <a:cubicBezTo>
                  <a:pt x="19507" y="15548"/>
                  <a:pt x="19507" y="15548"/>
                  <a:pt x="19507" y="15548"/>
                </a:cubicBezTo>
                <a:cubicBezTo>
                  <a:pt x="23645" y="9966"/>
                  <a:pt x="34876" y="18338"/>
                  <a:pt x="37635" y="19734"/>
                </a:cubicBezTo>
                <a:cubicBezTo>
                  <a:pt x="40394" y="18338"/>
                  <a:pt x="44532" y="16943"/>
                  <a:pt x="47290" y="15548"/>
                </a:cubicBezTo>
                <a:cubicBezTo>
                  <a:pt x="48669" y="12757"/>
                  <a:pt x="53004" y="0"/>
                  <a:pt x="58522" y="0"/>
                </a:cubicBezTo>
                <a:cubicBezTo>
                  <a:pt x="61280" y="0"/>
                  <a:pt x="61280" y="0"/>
                  <a:pt x="61280" y="0"/>
                </a:cubicBezTo>
                <a:cubicBezTo>
                  <a:pt x="68177" y="0"/>
                  <a:pt x="71133" y="11362"/>
                  <a:pt x="72512" y="15548"/>
                </a:cubicBezTo>
                <a:cubicBezTo>
                  <a:pt x="75270" y="16943"/>
                  <a:pt x="79408" y="18338"/>
                  <a:pt x="82167" y="19734"/>
                </a:cubicBezTo>
                <a:cubicBezTo>
                  <a:pt x="84926" y="18338"/>
                  <a:pt x="96157" y="11362"/>
                  <a:pt x="100295" y="15548"/>
                </a:cubicBezTo>
                <a:cubicBezTo>
                  <a:pt x="103054" y="18338"/>
                  <a:pt x="103054" y="18338"/>
                  <a:pt x="103054" y="18338"/>
                </a:cubicBezTo>
                <a:cubicBezTo>
                  <a:pt x="108571" y="23920"/>
                  <a:pt x="101674" y="33887"/>
                  <a:pt x="98916" y="36677"/>
                </a:cubicBezTo>
                <a:cubicBezTo>
                  <a:pt x="101674" y="40863"/>
                  <a:pt x="103054" y="43654"/>
                  <a:pt x="103054" y="47840"/>
                </a:cubicBezTo>
                <a:cubicBezTo>
                  <a:pt x="104433" y="47840"/>
                  <a:pt x="119802" y="49435"/>
                  <a:pt x="119802" y="57807"/>
                </a:cubicBezTo>
                <a:cubicBezTo>
                  <a:pt x="119802" y="60598"/>
                  <a:pt x="119802" y="60598"/>
                  <a:pt x="119802" y="60598"/>
                </a:cubicBezTo>
                <a:cubicBezTo>
                  <a:pt x="119802" y="67574"/>
                  <a:pt x="107192" y="70365"/>
                  <a:pt x="103054" y="71960"/>
                </a:cubicBezTo>
                <a:close/>
                <a:moveTo>
                  <a:pt x="59901" y="25315"/>
                </a:moveTo>
                <a:lnTo>
                  <a:pt x="59901" y="25315"/>
                </a:lnTo>
                <a:cubicBezTo>
                  <a:pt x="41773" y="25315"/>
                  <a:pt x="26403" y="40863"/>
                  <a:pt x="26403" y="59202"/>
                </a:cubicBezTo>
                <a:cubicBezTo>
                  <a:pt x="26403" y="78936"/>
                  <a:pt x="41773" y="93089"/>
                  <a:pt x="59901" y="93089"/>
                </a:cubicBezTo>
                <a:cubicBezTo>
                  <a:pt x="78029" y="93089"/>
                  <a:pt x="93399" y="78936"/>
                  <a:pt x="93399" y="59202"/>
                </a:cubicBezTo>
                <a:cubicBezTo>
                  <a:pt x="93399" y="40863"/>
                  <a:pt x="78029" y="25315"/>
                  <a:pt x="59901" y="25315"/>
                </a:cubicBezTo>
                <a:close/>
                <a:moveTo>
                  <a:pt x="59901" y="81727"/>
                </a:moveTo>
                <a:lnTo>
                  <a:pt x="59901" y="81727"/>
                </a:lnTo>
                <a:cubicBezTo>
                  <a:pt x="47290" y="81727"/>
                  <a:pt x="37635" y="71960"/>
                  <a:pt x="37635" y="59202"/>
                </a:cubicBezTo>
                <a:cubicBezTo>
                  <a:pt x="37635" y="46445"/>
                  <a:pt x="47290" y="36677"/>
                  <a:pt x="59901" y="36677"/>
                </a:cubicBezTo>
                <a:cubicBezTo>
                  <a:pt x="72512" y="36677"/>
                  <a:pt x="82167" y="46445"/>
                  <a:pt x="82167" y="59202"/>
                </a:cubicBezTo>
                <a:cubicBezTo>
                  <a:pt x="82167" y="71960"/>
                  <a:pt x="72512" y="81727"/>
                  <a:pt x="59901" y="81727"/>
                </a:cubicBezTo>
                <a:close/>
                <a:moveTo>
                  <a:pt x="59901" y="47840"/>
                </a:moveTo>
                <a:lnTo>
                  <a:pt x="59901" y="47840"/>
                </a:lnTo>
                <a:cubicBezTo>
                  <a:pt x="54384" y="47840"/>
                  <a:pt x="48669" y="53621"/>
                  <a:pt x="48669" y="59202"/>
                </a:cubicBezTo>
                <a:cubicBezTo>
                  <a:pt x="48669" y="66179"/>
                  <a:pt x="54384" y="70365"/>
                  <a:pt x="59901" y="70365"/>
                </a:cubicBezTo>
                <a:cubicBezTo>
                  <a:pt x="65418" y="70365"/>
                  <a:pt x="71133" y="66179"/>
                  <a:pt x="71133" y="59202"/>
                </a:cubicBezTo>
                <a:cubicBezTo>
                  <a:pt x="71133" y="53621"/>
                  <a:pt x="65418" y="47840"/>
                  <a:pt x="59901" y="4784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8" name="Shape 4918"/>
          <p:cNvSpPr/>
          <p:nvPr/>
        </p:nvSpPr>
        <p:spPr>
          <a:xfrm>
            <a:off x="1654899" y="5118655"/>
            <a:ext cx="286201" cy="234036"/>
          </a:xfrm>
          <a:custGeom>
            <a:avLst/>
            <a:gdLst/>
            <a:ahLst/>
            <a:cxnLst/>
            <a:rect l="0" t="0" r="0" b="0"/>
            <a:pathLst>
              <a:path w="120000" h="120000" extrusionOk="0">
                <a:moveTo>
                  <a:pt x="119800" y="112969"/>
                </a:moveTo>
                <a:lnTo>
                  <a:pt x="119800" y="112969"/>
                </a:lnTo>
                <a:cubicBezTo>
                  <a:pt x="119800" y="118060"/>
                  <a:pt x="118405" y="119757"/>
                  <a:pt x="114019" y="119757"/>
                </a:cubicBezTo>
                <a:lnTo>
                  <a:pt x="114019" y="119757"/>
                </a:lnTo>
                <a:cubicBezTo>
                  <a:pt x="5581" y="119757"/>
                  <a:pt x="5581" y="119757"/>
                  <a:pt x="5581" y="119757"/>
                </a:cubicBezTo>
                <a:lnTo>
                  <a:pt x="5581" y="119757"/>
                </a:lnTo>
                <a:lnTo>
                  <a:pt x="5581" y="119757"/>
                </a:lnTo>
                <a:cubicBezTo>
                  <a:pt x="2790" y="119757"/>
                  <a:pt x="0" y="118060"/>
                  <a:pt x="0" y="112969"/>
                </a:cubicBezTo>
                <a:cubicBezTo>
                  <a:pt x="0" y="112969"/>
                  <a:pt x="0" y="111272"/>
                  <a:pt x="1395" y="109575"/>
                </a:cubicBezTo>
                <a:lnTo>
                  <a:pt x="1395" y="109575"/>
                </a:lnTo>
                <a:cubicBezTo>
                  <a:pt x="55016" y="1696"/>
                  <a:pt x="55016" y="1696"/>
                  <a:pt x="55016" y="1696"/>
                </a:cubicBezTo>
                <a:lnTo>
                  <a:pt x="55016" y="1696"/>
                </a:lnTo>
                <a:cubicBezTo>
                  <a:pt x="56411" y="0"/>
                  <a:pt x="57807" y="0"/>
                  <a:pt x="60598" y="0"/>
                </a:cubicBezTo>
                <a:cubicBezTo>
                  <a:pt x="61993" y="0"/>
                  <a:pt x="63388" y="0"/>
                  <a:pt x="64784" y="3393"/>
                </a:cubicBezTo>
                <a:lnTo>
                  <a:pt x="64784" y="3393"/>
                </a:lnTo>
                <a:cubicBezTo>
                  <a:pt x="119800" y="109575"/>
                  <a:pt x="119800" y="109575"/>
                  <a:pt x="119800" y="109575"/>
                </a:cubicBezTo>
                <a:lnTo>
                  <a:pt x="119800" y="109575"/>
                </a:lnTo>
                <a:cubicBezTo>
                  <a:pt x="119800" y="111272"/>
                  <a:pt x="119800" y="112969"/>
                  <a:pt x="119800" y="112969"/>
                </a:cubicBezTo>
                <a:close/>
                <a:moveTo>
                  <a:pt x="67574" y="37575"/>
                </a:moveTo>
                <a:lnTo>
                  <a:pt x="67574" y="37575"/>
                </a:lnTo>
                <a:cubicBezTo>
                  <a:pt x="67574" y="32484"/>
                  <a:pt x="64784" y="29090"/>
                  <a:pt x="60598" y="29090"/>
                </a:cubicBezTo>
                <a:cubicBezTo>
                  <a:pt x="56411" y="29090"/>
                  <a:pt x="52026" y="32484"/>
                  <a:pt x="52026" y="37575"/>
                </a:cubicBezTo>
                <a:cubicBezTo>
                  <a:pt x="52026" y="71757"/>
                  <a:pt x="52026" y="71757"/>
                  <a:pt x="52026" y="71757"/>
                </a:cubicBezTo>
                <a:cubicBezTo>
                  <a:pt x="52026" y="77090"/>
                  <a:pt x="56411" y="82181"/>
                  <a:pt x="60598" y="82181"/>
                </a:cubicBezTo>
                <a:cubicBezTo>
                  <a:pt x="64784" y="82181"/>
                  <a:pt x="67574" y="77090"/>
                  <a:pt x="67574" y="71757"/>
                </a:cubicBezTo>
                <a:lnTo>
                  <a:pt x="67574" y="37575"/>
                </a:lnTo>
                <a:close/>
                <a:moveTo>
                  <a:pt x="60598" y="88969"/>
                </a:moveTo>
                <a:lnTo>
                  <a:pt x="60598" y="88969"/>
                </a:lnTo>
                <a:cubicBezTo>
                  <a:pt x="56411" y="88969"/>
                  <a:pt x="52026" y="92363"/>
                  <a:pt x="52026" y="97696"/>
                </a:cubicBezTo>
                <a:cubicBezTo>
                  <a:pt x="52026" y="102787"/>
                  <a:pt x="56411" y="106181"/>
                  <a:pt x="60598" y="106181"/>
                </a:cubicBezTo>
                <a:cubicBezTo>
                  <a:pt x="64784" y="106181"/>
                  <a:pt x="67574" y="102787"/>
                  <a:pt x="67574" y="97696"/>
                </a:cubicBezTo>
                <a:cubicBezTo>
                  <a:pt x="67574" y="92363"/>
                  <a:pt x="64784" y="88969"/>
                  <a:pt x="60598" y="889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19" name="Shape 4919"/>
          <p:cNvSpPr/>
          <p:nvPr/>
        </p:nvSpPr>
        <p:spPr>
          <a:xfrm>
            <a:off x="7155398" y="4587896"/>
            <a:ext cx="286203" cy="288366"/>
          </a:xfrm>
          <a:custGeom>
            <a:avLst/>
            <a:gdLst/>
            <a:ahLst/>
            <a:cxnLst/>
            <a:rect l="0" t="0" r="0" b="0"/>
            <a:pathLst>
              <a:path w="120000" h="120000" extrusionOk="0">
                <a:moveTo>
                  <a:pt x="114219" y="43152"/>
                </a:moveTo>
                <a:lnTo>
                  <a:pt x="114219" y="43152"/>
                </a:lnTo>
                <a:cubicBezTo>
                  <a:pt x="108438" y="43152"/>
                  <a:pt x="108438" y="43152"/>
                  <a:pt x="108438" y="43152"/>
                </a:cubicBezTo>
                <a:cubicBezTo>
                  <a:pt x="105647" y="43152"/>
                  <a:pt x="105647" y="43152"/>
                  <a:pt x="105647" y="43152"/>
                </a:cubicBezTo>
                <a:cubicBezTo>
                  <a:pt x="90099" y="43152"/>
                  <a:pt x="90099" y="43152"/>
                  <a:pt x="90099" y="43152"/>
                </a:cubicBezTo>
                <a:cubicBezTo>
                  <a:pt x="85913" y="43152"/>
                  <a:pt x="84518" y="40394"/>
                  <a:pt x="84518" y="37635"/>
                </a:cubicBezTo>
                <a:cubicBezTo>
                  <a:pt x="84518" y="34876"/>
                  <a:pt x="85913" y="31921"/>
                  <a:pt x="90099" y="31921"/>
                </a:cubicBezTo>
                <a:cubicBezTo>
                  <a:pt x="100066" y="31921"/>
                  <a:pt x="100066" y="31921"/>
                  <a:pt x="100066" y="31921"/>
                </a:cubicBezTo>
                <a:cubicBezTo>
                  <a:pt x="90099" y="19507"/>
                  <a:pt x="76146" y="11034"/>
                  <a:pt x="59202" y="11034"/>
                </a:cubicBezTo>
                <a:cubicBezTo>
                  <a:pt x="32491" y="11034"/>
                  <a:pt x="11362" y="33300"/>
                  <a:pt x="11362" y="59901"/>
                </a:cubicBezTo>
                <a:cubicBezTo>
                  <a:pt x="11362" y="62660"/>
                  <a:pt x="8372" y="65418"/>
                  <a:pt x="5581" y="65418"/>
                </a:cubicBezTo>
                <a:cubicBezTo>
                  <a:pt x="1395" y="65418"/>
                  <a:pt x="0" y="62660"/>
                  <a:pt x="0" y="59901"/>
                </a:cubicBezTo>
                <a:lnTo>
                  <a:pt x="0" y="59901"/>
                </a:lnTo>
                <a:cubicBezTo>
                  <a:pt x="0" y="26403"/>
                  <a:pt x="26710" y="0"/>
                  <a:pt x="59202" y="0"/>
                </a:cubicBezTo>
                <a:cubicBezTo>
                  <a:pt x="80332" y="0"/>
                  <a:pt x="97275" y="9655"/>
                  <a:pt x="108438" y="25024"/>
                </a:cubicBezTo>
                <a:cubicBezTo>
                  <a:pt x="108438" y="15369"/>
                  <a:pt x="108438" y="15369"/>
                  <a:pt x="108438" y="15369"/>
                </a:cubicBezTo>
                <a:cubicBezTo>
                  <a:pt x="108438" y="12610"/>
                  <a:pt x="111229" y="9655"/>
                  <a:pt x="114219" y="9655"/>
                </a:cubicBezTo>
                <a:cubicBezTo>
                  <a:pt x="117009" y="9655"/>
                  <a:pt x="119800" y="12610"/>
                  <a:pt x="119800" y="15369"/>
                </a:cubicBezTo>
                <a:cubicBezTo>
                  <a:pt x="119800" y="37635"/>
                  <a:pt x="119800" y="37635"/>
                  <a:pt x="119800" y="37635"/>
                </a:cubicBezTo>
                <a:cubicBezTo>
                  <a:pt x="119800" y="40394"/>
                  <a:pt x="117009" y="43152"/>
                  <a:pt x="114219" y="43152"/>
                </a:cubicBezTo>
                <a:close/>
                <a:moveTo>
                  <a:pt x="5581" y="76650"/>
                </a:moveTo>
                <a:lnTo>
                  <a:pt x="5581" y="76650"/>
                </a:lnTo>
                <a:cubicBezTo>
                  <a:pt x="29501" y="76650"/>
                  <a:pt x="29501" y="76650"/>
                  <a:pt x="29501" y="76650"/>
                </a:cubicBezTo>
                <a:cubicBezTo>
                  <a:pt x="32491" y="76650"/>
                  <a:pt x="35282" y="79408"/>
                  <a:pt x="35282" y="82167"/>
                </a:cubicBezTo>
                <a:cubicBezTo>
                  <a:pt x="35282" y="84926"/>
                  <a:pt x="32491" y="87684"/>
                  <a:pt x="29501" y="87684"/>
                </a:cubicBezTo>
                <a:cubicBezTo>
                  <a:pt x="19734" y="87684"/>
                  <a:pt x="19734" y="87684"/>
                  <a:pt x="19734" y="87684"/>
                </a:cubicBezTo>
                <a:cubicBezTo>
                  <a:pt x="28106" y="100295"/>
                  <a:pt x="43654" y="108571"/>
                  <a:pt x="59202" y="108571"/>
                </a:cubicBezTo>
                <a:cubicBezTo>
                  <a:pt x="85913" y="108571"/>
                  <a:pt x="108438" y="86305"/>
                  <a:pt x="108438" y="59901"/>
                </a:cubicBezTo>
                <a:cubicBezTo>
                  <a:pt x="108438" y="57142"/>
                  <a:pt x="111229" y="54384"/>
                  <a:pt x="114219" y="54384"/>
                </a:cubicBezTo>
                <a:cubicBezTo>
                  <a:pt x="117009" y="54384"/>
                  <a:pt x="119800" y="57142"/>
                  <a:pt x="119800" y="59901"/>
                </a:cubicBezTo>
                <a:lnTo>
                  <a:pt x="119800" y="59901"/>
                </a:lnTo>
                <a:cubicBezTo>
                  <a:pt x="119800" y="93201"/>
                  <a:pt x="92890" y="119802"/>
                  <a:pt x="59202" y="119802"/>
                </a:cubicBezTo>
                <a:cubicBezTo>
                  <a:pt x="39468" y="119802"/>
                  <a:pt x="21129" y="109950"/>
                  <a:pt x="11362" y="94581"/>
                </a:cubicBezTo>
                <a:cubicBezTo>
                  <a:pt x="11362" y="104433"/>
                  <a:pt x="11362" y="104433"/>
                  <a:pt x="11362" y="104433"/>
                </a:cubicBezTo>
                <a:cubicBezTo>
                  <a:pt x="11362" y="107192"/>
                  <a:pt x="8372" y="109950"/>
                  <a:pt x="5581" y="109950"/>
                </a:cubicBezTo>
                <a:cubicBezTo>
                  <a:pt x="1395" y="109950"/>
                  <a:pt x="0" y="107192"/>
                  <a:pt x="0" y="104433"/>
                </a:cubicBezTo>
                <a:cubicBezTo>
                  <a:pt x="0" y="82167"/>
                  <a:pt x="0" y="82167"/>
                  <a:pt x="0" y="82167"/>
                </a:cubicBezTo>
                <a:cubicBezTo>
                  <a:pt x="0" y="79408"/>
                  <a:pt x="1395" y="76650"/>
                  <a:pt x="5581" y="766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0" name="Shape 4920"/>
          <p:cNvSpPr/>
          <p:nvPr/>
        </p:nvSpPr>
        <p:spPr>
          <a:xfrm>
            <a:off x="6651935" y="4587896"/>
            <a:ext cx="288291" cy="288366"/>
          </a:xfrm>
          <a:custGeom>
            <a:avLst/>
            <a:gdLst/>
            <a:ahLst/>
            <a:cxnLst/>
            <a:rect l="0" t="0" r="0" b="0"/>
            <a:pathLst>
              <a:path w="120000" h="120000" extrusionOk="0">
                <a:moveTo>
                  <a:pt x="114088" y="43152"/>
                </a:moveTo>
                <a:lnTo>
                  <a:pt x="114088" y="43152"/>
                </a:lnTo>
                <a:cubicBezTo>
                  <a:pt x="89064" y="43152"/>
                  <a:pt x="89064" y="43152"/>
                  <a:pt x="89064" y="43152"/>
                </a:cubicBezTo>
                <a:cubicBezTo>
                  <a:pt x="86305" y="43152"/>
                  <a:pt x="83546" y="40394"/>
                  <a:pt x="83546" y="37635"/>
                </a:cubicBezTo>
                <a:cubicBezTo>
                  <a:pt x="83546" y="34876"/>
                  <a:pt x="86305" y="31921"/>
                  <a:pt x="89064" y="31921"/>
                </a:cubicBezTo>
                <a:cubicBezTo>
                  <a:pt x="98916" y="31921"/>
                  <a:pt x="98916" y="31921"/>
                  <a:pt x="98916" y="31921"/>
                </a:cubicBezTo>
                <a:cubicBezTo>
                  <a:pt x="90443" y="19507"/>
                  <a:pt x="76650" y="11034"/>
                  <a:pt x="59901" y="11034"/>
                </a:cubicBezTo>
                <a:cubicBezTo>
                  <a:pt x="33300" y="11034"/>
                  <a:pt x="11034" y="33300"/>
                  <a:pt x="11034" y="59901"/>
                </a:cubicBezTo>
                <a:cubicBezTo>
                  <a:pt x="11034" y="86305"/>
                  <a:pt x="33300" y="108571"/>
                  <a:pt x="59901" y="108571"/>
                </a:cubicBezTo>
                <a:cubicBezTo>
                  <a:pt x="86305" y="108571"/>
                  <a:pt x="108571" y="86305"/>
                  <a:pt x="108571" y="59901"/>
                </a:cubicBezTo>
                <a:cubicBezTo>
                  <a:pt x="108571" y="57142"/>
                  <a:pt x="109950" y="54384"/>
                  <a:pt x="114088" y="54384"/>
                </a:cubicBezTo>
                <a:cubicBezTo>
                  <a:pt x="117044" y="54384"/>
                  <a:pt x="119802" y="57142"/>
                  <a:pt x="119802" y="59901"/>
                </a:cubicBezTo>
                <a:cubicBezTo>
                  <a:pt x="119802" y="93201"/>
                  <a:pt x="93201" y="119802"/>
                  <a:pt x="59901" y="119802"/>
                </a:cubicBezTo>
                <a:cubicBezTo>
                  <a:pt x="26403" y="119802"/>
                  <a:pt x="0" y="93201"/>
                  <a:pt x="0" y="59901"/>
                </a:cubicBezTo>
                <a:cubicBezTo>
                  <a:pt x="0" y="26403"/>
                  <a:pt x="26403" y="0"/>
                  <a:pt x="59901" y="0"/>
                </a:cubicBezTo>
                <a:cubicBezTo>
                  <a:pt x="79408" y="0"/>
                  <a:pt x="97536" y="9655"/>
                  <a:pt x="108571" y="25024"/>
                </a:cubicBezTo>
                <a:cubicBezTo>
                  <a:pt x="108571" y="15369"/>
                  <a:pt x="108571" y="15369"/>
                  <a:pt x="108571" y="15369"/>
                </a:cubicBezTo>
                <a:cubicBezTo>
                  <a:pt x="108571" y="12610"/>
                  <a:pt x="109950" y="9655"/>
                  <a:pt x="114088" y="9655"/>
                </a:cubicBezTo>
                <a:cubicBezTo>
                  <a:pt x="117044" y="9655"/>
                  <a:pt x="119802" y="12610"/>
                  <a:pt x="119802" y="15369"/>
                </a:cubicBezTo>
                <a:cubicBezTo>
                  <a:pt x="119802" y="37635"/>
                  <a:pt x="119802" y="37635"/>
                  <a:pt x="119802" y="37635"/>
                </a:cubicBezTo>
                <a:cubicBezTo>
                  <a:pt x="119802" y="40394"/>
                  <a:pt x="117044" y="43152"/>
                  <a:pt x="114088" y="43152"/>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1" name="Shape 4921"/>
          <p:cNvSpPr/>
          <p:nvPr/>
        </p:nvSpPr>
        <p:spPr>
          <a:xfrm>
            <a:off x="6154737" y="4615060"/>
            <a:ext cx="286201" cy="200602"/>
          </a:xfrm>
          <a:custGeom>
            <a:avLst/>
            <a:gdLst/>
            <a:ahLst/>
            <a:cxnLst/>
            <a:rect l="0" t="0" r="0" b="0"/>
            <a:pathLst>
              <a:path w="120000" h="120000" extrusionOk="0">
                <a:moveTo>
                  <a:pt x="105647" y="51952"/>
                </a:moveTo>
                <a:lnTo>
                  <a:pt x="105647" y="51952"/>
                </a:lnTo>
                <a:cubicBezTo>
                  <a:pt x="104252" y="53929"/>
                  <a:pt x="102857" y="53929"/>
                  <a:pt x="101461" y="53929"/>
                </a:cubicBezTo>
                <a:cubicBezTo>
                  <a:pt x="98671" y="53929"/>
                  <a:pt x="95681" y="49976"/>
                  <a:pt x="95681" y="46023"/>
                </a:cubicBezTo>
                <a:cubicBezTo>
                  <a:pt x="95681" y="44047"/>
                  <a:pt x="95681" y="42070"/>
                  <a:pt x="97076" y="40094"/>
                </a:cubicBezTo>
                <a:cubicBezTo>
                  <a:pt x="101461" y="36141"/>
                  <a:pt x="101461" y="36141"/>
                  <a:pt x="101461" y="36141"/>
                </a:cubicBezTo>
                <a:cubicBezTo>
                  <a:pt x="97076" y="36141"/>
                  <a:pt x="97076" y="36141"/>
                  <a:pt x="97076" y="36141"/>
                </a:cubicBezTo>
                <a:lnTo>
                  <a:pt x="97076" y="36141"/>
                </a:lnTo>
                <a:cubicBezTo>
                  <a:pt x="91495" y="36141"/>
                  <a:pt x="91495" y="36141"/>
                  <a:pt x="91495" y="36141"/>
                </a:cubicBezTo>
                <a:lnTo>
                  <a:pt x="91495" y="36141"/>
                </a:lnTo>
                <a:cubicBezTo>
                  <a:pt x="87308" y="36141"/>
                  <a:pt x="87308" y="36141"/>
                  <a:pt x="87308" y="36141"/>
                </a:cubicBezTo>
                <a:cubicBezTo>
                  <a:pt x="28106" y="117741"/>
                  <a:pt x="28106" y="117741"/>
                  <a:pt x="28106" y="117741"/>
                </a:cubicBezTo>
                <a:cubicBezTo>
                  <a:pt x="26710" y="119717"/>
                  <a:pt x="25315" y="119717"/>
                  <a:pt x="23920" y="119717"/>
                </a:cubicBezTo>
                <a:lnTo>
                  <a:pt x="23920" y="119717"/>
                </a:lnTo>
                <a:cubicBezTo>
                  <a:pt x="16943" y="119717"/>
                  <a:pt x="16943" y="119717"/>
                  <a:pt x="16943" y="119717"/>
                </a:cubicBezTo>
                <a:lnTo>
                  <a:pt x="16943" y="119717"/>
                </a:lnTo>
                <a:cubicBezTo>
                  <a:pt x="5581" y="119717"/>
                  <a:pt x="5581" y="119717"/>
                  <a:pt x="5581" y="119717"/>
                </a:cubicBezTo>
                <a:cubicBezTo>
                  <a:pt x="2790" y="119717"/>
                  <a:pt x="0" y="117741"/>
                  <a:pt x="0" y="111811"/>
                </a:cubicBezTo>
                <a:cubicBezTo>
                  <a:pt x="0" y="107858"/>
                  <a:pt x="2790" y="103905"/>
                  <a:pt x="5581" y="103905"/>
                </a:cubicBezTo>
                <a:cubicBezTo>
                  <a:pt x="16943" y="103905"/>
                  <a:pt x="16943" y="103905"/>
                  <a:pt x="16943" y="103905"/>
                </a:cubicBezTo>
                <a:lnTo>
                  <a:pt x="16943" y="103905"/>
                </a:lnTo>
                <a:cubicBezTo>
                  <a:pt x="22524" y="103905"/>
                  <a:pt x="22524" y="103905"/>
                  <a:pt x="22524" y="103905"/>
                </a:cubicBezTo>
                <a:cubicBezTo>
                  <a:pt x="80332" y="22023"/>
                  <a:pt x="80332" y="22023"/>
                  <a:pt x="80332" y="22023"/>
                </a:cubicBezTo>
                <a:lnTo>
                  <a:pt x="80332" y="22023"/>
                </a:lnTo>
                <a:cubicBezTo>
                  <a:pt x="81727" y="20047"/>
                  <a:pt x="83122" y="20047"/>
                  <a:pt x="84518" y="20047"/>
                </a:cubicBezTo>
                <a:lnTo>
                  <a:pt x="84518" y="20047"/>
                </a:lnTo>
                <a:cubicBezTo>
                  <a:pt x="94285" y="20047"/>
                  <a:pt x="94285" y="20047"/>
                  <a:pt x="94285" y="20047"/>
                </a:cubicBezTo>
                <a:lnTo>
                  <a:pt x="94285" y="20047"/>
                </a:lnTo>
                <a:cubicBezTo>
                  <a:pt x="101461" y="20047"/>
                  <a:pt x="101461" y="20047"/>
                  <a:pt x="101461" y="20047"/>
                </a:cubicBezTo>
                <a:cubicBezTo>
                  <a:pt x="97076" y="14117"/>
                  <a:pt x="97076" y="14117"/>
                  <a:pt x="97076" y="14117"/>
                </a:cubicBezTo>
                <a:cubicBezTo>
                  <a:pt x="95681" y="12141"/>
                  <a:pt x="95681" y="10164"/>
                  <a:pt x="95681" y="8188"/>
                </a:cubicBezTo>
                <a:cubicBezTo>
                  <a:pt x="95681" y="4235"/>
                  <a:pt x="98671" y="0"/>
                  <a:pt x="101461" y="0"/>
                </a:cubicBezTo>
                <a:cubicBezTo>
                  <a:pt x="102857" y="0"/>
                  <a:pt x="104252" y="2258"/>
                  <a:pt x="105647" y="4235"/>
                </a:cubicBezTo>
                <a:cubicBezTo>
                  <a:pt x="118405" y="22023"/>
                  <a:pt x="118405" y="22023"/>
                  <a:pt x="118405" y="22023"/>
                </a:cubicBezTo>
                <a:cubicBezTo>
                  <a:pt x="119800" y="24000"/>
                  <a:pt x="119800" y="25976"/>
                  <a:pt x="119800" y="27952"/>
                </a:cubicBezTo>
                <a:cubicBezTo>
                  <a:pt x="119800" y="29929"/>
                  <a:pt x="119800" y="31905"/>
                  <a:pt x="118405" y="34164"/>
                </a:cubicBezTo>
                <a:lnTo>
                  <a:pt x="105647" y="51952"/>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2" name="Shape 4922"/>
          <p:cNvSpPr/>
          <p:nvPr/>
        </p:nvSpPr>
        <p:spPr>
          <a:xfrm>
            <a:off x="5655452" y="4648494"/>
            <a:ext cx="284113" cy="200602"/>
          </a:xfrm>
          <a:custGeom>
            <a:avLst/>
            <a:gdLst/>
            <a:ahLst/>
            <a:cxnLst/>
            <a:rect l="0" t="0" r="0" b="0"/>
            <a:pathLst>
              <a:path w="120000" h="120000" extrusionOk="0">
                <a:moveTo>
                  <a:pt x="104425" y="67764"/>
                </a:moveTo>
                <a:lnTo>
                  <a:pt x="104425" y="67764"/>
                </a:lnTo>
                <a:cubicBezTo>
                  <a:pt x="104425" y="65788"/>
                  <a:pt x="103028" y="65788"/>
                  <a:pt x="101630" y="65788"/>
                </a:cubicBezTo>
                <a:cubicBezTo>
                  <a:pt x="97237" y="65788"/>
                  <a:pt x="95840" y="70023"/>
                  <a:pt x="95840" y="73976"/>
                </a:cubicBezTo>
                <a:cubicBezTo>
                  <a:pt x="95840" y="75952"/>
                  <a:pt x="95840" y="77929"/>
                  <a:pt x="97237" y="79905"/>
                </a:cubicBezTo>
                <a:cubicBezTo>
                  <a:pt x="100232" y="83858"/>
                  <a:pt x="100232" y="83858"/>
                  <a:pt x="100232" y="83858"/>
                </a:cubicBezTo>
                <a:cubicBezTo>
                  <a:pt x="97237" y="83858"/>
                  <a:pt x="97237" y="83858"/>
                  <a:pt x="97237" y="83858"/>
                </a:cubicBezTo>
                <a:lnTo>
                  <a:pt x="97237" y="83858"/>
                </a:lnTo>
                <a:cubicBezTo>
                  <a:pt x="91647" y="83858"/>
                  <a:pt x="91647" y="83858"/>
                  <a:pt x="91647" y="83858"/>
                </a:cubicBezTo>
                <a:lnTo>
                  <a:pt x="91647" y="83858"/>
                </a:lnTo>
                <a:cubicBezTo>
                  <a:pt x="86056" y="83858"/>
                  <a:pt x="86056" y="83858"/>
                  <a:pt x="86056" y="83858"/>
                </a:cubicBezTo>
                <a:cubicBezTo>
                  <a:pt x="28153" y="1976"/>
                  <a:pt x="28153" y="1976"/>
                  <a:pt x="28153" y="1976"/>
                </a:cubicBezTo>
                <a:cubicBezTo>
                  <a:pt x="26755" y="0"/>
                  <a:pt x="25357" y="0"/>
                  <a:pt x="23960" y="0"/>
                </a:cubicBezTo>
                <a:lnTo>
                  <a:pt x="23960" y="0"/>
                </a:lnTo>
                <a:cubicBezTo>
                  <a:pt x="16971" y="0"/>
                  <a:pt x="16971" y="0"/>
                  <a:pt x="16971" y="0"/>
                </a:cubicBezTo>
                <a:lnTo>
                  <a:pt x="16971" y="0"/>
                </a:lnTo>
                <a:cubicBezTo>
                  <a:pt x="5590" y="0"/>
                  <a:pt x="5590" y="0"/>
                  <a:pt x="5590" y="0"/>
                </a:cubicBezTo>
                <a:cubicBezTo>
                  <a:pt x="1397" y="0"/>
                  <a:pt x="0" y="1976"/>
                  <a:pt x="0" y="7905"/>
                </a:cubicBezTo>
                <a:cubicBezTo>
                  <a:pt x="0" y="11858"/>
                  <a:pt x="1397" y="16094"/>
                  <a:pt x="5590" y="16094"/>
                </a:cubicBezTo>
                <a:cubicBezTo>
                  <a:pt x="16971" y="16094"/>
                  <a:pt x="16971" y="16094"/>
                  <a:pt x="16971" y="16094"/>
                </a:cubicBezTo>
                <a:lnTo>
                  <a:pt x="16971" y="16094"/>
                </a:lnTo>
                <a:cubicBezTo>
                  <a:pt x="21164" y="16094"/>
                  <a:pt x="21164" y="16094"/>
                  <a:pt x="21164" y="16094"/>
                </a:cubicBezTo>
                <a:cubicBezTo>
                  <a:pt x="80465" y="97694"/>
                  <a:pt x="80465" y="97694"/>
                  <a:pt x="80465" y="97694"/>
                </a:cubicBezTo>
                <a:lnTo>
                  <a:pt x="80465" y="97694"/>
                </a:lnTo>
                <a:cubicBezTo>
                  <a:pt x="81863" y="99670"/>
                  <a:pt x="83261" y="99670"/>
                  <a:pt x="84658" y="99670"/>
                </a:cubicBezTo>
                <a:lnTo>
                  <a:pt x="84658" y="99670"/>
                </a:lnTo>
                <a:cubicBezTo>
                  <a:pt x="93044" y="99670"/>
                  <a:pt x="93044" y="99670"/>
                  <a:pt x="93044" y="99670"/>
                </a:cubicBezTo>
                <a:lnTo>
                  <a:pt x="93044" y="99670"/>
                </a:lnTo>
                <a:cubicBezTo>
                  <a:pt x="100232" y="99670"/>
                  <a:pt x="100232" y="99670"/>
                  <a:pt x="100232" y="99670"/>
                </a:cubicBezTo>
                <a:cubicBezTo>
                  <a:pt x="97237" y="105882"/>
                  <a:pt x="97237" y="105882"/>
                  <a:pt x="97237" y="105882"/>
                </a:cubicBezTo>
                <a:cubicBezTo>
                  <a:pt x="95840" y="107858"/>
                  <a:pt x="95840" y="109835"/>
                  <a:pt x="95840" y="111811"/>
                </a:cubicBezTo>
                <a:cubicBezTo>
                  <a:pt x="95840" y="115764"/>
                  <a:pt x="97237" y="119717"/>
                  <a:pt x="101630" y="119717"/>
                </a:cubicBezTo>
                <a:cubicBezTo>
                  <a:pt x="103028" y="119717"/>
                  <a:pt x="104425" y="117741"/>
                  <a:pt x="104425" y="115764"/>
                </a:cubicBezTo>
                <a:cubicBezTo>
                  <a:pt x="118402" y="97694"/>
                  <a:pt x="118402" y="97694"/>
                  <a:pt x="118402" y="97694"/>
                </a:cubicBezTo>
                <a:cubicBezTo>
                  <a:pt x="119800" y="95717"/>
                  <a:pt x="119800" y="93741"/>
                  <a:pt x="119800" y="91764"/>
                </a:cubicBezTo>
                <a:cubicBezTo>
                  <a:pt x="119800" y="89788"/>
                  <a:pt x="119800" y="87811"/>
                  <a:pt x="118402" y="87811"/>
                </a:cubicBezTo>
                <a:lnTo>
                  <a:pt x="104425" y="67764"/>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3" name="Shape 4923"/>
          <p:cNvSpPr/>
          <p:nvPr/>
        </p:nvSpPr>
        <p:spPr>
          <a:xfrm>
            <a:off x="5151989" y="4615060"/>
            <a:ext cx="288291" cy="234036"/>
          </a:xfrm>
          <a:custGeom>
            <a:avLst/>
            <a:gdLst/>
            <a:ahLst/>
            <a:cxnLst/>
            <a:rect l="0" t="0" r="0" b="0"/>
            <a:pathLst>
              <a:path w="120000" h="120000" extrusionOk="0">
                <a:moveTo>
                  <a:pt x="104605" y="44516"/>
                </a:moveTo>
                <a:lnTo>
                  <a:pt x="104605" y="44516"/>
                </a:lnTo>
                <a:cubicBezTo>
                  <a:pt x="103223" y="46209"/>
                  <a:pt x="101842" y="46209"/>
                  <a:pt x="100263" y="46209"/>
                </a:cubicBezTo>
                <a:cubicBezTo>
                  <a:pt x="97500" y="46209"/>
                  <a:pt x="94736" y="42822"/>
                  <a:pt x="94736" y="39435"/>
                </a:cubicBezTo>
                <a:cubicBezTo>
                  <a:pt x="94736" y="37741"/>
                  <a:pt x="96118" y="36048"/>
                  <a:pt x="97500" y="34354"/>
                </a:cubicBezTo>
                <a:cubicBezTo>
                  <a:pt x="100263" y="30967"/>
                  <a:pt x="100263" y="30967"/>
                  <a:pt x="100263" y="30967"/>
                </a:cubicBezTo>
                <a:cubicBezTo>
                  <a:pt x="97500" y="30967"/>
                  <a:pt x="97500" y="30967"/>
                  <a:pt x="97500" y="30967"/>
                </a:cubicBezTo>
                <a:lnTo>
                  <a:pt x="97500" y="30967"/>
                </a:lnTo>
                <a:cubicBezTo>
                  <a:pt x="91973" y="30967"/>
                  <a:pt x="91973" y="30967"/>
                  <a:pt x="91973" y="30967"/>
                </a:cubicBezTo>
                <a:lnTo>
                  <a:pt x="91973" y="30967"/>
                </a:lnTo>
                <a:cubicBezTo>
                  <a:pt x="86447" y="30967"/>
                  <a:pt x="86447" y="30967"/>
                  <a:pt x="86447" y="30967"/>
                </a:cubicBezTo>
                <a:cubicBezTo>
                  <a:pt x="27828" y="100887"/>
                  <a:pt x="27828" y="100887"/>
                  <a:pt x="27828" y="100887"/>
                </a:cubicBezTo>
                <a:cubicBezTo>
                  <a:pt x="27828" y="102580"/>
                  <a:pt x="26447" y="102580"/>
                  <a:pt x="25065" y="102580"/>
                </a:cubicBezTo>
                <a:lnTo>
                  <a:pt x="25065" y="102580"/>
                </a:lnTo>
                <a:cubicBezTo>
                  <a:pt x="16578" y="102580"/>
                  <a:pt x="16578" y="102580"/>
                  <a:pt x="16578" y="102580"/>
                </a:cubicBezTo>
                <a:lnTo>
                  <a:pt x="16578" y="102580"/>
                </a:lnTo>
                <a:cubicBezTo>
                  <a:pt x="5526" y="102580"/>
                  <a:pt x="5526" y="102580"/>
                  <a:pt x="5526" y="102580"/>
                </a:cubicBezTo>
                <a:cubicBezTo>
                  <a:pt x="2763" y="102580"/>
                  <a:pt x="0" y="100887"/>
                  <a:pt x="0" y="95806"/>
                </a:cubicBezTo>
                <a:cubicBezTo>
                  <a:pt x="0" y="92419"/>
                  <a:pt x="2763" y="89032"/>
                  <a:pt x="5526" y="89032"/>
                </a:cubicBezTo>
                <a:cubicBezTo>
                  <a:pt x="16578" y="89032"/>
                  <a:pt x="16578" y="89032"/>
                  <a:pt x="16578" y="89032"/>
                </a:cubicBezTo>
                <a:lnTo>
                  <a:pt x="16578" y="89032"/>
                </a:lnTo>
                <a:cubicBezTo>
                  <a:pt x="22302" y="89032"/>
                  <a:pt x="22302" y="89032"/>
                  <a:pt x="22302" y="89032"/>
                </a:cubicBezTo>
                <a:cubicBezTo>
                  <a:pt x="80921" y="18870"/>
                  <a:pt x="80921" y="18870"/>
                  <a:pt x="80921" y="18870"/>
                </a:cubicBezTo>
                <a:lnTo>
                  <a:pt x="80921" y="18870"/>
                </a:lnTo>
                <a:cubicBezTo>
                  <a:pt x="80921" y="17177"/>
                  <a:pt x="82302" y="17177"/>
                  <a:pt x="83684" y="17177"/>
                </a:cubicBezTo>
                <a:lnTo>
                  <a:pt x="83684" y="17177"/>
                </a:lnTo>
                <a:cubicBezTo>
                  <a:pt x="93355" y="17177"/>
                  <a:pt x="93355" y="17177"/>
                  <a:pt x="93355" y="17177"/>
                </a:cubicBezTo>
                <a:lnTo>
                  <a:pt x="93355" y="17177"/>
                </a:lnTo>
                <a:cubicBezTo>
                  <a:pt x="100263" y="17177"/>
                  <a:pt x="100263" y="17177"/>
                  <a:pt x="100263" y="17177"/>
                </a:cubicBezTo>
                <a:cubicBezTo>
                  <a:pt x="97500" y="12096"/>
                  <a:pt x="97500" y="12096"/>
                  <a:pt x="97500" y="12096"/>
                </a:cubicBezTo>
                <a:cubicBezTo>
                  <a:pt x="96118" y="10403"/>
                  <a:pt x="94736" y="8709"/>
                  <a:pt x="94736" y="7016"/>
                </a:cubicBezTo>
                <a:cubicBezTo>
                  <a:pt x="94736" y="3629"/>
                  <a:pt x="97500" y="0"/>
                  <a:pt x="100263" y="0"/>
                </a:cubicBezTo>
                <a:cubicBezTo>
                  <a:pt x="101842" y="0"/>
                  <a:pt x="103223" y="1935"/>
                  <a:pt x="104605" y="3629"/>
                </a:cubicBezTo>
                <a:cubicBezTo>
                  <a:pt x="118421" y="18870"/>
                  <a:pt x="118421" y="18870"/>
                  <a:pt x="118421" y="18870"/>
                </a:cubicBezTo>
                <a:cubicBezTo>
                  <a:pt x="118421" y="20564"/>
                  <a:pt x="119802" y="22258"/>
                  <a:pt x="119802" y="23951"/>
                </a:cubicBezTo>
                <a:cubicBezTo>
                  <a:pt x="119802" y="25645"/>
                  <a:pt x="118421" y="27338"/>
                  <a:pt x="118421" y="29274"/>
                </a:cubicBezTo>
                <a:lnTo>
                  <a:pt x="104605" y="44516"/>
                </a:lnTo>
                <a:close/>
                <a:moveTo>
                  <a:pt x="43223" y="54919"/>
                </a:moveTo>
                <a:lnTo>
                  <a:pt x="43223" y="54919"/>
                </a:lnTo>
                <a:cubicBezTo>
                  <a:pt x="22302" y="30967"/>
                  <a:pt x="22302" y="30967"/>
                  <a:pt x="22302" y="30967"/>
                </a:cubicBezTo>
                <a:cubicBezTo>
                  <a:pt x="16578" y="30967"/>
                  <a:pt x="16578" y="30967"/>
                  <a:pt x="16578" y="30967"/>
                </a:cubicBezTo>
                <a:lnTo>
                  <a:pt x="16578" y="30967"/>
                </a:lnTo>
                <a:cubicBezTo>
                  <a:pt x="5526" y="30967"/>
                  <a:pt x="5526" y="30967"/>
                  <a:pt x="5526" y="30967"/>
                </a:cubicBezTo>
                <a:cubicBezTo>
                  <a:pt x="2763" y="30967"/>
                  <a:pt x="0" y="27338"/>
                  <a:pt x="0" y="23951"/>
                </a:cubicBezTo>
                <a:cubicBezTo>
                  <a:pt x="0" y="18870"/>
                  <a:pt x="2763" y="17177"/>
                  <a:pt x="5526" y="17177"/>
                </a:cubicBezTo>
                <a:cubicBezTo>
                  <a:pt x="15197" y="17177"/>
                  <a:pt x="15197" y="17177"/>
                  <a:pt x="15197" y="17177"/>
                </a:cubicBezTo>
                <a:lnTo>
                  <a:pt x="15197" y="17177"/>
                </a:lnTo>
                <a:cubicBezTo>
                  <a:pt x="25065" y="17177"/>
                  <a:pt x="25065" y="17177"/>
                  <a:pt x="25065" y="17177"/>
                </a:cubicBezTo>
                <a:lnTo>
                  <a:pt x="25065" y="17177"/>
                </a:lnTo>
                <a:cubicBezTo>
                  <a:pt x="26447" y="17177"/>
                  <a:pt x="27828" y="17177"/>
                  <a:pt x="27828" y="18870"/>
                </a:cubicBezTo>
                <a:cubicBezTo>
                  <a:pt x="50131" y="46209"/>
                  <a:pt x="50131" y="46209"/>
                  <a:pt x="50131" y="46209"/>
                </a:cubicBezTo>
                <a:lnTo>
                  <a:pt x="43223" y="54919"/>
                </a:lnTo>
                <a:close/>
                <a:moveTo>
                  <a:pt x="86447" y="89032"/>
                </a:moveTo>
                <a:lnTo>
                  <a:pt x="86447" y="89032"/>
                </a:lnTo>
                <a:cubicBezTo>
                  <a:pt x="91973" y="89032"/>
                  <a:pt x="91973" y="89032"/>
                  <a:pt x="91973" y="89032"/>
                </a:cubicBezTo>
                <a:lnTo>
                  <a:pt x="91973" y="89032"/>
                </a:lnTo>
                <a:cubicBezTo>
                  <a:pt x="97500" y="89032"/>
                  <a:pt x="97500" y="89032"/>
                  <a:pt x="97500" y="89032"/>
                </a:cubicBezTo>
                <a:lnTo>
                  <a:pt x="97500" y="89032"/>
                </a:lnTo>
                <a:cubicBezTo>
                  <a:pt x="100263" y="89032"/>
                  <a:pt x="100263" y="89032"/>
                  <a:pt x="100263" y="89032"/>
                </a:cubicBezTo>
                <a:cubicBezTo>
                  <a:pt x="97500" y="85645"/>
                  <a:pt x="97500" y="85645"/>
                  <a:pt x="97500" y="85645"/>
                </a:cubicBezTo>
                <a:cubicBezTo>
                  <a:pt x="96118" y="83951"/>
                  <a:pt x="94736" y="82258"/>
                  <a:pt x="94736" y="80564"/>
                </a:cubicBezTo>
                <a:cubicBezTo>
                  <a:pt x="94736" y="77177"/>
                  <a:pt x="97500" y="73548"/>
                  <a:pt x="100263" y="73548"/>
                </a:cubicBezTo>
                <a:cubicBezTo>
                  <a:pt x="101842" y="73548"/>
                  <a:pt x="103223" y="73548"/>
                  <a:pt x="104605" y="75241"/>
                </a:cubicBezTo>
                <a:cubicBezTo>
                  <a:pt x="118421" y="90725"/>
                  <a:pt x="118421" y="90725"/>
                  <a:pt x="118421" y="90725"/>
                </a:cubicBezTo>
                <a:cubicBezTo>
                  <a:pt x="118421" y="92419"/>
                  <a:pt x="119802" y="94112"/>
                  <a:pt x="119802" y="95806"/>
                </a:cubicBezTo>
                <a:cubicBezTo>
                  <a:pt x="119802" y="97500"/>
                  <a:pt x="118421" y="99193"/>
                  <a:pt x="118421" y="100887"/>
                </a:cubicBezTo>
                <a:cubicBezTo>
                  <a:pt x="104605" y="116370"/>
                  <a:pt x="104605" y="116370"/>
                  <a:pt x="104605" y="116370"/>
                </a:cubicBezTo>
                <a:cubicBezTo>
                  <a:pt x="103223" y="118064"/>
                  <a:pt x="101842" y="119758"/>
                  <a:pt x="100263" y="119758"/>
                </a:cubicBezTo>
                <a:cubicBezTo>
                  <a:pt x="97500" y="119758"/>
                  <a:pt x="94736" y="116370"/>
                  <a:pt x="94736" y="112983"/>
                </a:cubicBezTo>
                <a:cubicBezTo>
                  <a:pt x="94736" y="111290"/>
                  <a:pt x="96118" y="109596"/>
                  <a:pt x="97500" y="107903"/>
                </a:cubicBezTo>
                <a:cubicBezTo>
                  <a:pt x="100263" y="102580"/>
                  <a:pt x="100263" y="102580"/>
                  <a:pt x="100263" y="102580"/>
                </a:cubicBezTo>
                <a:cubicBezTo>
                  <a:pt x="91973" y="102580"/>
                  <a:pt x="91973" y="102580"/>
                  <a:pt x="91973" y="102580"/>
                </a:cubicBezTo>
                <a:lnTo>
                  <a:pt x="91973" y="102580"/>
                </a:lnTo>
                <a:cubicBezTo>
                  <a:pt x="83684" y="102580"/>
                  <a:pt x="83684" y="102580"/>
                  <a:pt x="83684" y="102580"/>
                </a:cubicBezTo>
                <a:lnTo>
                  <a:pt x="83684" y="102580"/>
                </a:lnTo>
                <a:cubicBezTo>
                  <a:pt x="82302" y="102580"/>
                  <a:pt x="80921" y="102580"/>
                  <a:pt x="80921" y="100887"/>
                </a:cubicBezTo>
                <a:cubicBezTo>
                  <a:pt x="58618" y="73548"/>
                  <a:pt x="58618" y="73548"/>
                  <a:pt x="58618" y="73548"/>
                </a:cubicBezTo>
                <a:cubicBezTo>
                  <a:pt x="65526" y="65080"/>
                  <a:pt x="65526" y="65080"/>
                  <a:pt x="65526" y="65080"/>
                </a:cubicBezTo>
                <a:lnTo>
                  <a:pt x="86447" y="8903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4" name="Shape 4924"/>
          <p:cNvSpPr/>
          <p:nvPr/>
        </p:nvSpPr>
        <p:spPr>
          <a:xfrm>
            <a:off x="4667325" y="4602522"/>
            <a:ext cx="259043" cy="261201"/>
          </a:xfrm>
          <a:custGeom>
            <a:avLst/>
            <a:gdLst/>
            <a:ahLst/>
            <a:cxnLst/>
            <a:rect l="0" t="0" r="0" b="0"/>
            <a:pathLst>
              <a:path w="120000" h="120000" extrusionOk="0">
                <a:moveTo>
                  <a:pt x="118238" y="10849"/>
                </a:moveTo>
                <a:lnTo>
                  <a:pt x="118238" y="10849"/>
                </a:lnTo>
                <a:cubicBezTo>
                  <a:pt x="87192" y="41446"/>
                  <a:pt x="87192" y="41446"/>
                  <a:pt x="87192" y="41446"/>
                </a:cubicBezTo>
                <a:cubicBezTo>
                  <a:pt x="97981" y="41446"/>
                  <a:pt x="97981" y="41446"/>
                  <a:pt x="97981" y="41446"/>
                </a:cubicBezTo>
                <a:cubicBezTo>
                  <a:pt x="101064" y="41446"/>
                  <a:pt x="104146" y="44484"/>
                  <a:pt x="104146" y="47522"/>
                </a:cubicBezTo>
                <a:cubicBezTo>
                  <a:pt x="104146" y="50777"/>
                  <a:pt x="101064" y="53815"/>
                  <a:pt x="97981" y="53815"/>
                </a:cubicBezTo>
                <a:cubicBezTo>
                  <a:pt x="73100" y="53815"/>
                  <a:pt x="73100" y="53815"/>
                  <a:pt x="73100" y="53815"/>
                </a:cubicBezTo>
                <a:cubicBezTo>
                  <a:pt x="68477" y="53815"/>
                  <a:pt x="66935" y="50777"/>
                  <a:pt x="66935" y="47522"/>
                </a:cubicBezTo>
                <a:cubicBezTo>
                  <a:pt x="66935" y="23001"/>
                  <a:pt x="66935" y="23001"/>
                  <a:pt x="66935" y="23001"/>
                </a:cubicBezTo>
                <a:cubicBezTo>
                  <a:pt x="66935" y="19963"/>
                  <a:pt x="68477" y="16925"/>
                  <a:pt x="73100" y="16925"/>
                </a:cubicBezTo>
                <a:cubicBezTo>
                  <a:pt x="76183" y="16925"/>
                  <a:pt x="79266" y="19963"/>
                  <a:pt x="79266" y="23001"/>
                </a:cubicBezTo>
                <a:cubicBezTo>
                  <a:pt x="79266" y="32332"/>
                  <a:pt x="79266" y="32332"/>
                  <a:pt x="79266" y="32332"/>
                </a:cubicBezTo>
                <a:cubicBezTo>
                  <a:pt x="110532" y="1518"/>
                  <a:pt x="110532" y="1518"/>
                  <a:pt x="110532" y="1518"/>
                </a:cubicBezTo>
                <a:lnTo>
                  <a:pt x="110532" y="1518"/>
                </a:lnTo>
                <a:cubicBezTo>
                  <a:pt x="110532" y="1518"/>
                  <a:pt x="112073" y="0"/>
                  <a:pt x="113614" y="0"/>
                </a:cubicBezTo>
                <a:cubicBezTo>
                  <a:pt x="118238" y="0"/>
                  <a:pt x="119779" y="3037"/>
                  <a:pt x="119779" y="6075"/>
                </a:cubicBezTo>
                <a:cubicBezTo>
                  <a:pt x="119779" y="7811"/>
                  <a:pt x="119779" y="9330"/>
                  <a:pt x="118238" y="10849"/>
                </a:cubicBezTo>
                <a:close/>
                <a:moveTo>
                  <a:pt x="73100" y="65967"/>
                </a:moveTo>
                <a:lnTo>
                  <a:pt x="73100" y="65967"/>
                </a:lnTo>
                <a:cubicBezTo>
                  <a:pt x="97981" y="65967"/>
                  <a:pt x="97981" y="65967"/>
                  <a:pt x="97981" y="65967"/>
                </a:cubicBezTo>
                <a:cubicBezTo>
                  <a:pt x="101064" y="65967"/>
                  <a:pt x="104146" y="69005"/>
                  <a:pt x="104146" y="72043"/>
                </a:cubicBezTo>
                <a:cubicBezTo>
                  <a:pt x="104146" y="75298"/>
                  <a:pt x="101064" y="78336"/>
                  <a:pt x="97981" y="78336"/>
                </a:cubicBezTo>
                <a:cubicBezTo>
                  <a:pt x="87192" y="78336"/>
                  <a:pt x="87192" y="78336"/>
                  <a:pt x="87192" y="78336"/>
                </a:cubicBezTo>
                <a:cubicBezTo>
                  <a:pt x="118238" y="108933"/>
                  <a:pt x="118238" y="108933"/>
                  <a:pt x="118238" y="108933"/>
                </a:cubicBezTo>
                <a:lnTo>
                  <a:pt x="118238" y="108933"/>
                </a:lnTo>
                <a:cubicBezTo>
                  <a:pt x="119779" y="110452"/>
                  <a:pt x="119779" y="111971"/>
                  <a:pt x="119779" y="113490"/>
                </a:cubicBezTo>
                <a:cubicBezTo>
                  <a:pt x="119779" y="116528"/>
                  <a:pt x="118238" y="119783"/>
                  <a:pt x="113614" y="119783"/>
                </a:cubicBezTo>
                <a:cubicBezTo>
                  <a:pt x="112073" y="119783"/>
                  <a:pt x="110532" y="118264"/>
                  <a:pt x="110532" y="118264"/>
                </a:cubicBezTo>
                <a:lnTo>
                  <a:pt x="110532" y="118264"/>
                </a:lnTo>
                <a:cubicBezTo>
                  <a:pt x="79266" y="87450"/>
                  <a:pt x="79266" y="87450"/>
                  <a:pt x="79266" y="87450"/>
                </a:cubicBezTo>
                <a:cubicBezTo>
                  <a:pt x="79266" y="96564"/>
                  <a:pt x="79266" y="96564"/>
                  <a:pt x="79266" y="96564"/>
                </a:cubicBezTo>
                <a:cubicBezTo>
                  <a:pt x="79266" y="99819"/>
                  <a:pt x="76183" y="102857"/>
                  <a:pt x="73100" y="102857"/>
                </a:cubicBezTo>
                <a:cubicBezTo>
                  <a:pt x="68477" y="102857"/>
                  <a:pt x="66935" y="99819"/>
                  <a:pt x="66935" y="96564"/>
                </a:cubicBezTo>
                <a:cubicBezTo>
                  <a:pt x="66935" y="72043"/>
                  <a:pt x="66935" y="72043"/>
                  <a:pt x="66935" y="72043"/>
                </a:cubicBezTo>
                <a:cubicBezTo>
                  <a:pt x="66935" y="69005"/>
                  <a:pt x="68477" y="65967"/>
                  <a:pt x="73100" y="65967"/>
                </a:cubicBezTo>
                <a:close/>
                <a:moveTo>
                  <a:pt x="48220" y="102857"/>
                </a:moveTo>
                <a:lnTo>
                  <a:pt x="48220" y="102857"/>
                </a:lnTo>
                <a:cubicBezTo>
                  <a:pt x="43596" y="102857"/>
                  <a:pt x="42055" y="99819"/>
                  <a:pt x="42055" y="96564"/>
                </a:cubicBezTo>
                <a:cubicBezTo>
                  <a:pt x="42055" y="87450"/>
                  <a:pt x="42055" y="87450"/>
                  <a:pt x="42055" y="87450"/>
                </a:cubicBezTo>
                <a:cubicBezTo>
                  <a:pt x="10788" y="118264"/>
                  <a:pt x="10788" y="118264"/>
                  <a:pt x="10788" y="118264"/>
                </a:cubicBezTo>
                <a:lnTo>
                  <a:pt x="10788" y="118264"/>
                </a:lnTo>
                <a:cubicBezTo>
                  <a:pt x="9247" y="118264"/>
                  <a:pt x="7706" y="119783"/>
                  <a:pt x="6165" y="119783"/>
                </a:cubicBezTo>
                <a:cubicBezTo>
                  <a:pt x="3082" y="119783"/>
                  <a:pt x="0" y="116528"/>
                  <a:pt x="0" y="113490"/>
                </a:cubicBezTo>
                <a:cubicBezTo>
                  <a:pt x="0" y="111971"/>
                  <a:pt x="0" y="110452"/>
                  <a:pt x="1541" y="108933"/>
                </a:cubicBezTo>
                <a:lnTo>
                  <a:pt x="1541" y="108933"/>
                </a:lnTo>
                <a:cubicBezTo>
                  <a:pt x="32587" y="78336"/>
                  <a:pt x="32587" y="78336"/>
                  <a:pt x="32587" y="78336"/>
                </a:cubicBezTo>
                <a:cubicBezTo>
                  <a:pt x="23339" y="78336"/>
                  <a:pt x="23339" y="78336"/>
                  <a:pt x="23339" y="78336"/>
                </a:cubicBezTo>
                <a:cubicBezTo>
                  <a:pt x="18715" y="78336"/>
                  <a:pt x="17174" y="75298"/>
                  <a:pt x="17174" y="72043"/>
                </a:cubicBezTo>
                <a:cubicBezTo>
                  <a:pt x="17174" y="69005"/>
                  <a:pt x="18715" y="65967"/>
                  <a:pt x="23339" y="65967"/>
                </a:cubicBezTo>
                <a:cubicBezTo>
                  <a:pt x="48220" y="65967"/>
                  <a:pt x="48220" y="65967"/>
                  <a:pt x="48220" y="65967"/>
                </a:cubicBezTo>
                <a:cubicBezTo>
                  <a:pt x="51302" y="65967"/>
                  <a:pt x="54385" y="69005"/>
                  <a:pt x="54385" y="72043"/>
                </a:cubicBezTo>
                <a:cubicBezTo>
                  <a:pt x="54385" y="96564"/>
                  <a:pt x="54385" y="96564"/>
                  <a:pt x="54385" y="96564"/>
                </a:cubicBezTo>
                <a:cubicBezTo>
                  <a:pt x="54385" y="99819"/>
                  <a:pt x="51302" y="102857"/>
                  <a:pt x="48220" y="102857"/>
                </a:cubicBezTo>
                <a:close/>
                <a:moveTo>
                  <a:pt x="48220" y="53815"/>
                </a:moveTo>
                <a:lnTo>
                  <a:pt x="48220" y="53815"/>
                </a:lnTo>
                <a:cubicBezTo>
                  <a:pt x="23339" y="53815"/>
                  <a:pt x="23339" y="53815"/>
                  <a:pt x="23339" y="53815"/>
                </a:cubicBezTo>
                <a:cubicBezTo>
                  <a:pt x="18715" y="53815"/>
                  <a:pt x="17174" y="50777"/>
                  <a:pt x="17174" y="47522"/>
                </a:cubicBezTo>
                <a:cubicBezTo>
                  <a:pt x="17174" y="44484"/>
                  <a:pt x="18715" y="41446"/>
                  <a:pt x="23339" y="41446"/>
                </a:cubicBezTo>
                <a:cubicBezTo>
                  <a:pt x="32587" y="41446"/>
                  <a:pt x="32587" y="41446"/>
                  <a:pt x="32587" y="41446"/>
                </a:cubicBezTo>
                <a:cubicBezTo>
                  <a:pt x="1541" y="10849"/>
                  <a:pt x="1541" y="10849"/>
                  <a:pt x="1541" y="10849"/>
                </a:cubicBezTo>
                <a:lnTo>
                  <a:pt x="1541" y="10849"/>
                </a:lnTo>
                <a:cubicBezTo>
                  <a:pt x="0" y="9330"/>
                  <a:pt x="0" y="7811"/>
                  <a:pt x="0" y="6075"/>
                </a:cubicBezTo>
                <a:cubicBezTo>
                  <a:pt x="0" y="3037"/>
                  <a:pt x="3082" y="0"/>
                  <a:pt x="6165" y="0"/>
                </a:cubicBezTo>
                <a:cubicBezTo>
                  <a:pt x="7706" y="0"/>
                  <a:pt x="9247" y="1518"/>
                  <a:pt x="10788" y="1518"/>
                </a:cubicBezTo>
                <a:lnTo>
                  <a:pt x="10788" y="1518"/>
                </a:lnTo>
                <a:cubicBezTo>
                  <a:pt x="42055" y="32332"/>
                  <a:pt x="42055" y="32332"/>
                  <a:pt x="42055" y="32332"/>
                </a:cubicBezTo>
                <a:cubicBezTo>
                  <a:pt x="42055" y="23001"/>
                  <a:pt x="42055" y="23001"/>
                  <a:pt x="42055" y="23001"/>
                </a:cubicBezTo>
                <a:cubicBezTo>
                  <a:pt x="42055" y="19963"/>
                  <a:pt x="43596" y="16925"/>
                  <a:pt x="48220" y="16925"/>
                </a:cubicBezTo>
                <a:cubicBezTo>
                  <a:pt x="51302" y="16925"/>
                  <a:pt x="54385" y="19963"/>
                  <a:pt x="54385" y="23001"/>
                </a:cubicBezTo>
                <a:cubicBezTo>
                  <a:pt x="54385" y="47522"/>
                  <a:pt x="54385" y="47522"/>
                  <a:pt x="54385" y="47522"/>
                </a:cubicBezTo>
                <a:cubicBezTo>
                  <a:pt x="54385" y="50777"/>
                  <a:pt x="51302" y="53815"/>
                  <a:pt x="48220" y="538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5" name="Shape 4925"/>
          <p:cNvSpPr/>
          <p:nvPr/>
        </p:nvSpPr>
        <p:spPr>
          <a:xfrm>
            <a:off x="4168040" y="4602522"/>
            <a:ext cx="259043" cy="261201"/>
          </a:xfrm>
          <a:custGeom>
            <a:avLst/>
            <a:gdLst/>
            <a:ahLst/>
            <a:cxnLst/>
            <a:rect l="0" t="0" r="0" b="0"/>
            <a:pathLst>
              <a:path w="120000" h="120000" extrusionOk="0">
                <a:moveTo>
                  <a:pt x="113614" y="119783"/>
                </a:moveTo>
                <a:lnTo>
                  <a:pt x="113614" y="119783"/>
                </a:lnTo>
                <a:cubicBezTo>
                  <a:pt x="88733" y="119783"/>
                  <a:pt x="88733" y="119783"/>
                  <a:pt x="88733" y="119783"/>
                </a:cubicBezTo>
                <a:cubicBezTo>
                  <a:pt x="85651" y="119783"/>
                  <a:pt x="82348" y="116528"/>
                  <a:pt x="82348" y="113490"/>
                </a:cubicBezTo>
                <a:cubicBezTo>
                  <a:pt x="82348" y="108933"/>
                  <a:pt x="85651" y="107414"/>
                  <a:pt x="88733" y="107414"/>
                </a:cubicBezTo>
                <a:cubicBezTo>
                  <a:pt x="97981" y="107414"/>
                  <a:pt x="97981" y="107414"/>
                  <a:pt x="97981" y="107414"/>
                </a:cubicBezTo>
                <a:cubicBezTo>
                  <a:pt x="66935" y="76817"/>
                  <a:pt x="66935" y="76817"/>
                  <a:pt x="66935" y="76817"/>
                </a:cubicBezTo>
                <a:lnTo>
                  <a:pt x="66935" y="76817"/>
                </a:lnTo>
                <a:cubicBezTo>
                  <a:pt x="66935" y="75298"/>
                  <a:pt x="65394" y="73562"/>
                  <a:pt x="65394" y="72043"/>
                </a:cubicBezTo>
                <a:cubicBezTo>
                  <a:pt x="65394" y="69005"/>
                  <a:pt x="68477" y="65967"/>
                  <a:pt x="71559" y="65967"/>
                </a:cubicBezTo>
                <a:cubicBezTo>
                  <a:pt x="73100" y="65967"/>
                  <a:pt x="74642" y="65967"/>
                  <a:pt x="76183" y="67486"/>
                </a:cubicBezTo>
                <a:lnTo>
                  <a:pt x="76183" y="67486"/>
                </a:lnTo>
                <a:cubicBezTo>
                  <a:pt x="107229" y="98083"/>
                  <a:pt x="107229" y="98083"/>
                  <a:pt x="107229" y="98083"/>
                </a:cubicBezTo>
                <a:cubicBezTo>
                  <a:pt x="107229" y="88969"/>
                  <a:pt x="107229" y="88969"/>
                  <a:pt x="107229" y="88969"/>
                </a:cubicBezTo>
                <a:cubicBezTo>
                  <a:pt x="107229" y="84412"/>
                  <a:pt x="110532" y="82893"/>
                  <a:pt x="113614" y="82893"/>
                </a:cubicBezTo>
                <a:cubicBezTo>
                  <a:pt x="116697" y="82893"/>
                  <a:pt x="119779" y="84412"/>
                  <a:pt x="119779" y="88969"/>
                </a:cubicBezTo>
                <a:cubicBezTo>
                  <a:pt x="119779" y="113490"/>
                  <a:pt x="119779" y="113490"/>
                  <a:pt x="119779" y="113490"/>
                </a:cubicBezTo>
                <a:cubicBezTo>
                  <a:pt x="119779" y="116528"/>
                  <a:pt x="116697" y="119783"/>
                  <a:pt x="113614" y="119783"/>
                </a:cubicBezTo>
                <a:close/>
                <a:moveTo>
                  <a:pt x="113614" y="36889"/>
                </a:moveTo>
                <a:lnTo>
                  <a:pt x="113614" y="36889"/>
                </a:lnTo>
                <a:cubicBezTo>
                  <a:pt x="110532" y="36889"/>
                  <a:pt x="107229" y="35370"/>
                  <a:pt x="107229" y="30596"/>
                </a:cubicBezTo>
                <a:cubicBezTo>
                  <a:pt x="107229" y="21482"/>
                  <a:pt x="107229" y="21482"/>
                  <a:pt x="107229" y="21482"/>
                </a:cubicBezTo>
                <a:cubicBezTo>
                  <a:pt x="76183" y="52296"/>
                  <a:pt x="76183" y="52296"/>
                  <a:pt x="76183" y="52296"/>
                </a:cubicBezTo>
                <a:lnTo>
                  <a:pt x="76183" y="52296"/>
                </a:lnTo>
                <a:cubicBezTo>
                  <a:pt x="74642" y="53815"/>
                  <a:pt x="73100" y="53815"/>
                  <a:pt x="71559" y="53815"/>
                </a:cubicBezTo>
                <a:cubicBezTo>
                  <a:pt x="68477" y="53815"/>
                  <a:pt x="65394" y="50777"/>
                  <a:pt x="65394" y="47522"/>
                </a:cubicBezTo>
                <a:cubicBezTo>
                  <a:pt x="65394" y="46003"/>
                  <a:pt x="66935" y="44484"/>
                  <a:pt x="66935" y="42965"/>
                </a:cubicBezTo>
                <a:lnTo>
                  <a:pt x="66935" y="42965"/>
                </a:lnTo>
                <a:cubicBezTo>
                  <a:pt x="97981" y="12368"/>
                  <a:pt x="97981" y="12368"/>
                  <a:pt x="97981" y="12368"/>
                </a:cubicBezTo>
                <a:cubicBezTo>
                  <a:pt x="88733" y="12368"/>
                  <a:pt x="88733" y="12368"/>
                  <a:pt x="88733" y="12368"/>
                </a:cubicBezTo>
                <a:cubicBezTo>
                  <a:pt x="85651" y="12368"/>
                  <a:pt x="82348" y="10849"/>
                  <a:pt x="82348" y="6075"/>
                </a:cubicBezTo>
                <a:cubicBezTo>
                  <a:pt x="82348" y="3037"/>
                  <a:pt x="85651" y="0"/>
                  <a:pt x="88733" y="0"/>
                </a:cubicBezTo>
                <a:cubicBezTo>
                  <a:pt x="113614" y="0"/>
                  <a:pt x="113614" y="0"/>
                  <a:pt x="113614" y="0"/>
                </a:cubicBezTo>
                <a:cubicBezTo>
                  <a:pt x="116697" y="0"/>
                  <a:pt x="119779" y="3037"/>
                  <a:pt x="119779" y="6075"/>
                </a:cubicBezTo>
                <a:cubicBezTo>
                  <a:pt x="119779" y="30596"/>
                  <a:pt x="119779" y="30596"/>
                  <a:pt x="119779" y="30596"/>
                </a:cubicBezTo>
                <a:cubicBezTo>
                  <a:pt x="119779" y="35370"/>
                  <a:pt x="116697" y="36889"/>
                  <a:pt x="113614" y="36889"/>
                </a:cubicBezTo>
                <a:close/>
                <a:moveTo>
                  <a:pt x="51302" y="76817"/>
                </a:moveTo>
                <a:lnTo>
                  <a:pt x="51302" y="76817"/>
                </a:lnTo>
                <a:cubicBezTo>
                  <a:pt x="20256" y="107414"/>
                  <a:pt x="20256" y="107414"/>
                  <a:pt x="20256" y="107414"/>
                </a:cubicBezTo>
                <a:cubicBezTo>
                  <a:pt x="31045" y="107414"/>
                  <a:pt x="31045" y="107414"/>
                  <a:pt x="31045" y="107414"/>
                </a:cubicBezTo>
                <a:cubicBezTo>
                  <a:pt x="34128" y="107414"/>
                  <a:pt x="37211" y="108933"/>
                  <a:pt x="37211" y="113490"/>
                </a:cubicBezTo>
                <a:cubicBezTo>
                  <a:pt x="37211" y="116528"/>
                  <a:pt x="34128" y="119783"/>
                  <a:pt x="31045" y="119783"/>
                </a:cubicBezTo>
                <a:cubicBezTo>
                  <a:pt x="6165" y="119783"/>
                  <a:pt x="6165" y="119783"/>
                  <a:pt x="6165" y="119783"/>
                </a:cubicBezTo>
                <a:cubicBezTo>
                  <a:pt x="1541" y="119783"/>
                  <a:pt x="0" y="116528"/>
                  <a:pt x="0" y="113490"/>
                </a:cubicBezTo>
                <a:cubicBezTo>
                  <a:pt x="0" y="88969"/>
                  <a:pt x="0" y="88969"/>
                  <a:pt x="0" y="88969"/>
                </a:cubicBezTo>
                <a:cubicBezTo>
                  <a:pt x="0" y="84412"/>
                  <a:pt x="1541" y="82893"/>
                  <a:pt x="6165" y="82893"/>
                </a:cubicBezTo>
                <a:cubicBezTo>
                  <a:pt x="9247" y="82893"/>
                  <a:pt x="12330" y="84412"/>
                  <a:pt x="12330" y="88969"/>
                </a:cubicBezTo>
                <a:cubicBezTo>
                  <a:pt x="12330" y="98083"/>
                  <a:pt x="12330" y="98083"/>
                  <a:pt x="12330" y="98083"/>
                </a:cubicBezTo>
                <a:cubicBezTo>
                  <a:pt x="43596" y="67486"/>
                  <a:pt x="43596" y="67486"/>
                  <a:pt x="43596" y="67486"/>
                </a:cubicBezTo>
                <a:lnTo>
                  <a:pt x="43596" y="67486"/>
                </a:lnTo>
                <a:cubicBezTo>
                  <a:pt x="43596" y="65967"/>
                  <a:pt x="45137" y="65967"/>
                  <a:pt x="46678" y="65967"/>
                </a:cubicBezTo>
                <a:cubicBezTo>
                  <a:pt x="51302" y="65967"/>
                  <a:pt x="52844" y="69005"/>
                  <a:pt x="52844" y="72043"/>
                </a:cubicBezTo>
                <a:cubicBezTo>
                  <a:pt x="52844" y="73562"/>
                  <a:pt x="52844" y="75298"/>
                  <a:pt x="51302" y="76817"/>
                </a:cubicBezTo>
                <a:close/>
                <a:moveTo>
                  <a:pt x="46678" y="53815"/>
                </a:moveTo>
                <a:lnTo>
                  <a:pt x="46678" y="53815"/>
                </a:lnTo>
                <a:cubicBezTo>
                  <a:pt x="45137" y="53815"/>
                  <a:pt x="43596" y="53815"/>
                  <a:pt x="43596" y="52296"/>
                </a:cubicBezTo>
                <a:lnTo>
                  <a:pt x="43596" y="52296"/>
                </a:lnTo>
                <a:cubicBezTo>
                  <a:pt x="12330" y="21482"/>
                  <a:pt x="12330" y="21482"/>
                  <a:pt x="12330" y="21482"/>
                </a:cubicBezTo>
                <a:cubicBezTo>
                  <a:pt x="12330" y="30596"/>
                  <a:pt x="12330" y="30596"/>
                  <a:pt x="12330" y="30596"/>
                </a:cubicBezTo>
                <a:cubicBezTo>
                  <a:pt x="12330" y="35370"/>
                  <a:pt x="9247" y="36889"/>
                  <a:pt x="6165" y="36889"/>
                </a:cubicBezTo>
                <a:cubicBezTo>
                  <a:pt x="1541" y="36889"/>
                  <a:pt x="0" y="35370"/>
                  <a:pt x="0" y="30596"/>
                </a:cubicBezTo>
                <a:cubicBezTo>
                  <a:pt x="0" y="6075"/>
                  <a:pt x="0" y="6075"/>
                  <a:pt x="0" y="6075"/>
                </a:cubicBezTo>
                <a:cubicBezTo>
                  <a:pt x="0" y="3037"/>
                  <a:pt x="1541" y="0"/>
                  <a:pt x="6165" y="0"/>
                </a:cubicBezTo>
                <a:cubicBezTo>
                  <a:pt x="31045" y="0"/>
                  <a:pt x="31045" y="0"/>
                  <a:pt x="31045" y="0"/>
                </a:cubicBezTo>
                <a:cubicBezTo>
                  <a:pt x="34128" y="0"/>
                  <a:pt x="37211" y="3037"/>
                  <a:pt x="37211" y="6075"/>
                </a:cubicBezTo>
                <a:cubicBezTo>
                  <a:pt x="37211" y="10849"/>
                  <a:pt x="34128" y="12368"/>
                  <a:pt x="31045" y="12368"/>
                </a:cubicBezTo>
                <a:cubicBezTo>
                  <a:pt x="20256" y="12368"/>
                  <a:pt x="20256" y="12368"/>
                  <a:pt x="20256" y="12368"/>
                </a:cubicBezTo>
                <a:cubicBezTo>
                  <a:pt x="51302" y="42965"/>
                  <a:pt x="51302" y="42965"/>
                  <a:pt x="51302" y="42965"/>
                </a:cubicBezTo>
                <a:lnTo>
                  <a:pt x="51302" y="42965"/>
                </a:lnTo>
                <a:cubicBezTo>
                  <a:pt x="52844" y="44484"/>
                  <a:pt x="52844" y="46003"/>
                  <a:pt x="52844" y="47522"/>
                </a:cubicBezTo>
                <a:cubicBezTo>
                  <a:pt x="52844" y="50777"/>
                  <a:pt x="51302" y="53815"/>
                  <a:pt x="46678" y="538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6" name="Shape 4926"/>
          <p:cNvSpPr/>
          <p:nvPr/>
        </p:nvSpPr>
        <p:spPr>
          <a:xfrm>
            <a:off x="3652042" y="4587896"/>
            <a:ext cx="288291" cy="288366"/>
          </a:xfrm>
          <a:custGeom>
            <a:avLst/>
            <a:gdLst/>
            <a:ahLst/>
            <a:cxnLst/>
            <a:rect l="0" t="0" r="0" b="0"/>
            <a:pathLst>
              <a:path w="120000" h="120000" extrusionOk="0">
                <a:moveTo>
                  <a:pt x="119802" y="59901"/>
                </a:moveTo>
                <a:lnTo>
                  <a:pt x="119802" y="59901"/>
                </a:lnTo>
                <a:cubicBezTo>
                  <a:pt x="119802" y="61280"/>
                  <a:pt x="118423" y="62660"/>
                  <a:pt x="117044" y="64039"/>
                </a:cubicBezTo>
                <a:lnTo>
                  <a:pt x="117044" y="64039"/>
                </a:lnTo>
                <a:cubicBezTo>
                  <a:pt x="98916" y="80788"/>
                  <a:pt x="98916" y="80788"/>
                  <a:pt x="98916" y="80788"/>
                </a:cubicBezTo>
                <a:lnTo>
                  <a:pt x="98916" y="80788"/>
                </a:lnTo>
                <a:cubicBezTo>
                  <a:pt x="97536" y="82167"/>
                  <a:pt x="96157" y="82167"/>
                  <a:pt x="94778" y="82167"/>
                </a:cubicBezTo>
                <a:cubicBezTo>
                  <a:pt x="92019" y="82167"/>
                  <a:pt x="89261" y="79408"/>
                  <a:pt x="89261" y="76650"/>
                </a:cubicBezTo>
                <a:cubicBezTo>
                  <a:pt x="89261" y="75270"/>
                  <a:pt x="90640" y="73891"/>
                  <a:pt x="92019" y="72315"/>
                </a:cubicBezTo>
                <a:lnTo>
                  <a:pt x="92019" y="72315"/>
                </a:lnTo>
                <a:cubicBezTo>
                  <a:pt x="98916" y="65418"/>
                  <a:pt x="98916" y="65418"/>
                  <a:pt x="98916" y="65418"/>
                </a:cubicBezTo>
                <a:cubicBezTo>
                  <a:pt x="65615" y="65418"/>
                  <a:pt x="65615" y="65418"/>
                  <a:pt x="65615" y="65418"/>
                </a:cubicBezTo>
                <a:cubicBezTo>
                  <a:pt x="65615" y="98916"/>
                  <a:pt x="65615" y="98916"/>
                  <a:pt x="65615" y="98916"/>
                </a:cubicBezTo>
                <a:cubicBezTo>
                  <a:pt x="72512" y="91822"/>
                  <a:pt x="72512" y="91822"/>
                  <a:pt x="72512" y="91822"/>
                </a:cubicBezTo>
                <a:lnTo>
                  <a:pt x="72512" y="91822"/>
                </a:lnTo>
                <a:cubicBezTo>
                  <a:pt x="73891" y="90443"/>
                  <a:pt x="75270" y="89064"/>
                  <a:pt x="76650" y="89064"/>
                </a:cubicBezTo>
                <a:cubicBezTo>
                  <a:pt x="79408" y="89064"/>
                  <a:pt x="82167" y="91822"/>
                  <a:pt x="82167" y="94581"/>
                </a:cubicBezTo>
                <a:cubicBezTo>
                  <a:pt x="82167" y="96157"/>
                  <a:pt x="82167" y="97536"/>
                  <a:pt x="80788" y="98916"/>
                </a:cubicBezTo>
                <a:lnTo>
                  <a:pt x="80788" y="98916"/>
                </a:lnTo>
                <a:cubicBezTo>
                  <a:pt x="64236" y="117044"/>
                  <a:pt x="64236" y="117044"/>
                  <a:pt x="64236" y="117044"/>
                </a:cubicBezTo>
                <a:lnTo>
                  <a:pt x="64236" y="117044"/>
                </a:lnTo>
                <a:cubicBezTo>
                  <a:pt x="62660" y="118423"/>
                  <a:pt x="61280" y="119802"/>
                  <a:pt x="59901" y="119802"/>
                </a:cubicBezTo>
                <a:cubicBezTo>
                  <a:pt x="58522" y="119802"/>
                  <a:pt x="57142" y="118423"/>
                  <a:pt x="55763" y="117044"/>
                </a:cubicBezTo>
                <a:lnTo>
                  <a:pt x="55763" y="117044"/>
                </a:lnTo>
                <a:cubicBezTo>
                  <a:pt x="39014" y="98916"/>
                  <a:pt x="39014" y="98916"/>
                  <a:pt x="39014" y="98916"/>
                </a:cubicBezTo>
                <a:lnTo>
                  <a:pt x="39014" y="98916"/>
                </a:lnTo>
                <a:cubicBezTo>
                  <a:pt x="37635" y="97536"/>
                  <a:pt x="37635" y="96157"/>
                  <a:pt x="37635" y="94581"/>
                </a:cubicBezTo>
                <a:cubicBezTo>
                  <a:pt x="37635" y="91822"/>
                  <a:pt x="40394" y="89064"/>
                  <a:pt x="43152" y="89064"/>
                </a:cubicBezTo>
                <a:cubicBezTo>
                  <a:pt x="44532" y="89064"/>
                  <a:pt x="46108" y="90443"/>
                  <a:pt x="47487" y="91822"/>
                </a:cubicBezTo>
                <a:lnTo>
                  <a:pt x="47487" y="91822"/>
                </a:lnTo>
                <a:cubicBezTo>
                  <a:pt x="54384" y="98916"/>
                  <a:pt x="54384" y="98916"/>
                  <a:pt x="54384" y="98916"/>
                </a:cubicBezTo>
                <a:cubicBezTo>
                  <a:pt x="54384" y="65418"/>
                  <a:pt x="54384" y="65418"/>
                  <a:pt x="54384" y="65418"/>
                </a:cubicBezTo>
                <a:cubicBezTo>
                  <a:pt x="20886" y="65418"/>
                  <a:pt x="20886" y="65418"/>
                  <a:pt x="20886" y="65418"/>
                </a:cubicBezTo>
                <a:cubicBezTo>
                  <a:pt x="27980" y="72315"/>
                  <a:pt x="27980" y="72315"/>
                  <a:pt x="27980" y="72315"/>
                </a:cubicBezTo>
                <a:lnTo>
                  <a:pt x="27980" y="72315"/>
                </a:lnTo>
                <a:cubicBezTo>
                  <a:pt x="29359" y="73891"/>
                  <a:pt x="30738" y="75270"/>
                  <a:pt x="30738" y="76650"/>
                </a:cubicBezTo>
                <a:cubicBezTo>
                  <a:pt x="30738" y="79408"/>
                  <a:pt x="27980" y="82167"/>
                  <a:pt x="25221" y="82167"/>
                </a:cubicBezTo>
                <a:cubicBezTo>
                  <a:pt x="23842" y="82167"/>
                  <a:pt x="22266" y="82167"/>
                  <a:pt x="20886" y="80788"/>
                </a:cubicBezTo>
                <a:lnTo>
                  <a:pt x="20886" y="80788"/>
                </a:lnTo>
                <a:cubicBezTo>
                  <a:pt x="2955" y="64039"/>
                  <a:pt x="2955" y="64039"/>
                  <a:pt x="2955" y="64039"/>
                </a:cubicBezTo>
                <a:lnTo>
                  <a:pt x="2955" y="64039"/>
                </a:lnTo>
                <a:cubicBezTo>
                  <a:pt x="1576" y="62660"/>
                  <a:pt x="0" y="61280"/>
                  <a:pt x="0" y="59901"/>
                </a:cubicBezTo>
                <a:cubicBezTo>
                  <a:pt x="0" y="58522"/>
                  <a:pt x="1576" y="57142"/>
                  <a:pt x="2955" y="55763"/>
                </a:cubicBezTo>
                <a:lnTo>
                  <a:pt x="2955" y="55763"/>
                </a:lnTo>
                <a:cubicBezTo>
                  <a:pt x="20886" y="39014"/>
                  <a:pt x="20886" y="39014"/>
                  <a:pt x="20886" y="39014"/>
                </a:cubicBezTo>
                <a:lnTo>
                  <a:pt x="20886" y="39014"/>
                </a:lnTo>
                <a:cubicBezTo>
                  <a:pt x="22266" y="37635"/>
                  <a:pt x="23842" y="37635"/>
                  <a:pt x="25221" y="37635"/>
                </a:cubicBezTo>
                <a:cubicBezTo>
                  <a:pt x="27980" y="37635"/>
                  <a:pt x="30738" y="40394"/>
                  <a:pt x="30738" y="43152"/>
                </a:cubicBezTo>
                <a:cubicBezTo>
                  <a:pt x="30738" y="44532"/>
                  <a:pt x="29359" y="45911"/>
                  <a:pt x="27980" y="47290"/>
                </a:cubicBezTo>
                <a:lnTo>
                  <a:pt x="27980" y="47290"/>
                </a:lnTo>
                <a:cubicBezTo>
                  <a:pt x="20886" y="54384"/>
                  <a:pt x="20886" y="54384"/>
                  <a:pt x="20886" y="54384"/>
                </a:cubicBezTo>
                <a:cubicBezTo>
                  <a:pt x="54384" y="54384"/>
                  <a:pt x="54384" y="54384"/>
                  <a:pt x="54384" y="54384"/>
                </a:cubicBezTo>
                <a:cubicBezTo>
                  <a:pt x="54384" y="20886"/>
                  <a:pt x="54384" y="20886"/>
                  <a:pt x="54384" y="20886"/>
                </a:cubicBezTo>
                <a:cubicBezTo>
                  <a:pt x="47487" y="27783"/>
                  <a:pt x="47487" y="27783"/>
                  <a:pt x="47487" y="27783"/>
                </a:cubicBezTo>
                <a:lnTo>
                  <a:pt x="47487" y="27783"/>
                </a:lnTo>
                <a:cubicBezTo>
                  <a:pt x="46108" y="29162"/>
                  <a:pt x="44532" y="30541"/>
                  <a:pt x="43152" y="30541"/>
                </a:cubicBezTo>
                <a:cubicBezTo>
                  <a:pt x="40394" y="30541"/>
                  <a:pt x="37635" y="27783"/>
                  <a:pt x="37635" y="25024"/>
                </a:cubicBezTo>
                <a:cubicBezTo>
                  <a:pt x="37635" y="23645"/>
                  <a:pt x="37635" y="22266"/>
                  <a:pt x="39014" y="20886"/>
                </a:cubicBezTo>
                <a:lnTo>
                  <a:pt x="39014" y="20886"/>
                </a:lnTo>
                <a:cubicBezTo>
                  <a:pt x="55763" y="2758"/>
                  <a:pt x="55763" y="2758"/>
                  <a:pt x="55763" y="2758"/>
                </a:cubicBezTo>
                <a:lnTo>
                  <a:pt x="55763" y="2758"/>
                </a:lnTo>
                <a:cubicBezTo>
                  <a:pt x="57142" y="1379"/>
                  <a:pt x="58522" y="0"/>
                  <a:pt x="59901" y="0"/>
                </a:cubicBezTo>
                <a:cubicBezTo>
                  <a:pt x="61280" y="0"/>
                  <a:pt x="62660" y="1379"/>
                  <a:pt x="64236" y="2758"/>
                </a:cubicBezTo>
                <a:lnTo>
                  <a:pt x="64236" y="2758"/>
                </a:lnTo>
                <a:cubicBezTo>
                  <a:pt x="80788" y="20886"/>
                  <a:pt x="80788" y="20886"/>
                  <a:pt x="80788" y="20886"/>
                </a:cubicBezTo>
                <a:lnTo>
                  <a:pt x="80788" y="20886"/>
                </a:lnTo>
                <a:cubicBezTo>
                  <a:pt x="82167" y="22266"/>
                  <a:pt x="82167" y="23645"/>
                  <a:pt x="82167" y="25024"/>
                </a:cubicBezTo>
                <a:cubicBezTo>
                  <a:pt x="82167" y="27783"/>
                  <a:pt x="79408" y="30541"/>
                  <a:pt x="76650" y="30541"/>
                </a:cubicBezTo>
                <a:cubicBezTo>
                  <a:pt x="75270" y="30541"/>
                  <a:pt x="73891" y="29162"/>
                  <a:pt x="72512" y="27783"/>
                </a:cubicBezTo>
                <a:lnTo>
                  <a:pt x="72512" y="27783"/>
                </a:lnTo>
                <a:cubicBezTo>
                  <a:pt x="65615" y="20886"/>
                  <a:pt x="65615" y="20886"/>
                  <a:pt x="65615" y="20886"/>
                </a:cubicBezTo>
                <a:cubicBezTo>
                  <a:pt x="65615" y="54384"/>
                  <a:pt x="65615" y="54384"/>
                  <a:pt x="65615" y="54384"/>
                </a:cubicBezTo>
                <a:cubicBezTo>
                  <a:pt x="98916" y="54384"/>
                  <a:pt x="98916" y="54384"/>
                  <a:pt x="98916" y="54384"/>
                </a:cubicBezTo>
                <a:cubicBezTo>
                  <a:pt x="92019" y="47290"/>
                  <a:pt x="92019" y="47290"/>
                  <a:pt x="92019" y="47290"/>
                </a:cubicBezTo>
                <a:lnTo>
                  <a:pt x="92019" y="47290"/>
                </a:lnTo>
                <a:cubicBezTo>
                  <a:pt x="90640" y="45911"/>
                  <a:pt x="89261" y="44532"/>
                  <a:pt x="89261" y="43152"/>
                </a:cubicBezTo>
                <a:cubicBezTo>
                  <a:pt x="89261" y="40394"/>
                  <a:pt x="92019" y="37635"/>
                  <a:pt x="94778" y="37635"/>
                </a:cubicBezTo>
                <a:cubicBezTo>
                  <a:pt x="96157" y="37635"/>
                  <a:pt x="97536" y="37635"/>
                  <a:pt x="98916" y="39014"/>
                </a:cubicBezTo>
                <a:lnTo>
                  <a:pt x="98916" y="39014"/>
                </a:lnTo>
                <a:cubicBezTo>
                  <a:pt x="117044" y="55763"/>
                  <a:pt x="117044" y="55763"/>
                  <a:pt x="117044" y="55763"/>
                </a:cubicBezTo>
                <a:lnTo>
                  <a:pt x="117044" y="55763"/>
                </a:lnTo>
                <a:cubicBezTo>
                  <a:pt x="118423" y="57142"/>
                  <a:pt x="119802" y="58522"/>
                  <a:pt x="119802" y="5990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7" name="Shape 4927"/>
          <p:cNvSpPr/>
          <p:nvPr/>
        </p:nvSpPr>
        <p:spPr>
          <a:xfrm>
            <a:off x="3154845" y="4679838"/>
            <a:ext cx="286201" cy="106570"/>
          </a:xfrm>
          <a:custGeom>
            <a:avLst/>
            <a:gdLst/>
            <a:ahLst/>
            <a:cxnLst/>
            <a:rect l="0" t="0" r="0" b="0"/>
            <a:pathLst>
              <a:path w="120000" h="120000" extrusionOk="0">
                <a:moveTo>
                  <a:pt x="119800" y="59735"/>
                </a:moveTo>
                <a:lnTo>
                  <a:pt x="119800" y="59735"/>
                </a:lnTo>
                <a:cubicBezTo>
                  <a:pt x="119800" y="63436"/>
                  <a:pt x="119800" y="67136"/>
                  <a:pt x="118405" y="70837"/>
                </a:cubicBezTo>
                <a:lnTo>
                  <a:pt x="118405" y="70837"/>
                </a:lnTo>
                <a:cubicBezTo>
                  <a:pt x="100066" y="115770"/>
                  <a:pt x="100066" y="115770"/>
                  <a:pt x="100066" y="115770"/>
                </a:cubicBezTo>
                <a:lnTo>
                  <a:pt x="100066" y="115770"/>
                </a:lnTo>
                <a:cubicBezTo>
                  <a:pt x="98671" y="119471"/>
                  <a:pt x="97275" y="119471"/>
                  <a:pt x="95880" y="119471"/>
                </a:cubicBezTo>
                <a:cubicBezTo>
                  <a:pt x="93089" y="119471"/>
                  <a:pt x="90299" y="112070"/>
                  <a:pt x="90299" y="104669"/>
                </a:cubicBezTo>
                <a:cubicBezTo>
                  <a:pt x="90299" y="100969"/>
                  <a:pt x="91694" y="97268"/>
                  <a:pt x="91694" y="93039"/>
                </a:cubicBezTo>
                <a:lnTo>
                  <a:pt x="91694" y="93039"/>
                </a:lnTo>
                <a:cubicBezTo>
                  <a:pt x="100066" y="74537"/>
                  <a:pt x="100066" y="74537"/>
                  <a:pt x="100066" y="74537"/>
                </a:cubicBezTo>
                <a:cubicBezTo>
                  <a:pt x="66378" y="74537"/>
                  <a:pt x="66378" y="74537"/>
                  <a:pt x="66378" y="74537"/>
                </a:cubicBezTo>
                <a:lnTo>
                  <a:pt x="66378" y="74537"/>
                </a:lnTo>
                <a:cubicBezTo>
                  <a:pt x="55016" y="74537"/>
                  <a:pt x="55016" y="74537"/>
                  <a:pt x="55016" y="74537"/>
                </a:cubicBezTo>
                <a:lnTo>
                  <a:pt x="55016" y="74537"/>
                </a:lnTo>
                <a:cubicBezTo>
                  <a:pt x="19734" y="74537"/>
                  <a:pt x="19734" y="74537"/>
                  <a:pt x="19734" y="74537"/>
                </a:cubicBezTo>
                <a:cubicBezTo>
                  <a:pt x="28305" y="93039"/>
                  <a:pt x="28305" y="93039"/>
                  <a:pt x="28305" y="93039"/>
                </a:cubicBezTo>
                <a:lnTo>
                  <a:pt x="28305" y="93039"/>
                </a:lnTo>
                <a:cubicBezTo>
                  <a:pt x="29700" y="97268"/>
                  <a:pt x="29700" y="100969"/>
                  <a:pt x="29700" y="104669"/>
                </a:cubicBezTo>
                <a:cubicBezTo>
                  <a:pt x="29700" y="112070"/>
                  <a:pt x="28305" y="119471"/>
                  <a:pt x="23920" y="119471"/>
                </a:cubicBezTo>
                <a:cubicBezTo>
                  <a:pt x="22524" y="119471"/>
                  <a:pt x="21129" y="119471"/>
                  <a:pt x="21129" y="115770"/>
                </a:cubicBezTo>
                <a:lnTo>
                  <a:pt x="21129" y="115770"/>
                </a:lnTo>
                <a:cubicBezTo>
                  <a:pt x="1395" y="70837"/>
                  <a:pt x="1395" y="70837"/>
                  <a:pt x="1395" y="70837"/>
                </a:cubicBezTo>
                <a:lnTo>
                  <a:pt x="1395" y="70837"/>
                </a:lnTo>
                <a:cubicBezTo>
                  <a:pt x="1395" y="67136"/>
                  <a:pt x="0" y="63436"/>
                  <a:pt x="0" y="59735"/>
                </a:cubicBezTo>
                <a:cubicBezTo>
                  <a:pt x="0" y="56035"/>
                  <a:pt x="1395" y="52334"/>
                  <a:pt x="1395" y="48634"/>
                </a:cubicBezTo>
                <a:lnTo>
                  <a:pt x="1395" y="48634"/>
                </a:lnTo>
                <a:cubicBezTo>
                  <a:pt x="21129" y="3700"/>
                  <a:pt x="21129" y="3700"/>
                  <a:pt x="21129" y="3700"/>
                </a:cubicBezTo>
                <a:lnTo>
                  <a:pt x="21129" y="3700"/>
                </a:lnTo>
                <a:cubicBezTo>
                  <a:pt x="21129" y="0"/>
                  <a:pt x="22524" y="0"/>
                  <a:pt x="23920" y="0"/>
                </a:cubicBezTo>
                <a:cubicBezTo>
                  <a:pt x="28305" y="0"/>
                  <a:pt x="29700" y="7400"/>
                  <a:pt x="29700" y="14801"/>
                </a:cubicBezTo>
                <a:cubicBezTo>
                  <a:pt x="29700" y="18502"/>
                  <a:pt x="29700" y="22202"/>
                  <a:pt x="28305" y="25903"/>
                </a:cubicBezTo>
                <a:lnTo>
                  <a:pt x="28305" y="25903"/>
                </a:lnTo>
                <a:cubicBezTo>
                  <a:pt x="19734" y="44933"/>
                  <a:pt x="19734" y="44933"/>
                  <a:pt x="19734" y="44933"/>
                </a:cubicBezTo>
                <a:cubicBezTo>
                  <a:pt x="55016" y="44933"/>
                  <a:pt x="55016" y="44933"/>
                  <a:pt x="55016" y="44933"/>
                </a:cubicBezTo>
                <a:lnTo>
                  <a:pt x="55016" y="44933"/>
                </a:lnTo>
                <a:cubicBezTo>
                  <a:pt x="66378" y="44933"/>
                  <a:pt x="66378" y="44933"/>
                  <a:pt x="66378" y="44933"/>
                </a:cubicBezTo>
                <a:lnTo>
                  <a:pt x="66378" y="44933"/>
                </a:lnTo>
                <a:cubicBezTo>
                  <a:pt x="100066" y="44933"/>
                  <a:pt x="100066" y="44933"/>
                  <a:pt x="100066" y="44933"/>
                </a:cubicBezTo>
                <a:cubicBezTo>
                  <a:pt x="91694" y="25903"/>
                  <a:pt x="91694" y="25903"/>
                  <a:pt x="91694" y="25903"/>
                </a:cubicBezTo>
                <a:lnTo>
                  <a:pt x="91694" y="25903"/>
                </a:lnTo>
                <a:cubicBezTo>
                  <a:pt x="91694" y="22202"/>
                  <a:pt x="90299" y="18502"/>
                  <a:pt x="90299" y="14801"/>
                </a:cubicBezTo>
                <a:cubicBezTo>
                  <a:pt x="90299" y="7400"/>
                  <a:pt x="93089" y="0"/>
                  <a:pt x="95880" y="0"/>
                </a:cubicBezTo>
                <a:cubicBezTo>
                  <a:pt x="97275" y="0"/>
                  <a:pt x="98671" y="0"/>
                  <a:pt x="100066" y="3700"/>
                </a:cubicBezTo>
                <a:lnTo>
                  <a:pt x="100066" y="3700"/>
                </a:lnTo>
                <a:cubicBezTo>
                  <a:pt x="118405" y="48634"/>
                  <a:pt x="118405" y="48634"/>
                  <a:pt x="118405" y="48634"/>
                </a:cubicBezTo>
                <a:lnTo>
                  <a:pt x="118405" y="48634"/>
                </a:lnTo>
                <a:cubicBezTo>
                  <a:pt x="119800" y="52334"/>
                  <a:pt x="119800" y="56035"/>
                  <a:pt x="119800" y="5973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8" name="Shape 4928"/>
          <p:cNvSpPr/>
          <p:nvPr/>
        </p:nvSpPr>
        <p:spPr>
          <a:xfrm>
            <a:off x="2743299" y="4587896"/>
            <a:ext cx="106543" cy="288366"/>
          </a:xfrm>
          <a:custGeom>
            <a:avLst/>
            <a:gdLst/>
            <a:ahLst/>
            <a:cxnLst/>
            <a:rect l="0" t="0" r="0" b="0"/>
            <a:pathLst>
              <a:path w="120000" h="120000" extrusionOk="0">
                <a:moveTo>
                  <a:pt x="104669" y="30541"/>
                </a:moveTo>
                <a:lnTo>
                  <a:pt x="104669" y="30541"/>
                </a:lnTo>
                <a:cubicBezTo>
                  <a:pt x="100969" y="30541"/>
                  <a:pt x="97268" y="29162"/>
                  <a:pt x="93568" y="27783"/>
                </a:cubicBezTo>
                <a:lnTo>
                  <a:pt x="93568" y="27783"/>
                </a:lnTo>
                <a:cubicBezTo>
                  <a:pt x="74537" y="20886"/>
                  <a:pt x="74537" y="20886"/>
                  <a:pt x="74537" y="20886"/>
                </a:cubicBezTo>
                <a:cubicBezTo>
                  <a:pt x="74537" y="54384"/>
                  <a:pt x="74537" y="54384"/>
                  <a:pt x="74537" y="54384"/>
                </a:cubicBezTo>
                <a:lnTo>
                  <a:pt x="74537" y="54384"/>
                </a:lnTo>
                <a:cubicBezTo>
                  <a:pt x="74537" y="65418"/>
                  <a:pt x="74537" y="65418"/>
                  <a:pt x="74537" y="65418"/>
                </a:cubicBezTo>
                <a:lnTo>
                  <a:pt x="74537" y="65418"/>
                </a:lnTo>
                <a:cubicBezTo>
                  <a:pt x="74537" y="98916"/>
                  <a:pt x="74537" y="98916"/>
                  <a:pt x="74537" y="98916"/>
                </a:cubicBezTo>
                <a:cubicBezTo>
                  <a:pt x="93568" y="91822"/>
                  <a:pt x="93568" y="91822"/>
                  <a:pt x="93568" y="91822"/>
                </a:cubicBezTo>
                <a:lnTo>
                  <a:pt x="93568" y="91822"/>
                </a:lnTo>
                <a:cubicBezTo>
                  <a:pt x="97268" y="90443"/>
                  <a:pt x="100969" y="89064"/>
                  <a:pt x="104669" y="89064"/>
                </a:cubicBezTo>
                <a:cubicBezTo>
                  <a:pt x="115770" y="89064"/>
                  <a:pt x="119471" y="91822"/>
                  <a:pt x="119471" y="94581"/>
                </a:cubicBezTo>
                <a:cubicBezTo>
                  <a:pt x="119471" y="96157"/>
                  <a:pt x="119471" y="97536"/>
                  <a:pt x="115770" y="98916"/>
                </a:cubicBezTo>
                <a:lnTo>
                  <a:pt x="115770" y="98916"/>
                </a:lnTo>
                <a:cubicBezTo>
                  <a:pt x="70837" y="117044"/>
                  <a:pt x="70837" y="117044"/>
                  <a:pt x="70837" y="117044"/>
                </a:cubicBezTo>
                <a:lnTo>
                  <a:pt x="70837" y="117044"/>
                </a:lnTo>
                <a:cubicBezTo>
                  <a:pt x="70837" y="118423"/>
                  <a:pt x="67136" y="119802"/>
                  <a:pt x="59735" y="119802"/>
                </a:cubicBezTo>
                <a:cubicBezTo>
                  <a:pt x="56035" y="119802"/>
                  <a:pt x="52334" y="118423"/>
                  <a:pt x="48634" y="117044"/>
                </a:cubicBezTo>
                <a:lnTo>
                  <a:pt x="48634" y="117044"/>
                </a:lnTo>
                <a:cubicBezTo>
                  <a:pt x="3700" y="98916"/>
                  <a:pt x="3700" y="98916"/>
                  <a:pt x="3700" y="98916"/>
                </a:cubicBezTo>
                <a:lnTo>
                  <a:pt x="3700" y="98916"/>
                </a:lnTo>
                <a:cubicBezTo>
                  <a:pt x="3700" y="97536"/>
                  <a:pt x="0" y="96157"/>
                  <a:pt x="0" y="94581"/>
                </a:cubicBezTo>
                <a:cubicBezTo>
                  <a:pt x="0" y="91822"/>
                  <a:pt x="7400" y="89064"/>
                  <a:pt x="14801" y="89064"/>
                </a:cubicBezTo>
                <a:cubicBezTo>
                  <a:pt x="22202" y="89064"/>
                  <a:pt x="25903" y="90443"/>
                  <a:pt x="25903" y="91822"/>
                </a:cubicBezTo>
                <a:lnTo>
                  <a:pt x="25903" y="91822"/>
                </a:lnTo>
                <a:cubicBezTo>
                  <a:pt x="44933" y="98916"/>
                  <a:pt x="44933" y="98916"/>
                  <a:pt x="44933" y="98916"/>
                </a:cubicBezTo>
                <a:cubicBezTo>
                  <a:pt x="44933" y="65418"/>
                  <a:pt x="44933" y="65418"/>
                  <a:pt x="44933" y="65418"/>
                </a:cubicBezTo>
                <a:lnTo>
                  <a:pt x="44933" y="65418"/>
                </a:lnTo>
                <a:cubicBezTo>
                  <a:pt x="44933" y="54384"/>
                  <a:pt x="44933" y="54384"/>
                  <a:pt x="44933" y="54384"/>
                </a:cubicBezTo>
                <a:lnTo>
                  <a:pt x="44933" y="54384"/>
                </a:lnTo>
                <a:cubicBezTo>
                  <a:pt x="44933" y="20886"/>
                  <a:pt x="44933" y="20886"/>
                  <a:pt x="44933" y="20886"/>
                </a:cubicBezTo>
                <a:cubicBezTo>
                  <a:pt x="25903" y="27783"/>
                  <a:pt x="25903" y="27783"/>
                  <a:pt x="25903" y="27783"/>
                </a:cubicBezTo>
                <a:lnTo>
                  <a:pt x="25903" y="27783"/>
                </a:lnTo>
                <a:cubicBezTo>
                  <a:pt x="25903" y="29162"/>
                  <a:pt x="22202" y="30541"/>
                  <a:pt x="14801" y="30541"/>
                </a:cubicBezTo>
                <a:cubicBezTo>
                  <a:pt x="7400" y="30541"/>
                  <a:pt x="0" y="27783"/>
                  <a:pt x="0" y="25024"/>
                </a:cubicBezTo>
                <a:cubicBezTo>
                  <a:pt x="0" y="23645"/>
                  <a:pt x="3700" y="22266"/>
                  <a:pt x="3700" y="20886"/>
                </a:cubicBezTo>
                <a:lnTo>
                  <a:pt x="3700" y="20886"/>
                </a:lnTo>
                <a:cubicBezTo>
                  <a:pt x="48634" y="2758"/>
                  <a:pt x="48634" y="2758"/>
                  <a:pt x="48634" y="2758"/>
                </a:cubicBezTo>
                <a:lnTo>
                  <a:pt x="48634" y="2758"/>
                </a:lnTo>
                <a:cubicBezTo>
                  <a:pt x="52334" y="1379"/>
                  <a:pt x="56035" y="0"/>
                  <a:pt x="59735" y="0"/>
                </a:cubicBezTo>
                <a:cubicBezTo>
                  <a:pt x="67136" y="0"/>
                  <a:pt x="70837" y="1379"/>
                  <a:pt x="70837" y="2758"/>
                </a:cubicBezTo>
                <a:lnTo>
                  <a:pt x="70837" y="2758"/>
                </a:lnTo>
                <a:cubicBezTo>
                  <a:pt x="115770" y="20886"/>
                  <a:pt x="115770" y="20886"/>
                  <a:pt x="115770" y="20886"/>
                </a:cubicBezTo>
                <a:lnTo>
                  <a:pt x="115770" y="20886"/>
                </a:lnTo>
                <a:cubicBezTo>
                  <a:pt x="119471" y="22266"/>
                  <a:pt x="119471" y="23645"/>
                  <a:pt x="119471" y="25024"/>
                </a:cubicBezTo>
                <a:cubicBezTo>
                  <a:pt x="119471" y="27783"/>
                  <a:pt x="115770" y="30541"/>
                  <a:pt x="104669" y="3054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29" name="Shape 4929"/>
          <p:cNvSpPr/>
          <p:nvPr/>
        </p:nvSpPr>
        <p:spPr>
          <a:xfrm>
            <a:off x="2187609" y="4587896"/>
            <a:ext cx="221440" cy="288366"/>
          </a:xfrm>
          <a:custGeom>
            <a:avLst/>
            <a:gdLst/>
            <a:ahLst/>
            <a:cxnLst/>
            <a:rect l="0" t="0" r="0" b="0"/>
            <a:pathLst>
              <a:path w="120000" h="120000" extrusionOk="0">
                <a:moveTo>
                  <a:pt x="117944" y="98916"/>
                </a:moveTo>
                <a:lnTo>
                  <a:pt x="117944" y="98916"/>
                </a:lnTo>
                <a:lnTo>
                  <a:pt x="117944" y="98916"/>
                </a:lnTo>
                <a:cubicBezTo>
                  <a:pt x="96102" y="117044"/>
                  <a:pt x="96102" y="117044"/>
                  <a:pt x="96102" y="117044"/>
                </a:cubicBezTo>
                <a:lnTo>
                  <a:pt x="96102" y="117044"/>
                </a:lnTo>
                <a:cubicBezTo>
                  <a:pt x="96102" y="118423"/>
                  <a:pt x="94304" y="119802"/>
                  <a:pt x="90706" y="119802"/>
                </a:cubicBezTo>
                <a:cubicBezTo>
                  <a:pt x="88907" y="119802"/>
                  <a:pt x="87109" y="118423"/>
                  <a:pt x="85310" y="117044"/>
                </a:cubicBezTo>
                <a:lnTo>
                  <a:pt x="85310" y="117044"/>
                </a:lnTo>
                <a:cubicBezTo>
                  <a:pt x="63468" y="98916"/>
                  <a:pt x="63468" y="98916"/>
                  <a:pt x="63468" y="98916"/>
                </a:cubicBezTo>
                <a:lnTo>
                  <a:pt x="63468" y="98916"/>
                </a:lnTo>
                <a:cubicBezTo>
                  <a:pt x="63468" y="97536"/>
                  <a:pt x="61670" y="96157"/>
                  <a:pt x="61670" y="94581"/>
                </a:cubicBezTo>
                <a:cubicBezTo>
                  <a:pt x="61670" y="91822"/>
                  <a:pt x="65267" y="89064"/>
                  <a:pt x="68865" y="89064"/>
                </a:cubicBezTo>
                <a:cubicBezTo>
                  <a:pt x="72719" y="89064"/>
                  <a:pt x="74518" y="90443"/>
                  <a:pt x="74518" y="91822"/>
                </a:cubicBezTo>
                <a:lnTo>
                  <a:pt x="74518" y="91822"/>
                </a:lnTo>
                <a:cubicBezTo>
                  <a:pt x="83511" y="98916"/>
                  <a:pt x="83511" y="98916"/>
                  <a:pt x="83511" y="98916"/>
                </a:cubicBezTo>
                <a:cubicBezTo>
                  <a:pt x="83511" y="72315"/>
                  <a:pt x="83511" y="72315"/>
                  <a:pt x="83511" y="72315"/>
                </a:cubicBezTo>
                <a:lnTo>
                  <a:pt x="83511" y="72315"/>
                </a:lnTo>
                <a:cubicBezTo>
                  <a:pt x="83511" y="48669"/>
                  <a:pt x="83511" y="48669"/>
                  <a:pt x="83511" y="48669"/>
                </a:cubicBezTo>
                <a:lnTo>
                  <a:pt x="83511" y="48669"/>
                </a:lnTo>
                <a:cubicBezTo>
                  <a:pt x="83511" y="20886"/>
                  <a:pt x="83511" y="20886"/>
                  <a:pt x="83511" y="20886"/>
                </a:cubicBezTo>
                <a:lnTo>
                  <a:pt x="83511" y="20886"/>
                </a:lnTo>
                <a:cubicBezTo>
                  <a:pt x="83511" y="5517"/>
                  <a:pt x="83511" y="5517"/>
                  <a:pt x="83511" y="5517"/>
                </a:cubicBezTo>
                <a:cubicBezTo>
                  <a:pt x="83511" y="2758"/>
                  <a:pt x="87109" y="0"/>
                  <a:pt x="90706" y="0"/>
                </a:cubicBezTo>
                <a:cubicBezTo>
                  <a:pt x="96102" y="0"/>
                  <a:pt x="97901" y="2758"/>
                  <a:pt x="97901" y="5517"/>
                </a:cubicBezTo>
                <a:cubicBezTo>
                  <a:pt x="97901" y="41773"/>
                  <a:pt x="97901" y="41773"/>
                  <a:pt x="97901" y="41773"/>
                </a:cubicBezTo>
                <a:cubicBezTo>
                  <a:pt x="97901" y="54384"/>
                  <a:pt x="97901" y="54384"/>
                  <a:pt x="97901" y="54384"/>
                </a:cubicBezTo>
                <a:lnTo>
                  <a:pt x="97901" y="54384"/>
                </a:lnTo>
                <a:cubicBezTo>
                  <a:pt x="97901" y="65418"/>
                  <a:pt x="97901" y="65418"/>
                  <a:pt x="97901" y="65418"/>
                </a:cubicBezTo>
                <a:cubicBezTo>
                  <a:pt x="97901" y="98916"/>
                  <a:pt x="97901" y="98916"/>
                  <a:pt x="97901" y="98916"/>
                </a:cubicBezTo>
                <a:cubicBezTo>
                  <a:pt x="107152" y="91822"/>
                  <a:pt x="107152" y="91822"/>
                  <a:pt x="107152" y="91822"/>
                </a:cubicBezTo>
                <a:lnTo>
                  <a:pt x="107152" y="91822"/>
                </a:lnTo>
                <a:cubicBezTo>
                  <a:pt x="108950" y="90443"/>
                  <a:pt x="110749" y="89064"/>
                  <a:pt x="112548" y="89064"/>
                </a:cubicBezTo>
                <a:cubicBezTo>
                  <a:pt x="117944" y="89064"/>
                  <a:pt x="119743" y="91822"/>
                  <a:pt x="119743" y="94581"/>
                </a:cubicBezTo>
                <a:cubicBezTo>
                  <a:pt x="119743" y="96157"/>
                  <a:pt x="119743" y="97536"/>
                  <a:pt x="117944" y="98916"/>
                </a:cubicBezTo>
                <a:close/>
                <a:moveTo>
                  <a:pt x="50877" y="30541"/>
                </a:moveTo>
                <a:lnTo>
                  <a:pt x="50877" y="30541"/>
                </a:lnTo>
                <a:cubicBezTo>
                  <a:pt x="47023" y="30541"/>
                  <a:pt x="45224" y="29162"/>
                  <a:pt x="45224" y="27783"/>
                </a:cubicBezTo>
                <a:lnTo>
                  <a:pt x="45224" y="27783"/>
                </a:lnTo>
                <a:cubicBezTo>
                  <a:pt x="36231" y="20886"/>
                  <a:pt x="36231" y="20886"/>
                  <a:pt x="36231" y="20886"/>
                </a:cubicBezTo>
                <a:cubicBezTo>
                  <a:pt x="36231" y="54384"/>
                  <a:pt x="36231" y="54384"/>
                  <a:pt x="36231" y="54384"/>
                </a:cubicBezTo>
                <a:lnTo>
                  <a:pt x="36231" y="54384"/>
                </a:lnTo>
                <a:cubicBezTo>
                  <a:pt x="36231" y="65418"/>
                  <a:pt x="36231" y="65418"/>
                  <a:pt x="36231" y="65418"/>
                </a:cubicBezTo>
                <a:cubicBezTo>
                  <a:pt x="36231" y="78029"/>
                  <a:pt x="36231" y="78029"/>
                  <a:pt x="36231" y="78029"/>
                </a:cubicBezTo>
                <a:cubicBezTo>
                  <a:pt x="36231" y="114285"/>
                  <a:pt x="36231" y="114285"/>
                  <a:pt x="36231" y="114285"/>
                </a:cubicBezTo>
                <a:cubicBezTo>
                  <a:pt x="36231" y="117044"/>
                  <a:pt x="32633" y="119802"/>
                  <a:pt x="29036" y="119802"/>
                </a:cubicBezTo>
                <a:cubicBezTo>
                  <a:pt x="23640" y="119802"/>
                  <a:pt x="21841" y="117044"/>
                  <a:pt x="21841" y="114285"/>
                </a:cubicBezTo>
                <a:cubicBezTo>
                  <a:pt x="21841" y="98916"/>
                  <a:pt x="21841" y="98916"/>
                  <a:pt x="21841" y="98916"/>
                </a:cubicBezTo>
                <a:lnTo>
                  <a:pt x="21841" y="98916"/>
                </a:lnTo>
                <a:cubicBezTo>
                  <a:pt x="21841" y="70935"/>
                  <a:pt x="21841" y="70935"/>
                  <a:pt x="21841" y="70935"/>
                </a:cubicBezTo>
                <a:lnTo>
                  <a:pt x="21841" y="70935"/>
                </a:lnTo>
                <a:cubicBezTo>
                  <a:pt x="21841" y="47290"/>
                  <a:pt x="21841" y="47290"/>
                  <a:pt x="21841" y="47290"/>
                </a:cubicBezTo>
                <a:lnTo>
                  <a:pt x="21841" y="47290"/>
                </a:lnTo>
                <a:cubicBezTo>
                  <a:pt x="21841" y="20886"/>
                  <a:pt x="21841" y="20886"/>
                  <a:pt x="21841" y="20886"/>
                </a:cubicBezTo>
                <a:cubicBezTo>
                  <a:pt x="12591" y="27783"/>
                  <a:pt x="12591" y="27783"/>
                  <a:pt x="12591" y="27783"/>
                </a:cubicBezTo>
                <a:lnTo>
                  <a:pt x="12591" y="27783"/>
                </a:lnTo>
                <a:cubicBezTo>
                  <a:pt x="10792" y="29162"/>
                  <a:pt x="8993" y="30541"/>
                  <a:pt x="7194" y="30541"/>
                </a:cubicBezTo>
                <a:cubicBezTo>
                  <a:pt x="1798" y="30541"/>
                  <a:pt x="0" y="27783"/>
                  <a:pt x="0" y="25024"/>
                </a:cubicBezTo>
                <a:cubicBezTo>
                  <a:pt x="0" y="23645"/>
                  <a:pt x="0" y="22266"/>
                  <a:pt x="1798" y="20886"/>
                </a:cubicBezTo>
                <a:lnTo>
                  <a:pt x="1798" y="20886"/>
                </a:lnTo>
                <a:cubicBezTo>
                  <a:pt x="23640" y="2758"/>
                  <a:pt x="23640" y="2758"/>
                  <a:pt x="23640" y="2758"/>
                </a:cubicBezTo>
                <a:lnTo>
                  <a:pt x="23640" y="2758"/>
                </a:lnTo>
                <a:cubicBezTo>
                  <a:pt x="23640" y="1379"/>
                  <a:pt x="25438" y="0"/>
                  <a:pt x="29036" y="0"/>
                </a:cubicBezTo>
                <a:cubicBezTo>
                  <a:pt x="30835" y="0"/>
                  <a:pt x="32633" y="1379"/>
                  <a:pt x="34432" y="2758"/>
                </a:cubicBezTo>
                <a:lnTo>
                  <a:pt x="34432" y="2758"/>
                </a:lnTo>
                <a:cubicBezTo>
                  <a:pt x="56274" y="20886"/>
                  <a:pt x="56274" y="20886"/>
                  <a:pt x="56274" y="20886"/>
                </a:cubicBezTo>
                <a:lnTo>
                  <a:pt x="56274" y="20886"/>
                </a:lnTo>
                <a:cubicBezTo>
                  <a:pt x="56274" y="22266"/>
                  <a:pt x="58072" y="23645"/>
                  <a:pt x="58072" y="25024"/>
                </a:cubicBezTo>
                <a:cubicBezTo>
                  <a:pt x="58072" y="27783"/>
                  <a:pt x="54475" y="30541"/>
                  <a:pt x="50877" y="3054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0" name="Shape 4930"/>
          <p:cNvSpPr/>
          <p:nvPr/>
        </p:nvSpPr>
        <p:spPr>
          <a:xfrm>
            <a:off x="1654899" y="4621330"/>
            <a:ext cx="286201" cy="221498"/>
          </a:xfrm>
          <a:custGeom>
            <a:avLst/>
            <a:gdLst/>
            <a:ahLst/>
            <a:cxnLst/>
            <a:rect l="0" t="0" r="0" b="0"/>
            <a:pathLst>
              <a:path w="120000" h="120000" extrusionOk="0">
                <a:moveTo>
                  <a:pt x="118405" y="34432"/>
                </a:moveTo>
                <a:lnTo>
                  <a:pt x="118405" y="34432"/>
                </a:lnTo>
                <a:lnTo>
                  <a:pt x="118405" y="34432"/>
                </a:lnTo>
                <a:cubicBezTo>
                  <a:pt x="100066" y="56274"/>
                  <a:pt x="100066" y="56274"/>
                  <a:pt x="100066" y="56274"/>
                </a:cubicBezTo>
                <a:lnTo>
                  <a:pt x="100066" y="56274"/>
                </a:lnTo>
                <a:cubicBezTo>
                  <a:pt x="98671" y="56274"/>
                  <a:pt x="97275" y="58072"/>
                  <a:pt x="95880" y="58072"/>
                </a:cubicBezTo>
                <a:cubicBezTo>
                  <a:pt x="93089" y="58072"/>
                  <a:pt x="90099" y="54475"/>
                  <a:pt x="90099" y="50877"/>
                </a:cubicBezTo>
                <a:cubicBezTo>
                  <a:pt x="90099" y="47023"/>
                  <a:pt x="91495" y="45224"/>
                  <a:pt x="91495" y="45224"/>
                </a:cubicBezTo>
                <a:lnTo>
                  <a:pt x="91495" y="45224"/>
                </a:lnTo>
                <a:cubicBezTo>
                  <a:pt x="100066" y="36231"/>
                  <a:pt x="100066" y="36231"/>
                  <a:pt x="100066" y="36231"/>
                </a:cubicBezTo>
                <a:cubicBezTo>
                  <a:pt x="66179" y="36231"/>
                  <a:pt x="66179" y="36231"/>
                  <a:pt x="66179" y="36231"/>
                </a:cubicBezTo>
                <a:lnTo>
                  <a:pt x="66179" y="36231"/>
                </a:lnTo>
                <a:cubicBezTo>
                  <a:pt x="55016" y="36231"/>
                  <a:pt x="55016" y="36231"/>
                  <a:pt x="55016" y="36231"/>
                </a:cubicBezTo>
                <a:lnTo>
                  <a:pt x="55016" y="36231"/>
                </a:lnTo>
                <a:cubicBezTo>
                  <a:pt x="40863" y="36231"/>
                  <a:pt x="40863" y="36231"/>
                  <a:pt x="40863" y="36231"/>
                </a:cubicBezTo>
                <a:cubicBezTo>
                  <a:pt x="5581" y="36231"/>
                  <a:pt x="5581" y="36231"/>
                  <a:pt x="5581" y="36231"/>
                </a:cubicBezTo>
                <a:cubicBezTo>
                  <a:pt x="2790" y="36231"/>
                  <a:pt x="0" y="32633"/>
                  <a:pt x="0" y="29036"/>
                </a:cubicBezTo>
                <a:cubicBezTo>
                  <a:pt x="0" y="23383"/>
                  <a:pt x="2790" y="21584"/>
                  <a:pt x="5581" y="21584"/>
                </a:cubicBezTo>
                <a:cubicBezTo>
                  <a:pt x="19734" y="21584"/>
                  <a:pt x="19734" y="21584"/>
                  <a:pt x="19734" y="21584"/>
                </a:cubicBezTo>
                <a:lnTo>
                  <a:pt x="19734" y="21584"/>
                </a:lnTo>
                <a:cubicBezTo>
                  <a:pt x="49235" y="21584"/>
                  <a:pt x="49235" y="21584"/>
                  <a:pt x="49235" y="21584"/>
                </a:cubicBezTo>
                <a:lnTo>
                  <a:pt x="49235" y="21584"/>
                </a:lnTo>
                <a:cubicBezTo>
                  <a:pt x="73355" y="21584"/>
                  <a:pt x="73355" y="21584"/>
                  <a:pt x="73355" y="21584"/>
                </a:cubicBezTo>
                <a:lnTo>
                  <a:pt x="73355" y="21584"/>
                </a:lnTo>
                <a:cubicBezTo>
                  <a:pt x="100066" y="21584"/>
                  <a:pt x="100066" y="21584"/>
                  <a:pt x="100066" y="21584"/>
                </a:cubicBezTo>
                <a:cubicBezTo>
                  <a:pt x="91495" y="12591"/>
                  <a:pt x="91495" y="12591"/>
                  <a:pt x="91495" y="12591"/>
                </a:cubicBezTo>
                <a:lnTo>
                  <a:pt x="91495" y="12591"/>
                </a:lnTo>
                <a:cubicBezTo>
                  <a:pt x="91495" y="10792"/>
                  <a:pt x="90099" y="8993"/>
                  <a:pt x="90099" y="7194"/>
                </a:cubicBezTo>
                <a:cubicBezTo>
                  <a:pt x="90099" y="1798"/>
                  <a:pt x="93089" y="0"/>
                  <a:pt x="95880" y="0"/>
                </a:cubicBezTo>
                <a:cubicBezTo>
                  <a:pt x="97275" y="0"/>
                  <a:pt x="98671" y="0"/>
                  <a:pt x="100066" y="1798"/>
                </a:cubicBezTo>
                <a:lnTo>
                  <a:pt x="100066" y="1798"/>
                </a:lnTo>
                <a:cubicBezTo>
                  <a:pt x="118405" y="23383"/>
                  <a:pt x="118405" y="23383"/>
                  <a:pt x="118405" y="23383"/>
                </a:cubicBezTo>
                <a:lnTo>
                  <a:pt x="118405" y="23383"/>
                </a:lnTo>
                <a:cubicBezTo>
                  <a:pt x="119800" y="23383"/>
                  <a:pt x="119800" y="25182"/>
                  <a:pt x="119800" y="29036"/>
                </a:cubicBezTo>
                <a:cubicBezTo>
                  <a:pt x="119800" y="30835"/>
                  <a:pt x="119800" y="32633"/>
                  <a:pt x="118405" y="34432"/>
                </a:cubicBezTo>
                <a:close/>
                <a:moveTo>
                  <a:pt x="1395" y="85310"/>
                </a:moveTo>
                <a:lnTo>
                  <a:pt x="1395" y="85310"/>
                </a:lnTo>
                <a:lnTo>
                  <a:pt x="1395" y="85310"/>
                </a:lnTo>
                <a:cubicBezTo>
                  <a:pt x="21129" y="63468"/>
                  <a:pt x="21129" y="63468"/>
                  <a:pt x="21129" y="63468"/>
                </a:cubicBezTo>
                <a:lnTo>
                  <a:pt x="21129" y="63468"/>
                </a:lnTo>
                <a:cubicBezTo>
                  <a:pt x="21129" y="63468"/>
                  <a:pt x="22524" y="61670"/>
                  <a:pt x="23920" y="61670"/>
                </a:cubicBezTo>
                <a:cubicBezTo>
                  <a:pt x="28106" y="61670"/>
                  <a:pt x="29501" y="65267"/>
                  <a:pt x="29501" y="68865"/>
                </a:cubicBezTo>
                <a:cubicBezTo>
                  <a:pt x="29501" y="72462"/>
                  <a:pt x="29501" y="74261"/>
                  <a:pt x="28106" y="74261"/>
                </a:cubicBezTo>
                <a:lnTo>
                  <a:pt x="28106" y="74261"/>
                </a:lnTo>
                <a:cubicBezTo>
                  <a:pt x="19734" y="83511"/>
                  <a:pt x="19734" y="83511"/>
                  <a:pt x="19734" y="83511"/>
                </a:cubicBezTo>
                <a:cubicBezTo>
                  <a:pt x="46445" y="83511"/>
                  <a:pt x="46445" y="83511"/>
                  <a:pt x="46445" y="83511"/>
                </a:cubicBezTo>
                <a:lnTo>
                  <a:pt x="46445" y="83511"/>
                </a:lnTo>
                <a:cubicBezTo>
                  <a:pt x="71960" y="83511"/>
                  <a:pt x="71960" y="83511"/>
                  <a:pt x="71960" y="83511"/>
                </a:cubicBezTo>
                <a:lnTo>
                  <a:pt x="71960" y="83511"/>
                </a:lnTo>
                <a:cubicBezTo>
                  <a:pt x="100066" y="83511"/>
                  <a:pt x="100066" y="83511"/>
                  <a:pt x="100066" y="83511"/>
                </a:cubicBezTo>
                <a:lnTo>
                  <a:pt x="100066" y="83511"/>
                </a:lnTo>
                <a:cubicBezTo>
                  <a:pt x="114019" y="83511"/>
                  <a:pt x="114019" y="83511"/>
                  <a:pt x="114019" y="83511"/>
                </a:cubicBezTo>
                <a:cubicBezTo>
                  <a:pt x="118405" y="83511"/>
                  <a:pt x="119800" y="87109"/>
                  <a:pt x="119800" y="90706"/>
                </a:cubicBezTo>
                <a:cubicBezTo>
                  <a:pt x="119800" y="96102"/>
                  <a:pt x="118405" y="97901"/>
                  <a:pt x="114019" y="97901"/>
                </a:cubicBezTo>
                <a:cubicBezTo>
                  <a:pt x="78936" y="97901"/>
                  <a:pt x="78936" y="97901"/>
                  <a:pt x="78936" y="97901"/>
                </a:cubicBezTo>
                <a:cubicBezTo>
                  <a:pt x="66179" y="97901"/>
                  <a:pt x="66179" y="97901"/>
                  <a:pt x="66179" y="97901"/>
                </a:cubicBezTo>
                <a:lnTo>
                  <a:pt x="66179" y="97901"/>
                </a:lnTo>
                <a:cubicBezTo>
                  <a:pt x="55016" y="97901"/>
                  <a:pt x="55016" y="97901"/>
                  <a:pt x="55016" y="97901"/>
                </a:cubicBezTo>
                <a:lnTo>
                  <a:pt x="55016" y="97901"/>
                </a:lnTo>
                <a:cubicBezTo>
                  <a:pt x="19734" y="97901"/>
                  <a:pt x="19734" y="97901"/>
                  <a:pt x="19734" y="97901"/>
                </a:cubicBezTo>
                <a:cubicBezTo>
                  <a:pt x="28106" y="107152"/>
                  <a:pt x="28106" y="107152"/>
                  <a:pt x="28106" y="107152"/>
                </a:cubicBezTo>
                <a:lnTo>
                  <a:pt x="28106" y="107152"/>
                </a:lnTo>
                <a:cubicBezTo>
                  <a:pt x="29501" y="108950"/>
                  <a:pt x="29501" y="110749"/>
                  <a:pt x="29501" y="112548"/>
                </a:cubicBezTo>
                <a:cubicBezTo>
                  <a:pt x="29501" y="117944"/>
                  <a:pt x="28106" y="119743"/>
                  <a:pt x="23920" y="119743"/>
                </a:cubicBezTo>
                <a:cubicBezTo>
                  <a:pt x="22524" y="119743"/>
                  <a:pt x="21129" y="119743"/>
                  <a:pt x="21129" y="117944"/>
                </a:cubicBezTo>
                <a:lnTo>
                  <a:pt x="21129" y="117944"/>
                </a:lnTo>
                <a:cubicBezTo>
                  <a:pt x="1395" y="96102"/>
                  <a:pt x="1395" y="96102"/>
                  <a:pt x="1395" y="96102"/>
                </a:cubicBezTo>
                <a:lnTo>
                  <a:pt x="1395" y="96102"/>
                </a:lnTo>
                <a:cubicBezTo>
                  <a:pt x="1395" y="96102"/>
                  <a:pt x="0" y="94304"/>
                  <a:pt x="0" y="90706"/>
                </a:cubicBezTo>
                <a:cubicBezTo>
                  <a:pt x="0" y="88907"/>
                  <a:pt x="1395" y="87109"/>
                  <a:pt x="1395" y="8531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1" name="Shape 4931"/>
          <p:cNvSpPr/>
          <p:nvPr/>
        </p:nvSpPr>
        <p:spPr>
          <a:xfrm>
            <a:off x="7199269" y="4090569"/>
            <a:ext cx="198461" cy="286275"/>
          </a:xfrm>
          <a:custGeom>
            <a:avLst/>
            <a:gdLst/>
            <a:ahLst/>
            <a:cxnLst/>
            <a:rect l="0" t="0" r="0" b="0"/>
            <a:pathLst>
              <a:path w="120000" h="120000" extrusionOk="0">
                <a:moveTo>
                  <a:pt x="111674" y="119800"/>
                </a:moveTo>
                <a:lnTo>
                  <a:pt x="111674" y="119800"/>
                </a:lnTo>
                <a:cubicBezTo>
                  <a:pt x="8038" y="119800"/>
                  <a:pt x="8038" y="119800"/>
                  <a:pt x="8038" y="119800"/>
                </a:cubicBezTo>
                <a:cubicBezTo>
                  <a:pt x="4019" y="119800"/>
                  <a:pt x="0" y="118205"/>
                  <a:pt x="0" y="114019"/>
                </a:cubicBezTo>
                <a:cubicBezTo>
                  <a:pt x="0" y="43654"/>
                  <a:pt x="0" y="43654"/>
                  <a:pt x="0" y="43654"/>
                </a:cubicBezTo>
                <a:cubicBezTo>
                  <a:pt x="0" y="39468"/>
                  <a:pt x="4019" y="38073"/>
                  <a:pt x="8038" y="38073"/>
                </a:cubicBezTo>
                <a:cubicBezTo>
                  <a:pt x="40478" y="38073"/>
                  <a:pt x="40478" y="38073"/>
                  <a:pt x="40478" y="38073"/>
                </a:cubicBezTo>
                <a:cubicBezTo>
                  <a:pt x="40478" y="49235"/>
                  <a:pt x="40478" y="49235"/>
                  <a:pt x="40478" y="49235"/>
                </a:cubicBezTo>
                <a:cubicBezTo>
                  <a:pt x="16076" y="49235"/>
                  <a:pt x="16076" y="49235"/>
                  <a:pt x="16076" y="49235"/>
                </a:cubicBezTo>
                <a:cubicBezTo>
                  <a:pt x="16076" y="108438"/>
                  <a:pt x="16076" y="108438"/>
                  <a:pt x="16076" y="108438"/>
                </a:cubicBezTo>
                <a:cubicBezTo>
                  <a:pt x="103349" y="108438"/>
                  <a:pt x="103349" y="108438"/>
                  <a:pt x="103349" y="108438"/>
                </a:cubicBezTo>
                <a:cubicBezTo>
                  <a:pt x="103349" y="49235"/>
                  <a:pt x="103349" y="49235"/>
                  <a:pt x="103349" y="49235"/>
                </a:cubicBezTo>
                <a:cubicBezTo>
                  <a:pt x="74928" y="49235"/>
                  <a:pt x="74928" y="49235"/>
                  <a:pt x="74928" y="49235"/>
                </a:cubicBezTo>
                <a:cubicBezTo>
                  <a:pt x="74928" y="38073"/>
                  <a:pt x="74928" y="38073"/>
                  <a:pt x="74928" y="38073"/>
                </a:cubicBezTo>
                <a:cubicBezTo>
                  <a:pt x="111674" y="38073"/>
                  <a:pt x="111674" y="38073"/>
                  <a:pt x="111674" y="38073"/>
                </a:cubicBezTo>
                <a:cubicBezTo>
                  <a:pt x="115693" y="38073"/>
                  <a:pt x="119712" y="39468"/>
                  <a:pt x="119712" y="43654"/>
                </a:cubicBezTo>
                <a:cubicBezTo>
                  <a:pt x="119712" y="114019"/>
                  <a:pt x="119712" y="114019"/>
                  <a:pt x="119712" y="114019"/>
                </a:cubicBezTo>
                <a:cubicBezTo>
                  <a:pt x="119712" y="118205"/>
                  <a:pt x="115693" y="119800"/>
                  <a:pt x="111674" y="119800"/>
                </a:cubicBezTo>
                <a:close/>
                <a:moveTo>
                  <a:pt x="83253" y="29501"/>
                </a:moveTo>
                <a:lnTo>
                  <a:pt x="83253" y="29501"/>
                </a:lnTo>
                <a:cubicBezTo>
                  <a:pt x="81244" y="29501"/>
                  <a:pt x="79234" y="29501"/>
                  <a:pt x="77224" y="28106"/>
                </a:cubicBezTo>
                <a:lnTo>
                  <a:pt x="77224" y="28106"/>
                </a:lnTo>
                <a:cubicBezTo>
                  <a:pt x="66889" y="19734"/>
                  <a:pt x="66889" y="19734"/>
                  <a:pt x="66889" y="19734"/>
                </a:cubicBezTo>
                <a:cubicBezTo>
                  <a:pt x="66889" y="54817"/>
                  <a:pt x="66889" y="54817"/>
                  <a:pt x="66889" y="54817"/>
                </a:cubicBezTo>
                <a:lnTo>
                  <a:pt x="66889" y="54817"/>
                </a:lnTo>
                <a:cubicBezTo>
                  <a:pt x="66889" y="57807"/>
                  <a:pt x="64880" y="60598"/>
                  <a:pt x="58851" y="60598"/>
                </a:cubicBezTo>
                <a:cubicBezTo>
                  <a:pt x="54832" y="60598"/>
                  <a:pt x="50813" y="57807"/>
                  <a:pt x="50813" y="54817"/>
                </a:cubicBezTo>
                <a:lnTo>
                  <a:pt x="50813" y="54817"/>
                </a:lnTo>
                <a:cubicBezTo>
                  <a:pt x="50813" y="19734"/>
                  <a:pt x="50813" y="19734"/>
                  <a:pt x="50813" y="19734"/>
                </a:cubicBezTo>
                <a:cubicBezTo>
                  <a:pt x="40478" y="28106"/>
                  <a:pt x="40478" y="28106"/>
                  <a:pt x="40478" y="28106"/>
                </a:cubicBezTo>
                <a:lnTo>
                  <a:pt x="40478" y="28106"/>
                </a:lnTo>
                <a:cubicBezTo>
                  <a:pt x="40478" y="29501"/>
                  <a:pt x="38468" y="29501"/>
                  <a:pt x="34449" y="29501"/>
                </a:cubicBezTo>
                <a:cubicBezTo>
                  <a:pt x="30430" y="29501"/>
                  <a:pt x="26411" y="28106"/>
                  <a:pt x="26411" y="23920"/>
                </a:cubicBezTo>
                <a:cubicBezTo>
                  <a:pt x="26411" y="22524"/>
                  <a:pt x="28421" y="21129"/>
                  <a:pt x="28421" y="21129"/>
                </a:cubicBezTo>
                <a:lnTo>
                  <a:pt x="28421" y="21129"/>
                </a:lnTo>
                <a:cubicBezTo>
                  <a:pt x="52822" y="1395"/>
                  <a:pt x="52822" y="1395"/>
                  <a:pt x="52822" y="1395"/>
                </a:cubicBezTo>
                <a:lnTo>
                  <a:pt x="52822" y="1395"/>
                </a:lnTo>
                <a:cubicBezTo>
                  <a:pt x="54832" y="1395"/>
                  <a:pt x="56842" y="0"/>
                  <a:pt x="58851" y="0"/>
                </a:cubicBezTo>
                <a:cubicBezTo>
                  <a:pt x="62870" y="0"/>
                  <a:pt x="64880" y="1395"/>
                  <a:pt x="64880" y="1395"/>
                </a:cubicBezTo>
                <a:lnTo>
                  <a:pt x="64880" y="1395"/>
                </a:lnTo>
                <a:cubicBezTo>
                  <a:pt x="89282" y="21129"/>
                  <a:pt x="89282" y="21129"/>
                  <a:pt x="89282" y="21129"/>
                </a:cubicBezTo>
                <a:lnTo>
                  <a:pt x="89282" y="21129"/>
                </a:lnTo>
                <a:cubicBezTo>
                  <a:pt x="91291" y="21129"/>
                  <a:pt x="91291" y="22524"/>
                  <a:pt x="91291" y="23920"/>
                </a:cubicBezTo>
                <a:cubicBezTo>
                  <a:pt x="91291" y="28106"/>
                  <a:pt x="89282" y="29501"/>
                  <a:pt x="83253" y="295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2" name="Shape 4932"/>
          <p:cNvSpPr/>
          <p:nvPr/>
        </p:nvSpPr>
        <p:spPr>
          <a:xfrm>
            <a:off x="6679092" y="4115644"/>
            <a:ext cx="233976" cy="231946"/>
          </a:xfrm>
          <a:custGeom>
            <a:avLst/>
            <a:gdLst/>
            <a:ahLst/>
            <a:cxnLst/>
            <a:rect l="0" t="0" r="0" b="0"/>
            <a:pathLst>
              <a:path w="120000" h="120000" extrusionOk="0">
                <a:moveTo>
                  <a:pt x="112983" y="41717"/>
                </a:moveTo>
                <a:lnTo>
                  <a:pt x="112983" y="41717"/>
                </a:lnTo>
                <a:lnTo>
                  <a:pt x="112983" y="41717"/>
                </a:lnTo>
                <a:cubicBezTo>
                  <a:pt x="107903" y="41717"/>
                  <a:pt x="106209" y="38282"/>
                  <a:pt x="106209" y="34846"/>
                </a:cubicBezTo>
                <a:cubicBezTo>
                  <a:pt x="106209" y="24294"/>
                  <a:pt x="106209" y="24294"/>
                  <a:pt x="106209" y="24294"/>
                </a:cubicBezTo>
                <a:cubicBezTo>
                  <a:pt x="71854" y="59141"/>
                  <a:pt x="71854" y="59141"/>
                  <a:pt x="71854" y="59141"/>
                </a:cubicBezTo>
                <a:lnTo>
                  <a:pt x="71854" y="59141"/>
                </a:lnTo>
                <a:cubicBezTo>
                  <a:pt x="70161" y="59141"/>
                  <a:pt x="68467" y="60858"/>
                  <a:pt x="66774" y="60858"/>
                </a:cubicBezTo>
                <a:cubicBezTo>
                  <a:pt x="63387" y="60858"/>
                  <a:pt x="60000" y="57423"/>
                  <a:pt x="60000" y="53742"/>
                </a:cubicBezTo>
                <a:cubicBezTo>
                  <a:pt x="60000" y="52024"/>
                  <a:pt x="60000" y="50306"/>
                  <a:pt x="61693" y="48588"/>
                </a:cubicBezTo>
                <a:lnTo>
                  <a:pt x="61693" y="48588"/>
                </a:lnTo>
                <a:cubicBezTo>
                  <a:pt x="95806" y="13987"/>
                  <a:pt x="95806" y="13987"/>
                  <a:pt x="95806" y="13987"/>
                </a:cubicBezTo>
                <a:cubicBezTo>
                  <a:pt x="85645" y="13987"/>
                  <a:pt x="85645" y="13987"/>
                  <a:pt x="85645" y="13987"/>
                </a:cubicBezTo>
                <a:cubicBezTo>
                  <a:pt x="80564" y="13987"/>
                  <a:pt x="78870" y="10552"/>
                  <a:pt x="78870" y="7116"/>
                </a:cubicBezTo>
                <a:cubicBezTo>
                  <a:pt x="78870" y="3680"/>
                  <a:pt x="80564" y="0"/>
                  <a:pt x="85645" y="0"/>
                </a:cubicBezTo>
                <a:cubicBezTo>
                  <a:pt x="112983" y="0"/>
                  <a:pt x="112983" y="0"/>
                  <a:pt x="112983" y="0"/>
                </a:cubicBezTo>
                <a:cubicBezTo>
                  <a:pt x="116370" y="0"/>
                  <a:pt x="119758" y="3680"/>
                  <a:pt x="119758" y="7116"/>
                </a:cubicBezTo>
                <a:cubicBezTo>
                  <a:pt x="119758" y="34846"/>
                  <a:pt x="119758" y="34846"/>
                  <a:pt x="119758" y="34846"/>
                </a:cubicBezTo>
                <a:cubicBezTo>
                  <a:pt x="119758" y="38282"/>
                  <a:pt x="116370" y="41717"/>
                  <a:pt x="112983" y="41717"/>
                </a:cubicBezTo>
                <a:close/>
                <a:moveTo>
                  <a:pt x="58306" y="13987"/>
                </a:moveTo>
                <a:lnTo>
                  <a:pt x="58306" y="13987"/>
                </a:lnTo>
                <a:lnTo>
                  <a:pt x="58306" y="13987"/>
                </a:lnTo>
                <a:cubicBezTo>
                  <a:pt x="13790" y="13987"/>
                  <a:pt x="13790" y="13987"/>
                  <a:pt x="13790" y="13987"/>
                </a:cubicBezTo>
                <a:cubicBezTo>
                  <a:pt x="13790" y="105766"/>
                  <a:pt x="13790" y="105766"/>
                  <a:pt x="13790" y="105766"/>
                </a:cubicBezTo>
                <a:cubicBezTo>
                  <a:pt x="106209" y="105766"/>
                  <a:pt x="106209" y="105766"/>
                  <a:pt x="106209" y="105766"/>
                </a:cubicBezTo>
                <a:cubicBezTo>
                  <a:pt x="106209" y="98895"/>
                  <a:pt x="106209" y="98895"/>
                  <a:pt x="106209" y="98895"/>
                </a:cubicBezTo>
                <a:cubicBezTo>
                  <a:pt x="106209" y="62576"/>
                  <a:pt x="106209" y="62576"/>
                  <a:pt x="106209" y="62576"/>
                </a:cubicBezTo>
                <a:lnTo>
                  <a:pt x="106209" y="62576"/>
                </a:lnTo>
                <a:cubicBezTo>
                  <a:pt x="106209" y="46871"/>
                  <a:pt x="106209" y="46871"/>
                  <a:pt x="106209" y="46871"/>
                </a:cubicBezTo>
                <a:cubicBezTo>
                  <a:pt x="107903" y="48588"/>
                  <a:pt x="109596" y="48588"/>
                  <a:pt x="112983" y="48588"/>
                </a:cubicBezTo>
                <a:cubicBezTo>
                  <a:pt x="114677" y="48588"/>
                  <a:pt x="116370" y="48588"/>
                  <a:pt x="119758" y="46871"/>
                </a:cubicBezTo>
                <a:cubicBezTo>
                  <a:pt x="119758" y="67730"/>
                  <a:pt x="119758" y="67730"/>
                  <a:pt x="119758" y="67730"/>
                </a:cubicBezTo>
                <a:lnTo>
                  <a:pt x="119758" y="67730"/>
                </a:lnTo>
                <a:cubicBezTo>
                  <a:pt x="119758" y="112883"/>
                  <a:pt x="119758" y="112883"/>
                  <a:pt x="119758" y="112883"/>
                </a:cubicBezTo>
                <a:cubicBezTo>
                  <a:pt x="119758" y="118036"/>
                  <a:pt x="116370" y="119754"/>
                  <a:pt x="112983" y="119754"/>
                </a:cubicBezTo>
                <a:cubicBezTo>
                  <a:pt x="7016" y="119754"/>
                  <a:pt x="7016" y="119754"/>
                  <a:pt x="7016" y="119754"/>
                </a:cubicBezTo>
                <a:cubicBezTo>
                  <a:pt x="3629" y="119754"/>
                  <a:pt x="0" y="118036"/>
                  <a:pt x="0" y="112883"/>
                </a:cubicBezTo>
                <a:cubicBezTo>
                  <a:pt x="0" y="7116"/>
                  <a:pt x="0" y="7116"/>
                  <a:pt x="0" y="7116"/>
                </a:cubicBezTo>
                <a:cubicBezTo>
                  <a:pt x="0" y="3680"/>
                  <a:pt x="3629" y="0"/>
                  <a:pt x="7016" y="0"/>
                </a:cubicBezTo>
                <a:cubicBezTo>
                  <a:pt x="58306" y="0"/>
                  <a:pt x="58306" y="0"/>
                  <a:pt x="58306" y="0"/>
                </a:cubicBezTo>
                <a:lnTo>
                  <a:pt x="58306" y="0"/>
                </a:lnTo>
                <a:cubicBezTo>
                  <a:pt x="73548" y="0"/>
                  <a:pt x="73548" y="0"/>
                  <a:pt x="73548" y="0"/>
                </a:cubicBezTo>
                <a:cubicBezTo>
                  <a:pt x="71854" y="1717"/>
                  <a:pt x="71854" y="5398"/>
                  <a:pt x="71854" y="7116"/>
                </a:cubicBezTo>
                <a:cubicBezTo>
                  <a:pt x="71854" y="8834"/>
                  <a:pt x="71854" y="12269"/>
                  <a:pt x="73548" y="13987"/>
                </a:cubicBezTo>
                <a:lnTo>
                  <a:pt x="58306" y="139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3" name="Shape 4933"/>
          <p:cNvSpPr/>
          <p:nvPr/>
        </p:nvSpPr>
        <p:spPr>
          <a:xfrm>
            <a:off x="6154737" y="4090569"/>
            <a:ext cx="286201" cy="286275"/>
          </a:xfrm>
          <a:custGeom>
            <a:avLst/>
            <a:gdLst/>
            <a:ahLst/>
            <a:cxnLst/>
            <a:rect l="0" t="0" r="0" b="0"/>
            <a:pathLst>
              <a:path w="120000" h="120000" extrusionOk="0">
                <a:moveTo>
                  <a:pt x="114019" y="119800"/>
                </a:moveTo>
                <a:lnTo>
                  <a:pt x="114019" y="119800"/>
                </a:lnTo>
                <a:cubicBezTo>
                  <a:pt x="91495" y="119800"/>
                  <a:pt x="91495" y="119800"/>
                  <a:pt x="91495" y="119800"/>
                </a:cubicBezTo>
                <a:lnTo>
                  <a:pt x="91495" y="119800"/>
                </a:lnTo>
                <a:cubicBezTo>
                  <a:pt x="88704" y="119800"/>
                  <a:pt x="85913" y="118205"/>
                  <a:pt x="85913" y="114019"/>
                </a:cubicBezTo>
                <a:cubicBezTo>
                  <a:pt x="85913" y="111229"/>
                  <a:pt x="88704" y="108438"/>
                  <a:pt x="91495" y="108438"/>
                </a:cubicBezTo>
                <a:lnTo>
                  <a:pt x="91495" y="108438"/>
                </a:lnTo>
                <a:cubicBezTo>
                  <a:pt x="108438" y="108438"/>
                  <a:pt x="108438" y="108438"/>
                  <a:pt x="108438" y="108438"/>
                </a:cubicBezTo>
                <a:cubicBezTo>
                  <a:pt x="108438" y="91495"/>
                  <a:pt x="108438" y="91495"/>
                  <a:pt x="108438" y="91495"/>
                </a:cubicBezTo>
                <a:lnTo>
                  <a:pt x="108438" y="91495"/>
                </a:lnTo>
                <a:cubicBezTo>
                  <a:pt x="108438" y="88704"/>
                  <a:pt x="111229" y="85913"/>
                  <a:pt x="114019" y="85913"/>
                </a:cubicBezTo>
                <a:cubicBezTo>
                  <a:pt x="118405" y="85913"/>
                  <a:pt x="119800" y="88704"/>
                  <a:pt x="119800" y="91495"/>
                </a:cubicBezTo>
                <a:lnTo>
                  <a:pt x="119800" y="91495"/>
                </a:lnTo>
                <a:cubicBezTo>
                  <a:pt x="119800" y="114019"/>
                  <a:pt x="119800" y="114019"/>
                  <a:pt x="119800" y="114019"/>
                </a:cubicBezTo>
                <a:cubicBezTo>
                  <a:pt x="119800" y="118205"/>
                  <a:pt x="118405" y="119800"/>
                  <a:pt x="114019" y="119800"/>
                </a:cubicBezTo>
                <a:close/>
                <a:moveTo>
                  <a:pt x="114019" y="33687"/>
                </a:moveTo>
                <a:lnTo>
                  <a:pt x="114019" y="33687"/>
                </a:lnTo>
                <a:cubicBezTo>
                  <a:pt x="111229" y="33687"/>
                  <a:pt x="108438" y="30897"/>
                  <a:pt x="108438" y="28106"/>
                </a:cubicBezTo>
                <a:lnTo>
                  <a:pt x="108438" y="28106"/>
                </a:lnTo>
                <a:cubicBezTo>
                  <a:pt x="108438" y="11162"/>
                  <a:pt x="108438" y="11162"/>
                  <a:pt x="108438" y="11162"/>
                </a:cubicBezTo>
                <a:cubicBezTo>
                  <a:pt x="91495" y="11162"/>
                  <a:pt x="91495" y="11162"/>
                  <a:pt x="91495" y="11162"/>
                </a:cubicBezTo>
                <a:lnTo>
                  <a:pt x="91495" y="11162"/>
                </a:lnTo>
                <a:cubicBezTo>
                  <a:pt x="88704" y="11162"/>
                  <a:pt x="85913" y="8372"/>
                  <a:pt x="85913" y="5581"/>
                </a:cubicBezTo>
                <a:cubicBezTo>
                  <a:pt x="85913" y="2790"/>
                  <a:pt x="88704" y="0"/>
                  <a:pt x="91495" y="0"/>
                </a:cubicBezTo>
                <a:lnTo>
                  <a:pt x="91495" y="0"/>
                </a:lnTo>
                <a:cubicBezTo>
                  <a:pt x="114019" y="0"/>
                  <a:pt x="114019" y="0"/>
                  <a:pt x="114019" y="0"/>
                </a:cubicBezTo>
                <a:cubicBezTo>
                  <a:pt x="118405" y="0"/>
                  <a:pt x="119800" y="2790"/>
                  <a:pt x="119800" y="5581"/>
                </a:cubicBezTo>
                <a:cubicBezTo>
                  <a:pt x="119800" y="28106"/>
                  <a:pt x="119800" y="28106"/>
                  <a:pt x="119800" y="28106"/>
                </a:cubicBezTo>
                <a:lnTo>
                  <a:pt x="119800" y="28106"/>
                </a:lnTo>
                <a:cubicBezTo>
                  <a:pt x="119800" y="30897"/>
                  <a:pt x="118405" y="33687"/>
                  <a:pt x="114019" y="33687"/>
                </a:cubicBezTo>
                <a:close/>
                <a:moveTo>
                  <a:pt x="28106" y="11162"/>
                </a:moveTo>
                <a:lnTo>
                  <a:pt x="28106" y="11162"/>
                </a:lnTo>
                <a:lnTo>
                  <a:pt x="28106" y="11162"/>
                </a:lnTo>
                <a:cubicBezTo>
                  <a:pt x="11162" y="11162"/>
                  <a:pt x="11162" y="11162"/>
                  <a:pt x="11162" y="11162"/>
                </a:cubicBezTo>
                <a:cubicBezTo>
                  <a:pt x="11162" y="28106"/>
                  <a:pt x="11162" y="28106"/>
                  <a:pt x="11162" y="28106"/>
                </a:cubicBezTo>
                <a:lnTo>
                  <a:pt x="11162" y="28106"/>
                </a:lnTo>
                <a:cubicBezTo>
                  <a:pt x="11162" y="30897"/>
                  <a:pt x="8372" y="33687"/>
                  <a:pt x="5581" y="33687"/>
                </a:cubicBezTo>
                <a:cubicBezTo>
                  <a:pt x="2790" y="33687"/>
                  <a:pt x="0" y="30897"/>
                  <a:pt x="0" y="28106"/>
                </a:cubicBezTo>
                <a:lnTo>
                  <a:pt x="0" y="28106"/>
                </a:lnTo>
                <a:cubicBezTo>
                  <a:pt x="0" y="5581"/>
                  <a:pt x="0" y="5581"/>
                  <a:pt x="0" y="5581"/>
                </a:cubicBezTo>
                <a:cubicBezTo>
                  <a:pt x="0" y="2790"/>
                  <a:pt x="2790" y="0"/>
                  <a:pt x="5581" y="0"/>
                </a:cubicBezTo>
                <a:cubicBezTo>
                  <a:pt x="28106" y="0"/>
                  <a:pt x="28106" y="0"/>
                  <a:pt x="28106" y="0"/>
                </a:cubicBezTo>
                <a:lnTo>
                  <a:pt x="28106" y="0"/>
                </a:lnTo>
                <a:cubicBezTo>
                  <a:pt x="30897" y="0"/>
                  <a:pt x="33687" y="2790"/>
                  <a:pt x="33687" y="5581"/>
                </a:cubicBezTo>
                <a:cubicBezTo>
                  <a:pt x="33687" y="8372"/>
                  <a:pt x="30897" y="11162"/>
                  <a:pt x="28106" y="11162"/>
                </a:cubicBezTo>
                <a:close/>
                <a:moveTo>
                  <a:pt x="16943" y="16943"/>
                </a:moveTo>
                <a:lnTo>
                  <a:pt x="16943" y="16943"/>
                </a:lnTo>
                <a:cubicBezTo>
                  <a:pt x="102857" y="16943"/>
                  <a:pt x="102857" y="16943"/>
                  <a:pt x="102857" y="16943"/>
                </a:cubicBezTo>
                <a:cubicBezTo>
                  <a:pt x="102857" y="102857"/>
                  <a:pt x="102857" y="102857"/>
                  <a:pt x="102857" y="102857"/>
                </a:cubicBezTo>
                <a:cubicBezTo>
                  <a:pt x="16943" y="102857"/>
                  <a:pt x="16943" y="102857"/>
                  <a:pt x="16943" y="102857"/>
                </a:cubicBezTo>
                <a:lnTo>
                  <a:pt x="16943" y="16943"/>
                </a:lnTo>
                <a:close/>
                <a:moveTo>
                  <a:pt x="28106" y="91495"/>
                </a:moveTo>
                <a:lnTo>
                  <a:pt x="28106" y="91495"/>
                </a:lnTo>
                <a:cubicBezTo>
                  <a:pt x="91495" y="91495"/>
                  <a:pt x="91495" y="91495"/>
                  <a:pt x="91495" y="91495"/>
                </a:cubicBezTo>
                <a:cubicBezTo>
                  <a:pt x="91495" y="28106"/>
                  <a:pt x="91495" y="28106"/>
                  <a:pt x="91495" y="28106"/>
                </a:cubicBezTo>
                <a:cubicBezTo>
                  <a:pt x="28106" y="28106"/>
                  <a:pt x="28106" y="28106"/>
                  <a:pt x="28106" y="28106"/>
                </a:cubicBezTo>
                <a:lnTo>
                  <a:pt x="28106" y="91495"/>
                </a:lnTo>
                <a:close/>
                <a:moveTo>
                  <a:pt x="5581" y="85913"/>
                </a:moveTo>
                <a:lnTo>
                  <a:pt x="5581" y="85913"/>
                </a:lnTo>
                <a:cubicBezTo>
                  <a:pt x="8372" y="85913"/>
                  <a:pt x="11162" y="88704"/>
                  <a:pt x="11162" y="91495"/>
                </a:cubicBezTo>
                <a:lnTo>
                  <a:pt x="11162" y="91495"/>
                </a:lnTo>
                <a:cubicBezTo>
                  <a:pt x="11162" y="108438"/>
                  <a:pt x="11162" y="108438"/>
                  <a:pt x="11162" y="108438"/>
                </a:cubicBezTo>
                <a:cubicBezTo>
                  <a:pt x="28106" y="108438"/>
                  <a:pt x="28106" y="108438"/>
                  <a:pt x="28106" y="108438"/>
                </a:cubicBezTo>
                <a:lnTo>
                  <a:pt x="28106" y="108438"/>
                </a:lnTo>
                <a:cubicBezTo>
                  <a:pt x="30897" y="108438"/>
                  <a:pt x="33687" y="111229"/>
                  <a:pt x="33687" y="114019"/>
                </a:cubicBezTo>
                <a:cubicBezTo>
                  <a:pt x="33687" y="118205"/>
                  <a:pt x="30897" y="119800"/>
                  <a:pt x="28106" y="119800"/>
                </a:cubicBezTo>
                <a:lnTo>
                  <a:pt x="28106" y="119800"/>
                </a:lnTo>
                <a:cubicBezTo>
                  <a:pt x="5581" y="119800"/>
                  <a:pt x="5581" y="119800"/>
                  <a:pt x="5581" y="119800"/>
                </a:cubicBezTo>
                <a:cubicBezTo>
                  <a:pt x="2790" y="119800"/>
                  <a:pt x="0" y="118205"/>
                  <a:pt x="0" y="114019"/>
                </a:cubicBezTo>
                <a:cubicBezTo>
                  <a:pt x="0" y="91495"/>
                  <a:pt x="0" y="91495"/>
                  <a:pt x="0" y="91495"/>
                </a:cubicBezTo>
                <a:lnTo>
                  <a:pt x="0" y="91495"/>
                </a:lnTo>
                <a:cubicBezTo>
                  <a:pt x="0" y="88704"/>
                  <a:pt x="2790" y="85913"/>
                  <a:pt x="5581"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4" name="Shape 4934"/>
          <p:cNvSpPr/>
          <p:nvPr/>
        </p:nvSpPr>
        <p:spPr>
          <a:xfrm>
            <a:off x="5655452" y="4090569"/>
            <a:ext cx="284113" cy="286275"/>
          </a:xfrm>
          <a:custGeom>
            <a:avLst/>
            <a:gdLst/>
            <a:ahLst/>
            <a:cxnLst/>
            <a:rect l="0" t="0" r="0" b="0"/>
            <a:pathLst>
              <a:path w="120000" h="120000" extrusionOk="0">
                <a:moveTo>
                  <a:pt x="114209" y="119800"/>
                </a:moveTo>
                <a:lnTo>
                  <a:pt x="114209" y="119800"/>
                </a:lnTo>
                <a:cubicBezTo>
                  <a:pt x="91647" y="119800"/>
                  <a:pt x="91647" y="119800"/>
                  <a:pt x="91647" y="119800"/>
                </a:cubicBezTo>
                <a:lnTo>
                  <a:pt x="91647" y="119800"/>
                </a:lnTo>
                <a:cubicBezTo>
                  <a:pt x="88851" y="119800"/>
                  <a:pt x="86056" y="118205"/>
                  <a:pt x="86056" y="114019"/>
                </a:cubicBezTo>
                <a:cubicBezTo>
                  <a:pt x="86056" y="111229"/>
                  <a:pt x="88851" y="108438"/>
                  <a:pt x="91647" y="108438"/>
                </a:cubicBezTo>
                <a:lnTo>
                  <a:pt x="91647" y="108438"/>
                </a:lnTo>
                <a:cubicBezTo>
                  <a:pt x="108618" y="108438"/>
                  <a:pt x="108618" y="108438"/>
                  <a:pt x="108618" y="108438"/>
                </a:cubicBezTo>
                <a:cubicBezTo>
                  <a:pt x="108618" y="91495"/>
                  <a:pt x="108618" y="91495"/>
                  <a:pt x="108618" y="91495"/>
                </a:cubicBezTo>
                <a:lnTo>
                  <a:pt x="108618" y="91495"/>
                </a:lnTo>
                <a:cubicBezTo>
                  <a:pt x="108618" y="88704"/>
                  <a:pt x="111414" y="85913"/>
                  <a:pt x="114209" y="85913"/>
                </a:cubicBezTo>
                <a:cubicBezTo>
                  <a:pt x="117004" y="85913"/>
                  <a:pt x="119800" y="88704"/>
                  <a:pt x="119800" y="91495"/>
                </a:cubicBezTo>
                <a:lnTo>
                  <a:pt x="119800" y="91495"/>
                </a:lnTo>
                <a:cubicBezTo>
                  <a:pt x="119800" y="114019"/>
                  <a:pt x="119800" y="114019"/>
                  <a:pt x="119800" y="114019"/>
                </a:cubicBezTo>
                <a:cubicBezTo>
                  <a:pt x="119800" y="118205"/>
                  <a:pt x="117004" y="119800"/>
                  <a:pt x="114209" y="119800"/>
                </a:cubicBezTo>
                <a:close/>
                <a:moveTo>
                  <a:pt x="16971" y="16943"/>
                </a:moveTo>
                <a:lnTo>
                  <a:pt x="16971" y="16943"/>
                </a:lnTo>
                <a:cubicBezTo>
                  <a:pt x="103028" y="16943"/>
                  <a:pt x="103028" y="16943"/>
                  <a:pt x="103028" y="16943"/>
                </a:cubicBezTo>
                <a:cubicBezTo>
                  <a:pt x="103028" y="102857"/>
                  <a:pt x="103028" y="102857"/>
                  <a:pt x="103028" y="102857"/>
                </a:cubicBezTo>
                <a:cubicBezTo>
                  <a:pt x="16971" y="102857"/>
                  <a:pt x="16971" y="102857"/>
                  <a:pt x="16971" y="102857"/>
                </a:cubicBezTo>
                <a:lnTo>
                  <a:pt x="16971" y="16943"/>
                </a:lnTo>
                <a:close/>
                <a:moveTo>
                  <a:pt x="28153" y="91495"/>
                </a:moveTo>
                <a:lnTo>
                  <a:pt x="28153" y="91495"/>
                </a:lnTo>
                <a:cubicBezTo>
                  <a:pt x="91647" y="91495"/>
                  <a:pt x="91647" y="91495"/>
                  <a:pt x="91647" y="91495"/>
                </a:cubicBezTo>
                <a:cubicBezTo>
                  <a:pt x="91647" y="28106"/>
                  <a:pt x="91647" y="28106"/>
                  <a:pt x="91647" y="28106"/>
                </a:cubicBezTo>
                <a:cubicBezTo>
                  <a:pt x="28153" y="28106"/>
                  <a:pt x="28153" y="28106"/>
                  <a:pt x="28153" y="28106"/>
                </a:cubicBezTo>
                <a:lnTo>
                  <a:pt x="28153" y="91495"/>
                </a:lnTo>
                <a:close/>
                <a:moveTo>
                  <a:pt x="28153" y="11162"/>
                </a:moveTo>
                <a:lnTo>
                  <a:pt x="28153" y="11162"/>
                </a:lnTo>
                <a:lnTo>
                  <a:pt x="28153" y="11162"/>
                </a:lnTo>
                <a:cubicBezTo>
                  <a:pt x="11181" y="11162"/>
                  <a:pt x="11181" y="11162"/>
                  <a:pt x="11181" y="11162"/>
                </a:cubicBezTo>
                <a:cubicBezTo>
                  <a:pt x="11181" y="28106"/>
                  <a:pt x="11181" y="28106"/>
                  <a:pt x="11181" y="28106"/>
                </a:cubicBezTo>
                <a:lnTo>
                  <a:pt x="11181" y="28106"/>
                </a:lnTo>
                <a:cubicBezTo>
                  <a:pt x="11181" y="30897"/>
                  <a:pt x="8386" y="33687"/>
                  <a:pt x="5590" y="33687"/>
                </a:cubicBezTo>
                <a:cubicBezTo>
                  <a:pt x="1397" y="33687"/>
                  <a:pt x="0" y="30897"/>
                  <a:pt x="0" y="28106"/>
                </a:cubicBezTo>
                <a:lnTo>
                  <a:pt x="0" y="28106"/>
                </a:lnTo>
                <a:cubicBezTo>
                  <a:pt x="0" y="5581"/>
                  <a:pt x="0" y="5581"/>
                  <a:pt x="0" y="5581"/>
                </a:cubicBezTo>
                <a:cubicBezTo>
                  <a:pt x="0" y="2790"/>
                  <a:pt x="1397" y="0"/>
                  <a:pt x="5590" y="0"/>
                </a:cubicBezTo>
                <a:cubicBezTo>
                  <a:pt x="28153" y="0"/>
                  <a:pt x="28153" y="0"/>
                  <a:pt x="28153" y="0"/>
                </a:cubicBezTo>
                <a:lnTo>
                  <a:pt x="28153" y="0"/>
                </a:lnTo>
                <a:cubicBezTo>
                  <a:pt x="30948" y="0"/>
                  <a:pt x="33743" y="2790"/>
                  <a:pt x="33743" y="5581"/>
                </a:cubicBezTo>
                <a:cubicBezTo>
                  <a:pt x="33743" y="8372"/>
                  <a:pt x="30948" y="11162"/>
                  <a:pt x="28153" y="111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5" name="Shape 4935"/>
          <p:cNvSpPr/>
          <p:nvPr/>
        </p:nvSpPr>
        <p:spPr>
          <a:xfrm>
            <a:off x="5151989" y="4090569"/>
            <a:ext cx="288291" cy="286275"/>
          </a:xfrm>
          <a:custGeom>
            <a:avLst/>
            <a:gdLst/>
            <a:ahLst/>
            <a:cxnLst/>
            <a:rect l="0" t="0" r="0" b="0"/>
            <a:pathLst>
              <a:path w="120000" h="120000" extrusionOk="0">
                <a:moveTo>
                  <a:pt x="114276" y="33687"/>
                </a:moveTo>
                <a:lnTo>
                  <a:pt x="114276" y="33687"/>
                </a:lnTo>
                <a:cubicBezTo>
                  <a:pt x="110131" y="33687"/>
                  <a:pt x="108750" y="30897"/>
                  <a:pt x="108750" y="28106"/>
                </a:cubicBezTo>
                <a:lnTo>
                  <a:pt x="108750" y="28106"/>
                </a:lnTo>
                <a:cubicBezTo>
                  <a:pt x="108750" y="11162"/>
                  <a:pt x="108750" y="11162"/>
                  <a:pt x="108750" y="11162"/>
                </a:cubicBezTo>
                <a:cubicBezTo>
                  <a:pt x="91973" y="11162"/>
                  <a:pt x="91973" y="11162"/>
                  <a:pt x="91973" y="11162"/>
                </a:cubicBezTo>
                <a:lnTo>
                  <a:pt x="91973" y="11162"/>
                </a:lnTo>
                <a:cubicBezTo>
                  <a:pt x="87828" y="11162"/>
                  <a:pt x="86447" y="8372"/>
                  <a:pt x="86447" y="5581"/>
                </a:cubicBezTo>
                <a:cubicBezTo>
                  <a:pt x="86447" y="2790"/>
                  <a:pt x="87828" y="0"/>
                  <a:pt x="91973" y="0"/>
                </a:cubicBezTo>
                <a:lnTo>
                  <a:pt x="91973" y="0"/>
                </a:lnTo>
                <a:cubicBezTo>
                  <a:pt x="114276" y="0"/>
                  <a:pt x="114276" y="0"/>
                  <a:pt x="114276" y="0"/>
                </a:cubicBezTo>
                <a:cubicBezTo>
                  <a:pt x="117039" y="0"/>
                  <a:pt x="119802" y="2790"/>
                  <a:pt x="119802" y="5581"/>
                </a:cubicBezTo>
                <a:cubicBezTo>
                  <a:pt x="119802" y="28106"/>
                  <a:pt x="119802" y="28106"/>
                  <a:pt x="119802" y="28106"/>
                </a:cubicBezTo>
                <a:lnTo>
                  <a:pt x="119802" y="28106"/>
                </a:lnTo>
                <a:cubicBezTo>
                  <a:pt x="119802" y="30897"/>
                  <a:pt x="117039" y="33687"/>
                  <a:pt x="114276" y="33687"/>
                </a:cubicBezTo>
                <a:close/>
                <a:moveTo>
                  <a:pt x="103223" y="102857"/>
                </a:moveTo>
                <a:lnTo>
                  <a:pt x="103223" y="102857"/>
                </a:lnTo>
                <a:cubicBezTo>
                  <a:pt x="16578" y="102857"/>
                  <a:pt x="16578" y="102857"/>
                  <a:pt x="16578" y="102857"/>
                </a:cubicBezTo>
                <a:cubicBezTo>
                  <a:pt x="16578" y="16943"/>
                  <a:pt x="16578" y="16943"/>
                  <a:pt x="16578" y="16943"/>
                </a:cubicBezTo>
                <a:cubicBezTo>
                  <a:pt x="103223" y="16943"/>
                  <a:pt x="103223" y="16943"/>
                  <a:pt x="103223" y="16943"/>
                </a:cubicBezTo>
                <a:lnTo>
                  <a:pt x="103223" y="102857"/>
                </a:lnTo>
                <a:close/>
                <a:moveTo>
                  <a:pt x="91973" y="28106"/>
                </a:moveTo>
                <a:lnTo>
                  <a:pt x="91973" y="28106"/>
                </a:lnTo>
                <a:cubicBezTo>
                  <a:pt x="27828" y="28106"/>
                  <a:pt x="27828" y="28106"/>
                  <a:pt x="27828" y="28106"/>
                </a:cubicBezTo>
                <a:cubicBezTo>
                  <a:pt x="27828" y="91495"/>
                  <a:pt x="27828" y="91495"/>
                  <a:pt x="27828" y="91495"/>
                </a:cubicBezTo>
                <a:cubicBezTo>
                  <a:pt x="91973" y="91495"/>
                  <a:pt x="91973" y="91495"/>
                  <a:pt x="91973" y="91495"/>
                </a:cubicBezTo>
                <a:lnTo>
                  <a:pt x="91973" y="28106"/>
                </a:lnTo>
                <a:close/>
                <a:moveTo>
                  <a:pt x="27828" y="108438"/>
                </a:moveTo>
                <a:lnTo>
                  <a:pt x="27828" y="108438"/>
                </a:lnTo>
                <a:cubicBezTo>
                  <a:pt x="31973" y="108438"/>
                  <a:pt x="33355" y="111229"/>
                  <a:pt x="33355" y="114019"/>
                </a:cubicBezTo>
                <a:cubicBezTo>
                  <a:pt x="33355" y="118205"/>
                  <a:pt x="31973" y="119800"/>
                  <a:pt x="27828" y="119800"/>
                </a:cubicBezTo>
                <a:lnTo>
                  <a:pt x="27828" y="119800"/>
                </a:lnTo>
                <a:cubicBezTo>
                  <a:pt x="5526" y="119800"/>
                  <a:pt x="5526" y="119800"/>
                  <a:pt x="5526" y="119800"/>
                </a:cubicBezTo>
                <a:cubicBezTo>
                  <a:pt x="2763" y="119800"/>
                  <a:pt x="0" y="118205"/>
                  <a:pt x="0" y="114019"/>
                </a:cubicBezTo>
                <a:cubicBezTo>
                  <a:pt x="0" y="91495"/>
                  <a:pt x="0" y="91495"/>
                  <a:pt x="0" y="91495"/>
                </a:cubicBezTo>
                <a:lnTo>
                  <a:pt x="0" y="91495"/>
                </a:lnTo>
                <a:cubicBezTo>
                  <a:pt x="0" y="88704"/>
                  <a:pt x="2763" y="85913"/>
                  <a:pt x="5526" y="85913"/>
                </a:cubicBezTo>
                <a:cubicBezTo>
                  <a:pt x="9671" y="85913"/>
                  <a:pt x="11052" y="88704"/>
                  <a:pt x="11052" y="91495"/>
                </a:cubicBezTo>
                <a:lnTo>
                  <a:pt x="11052" y="91495"/>
                </a:lnTo>
                <a:cubicBezTo>
                  <a:pt x="11052" y="108438"/>
                  <a:pt x="11052" y="108438"/>
                  <a:pt x="11052" y="108438"/>
                </a:cubicBezTo>
                <a:cubicBezTo>
                  <a:pt x="27828" y="108438"/>
                  <a:pt x="27828" y="108438"/>
                  <a:pt x="27828" y="10843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6" name="Shape 4936"/>
          <p:cNvSpPr/>
          <p:nvPr/>
        </p:nvSpPr>
        <p:spPr>
          <a:xfrm>
            <a:off x="4654793" y="4090569"/>
            <a:ext cx="284113" cy="286275"/>
          </a:xfrm>
          <a:custGeom>
            <a:avLst/>
            <a:gdLst/>
            <a:ahLst/>
            <a:cxnLst/>
            <a:rect l="0" t="0" r="0" b="0"/>
            <a:pathLst>
              <a:path w="120000" h="120000" extrusionOk="0">
                <a:moveTo>
                  <a:pt x="114209" y="119800"/>
                </a:moveTo>
                <a:lnTo>
                  <a:pt x="114209" y="119800"/>
                </a:lnTo>
                <a:cubicBezTo>
                  <a:pt x="5590" y="119800"/>
                  <a:pt x="5590" y="119800"/>
                  <a:pt x="5590" y="119800"/>
                </a:cubicBezTo>
                <a:cubicBezTo>
                  <a:pt x="2795" y="119800"/>
                  <a:pt x="0" y="118205"/>
                  <a:pt x="0" y="114019"/>
                </a:cubicBezTo>
                <a:cubicBezTo>
                  <a:pt x="0" y="5581"/>
                  <a:pt x="0" y="5581"/>
                  <a:pt x="0" y="5581"/>
                </a:cubicBezTo>
                <a:cubicBezTo>
                  <a:pt x="0" y="2790"/>
                  <a:pt x="2795" y="0"/>
                  <a:pt x="5590" y="0"/>
                </a:cubicBezTo>
                <a:cubicBezTo>
                  <a:pt x="114209" y="0"/>
                  <a:pt x="114209" y="0"/>
                  <a:pt x="114209" y="0"/>
                </a:cubicBezTo>
                <a:cubicBezTo>
                  <a:pt x="118402" y="0"/>
                  <a:pt x="119800" y="2790"/>
                  <a:pt x="119800" y="5581"/>
                </a:cubicBezTo>
                <a:cubicBezTo>
                  <a:pt x="119800" y="114019"/>
                  <a:pt x="119800" y="114019"/>
                  <a:pt x="119800" y="114019"/>
                </a:cubicBezTo>
                <a:cubicBezTo>
                  <a:pt x="119800" y="118205"/>
                  <a:pt x="118402"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23960" y="16943"/>
                </a:moveTo>
                <a:lnTo>
                  <a:pt x="23960" y="16943"/>
                </a:lnTo>
                <a:cubicBezTo>
                  <a:pt x="45124" y="16943"/>
                  <a:pt x="45124" y="16943"/>
                  <a:pt x="45124" y="16943"/>
                </a:cubicBezTo>
                <a:lnTo>
                  <a:pt x="45124" y="16943"/>
                </a:lnTo>
                <a:cubicBezTo>
                  <a:pt x="47920" y="16943"/>
                  <a:pt x="50715" y="19734"/>
                  <a:pt x="50715" y="22524"/>
                </a:cubicBezTo>
                <a:cubicBezTo>
                  <a:pt x="50715" y="25315"/>
                  <a:pt x="47920" y="28106"/>
                  <a:pt x="45124" y="28106"/>
                </a:cubicBezTo>
                <a:lnTo>
                  <a:pt x="45124" y="28106"/>
                </a:lnTo>
                <a:cubicBezTo>
                  <a:pt x="28153" y="28106"/>
                  <a:pt x="28153" y="28106"/>
                  <a:pt x="28153" y="28106"/>
                </a:cubicBezTo>
                <a:cubicBezTo>
                  <a:pt x="28153" y="45049"/>
                  <a:pt x="28153" y="45049"/>
                  <a:pt x="28153" y="45049"/>
                </a:cubicBezTo>
                <a:lnTo>
                  <a:pt x="28153" y="45049"/>
                </a:lnTo>
                <a:cubicBezTo>
                  <a:pt x="28153" y="47840"/>
                  <a:pt x="25357" y="50631"/>
                  <a:pt x="22562" y="50631"/>
                </a:cubicBezTo>
                <a:cubicBezTo>
                  <a:pt x="19767" y="50631"/>
                  <a:pt x="16772" y="47840"/>
                  <a:pt x="16772" y="45049"/>
                </a:cubicBezTo>
                <a:lnTo>
                  <a:pt x="16772" y="45049"/>
                </a:lnTo>
                <a:cubicBezTo>
                  <a:pt x="16772" y="23920"/>
                  <a:pt x="16772" y="23920"/>
                  <a:pt x="16772" y="23920"/>
                </a:cubicBezTo>
                <a:lnTo>
                  <a:pt x="16772" y="23920"/>
                </a:lnTo>
                <a:cubicBezTo>
                  <a:pt x="16772" y="16943"/>
                  <a:pt x="16772" y="16943"/>
                  <a:pt x="16772" y="16943"/>
                </a:cubicBezTo>
                <a:cubicBezTo>
                  <a:pt x="23960" y="16943"/>
                  <a:pt x="23960" y="16943"/>
                  <a:pt x="23960" y="16943"/>
                </a:cubicBezTo>
                <a:close/>
                <a:moveTo>
                  <a:pt x="16772" y="74551"/>
                </a:moveTo>
                <a:lnTo>
                  <a:pt x="16772" y="74551"/>
                </a:lnTo>
                <a:lnTo>
                  <a:pt x="16772" y="74551"/>
                </a:lnTo>
                <a:cubicBezTo>
                  <a:pt x="16772" y="71760"/>
                  <a:pt x="19767" y="68970"/>
                  <a:pt x="22562" y="68970"/>
                </a:cubicBezTo>
                <a:cubicBezTo>
                  <a:pt x="25357" y="68970"/>
                  <a:pt x="28153" y="71760"/>
                  <a:pt x="28153" y="74551"/>
                </a:cubicBezTo>
                <a:lnTo>
                  <a:pt x="28153" y="74551"/>
                </a:lnTo>
                <a:cubicBezTo>
                  <a:pt x="28153" y="91495"/>
                  <a:pt x="28153" y="91495"/>
                  <a:pt x="28153" y="91495"/>
                </a:cubicBezTo>
                <a:cubicBezTo>
                  <a:pt x="45124" y="91495"/>
                  <a:pt x="45124" y="91495"/>
                  <a:pt x="45124" y="91495"/>
                </a:cubicBezTo>
                <a:lnTo>
                  <a:pt x="45124" y="91495"/>
                </a:lnTo>
                <a:cubicBezTo>
                  <a:pt x="47920" y="91495"/>
                  <a:pt x="50715" y="94285"/>
                  <a:pt x="50715" y="97076"/>
                </a:cubicBezTo>
                <a:cubicBezTo>
                  <a:pt x="50715" y="101461"/>
                  <a:pt x="47920" y="102857"/>
                  <a:pt x="45124" y="102857"/>
                </a:cubicBezTo>
                <a:lnTo>
                  <a:pt x="45124" y="102857"/>
                </a:lnTo>
                <a:cubicBezTo>
                  <a:pt x="23960" y="102857"/>
                  <a:pt x="23960" y="102857"/>
                  <a:pt x="23960" y="102857"/>
                </a:cubicBezTo>
                <a:lnTo>
                  <a:pt x="23960" y="102857"/>
                </a:lnTo>
                <a:cubicBezTo>
                  <a:pt x="16772" y="102857"/>
                  <a:pt x="16772" y="102857"/>
                  <a:pt x="16772" y="102857"/>
                </a:cubicBezTo>
                <a:cubicBezTo>
                  <a:pt x="16772" y="95681"/>
                  <a:pt x="16772" y="95681"/>
                  <a:pt x="16772" y="95681"/>
                </a:cubicBezTo>
                <a:lnTo>
                  <a:pt x="16772" y="95681"/>
                </a:lnTo>
                <a:lnTo>
                  <a:pt x="16772" y="74551"/>
                </a:lnTo>
                <a:close/>
                <a:moveTo>
                  <a:pt x="74675" y="16943"/>
                </a:moveTo>
                <a:lnTo>
                  <a:pt x="74675" y="16943"/>
                </a:lnTo>
                <a:lnTo>
                  <a:pt x="74675" y="16943"/>
                </a:lnTo>
                <a:cubicBezTo>
                  <a:pt x="95840" y="16943"/>
                  <a:pt x="95840" y="16943"/>
                  <a:pt x="95840" y="16943"/>
                </a:cubicBezTo>
                <a:lnTo>
                  <a:pt x="95840" y="16943"/>
                </a:lnTo>
                <a:cubicBezTo>
                  <a:pt x="102828" y="16943"/>
                  <a:pt x="102828" y="16943"/>
                  <a:pt x="102828" y="16943"/>
                </a:cubicBezTo>
                <a:cubicBezTo>
                  <a:pt x="102828" y="23920"/>
                  <a:pt x="102828" y="23920"/>
                  <a:pt x="102828" y="23920"/>
                </a:cubicBezTo>
                <a:lnTo>
                  <a:pt x="102828" y="23920"/>
                </a:lnTo>
                <a:cubicBezTo>
                  <a:pt x="102828" y="45049"/>
                  <a:pt x="102828" y="45049"/>
                  <a:pt x="102828" y="45049"/>
                </a:cubicBezTo>
                <a:lnTo>
                  <a:pt x="102828" y="45049"/>
                </a:lnTo>
                <a:cubicBezTo>
                  <a:pt x="102828" y="47840"/>
                  <a:pt x="101430" y="50631"/>
                  <a:pt x="97237" y="50631"/>
                </a:cubicBezTo>
                <a:cubicBezTo>
                  <a:pt x="94442" y="50631"/>
                  <a:pt x="91647" y="47840"/>
                  <a:pt x="91647" y="45049"/>
                </a:cubicBezTo>
                <a:lnTo>
                  <a:pt x="91647" y="45049"/>
                </a:lnTo>
                <a:cubicBezTo>
                  <a:pt x="91647" y="28106"/>
                  <a:pt x="91647" y="28106"/>
                  <a:pt x="91647" y="28106"/>
                </a:cubicBezTo>
                <a:cubicBezTo>
                  <a:pt x="74675" y="28106"/>
                  <a:pt x="74675" y="28106"/>
                  <a:pt x="74675" y="28106"/>
                </a:cubicBezTo>
                <a:lnTo>
                  <a:pt x="74675" y="28106"/>
                </a:lnTo>
                <a:cubicBezTo>
                  <a:pt x="71880" y="28106"/>
                  <a:pt x="69084" y="25315"/>
                  <a:pt x="69084" y="22524"/>
                </a:cubicBezTo>
                <a:cubicBezTo>
                  <a:pt x="69084" y="19734"/>
                  <a:pt x="71880" y="16943"/>
                  <a:pt x="74675" y="16943"/>
                </a:cubicBezTo>
                <a:close/>
                <a:moveTo>
                  <a:pt x="74675" y="91495"/>
                </a:moveTo>
                <a:lnTo>
                  <a:pt x="74675" y="91495"/>
                </a:lnTo>
                <a:lnTo>
                  <a:pt x="74675" y="91495"/>
                </a:lnTo>
                <a:cubicBezTo>
                  <a:pt x="91647" y="91495"/>
                  <a:pt x="91647" y="91495"/>
                  <a:pt x="91647" y="91495"/>
                </a:cubicBezTo>
                <a:cubicBezTo>
                  <a:pt x="91647" y="74551"/>
                  <a:pt x="91647" y="74551"/>
                  <a:pt x="91647" y="74551"/>
                </a:cubicBezTo>
                <a:lnTo>
                  <a:pt x="91647" y="74551"/>
                </a:lnTo>
                <a:cubicBezTo>
                  <a:pt x="91647" y="71760"/>
                  <a:pt x="94442" y="68970"/>
                  <a:pt x="97237" y="68970"/>
                </a:cubicBezTo>
                <a:cubicBezTo>
                  <a:pt x="101430" y="68970"/>
                  <a:pt x="102828" y="71760"/>
                  <a:pt x="102828" y="74551"/>
                </a:cubicBezTo>
                <a:lnTo>
                  <a:pt x="102828" y="74551"/>
                </a:lnTo>
                <a:cubicBezTo>
                  <a:pt x="102828" y="95681"/>
                  <a:pt x="102828" y="95681"/>
                  <a:pt x="102828" y="95681"/>
                </a:cubicBezTo>
                <a:lnTo>
                  <a:pt x="102828" y="95681"/>
                </a:lnTo>
                <a:cubicBezTo>
                  <a:pt x="102828" y="102857"/>
                  <a:pt x="102828" y="102857"/>
                  <a:pt x="102828" y="102857"/>
                </a:cubicBezTo>
                <a:cubicBezTo>
                  <a:pt x="95840" y="102857"/>
                  <a:pt x="95840" y="102857"/>
                  <a:pt x="95840" y="102857"/>
                </a:cubicBezTo>
                <a:lnTo>
                  <a:pt x="95840" y="102857"/>
                </a:lnTo>
                <a:cubicBezTo>
                  <a:pt x="74675" y="102857"/>
                  <a:pt x="74675" y="102857"/>
                  <a:pt x="74675" y="102857"/>
                </a:cubicBezTo>
                <a:lnTo>
                  <a:pt x="74675" y="102857"/>
                </a:lnTo>
                <a:cubicBezTo>
                  <a:pt x="71880" y="102857"/>
                  <a:pt x="69084" y="101461"/>
                  <a:pt x="69084" y="97076"/>
                </a:cubicBezTo>
                <a:cubicBezTo>
                  <a:pt x="69084" y="94285"/>
                  <a:pt x="71880" y="91495"/>
                  <a:pt x="74675" y="914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7" name="Shape 4937"/>
          <p:cNvSpPr/>
          <p:nvPr/>
        </p:nvSpPr>
        <p:spPr>
          <a:xfrm>
            <a:off x="4155505" y="4090569"/>
            <a:ext cx="284113" cy="280008"/>
          </a:xfrm>
          <a:custGeom>
            <a:avLst/>
            <a:gdLst/>
            <a:ahLst/>
            <a:cxnLst/>
            <a:rect l="0" t="0" r="0" b="0"/>
            <a:pathLst>
              <a:path w="120000" h="120000" extrusionOk="0">
                <a:moveTo>
                  <a:pt x="114209" y="119800"/>
                </a:moveTo>
                <a:lnTo>
                  <a:pt x="114209" y="119800"/>
                </a:lnTo>
                <a:cubicBezTo>
                  <a:pt x="5590" y="119800"/>
                  <a:pt x="5590" y="119800"/>
                  <a:pt x="5590" y="119800"/>
                </a:cubicBezTo>
                <a:cubicBezTo>
                  <a:pt x="1397" y="119800"/>
                  <a:pt x="0" y="118205"/>
                  <a:pt x="0" y="114019"/>
                </a:cubicBezTo>
                <a:cubicBezTo>
                  <a:pt x="0" y="5581"/>
                  <a:pt x="0" y="5581"/>
                  <a:pt x="0" y="5581"/>
                </a:cubicBezTo>
                <a:cubicBezTo>
                  <a:pt x="0" y="2790"/>
                  <a:pt x="1397" y="0"/>
                  <a:pt x="5590" y="0"/>
                </a:cubicBezTo>
                <a:cubicBezTo>
                  <a:pt x="114209" y="0"/>
                  <a:pt x="114209" y="0"/>
                  <a:pt x="114209" y="0"/>
                </a:cubicBezTo>
                <a:cubicBezTo>
                  <a:pt x="117004" y="0"/>
                  <a:pt x="119800" y="2790"/>
                  <a:pt x="119800" y="5581"/>
                </a:cubicBezTo>
                <a:cubicBezTo>
                  <a:pt x="119800" y="114019"/>
                  <a:pt x="119800" y="114019"/>
                  <a:pt x="119800" y="114019"/>
                </a:cubicBezTo>
                <a:cubicBezTo>
                  <a:pt x="119800" y="118205"/>
                  <a:pt x="117004"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33743" y="39468"/>
                </a:moveTo>
                <a:lnTo>
                  <a:pt x="33743" y="39468"/>
                </a:lnTo>
                <a:cubicBezTo>
                  <a:pt x="33743" y="36677"/>
                  <a:pt x="35141" y="33687"/>
                  <a:pt x="39334" y="33687"/>
                </a:cubicBezTo>
                <a:cubicBezTo>
                  <a:pt x="40732" y="33687"/>
                  <a:pt x="42129" y="33687"/>
                  <a:pt x="42129" y="35083"/>
                </a:cubicBezTo>
                <a:cubicBezTo>
                  <a:pt x="59101" y="52026"/>
                  <a:pt x="59101" y="52026"/>
                  <a:pt x="59101" y="52026"/>
                </a:cubicBezTo>
                <a:cubicBezTo>
                  <a:pt x="76073" y="35083"/>
                  <a:pt x="76073" y="35083"/>
                  <a:pt x="76073" y="35083"/>
                </a:cubicBezTo>
                <a:cubicBezTo>
                  <a:pt x="77470" y="33687"/>
                  <a:pt x="78868" y="33687"/>
                  <a:pt x="80266" y="33687"/>
                </a:cubicBezTo>
                <a:cubicBezTo>
                  <a:pt x="83261" y="33687"/>
                  <a:pt x="86056" y="36677"/>
                  <a:pt x="86056" y="39468"/>
                </a:cubicBezTo>
                <a:cubicBezTo>
                  <a:pt x="86056" y="40863"/>
                  <a:pt x="86056" y="42259"/>
                  <a:pt x="84658" y="43654"/>
                </a:cubicBezTo>
                <a:cubicBezTo>
                  <a:pt x="67687" y="60598"/>
                  <a:pt x="67687" y="60598"/>
                  <a:pt x="67687" y="60598"/>
                </a:cubicBezTo>
                <a:cubicBezTo>
                  <a:pt x="84658" y="77541"/>
                  <a:pt x="84658" y="77541"/>
                  <a:pt x="84658" y="77541"/>
                </a:cubicBezTo>
                <a:cubicBezTo>
                  <a:pt x="86056" y="77541"/>
                  <a:pt x="86056" y="78936"/>
                  <a:pt x="86056" y="80332"/>
                </a:cubicBezTo>
                <a:cubicBezTo>
                  <a:pt x="86056" y="84518"/>
                  <a:pt x="83261" y="85913"/>
                  <a:pt x="80266" y="85913"/>
                </a:cubicBezTo>
                <a:cubicBezTo>
                  <a:pt x="78868" y="85913"/>
                  <a:pt x="77470" y="85913"/>
                  <a:pt x="76073" y="84518"/>
                </a:cubicBezTo>
                <a:cubicBezTo>
                  <a:pt x="59101" y="67574"/>
                  <a:pt x="59101" y="67574"/>
                  <a:pt x="59101" y="67574"/>
                </a:cubicBezTo>
                <a:cubicBezTo>
                  <a:pt x="42129" y="84518"/>
                  <a:pt x="42129" y="84518"/>
                  <a:pt x="42129" y="84518"/>
                </a:cubicBezTo>
                <a:cubicBezTo>
                  <a:pt x="42129" y="85913"/>
                  <a:pt x="40732" y="85913"/>
                  <a:pt x="39334" y="85913"/>
                </a:cubicBezTo>
                <a:cubicBezTo>
                  <a:pt x="35141" y="85913"/>
                  <a:pt x="33743" y="84518"/>
                  <a:pt x="33743" y="80332"/>
                </a:cubicBezTo>
                <a:cubicBezTo>
                  <a:pt x="33743" y="78936"/>
                  <a:pt x="33743" y="77541"/>
                  <a:pt x="35141" y="77541"/>
                </a:cubicBezTo>
                <a:cubicBezTo>
                  <a:pt x="52113" y="60598"/>
                  <a:pt x="52113" y="60598"/>
                  <a:pt x="52113" y="60598"/>
                </a:cubicBezTo>
                <a:cubicBezTo>
                  <a:pt x="35141" y="43654"/>
                  <a:pt x="35141" y="43654"/>
                  <a:pt x="35141" y="43654"/>
                </a:cubicBezTo>
                <a:cubicBezTo>
                  <a:pt x="33743" y="42259"/>
                  <a:pt x="33743" y="40863"/>
                  <a:pt x="33743" y="394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8" name="Shape 4938"/>
          <p:cNvSpPr/>
          <p:nvPr/>
        </p:nvSpPr>
        <p:spPr>
          <a:xfrm>
            <a:off x="3652042" y="4090569"/>
            <a:ext cx="288291" cy="280008"/>
          </a:xfrm>
          <a:custGeom>
            <a:avLst/>
            <a:gdLst/>
            <a:ahLst/>
            <a:cxnLst/>
            <a:rect l="0" t="0" r="0" b="0"/>
            <a:pathLst>
              <a:path w="120000" h="120000" extrusionOk="0">
                <a:moveTo>
                  <a:pt x="114285" y="119800"/>
                </a:moveTo>
                <a:lnTo>
                  <a:pt x="114285" y="119800"/>
                </a:lnTo>
                <a:cubicBezTo>
                  <a:pt x="5714" y="119800"/>
                  <a:pt x="5714" y="119800"/>
                  <a:pt x="5714" y="119800"/>
                </a:cubicBezTo>
                <a:cubicBezTo>
                  <a:pt x="2955" y="119800"/>
                  <a:pt x="0" y="118205"/>
                  <a:pt x="0" y="114019"/>
                </a:cubicBezTo>
                <a:cubicBezTo>
                  <a:pt x="0" y="5581"/>
                  <a:pt x="0" y="5581"/>
                  <a:pt x="0" y="5581"/>
                </a:cubicBezTo>
                <a:cubicBezTo>
                  <a:pt x="0" y="2790"/>
                  <a:pt x="2955" y="0"/>
                  <a:pt x="5714" y="0"/>
                </a:cubicBezTo>
                <a:cubicBezTo>
                  <a:pt x="114285" y="0"/>
                  <a:pt x="114285" y="0"/>
                  <a:pt x="114285" y="0"/>
                </a:cubicBezTo>
                <a:cubicBezTo>
                  <a:pt x="117044" y="0"/>
                  <a:pt x="119802" y="2790"/>
                  <a:pt x="119802" y="5581"/>
                </a:cubicBezTo>
                <a:cubicBezTo>
                  <a:pt x="119802" y="114019"/>
                  <a:pt x="119802" y="114019"/>
                  <a:pt x="119802" y="114019"/>
                </a:cubicBezTo>
                <a:cubicBezTo>
                  <a:pt x="119802" y="118205"/>
                  <a:pt x="117044" y="119800"/>
                  <a:pt x="114285" y="119800"/>
                </a:cubicBezTo>
                <a:close/>
                <a:moveTo>
                  <a:pt x="108768" y="11162"/>
                </a:moveTo>
                <a:lnTo>
                  <a:pt x="108768" y="11162"/>
                </a:lnTo>
                <a:cubicBezTo>
                  <a:pt x="11231" y="11162"/>
                  <a:pt x="11231" y="11162"/>
                  <a:pt x="11231" y="11162"/>
                </a:cubicBezTo>
                <a:cubicBezTo>
                  <a:pt x="11231" y="108438"/>
                  <a:pt x="11231" y="108438"/>
                  <a:pt x="11231" y="108438"/>
                </a:cubicBezTo>
                <a:cubicBezTo>
                  <a:pt x="108768" y="108438"/>
                  <a:pt x="108768" y="108438"/>
                  <a:pt x="108768" y="108438"/>
                </a:cubicBezTo>
                <a:lnTo>
                  <a:pt x="108768" y="11162"/>
                </a:lnTo>
                <a:close/>
                <a:moveTo>
                  <a:pt x="36256" y="52026"/>
                </a:moveTo>
                <a:lnTo>
                  <a:pt x="36256" y="52026"/>
                </a:lnTo>
                <a:cubicBezTo>
                  <a:pt x="37635" y="52026"/>
                  <a:pt x="39014" y="53421"/>
                  <a:pt x="39014" y="54817"/>
                </a:cubicBezTo>
                <a:cubicBezTo>
                  <a:pt x="53004" y="67574"/>
                  <a:pt x="53004" y="67574"/>
                  <a:pt x="53004" y="67574"/>
                </a:cubicBezTo>
                <a:cubicBezTo>
                  <a:pt x="78029" y="40863"/>
                  <a:pt x="78029" y="40863"/>
                  <a:pt x="78029" y="40863"/>
                </a:cubicBezTo>
                <a:cubicBezTo>
                  <a:pt x="79408" y="39468"/>
                  <a:pt x="80788" y="39468"/>
                  <a:pt x="82167" y="39468"/>
                </a:cubicBezTo>
                <a:cubicBezTo>
                  <a:pt x="85123" y="39468"/>
                  <a:pt x="87881" y="42259"/>
                  <a:pt x="87881" y="45049"/>
                </a:cubicBezTo>
                <a:cubicBezTo>
                  <a:pt x="87881" y="46445"/>
                  <a:pt x="87881" y="47840"/>
                  <a:pt x="86502" y="49235"/>
                </a:cubicBezTo>
                <a:cubicBezTo>
                  <a:pt x="55763" y="78936"/>
                  <a:pt x="55763" y="78936"/>
                  <a:pt x="55763" y="78936"/>
                </a:cubicBezTo>
                <a:cubicBezTo>
                  <a:pt x="55763" y="80332"/>
                  <a:pt x="54384" y="80332"/>
                  <a:pt x="53004" y="80332"/>
                </a:cubicBezTo>
                <a:cubicBezTo>
                  <a:pt x="51625" y="80332"/>
                  <a:pt x="50246" y="80332"/>
                  <a:pt x="48866" y="78936"/>
                </a:cubicBezTo>
                <a:cubicBezTo>
                  <a:pt x="32118" y="61993"/>
                  <a:pt x="32118" y="61993"/>
                  <a:pt x="32118" y="61993"/>
                </a:cubicBezTo>
                <a:cubicBezTo>
                  <a:pt x="30738" y="60598"/>
                  <a:pt x="30738" y="59202"/>
                  <a:pt x="30738" y="57807"/>
                </a:cubicBezTo>
                <a:cubicBezTo>
                  <a:pt x="30738" y="54817"/>
                  <a:pt x="32118" y="52026"/>
                  <a:pt x="36256" y="52026"/>
                </a:cubicBezTo>
                <a:close/>
                <a:moveTo>
                  <a:pt x="86502" y="80332"/>
                </a:moveTo>
                <a:lnTo>
                  <a:pt x="86502" y="80332"/>
                </a:lnTo>
                <a:close/>
                <a:moveTo>
                  <a:pt x="86502" y="39468"/>
                </a:moveTo>
                <a:lnTo>
                  <a:pt x="86502" y="3946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39" name="Shape 4939"/>
          <p:cNvSpPr/>
          <p:nvPr/>
        </p:nvSpPr>
        <p:spPr>
          <a:xfrm>
            <a:off x="3154845" y="4090569"/>
            <a:ext cx="286201"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2990" y="119800"/>
                  <a:pt x="0" y="118205"/>
                  <a:pt x="0" y="114019"/>
                </a:cubicBezTo>
                <a:cubicBezTo>
                  <a:pt x="0" y="5581"/>
                  <a:pt x="0" y="5581"/>
                  <a:pt x="0" y="5581"/>
                </a:cubicBezTo>
                <a:cubicBezTo>
                  <a:pt x="0" y="2790"/>
                  <a:pt x="2990" y="0"/>
                  <a:pt x="5780" y="0"/>
                </a:cubicBezTo>
                <a:cubicBezTo>
                  <a:pt x="114219" y="0"/>
                  <a:pt x="114219" y="0"/>
                  <a:pt x="114219" y="0"/>
                </a:cubicBezTo>
                <a:cubicBezTo>
                  <a:pt x="118405" y="0"/>
                  <a:pt x="119800" y="2790"/>
                  <a:pt x="119800" y="5581"/>
                </a:cubicBezTo>
                <a:cubicBezTo>
                  <a:pt x="119800" y="114019"/>
                  <a:pt x="119800" y="114019"/>
                  <a:pt x="119800" y="114019"/>
                </a:cubicBezTo>
                <a:cubicBezTo>
                  <a:pt x="119800" y="118205"/>
                  <a:pt x="118405"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49435" y="54817"/>
                  <a:pt x="49435" y="54817"/>
                  <a:pt x="49435" y="54817"/>
                </a:cubicBezTo>
                <a:cubicBezTo>
                  <a:pt x="55016" y="54817"/>
                  <a:pt x="55016" y="54817"/>
                  <a:pt x="55016" y="54817"/>
                </a:cubicBezTo>
                <a:cubicBezTo>
                  <a:pt x="66378" y="54817"/>
                  <a:pt x="66378" y="54817"/>
                  <a:pt x="66378" y="54817"/>
                </a:cubicBezTo>
                <a:cubicBezTo>
                  <a:pt x="73355" y="54817"/>
                  <a:pt x="73355" y="54817"/>
                  <a:pt x="73355" y="54817"/>
                </a:cubicBezTo>
                <a:cubicBezTo>
                  <a:pt x="84518" y="54817"/>
                  <a:pt x="84518" y="54817"/>
                  <a:pt x="84518" y="54817"/>
                </a:cubicBezTo>
                <a:cubicBezTo>
                  <a:pt x="87508" y="54817"/>
                  <a:pt x="90299" y="56212"/>
                  <a:pt x="90299" y="60598"/>
                </a:cubicBezTo>
                <a:cubicBezTo>
                  <a:pt x="90299" y="63388"/>
                  <a:pt x="87508" y="66179"/>
                  <a:pt x="84518" y="66179"/>
                </a:cubicBezTo>
                <a:cubicBezTo>
                  <a:pt x="73355" y="66179"/>
                  <a:pt x="73355" y="66179"/>
                  <a:pt x="73355" y="66179"/>
                </a:cubicBezTo>
                <a:cubicBezTo>
                  <a:pt x="66378" y="66179"/>
                  <a:pt x="66378" y="66179"/>
                  <a:pt x="66378" y="66179"/>
                </a:cubicBezTo>
                <a:cubicBezTo>
                  <a:pt x="55016" y="66179"/>
                  <a:pt x="55016" y="66179"/>
                  <a:pt x="55016" y="66179"/>
                </a:cubicBezTo>
                <a:cubicBezTo>
                  <a:pt x="46445" y="66179"/>
                  <a:pt x="46445" y="66179"/>
                  <a:pt x="46445"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0" name="Shape 4940"/>
          <p:cNvSpPr/>
          <p:nvPr/>
        </p:nvSpPr>
        <p:spPr>
          <a:xfrm>
            <a:off x="2655559" y="4090569"/>
            <a:ext cx="286203"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1395" y="119800"/>
                  <a:pt x="0" y="118205"/>
                  <a:pt x="0" y="114019"/>
                </a:cubicBezTo>
                <a:cubicBezTo>
                  <a:pt x="0" y="5581"/>
                  <a:pt x="0" y="5581"/>
                  <a:pt x="0" y="5581"/>
                </a:cubicBezTo>
                <a:cubicBezTo>
                  <a:pt x="0" y="2790"/>
                  <a:pt x="1395" y="0"/>
                  <a:pt x="5780" y="0"/>
                </a:cubicBezTo>
                <a:cubicBezTo>
                  <a:pt x="114219" y="0"/>
                  <a:pt x="114219" y="0"/>
                  <a:pt x="114219" y="0"/>
                </a:cubicBezTo>
                <a:cubicBezTo>
                  <a:pt x="117009" y="0"/>
                  <a:pt x="119800" y="2790"/>
                  <a:pt x="119800" y="5581"/>
                </a:cubicBezTo>
                <a:cubicBezTo>
                  <a:pt x="119800" y="114019"/>
                  <a:pt x="119800" y="114019"/>
                  <a:pt x="119800" y="114019"/>
                </a:cubicBezTo>
                <a:cubicBezTo>
                  <a:pt x="119800" y="118205"/>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53621" y="54817"/>
                  <a:pt x="53621" y="54817"/>
                  <a:pt x="53621" y="54817"/>
                </a:cubicBezTo>
                <a:cubicBezTo>
                  <a:pt x="53621" y="35083"/>
                  <a:pt x="53621" y="35083"/>
                  <a:pt x="53621" y="35083"/>
                </a:cubicBezTo>
                <a:cubicBezTo>
                  <a:pt x="53621" y="32292"/>
                  <a:pt x="56411" y="29501"/>
                  <a:pt x="59202" y="29501"/>
                </a:cubicBezTo>
                <a:cubicBezTo>
                  <a:pt x="63388" y="29501"/>
                  <a:pt x="64784" y="32292"/>
                  <a:pt x="64784" y="35083"/>
                </a:cubicBezTo>
                <a:cubicBezTo>
                  <a:pt x="64784" y="54817"/>
                  <a:pt x="64784" y="54817"/>
                  <a:pt x="64784" y="54817"/>
                </a:cubicBezTo>
                <a:cubicBezTo>
                  <a:pt x="84518" y="54817"/>
                  <a:pt x="84518" y="54817"/>
                  <a:pt x="84518" y="54817"/>
                </a:cubicBezTo>
                <a:cubicBezTo>
                  <a:pt x="87308" y="54817"/>
                  <a:pt x="90299" y="56212"/>
                  <a:pt x="90299" y="60598"/>
                </a:cubicBezTo>
                <a:cubicBezTo>
                  <a:pt x="90299" y="63388"/>
                  <a:pt x="87308" y="66179"/>
                  <a:pt x="84518" y="66179"/>
                </a:cubicBezTo>
                <a:cubicBezTo>
                  <a:pt x="64784" y="66179"/>
                  <a:pt x="64784" y="66179"/>
                  <a:pt x="64784" y="66179"/>
                </a:cubicBezTo>
                <a:cubicBezTo>
                  <a:pt x="64784" y="84518"/>
                  <a:pt x="64784" y="84518"/>
                  <a:pt x="64784" y="84518"/>
                </a:cubicBezTo>
                <a:cubicBezTo>
                  <a:pt x="64784" y="87308"/>
                  <a:pt x="63388" y="90099"/>
                  <a:pt x="59202" y="90099"/>
                </a:cubicBezTo>
                <a:cubicBezTo>
                  <a:pt x="56411" y="90099"/>
                  <a:pt x="53621" y="87308"/>
                  <a:pt x="53621" y="84518"/>
                </a:cubicBezTo>
                <a:cubicBezTo>
                  <a:pt x="53621" y="66179"/>
                  <a:pt x="53621" y="66179"/>
                  <a:pt x="53621"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1" name="Shape 4941"/>
          <p:cNvSpPr/>
          <p:nvPr/>
        </p:nvSpPr>
        <p:spPr>
          <a:xfrm>
            <a:off x="2166718" y="4103107"/>
            <a:ext cx="261133" cy="259110"/>
          </a:xfrm>
          <a:custGeom>
            <a:avLst/>
            <a:gdLst/>
            <a:ahLst/>
            <a:cxnLst/>
            <a:rect l="0" t="0" r="0" b="0"/>
            <a:pathLst>
              <a:path w="120000" h="120000" extrusionOk="0">
                <a:moveTo>
                  <a:pt x="113490" y="119779"/>
                </a:moveTo>
                <a:lnTo>
                  <a:pt x="113490" y="119779"/>
                </a:lnTo>
                <a:cubicBezTo>
                  <a:pt x="72260" y="119779"/>
                  <a:pt x="72260" y="119779"/>
                  <a:pt x="72260" y="119779"/>
                </a:cubicBezTo>
                <a:cubicBezTo>
                  <a:pt x="69005" y="119779"/>
                  <a:pt x="65967" y="118238"/>
                  <a:pt x="65967" y="113614"/>
                </a:cubicBezTo>
                <a:cubicBezTo>
                  <a:pt x="65967" y="73100"/>
                  <a:pt x="65967" y="73100"/>
                  <a:pt x="65967" y="73100"/>
                </a:cubicBezTo>
                <a:cubicBezTo>
                  <a:pt x="65967" y="68477"/>
                  <a:pt x="69005" y="66935"/>
                  <a:pt x="72260" y="66935"/>
                </a:cubicBezTo>
                <a:cubicBezTo>
                  <a:pt x="113490" y="66935"/>
                  <a:pt x="113490" y="66935"/>
                  <a:pt x="113490" y="66935"/>
                </a:cubicBezTo>
                <a:cubicBezTo>
                  <a:pt x="116528" y="66935"/>
                  <a:pt x="119783" y="68477"/>
                  <a:pt x="119783" y="73100"/>
                </a:cubicBezTo>
                <a:cubicBezTo>
                  <a:pt x="119783" y="113614"/>
                  <a:pt x="119783" y="113614"/>
                  <a:pt x="119783" y="113614"/>
                </a:cubicBezTo>
                <a:cubicBezTo>
                  <a:pt x="119783" y="118238"/>
                  <a:pt x="116528" y="119779"/>
                  <a:pt x="113490" y="119779"/>
                </a:cubicBezTo>
                <a:close/>
                <a:moveTo>
                  <a:pt x="113490" y="54385"/>
                </a:moveTo>
                <a:lnTo>
                  <a:pt x="113490" y="54385"/>
                </a:lnTo>
                <a:cubicBezTo>
                  <a:pt x="72260" y="54385"/>
                  <a:pt x="72260" y="54385"/>
                  <a:pt x="72260" y="54385"/>
                </a:cubicBezTo>
                <a:cubicBezTo>
                  <a:pt x="69005" y="54385"/>
                  <a:pt x="65967" y="51302"/>
                  <a:pt x="65967" y="48220"/>
                </a:cubicBezTo>
                <a:cubicBezTo>
                  <a:pt x="65967" y="6165"/>
                  <a:pt x="65967" y="6165"/>
                  <a:pt x="65967" y="6165"/>
                </a:cubicBezTo>
                <a:cubicBezTo>
                  <a:pt x="65967" y="3082"/>
                  <a:pt x="69005" y="0"/>
                  <a:pt x="72260" y="0"/>
                </a:cubicBezTo>
                <a:cubicBezTo>
                  <a:pt x="113490" y="0"/>
                  <a:pt x="113490" y="0"/>
                  <a:pt x="113490" y="0"/>
                </a:cubicBezTo>
                <a:cubicBezTo>
                  <a:pt x="116528" y="0"/>
                  <a:pt x="119783" y="3082"/>
                  <a:pt x="119783" y="6165"/>
                </a:cubicBezTo>
                <a:cubicBezTo>
                  <a:pt x="119783" y="48220"/>
                  <a:pt x="119783" y="48220"/>
                  <a:pt x="119783" y="48220"/>
                </a:cubicBezTo>
                <a:cubicBezTo>
                  <a:pt x="119783" y="51302"/>
                  <a:pt x="116528" y="54385"/>
                  <a:pt x="113490" y="54385"/>
                </a:cubicBezTo>
                <a:close/>
                <a:moveTo>
                  <a:pt x="47522" y="119779"/>
                </a:moveTo>
                <a:lnTo>
                  <a:pt x="47522" y="119779"/>
                </a:lnTo>
                <a:cubicBezTo>
                  <a:pt x="6292" y="119779"/>
                  <a:pt x="6292" y="119779"/>
                  <a:pt x="6292" y="119779"/>
                </a:cubicBezTo>
                <a:cubicBezTo>
                  <a:pt x="3254" y="119779"/>
                  <a:pt x="0" y="118238"/>
                  <a:pt x="0" y="113614"/>
                </a:cubicBezTo>
                <a:cubicBezTo>
                  <a:pt x="0" y="73100"/>
                  <a:pt x="0" y="73100"/>
                  <a:pt x="0" y="73100"/>
                </a:cubicBezTo>
                <a:cubicBezTo>
                  <a:pt x="0" y="68477"/>
                  <a:pt x="3254" y="66935"/>
                  <a:pt x="6292" y="66935"/>
                </a:cubicBezTo>
                <a:cubicBezTo>
                  <a:pt x="47522" y="66935"/>
                  <a:pt x="47522" y="66935"/>
                  <a:pt x="47522" y="66935"/>
                </a:cubicBezTo>
                <a:cubicBezTo>
                  <a:pt x="50777" y="66935"/>
                  <a:pt x="53815" y="68477"/>
                  <a:pt x="53815" y="73100"/>
                </a:cubicBezTo>
                <a:cubicBezTo>
                  <a:pt x="53815" y="113614"/>
                  <a:pt x="53815" y="113614"/>
                  <a:pt x="53815" y="113614"/>
                </a:cubicBezTo>
                <a:cubicBezTo>
                  <a:pt x="53815" y="118238"/>
                  <a:pt x="50777" y="119779"/>
                  <a:pt x="47522" y="119779"/>
                </a:cubicBezTo>
                <a:close/>
                <a:moveTo>
                  <a:pt x="47522" y="54385"/>
                </a:moveTo>
                <a:lnTo>
                  <a:pt x="47522" y="54385"/>
                </a:lnTo>
                <a:cubicBezTo>
                  <a:pt x="6292" y="54385"/>
                  <a:pt x="6292" y="54385"/>
                  <a:pt x="6292" y="54385"/>
                </a:cubicBezTo>
                <a:cubicBezTo>
                  <a:pt x="3254" y="54385"/>
                  <a:pt x="0" y="51302"/>
                  <a:pt x="0" y="48220"/>
                </a:cubicBezTo>
                <a:cubicBezTo>
                  <a:pt x="0" y="6165"/>
                  <a:pt x="0" y="6165"/>
                  <a:pt x="0" y="6165"/>
                </a:cubicBezTo>
                <a:cubicBezTo>
                  <a:pt x="0" y="3082"/>
                  <a:pt x="3254" y="0"/>
                  <a:pt x="6292" y="0"/>
                </a:cubicBezTo>
                <a:cubicBezTo>
                  <a:pt x="47522" y="0"/>
                  <a:pt x="47522" y="0"/>
                  <a:pt x="47522" y="0"/>
                </a:cubicBezTo>
                <a:cubicBezTo>
                  <a:pt x="50777" y="0"/>
                  <a:pt x="53815" y="3082"/>
                  <a:pt x="53815" y="6165"/>
                </a:cubicBezTo>
                <a:cubicBezTo>
                  <a:pt x="53815" y="48220"/>
                  <a:pt x="53815" y="48220"/>
                  <a:pt x="53815" y="48220"/>
                </a:cubicBezTo>
                <a:cubicBezTo>
                  <a:pt x="53815" y="51302"/>
                  <a:pt x="50777" y="54385"/>
                  <a:pt x="47522" y="5438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2" name="Shape 4942"/>
          <p:cNvSpPr/>
          <p:nvPr/>
        </p:nvSpPr>
        <p:spPr>
          <a:xfrm>
            <a:off x="1667434" y="4103107"/>
            <a:ext cx="259043" cy="259110"/>
          </a:xfrm>
          <a:custGeom>
            <a:avLst/>
            <a:gdLst/>
            <a:ahLst/>
            <a:cxnLst/>
            <a:rect l="0" t="0" r="0" b="0"/>
            <a:pathLst>
              <a:path w="120000" h="120000" extrusionOk="0">
                <a:moveTo>
                  <a:pt x="113614" y="119779"/>
                </a:moveTo>
                <a:lnTo>
                  <a:pt x="113614" y="119779"/>
                </a:lnTo>
                <a:cubicBezTo>
                  <a:pt x="73321" y="119779"/>
                  <a:pt x="73321" y="119779"/>
                  <a:pt x="73321" y="119779"/>
                </a:cubicBezTo>
                <a:cubicBezTo>
                  <a:pt x="68477" y="119779"/>
                  <a:pt x="66935" y="118238"/>
                  <a:pt x="66935" y="113614"/>
                </a:cubicBezTo>
                <a:cubicBezTo>
                  <a:pt x="66935" y="73100"/>
                  <a:pt x="66935" y="73100"/>
                  <a:pt x="66935" y="73100"/>
                </a:cubicBezTo>
                <a:cubicBezTo>
                  <a:pt x="66935" y="68477"/>
                  <a:pt x="68477" y="66935"/>
                  <a:pt x="73321" y="66935"/>
                </a:cubicBezTo>
                <a:cubicBezTo>
                  <a:pt x="113614" y="66935"/>
                  <a:pt x="113614" y="66935"/>
                  <a:pt x="113614" y="66935"/>
                </a:cubicBezTo>
                <a:cubicBezTo>
                  <a:pt x="118238" y="66935"/>
                  <a:pt x="119779" y="68477"/>
                  <a:pt x="119779" y="73100"/>
                </a:cubicBezTo>
                <a:cubicBezTo>
                  <a:pt x="119779" y="113614"/>
                  <a:pt x="119779" y="113614"/>
                  <a:pt x="119779" y="113614"/>
                </a:cubicBezTo>
                <a:cubicBezTo>
                  <a:pt x="119779" y="118238"/>
                  <a:pt x="118238" y="119779"/>
                  <a:pt x="113614" y="119779"/>
                </a:cubicBezTo>
                <a:close/>
                <a:moveTo>
                  <a:pt x="107449" y="79486"/>
                </a:moveTo>
                <a:lnTo>
                  <a:pt x="107449" y="79486"/>
                </a:lnTo>
                <a:cubicBezTo>
                  <a:pt x="79486" y="79486"/>
                  <a:pt x="79486" y="79486"/>
                  <a:pt x="79486" y="79486"/>
                </a:cubicBezTo>
                <a:cubicBezTo>
                  <a:pt x="79486" y="107449"/>
                  <a:pt x="79486" y="107449"/>
                  <a:pt x="79486" y="107449"/>
                </a:cubicBezTo>
                <a:cubicBezTo>
                  <a:pt x="107449" y="107449"/>
                  <a:pt x="107449" y="107449"/>
                  <a:pt x="107449" y="107449"/>
                </a:cubicBezTo>
                <a:lnTo>
                  <a:pt x="107449" y="79486"/>
                </a:lnTo>
                <a:close/>
                <a:moveTo>
                  <a:pt x="113614" y="54385"/>
                </a:moveTo>
                <a:lnTo>
                  <a:pt x="113614" y="54385"/>
                </a:lnTo>
                <a:cubicBezTo>
                  <a:pt x="73321" y="54385"/>
                  <a:pt x="73321" y="54385"/>
                  <a:pt x="73321" y="54385"/>
                </a:cubicBezTo>
                <a:cubicBezTo>
                  <a:pt x="68477" y="54385"/>
                  <a:pt x="66935" y="51302"/>
                  <a:pt x="66935" y="48220"/>
                </a:cubicBezTo>
                <a:cubicBezTo>
                  <a:pt x="66935" y="6165"/>
                  <a:pt x="66935" y="6165"/>
                  <a:pt x="66935" y="6165"/>
                </a:cubicBezTo>
                <a:cubicBezTo>
                  <a:pt x="66935" y="3082"/>
                  <a:pt x="68477" y="0"/>
                  <a:pt x="73321" y="0"/>
                </a:cubicBezTo>
                <a:cubicBezTo>
                  <a:pt x="113614" y="0"/>
                  <a:pt x="113614" y="0"/>
                  <a:pt x="113614" y="0"/>
                </a:cubicBezTo>
                <a:cubicBezTo>
                  <a:pt x="118238" y="0"/>
                  <a:pt x="119779" y="3082"/>
                  <a:pt x="119779" y="6165"/>
                </a:cubicBezTo>
                <a:cubicBezTo>
                  <a:pt x="119779" y="48220"/>
                  <a:pt x="119779" y="48220"/>
                  <a:pt x="119779" y="48220"/>
                </a:cubicBezTo>
                <a:cubicBezTo>
                  <a:pt x="119779" y="51302"/>
                  <a:pt x="118238" y="54385"/>
                  <a:pt x="113614" y="54385"/>
                </a:cubicBezTo>
                <a:close/>
                <a:moveTo>
                  <a:pt x="107449" y="12550"/>
                </a:moveTo>
                <a:lnTo>
                  <a:pt x="107449" y="12550"/>
                </a:lnTo>
                <a:cubicBezTo>
                  <a:pt x="79486" y="12550"/>
                  <a:pt x="79486" y="12550"/>
                  <a:pt x="79486" y="12550"/>
                </a:cubicBezTo>
                <a:cubicBezTo>
                  <a:pt x="79486" y="42055"/>
                  <a:pt x="79486" y="42055"/>
                  <a:pt x="79486" y="42055"/>
                </a:cubicBezTo>
                <a:cubicBezTo>
                  <a:pt x="107449" y="42055"/>
                  <a:pt x="107449" y="42055"/>
                  <a:pt x="107449" y="42055"/>
                </a:cubicBezTo>
                <a:lnTo>
                  <a:pt x="107449" y="12550"/>
                </a:lnTo>
                <a:close/>
                <a:moveTo>
                  <a:pt x="48220" y="119779"/>
                </a:moveTo>
                <a:lnTo>
                  <a:pt x="48220" y="119779"/>
                </a:lnTo>
                <a:cubicBezTo>
                  <a:pt x="6385" y="119779"/>
                  <a:pt x="6385" y="119779"/>
                  <a:pt x="6385" y="119779"/>
                </a:cubicBezTo>
                <a:cubicBezTo>
                  <a:pt x="3082" y="119779"/>
                  <a:pt x="0" y="118238"/>
                  <a:pt x="0" y="113614"/>
                </a:cubicBezTo>
                <a:cubicBezTo>
                  <a:pt x="0" y="73100"/>
                  <a:pt x="0" y="73100"/>
                  <a:pt x="0" y="73100"/>
                </a:cubicBezTo>
                <a:cubicBezTo>
                  <a:pt x="0" y="68477"/>
                  <a:pt x="3082" y="66935"/>
                  <a:pt x="6385" y="66935"/>
                </a:cubicBezTo>
                <a:cubicBezTo>
                  <a:pt x="48220" y="66935"/>
                  <a:pt x="48220" y="66935"/>
                  <a:pt x="48220" y="66935"/>
                </a:cubicBezTo>
                <a:cubicBezTo>
                  <a:pt x="51302" y="66935"/>
                  <a:pt x="54605" y="68477"/>
                  <a:pt x="54605" y="73100"/>
                </a:cubicBezTo>
                <a:cubicBezTo>
                  <a:pt x="54605" y="113614"/>
                  <a:pt x="54605" y="113614"/>
                  <a:pt x="54605" y="113614"/>
                </a:cubicBezTo>
                <a:cubicBezTo>
                  <a:pt x="54605" y="118238"/>
                  <a:pt x="51302" y="119779"/>
                  <a:pt x="48220" y="119779"/>
                </a:cubicBezTo>
                <a:close/>
                <a:moveTo>
                  <a:pt x="42055" y="79486"/>
                </a:moveTo>
                <a:lnTo>
                  <a:pt x="42055" y="79486"/>
                </a:lnTo>
                <a:cubicBezTo>
                  <a:pt x="12550" y="79486"/>
                  <a:pt x="12550" y="79486"/>
                  <a:pt x="12550" y="79486"/>
                </a:cubicBezTo>
                <a:cubicBezTo>
                  <a:pt x="12550" y="107449"/>
                  <a:pt x="12550" y="107449"/>
                  <a:pt x="12550" y="107449"/>
                </a:cubicBezTo>
                <a:cubicBezTo>
                  <a:pt x="42055" y="107449"/>
                  <a:pt x="42055" y="107449"/>
                  <a:pt x="42055" y="107449"/>
                </a:cubicBezTo>
                <a:lnTo>
                  <a:pt x="42055" y="79486"/>
                </a:lnTo>
                <a:close/>
                <a:moveTo>
                  <a:pt x="48220" y="54385"/>
                </a:moveTo>
                <a:lnTo>
                  <a:pt x="48220" y="54385"/>
                </a:lnTo>
                <a:cubicBezTo>
                  <a:pt x="6385" y="54385"/>
                  <a:pt x="6385" y="54385"/>
                  <a:pt x="6385" y="54385"/>
                </a:cubicBezTo>
                <a:cubicBezTo>
                  <a:pt x="3082" y="54385"/>
                  <a:pt x="0" y="51302"/>
                  <a:pt x="0" y="48220"/>
                </a:cubicBezTo>
                <a:cubicBezTo>
                  <a:pt x="0" y="6165"/>
                  <a:pt x="0" y="6165"/>
                  <a:pt x="0" y="6165"/>
                </a:cubicBezTo>
                <a:cubicBezTo>
                  <a:pt x="0" y="3082"/>
                  <a:pt x="3082" y="0"/>
                  <a:pt x="6385" y="0"/>
                </a:cubicBezTo>
                <a:cubicBezTo>
                  <a:pt x="48220" y="0"/>
                  <a:pt x="48220" y="0"/>
                  <a:pt x="48220" y="0"/>
                </a:cubicBezTo>
                <a:cubicBezTo>
                  <a:pt x="51302" y="0"/>
                  <a:pt x="54605" y="3082"/>
                  <a:pt x="54605" y="6165"/>
                </a:cubicBezTo>
                <a:cubicBezTo>
                  <a:pt x="54605" y="48220"/>
                  <a:pt x="54605" y="48220"/>
                  <a:pt x="54605" y="48220"/>
                </a:cubicBezTo>
                <a:cubicBezTo>
                  <a:pt x="54605" y="51302"/>
                  <a:pt x="51302" y="54385"/>
                  <a:pt x="48220" y="54385"/>
                </a:cubicBezTo>
                <a:close/>
                <a:moveTo>
                  <a:pt x="42055" y="12550"/>
                </a:moveTo>
                <a:lnTo>
                  <a:pt x="42055" y="12550"/>
                </a:lnTo>
                <a:cubicBezTo>
                  <a:pt x="12550" y="12550"/>
                  <a:pt x="12550" y="12550"/>
                  <a:pt x="12550" y="12550"/>
                </a:cubicBezTo>
                <a:cubicBezTo>
                  <a:pt x="12550" y="42055"/>
                  <a:pt x="12550" y="42055"/>
                  <a:pt x="12550" y="42055"/>
                </a:cubicBezTo>
                <a:cubicBezTo>
                  <a:pt x="42055" y="42055"/>
                  <a:pt x="42055" y="42055"/>
                  <a:pt x="42055" y="42055"/>
                </a:cubicBezTo>
                <a:lnTo>
                  <a:pt x="42055" y="1255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3" name="Shape 4943"/>
          <p:cNvSpPr/>
          <p:nvPr/>
        </p:nvSpPr>
        <p:spPr>
          <a:xfrm>
            <a:off x="7182556" y="3591153"/>
            <a:ext cx="231886"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4" name="Shape 4944"/>
          <p:cNvSpPr/>
          <p:nvPr/>
        </p:nvSpPr>
        <p:spPr>
          <a:xfrm>
            <a:off x="6687448" y="3591153"/>
            <a:ext cx="231887"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2131" y="91647"/>
                </a:moveTo>
                <a:lnTo>
                  <a:pt x="52131" y="91647"/>
                </a:ln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ubicBezTo>
                  <a:pt x="52131" y="70482"/>
                  <a:pt x="45000" y="76073"/>
                  <a:pt x="45000" y="81863"/>
                </a:cubicBezTo>
                <a:cubicBezTo>
                  <a:pt x="45000" y="86056"/>
                  <a:pt x="48688" y="90249"/>
                  <a:pt x="52131" y="91647"/>
                </a:cubicBezTo>
                <a:close/>
                <a:moveTo>
                  <a:pt x="86803" y="33743"/>
                </a:moveTo>
                <a:lnTo>
                  <a:pt x="86803" y="33743"/>
                </a:ln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lnTo>
                  <a:pt x="86803" y="3374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5" name="Shape 4945"/>
          <p:cNvSpPr/>
          <p:nvPr/>
        </p:nvSpPr>
        <p:spPr>
          <a:xfrm>
            <a:off x="6154737" y="3591153"/>
            <a:ext cx="286201" cy="244485"/>
          </a:xfrm>
          <a:custGeom>
            <a:avLst/>
            <a:gdLst/>
            <a:ahLst/>
            <a:cxnLst/>
            <a:rect l="0" t="0" r="0" b="0"/>
            <a:pathLst>
              <a:path w="120000" h="120000" extrusionOk="0">
                <a:moveTo>
                  <a:pt x="114019" y="119767"/>
                </a:moveTo>
                <a:lnTo>
                  <a:pt x="114019" y="119767"/>
                </a:lnTo>
                <a:cubicBezTo>
                  <a:pt x="5581" y="119767"/>
                  <a:pt x="5581" y="119767"/>
                  <a:pt x="5581" y="119767"/>
                </a:cubicBezTo>
                <a:cubicBezTo>
                  <a:pt x="2790" y="119767"/>
                  <a:pt x="0" y="116518"/>
                  <a:pt x="0" y="113036"/>
                </a:cubicBezTo>
                <a:cubicBezTo>
                  <a:pt x="0" y="72185"/>
                  <a:pt x="0" y="72185"/>
                  <a:pt x="0" y="72185"/>
                </a:cubicBezTo>
                <a:lnTo>
                  <a:pt x="0" y="72185"/>
                </a:lnTo>
                <a:cubicBezTo>
                  <a:pt x="0" y="70560"/>
                  <a:pt x="0" y="70560"/>
                  <a:pt x="0" y="68704"/>
                </a:cubicBezTo>
                <a:cubicBezTo>
                  <a:pt x="15548" y="22978"/>
                  <a:pt x="15548" y="22978"/>
                  <a:pt x="15548" y="22978"/>
                </a:cubicBezTo>
                <a:cubicBezTo>
                  <a:pt x="15548" y="21353"/>
                  <a:pt x="18338" y="19729"/>
                  <a:pt x="21129" y="19729"/>
                </a:cubicBezTo>
                <a:lnTo>
                  <a:pt x="21129" y="19729"/>
                </a:lnTo>
                <a:cubicBezTo>
                  <a:pt x="29501" y="19729"/>
                  <a:pt x="29501" y="19729"/>
                  <a:pt x="29501" y="19729"/>
                </a:cubicBezTo>
                <a:lnTo>
                  <a:pt x="29501" y="19729"/>
                </a:lnTo>
                <a:cubicBezTo>
                  <a:pt x="35083" y="19729"/>
                  <a:pt x="35083" y="19729"/>
                  <a:pt x="35083" y="19729"/>
                </a:cubicBezTo>
                <a:lnTo>
                  <a:pt x="35083" y="21353"/>
                </a:lnTo>
                <a:cubicBezTo>
                  <a:pt x="35083" y="26228"/>
                  <a:pt x="38073" y="29477"/>
                  <a:pt x="40863" y="32727"/>
                </a:cubicBezTo>
                <a:cubicBezTo>
                  <a:pt x="29501" y="32727"/>
                  <a:pt x="29501" y="32727"/>
                  <a:pt x="29501" y="32727"/>
                </a:cubicBezTo>
                <a:lnTo>
                  <a:pt x="29501" y="32727"/>
                </a:lnTo>
                <a:cubicBezTo>
                  <a:pt x="23920" y="32727"/>
                  <a:pt x="23920" y="32727"/>
                  <a:pt x="23920" y="32727"/>
                </a:cubicBezTo>
                <a:cubicBezTo>
                  <a:pt x="14152" y="65454"/>
                  <a:pt x="14152" y="65454"/>
                  <a:pt x="14152" y="65454"/>
                </a:cubicBezTo>
                <a:cubicBezTo>
                  <a:pt x="28106" y="65454"/>
                  <a:pt x="28106" y="65454"/>
                  <a:pt x="28106" y="65454"/>
                </a:cubicBezTo>
                <a:lnTo>
                  <a:pt x="28106" y="65454"/>
                </a:lnTo>
                <a:cubicBezTo>
                  <a:pt x="32292" y="65454"/>
                  <a:pt x="32292" y="65454"/>
                  <a:pt x="32292" y="65454"/>
                </a:cubicBezTo>
                <a:cubicBezTo>
                  <a:pt x="35083" y="65454"/>
                  <a:pt x="38073" y="67079"/>
                  <a:pt x="38073" y="72185"/>
                </a:cubicBezTo>
                <a:cubicBezTo>
                  <a:pt x="38073" y="78684"/>
                  <a:pt x="38073" y="78684"/>
                  <a:pt x="38073" y="78684"/>
                </a:cubicBezTo>
                <a:cubicBezTo>
                  <a:pt x="83122" y="78684"/>
                  <a:pt x="83122" y="78684"/>
                  <a:pt x="83122" y="78684"/>
                </a:cubicBezTo>
                <a:cubicBezTo>
                  <a:pt x="83122" y="72185"/>
                  <a:pt x="83122" y="72185"/>
                  <a:pt x="83122" y="72185"/>
                </a:cubicBezTo>
                <a:cubicBezTo>
                  <a:pt x="83122" y="67079"/>
                  <a:pt x="84518" y="65454"/>
                  <a:pt x="88704" y="65454"/>
                </a:cubicBezTo>
                <a:cubicBezTo>
                  <a:pt x="94285" y="65454"/>
                  <a:pt x="94285" y="65454"/>
                  <a:pt x="94285" y="65454"/>
                </a:cubicBezTo>
                <a:lnTo>
                  <a:pt x="94285" y="65454"/>
                </a:lnTo>
                <a:cubicBezTo>
                  <a:pt x="107043" y="65454"/>
                  <a:pt x="107043" y="65454"/>
                  <a:pt x="107043" y="65454"/>
                </a:cubicBezTo>
                <a:cubicBezTo>
                  <a:pt x="95681" y="32727"/>
                  <a:pt x="95681" y="32727"/>
                  <a:pt x="95681" y="32727"/>
                </a:cubicBezTo>
                <a:cubicBezTo>
                  <a:pt x="90099" y="32727"/>
                  <a:pt x="90099" y="32727"/>
                  <a:pt x="90099" y="32727"/>
                </a:cubicBezTo>
                <a:lnTo>
                  <a:pt x="90099" y="32727"/>
                </a:lnTo>
                <a:cubicBezTo>
                  <a:pt x="78936" y="32727"/>
                  <a:pt x="78936" y="32727"/>
                  <a:pt x="78936" y="32727"/>
                </a:cubicBezTo>
                <a:cubicBezTo>
                  <a:pt x="83122" y="29477"/>
                  <a:pt x="84518" y="26228"/>
                  <a:pt x="84518" y="21353"/>
                </a:cubicBezTo>
                <a:lnTo>
                  <a:pt x="84518" y="19729"/>
                </a:lnTo>
                <a:cubicBezTo>
                  <a:pt x="90099" y="19729"/>
                  <a:pt x="90099" y="19729"/>
                  <a:pt x="90099" y="19729"/>
                </a:cubicBezTo>
                <a:lnTo>
                  <a:pt x="90099" y="19729"/>
                </a:lnTo>
                <a:cubicBezTo>
                  <a:pt x="100066" y="19729"/>
                  <a:pt x="100066" y="19729"/>
                  <a:pt x="100066" y="19729"/>
                </a:cubicBezTo>
                <a:lnTo>
                  <a:pt x="100066" y="19729"/>
                </a:lnTo>
                <a:cubicBezTo>
                  <a:pt x="101461" y="19729"/>
                  <a:pt x="104252" y="21353"/>
                  <a:pt x="104252"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8405" y="119767"/>
                  <a:pt x="114019" y="119767"/>
                </a:cubicBezTo>
                <a:close/>
                <a:moveTo>
                  <a:pt x="73156" y="27852"/>
                </a:moveTo>
                <a:lnTo>
                  <a:pt x="73156" y="27852"/>
                </a:lnTo>
                <a:cubicBezTo>
                  <a:pt x="71760" y="27852"/>
                  <a:pt x="70365" y="27852"/>
                  <a:pt x="68970" y="26228"/>
                </a:cubicBezTo>
                <a:cubicBezTo>
                  <a:pt x="66179" y="21353"/>
                  <a:pt x="66179" y="21353"/>
                  <a:pt x="66179" y="21353"/>
                </a:cubicBezTo>
                <a:cubicBezTo>
                  <a:pt x="66179" y="47582"/>
                  <a:pt x="66179" y="47582"/>
                  <a:pt x="66179" y="47582"/>
                </a:cubicBezTo>
                <a:cubicBezTo>
                  <a:pt x="66179" y="62205"/>
                  <a:pt x="66179" y="62205"/>
                  <a:pt x="66179" y="62205"/>
                </a:cubicBezTo>
                <a:cubicBezTo>
                  <a:pt x="66179" y="67079"/>
                  <a:pt x="63388" y="68704"/>
                  <a:pt x="60598" y="68704"/>
                </a:cubicBezTo>
                <a:cubicBezTo>
                  <a:pt x="56411" y="68704"/>
                  <a:pt x="55016" y="67079"/>
                  <a:pt x="55016" y="62205"/>
                </a:cubicBezTo>
                <a:cubicBezTo>
                  <a:pt x="55016" y="52456"/>
                  <a:pt x="55016" y="52456"/>
                  <a:pt x="55016" y="52456"/>
                </a:cubicBezTo>
                <a:lnTo>
                  <a:pt x="55016" y="52456"/>
                </a:lnTo>
                <a:cubicBezTo>
                  <a:pt x="55016" y="21353"/>
                  <a:pt x="55016" y="21353"/>
                  <a:pt x="55016" y="21353"/>
                </a:cubicBezTo>
                <a:cubicBezTo>
                  <a:pt x="50631" y="26228"/>
                  <a:pt x="50631" y="26228"/>
                  <a:pt x="50631" y="26228"/>
                </a:cubicBezTo>
                <a:cubicBezTo>
                  <a:pt x="49235" y="27852"/>
                  <a:pt x="47840" y="27852"/>
                  <a:pt x="46445" y="27852"/>
                </a:cubicBezTo>
                <a:cubicBezTo>
                  <a:pt x="43654" y="27852"/>
                  <a:pt x="40863" y="24603"/>
                  <a:pt x="40863" y="21353"/>
                </a:cubicBezTo>
                <a:cubicBezTo>
                  <a:pt x="40863" y="19729"/>
                  <a:pt x="42259" y="18104"/>
                  <a:pt x="43654" y="16247"/>
                </a:cubicBezTo>
                <a:cubicBezTo>
                  <a:pt x="56411" y="1624"/>
                  <a:pt x="56411" y="1624"/>
                  <a:pt x="56411" y="1624"/>
                </a:cubicBezTo>
                <a:cubicBezTo>
                  <a:pt x="57807" y="0"/>
                  <a:pt x="59202" y="0"/>
                  <a:pt x="60598" y="0"/>
                </a:cubicBezTo>
                <a:cubicBezTo>
                  <a:pt x="61993" y="0"/>
                  <a:pt x="63388" y="0"/>
                  <a:pt x="63388" y="1624"/>
                </a:cubicBezTo>
                <a:cubicBezTo>
                  <a:pt x="77541" y="16247"/>
                  <a:pt x="77541" y="16247"/>
                  <a:pt x="77541" y="16247"/>
                </a:cubicBezTo>
                <a:cubicBezTo>
                  <a:pt x="78936" y="18104"/>
                  <a:pt x="78936" y="19729"/>
                  <a:pt x="78936" y="21353"/>
                </a:cubicBezTo>
                <a:cubicBezTo>
                  <a:pt x="78936" y="24603"/>
                  <a:pt x="76146" y="27852"/>
                  <a:pt x="73156" y="278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6" name="Shape 4946"/>
          <p:cNvSpPr/>
          <p:nvPr/>
        </p:nvSpPr>
        <p:spPr>
          <a:xfrm>
            <a:off x="5655452" y="3591153"/>
            <a:ext cx="284113" cy="244485"/>
          </a:xfrm>
          <a:custGeom>
            <a:avLst/>
            <a:gdLst/>
            <a:ahLst/>
            <a:cxnLst/>
            <a:rect l="0" t="0" r="0" b="0"/>
            <a:pathLst>
              <a:path w="120000" h="120000" extrusionOk="0">
                <a:moveTo>
                  <a:pt x="114209" y="119767"/>
                </a:moveTo>
                <a:lnTo>
                  <a:pt x="114209" y="119767"/>
                </a:lnTo>
                <a:cubicBezTo>
                  <a:pt x="5590" y="119767"/>
                  <a:pt x="5590" y="119767"/>
                  <a:pt x="5590" y="119767"/>
                </a:cubicBezTo>
                <a:cubicBezTo>
                  <a:pt x="1397" y="119767"/>
                  <a:pt x="0" y="116518"/>
                  <a:pt x="0" y="113036"/>
                </a:cubicBezTo>
                <a:cubicBezTo>
                  <a:pt x="0" y="72185"/>
                  <a:pt x="0" y="72185"/>
                  <a:pt x="0" y="72185"/>
                </a:cubicBezTo>
                <a:lnTo>
                  <a:pt x="0" y="72185"/>
                </a:lnTo>
                <a:cubicBezTo>
                  <a:pt x="0" y="70560"/>
                  <a:pt x="0" y="70560"/>
                  <a:pt x="0" y="68704"/>
                </a:cubicBezTo>
                <a:cubicBezTo>
                  <a:pt x="15574" y="22978"/>
                  <a:pt x="15574" y="22978"/>
                  <a:pt x="15574" y="22978"/>
                </a:cubicBezTo>
                <a:cubicBezTo>
                  <a:pt x="15574" y="21353"/>
                  <a:pt x="18369" y="19729"/>
                  <a:pt x="19767" y="19729"/>
                </a:cubicBezTo>
                <a:lnTo>
                  <a:pt x="19767" y="19729"/>
                </a:lnTo>
                <a:cubicBezTo>
                  <a:pt x="29550" y="19729"/>
                  <a:pt x="29550" y="19729"/>
                  <a:pt x="29550" y="19729"/>
                </a:cubicBezTo>
                <a:lnTo>
                  <a:pt x="29550" y="19729"/>
                </a:lnTo>
                <a:cubicBezTo>
                  <a:pt x="47920" y="19729"/>
                  <a:pt x="47920" y="19729"/>
                  <a:pt x="47920" y="19729"/>
                </a:cubicBezTo>
                <a:cubicBezTo>
                  <a:pt x="47920" y="22978"/>
                  <a:pt x="47920" y="22978"/>
                  <a:pt x="47920" y="22978"/>
                </a:cubicBezTo>
                <a:cubicBezTo>
                  <a:pt x="47920" y="32727"/>
                  <a:pt x="47920" y="32727"/>
                  <a:pt x="47920" y="32727"/>
                </a:cubicBezTo>
                <a:cubicBezTo>
                  <a:pt x="29550" y="32727"/>
                  <a:pt x="29550" y="32727"/>
                  <a:pt x="29550" y="32727"/>
                </a:cubicBezTo>
                <a:lnTo>
                  <a:pt x="29550" y="32727"/>
                </a:lnTo>
                <a:cubicBezTo>
                  <a:pt x="23960" y="32727"/>
                  <a:pt x="23960" y="32727"/>
                  <a:pt x="23960" y="32727"/>
                </a:cubicBezTo>
                <a:cubicBezTo>
                  <a:pt x="12579" y="65454"/>
                  <a:pt x="12579" y="65454"/>
                  <a:pt x="12579" y="65454"/>
                </a:cubicBezTo>
                <a:cubicBezTo>
                  <a:pt x="25357" y="65454"/>
                  <a:pt x="25357" y="65454"/>
                  <a:pt x="25357" y="65454"/>
                </a:cubicBezTo>
                <a:lnTo>
                  <a:pt x="25357" y="65454"/>
                </a:lnTo>
                <a:cubicBezTo>
                  <a:pt x="30948" y="65454"/>
                  <a:pt x="30948" y="65454"/>
                  <a:pt x="30948" y="65454"/>
                </a:cubicBezTo>
                <a:cubicBezTo>
                  <a:pt x="35141" y="65454"/>
                  <a:pt x="36539" y="67079"/>
                  <a:pt x="36539" y="72185"/>
                </a:cubicBezTo>
                <a:cubicBezTo>
                  <a:pt x="36539" y="78684"/>
                  <a:pt x="36539" y="78684"/>
                  <a:pt x="36539" y="78684"/>
                </a:cubicBezTo>
                <a:cubicBezTo>
                  <a:pt x="81863" y="78684"/>
                  <a:pt x="81863" y="78684"/>
                  <a:pt x="81863" y="78684"/>
                </a:cubicBezTo>
                <a:cubicBezTo>
                  <a:pt x="81863" y="72185"/>
                  <a:pt x="81863" y="72185"/>
                  <a:pt x="81863" y="72185"/>
                </a:cubicBezTo>
                <a:cubicBezTo>
                  <a:pt x="81863" y="67079"/>
                  <a:pt x="84658" y="65454"/>
                  <a:pt x="87454" y="65454"/>
                </a:cubicBezTo>
                <a:cubicBezTo>
                  <a:pt x="93044" y="65454"/>
                  <a:pt x="93044" y="65454"/>
                  <a:pt x="93044" y="65454"/>
                </a:cubicBezTo>
                <a:lnTo>
                  <a:pt x="93044" y="65454"/>
                </a:lnTo>
                <a:cubicBezTo>
                  <a:pt x="105823" y="65454"/>
                  <a:pt x="105823" y="65454"/>
                  <a:pt x="105823" y="65454"/>
                </a:cubicBezTo>
                <a:cubicBezTo>
                  <a:pt x="95840" y="32727"/>
                  <a:pt x="95840" y="32727"/>
                  <a:pt x="95840" y="32727"/>
                </a:cubicBezTo>
                <a:cubicBezTo>
                  <a:pt x="90249" y="32727"/>
                  <a:pt x="90249" y="32727"/>
                  <a:pt x="90249" y="32727"/>
                </a:cubicBezTo>
                <a:lnTo>
                  <a:pt x="90249" y="32727"/>
                </a:lnTo>
                <a:cubicBezTo>
                  <a:pt x="70482" y="32727"/>
                  <a:pt x="70482" y="32727"/>
                  <a:pt x="70482" y="32727"/>
                </a:cubicBezTo>
                <a:cubicBezTo>
                  <a:pt x="70482" y="22978"/>
                  <a:pt x="70482" y="22978"/>
                  <a:pt x="70482" y="22978"/>
                </a:cubicBezTo>
                <a:cubicBezTo>
                  <a:pt x="70482" y="19729"/>
                  <a:pt x="70482" y="19729"/>
                  <a:pt x="70482" y="19729"/>
                </a:cubicBezTo>
                <a:cubicBezTo>
                  <a:pt x="90249" y="19729"/>
                  <a:pt x="90249" y="19729"/>
                  <a:pt x="90249" y="19729"/>
                </a:cubicBezTo>
                <a:lnTo>
                  <a:pt x="90249" y="19729"/>
                </a:lnTo>
                <a:cubicBezTo>
                  <a:pt x="98635" y="19729"/>
                  <a:pt x="98635" y="19729"/>
                  <a:pt x="98635" y="19729"/>
                </a:cubicBezTo>
                <a:lnTo>
                  <a:pt x="98635" y="19729"/>
                </a:lnTo>
                <a:cubicBezTo>
                  <a:pt x="101630" y="19729"/>
                  <a:pt x="104425" y="21353"/>
                  <a:pt x="104425"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7004" y="119767"/>
                  <a:pt x="114209" y="119767"/>
                </a:cubicBezTo>
                <a:close/>
                <a:moveTo>
                  <a:pt x="79068" y="47582"/>
                </a:moveTo>
                <a:lnTo>
                  <a:pt x="79068" y="47582"/>
                </a:lnTo>
                <a:cubicBezTo>
                  <a:pt x="79068" y="49206"/>
                  <a:pt x="77670" y="50831"/>
                  <a:pt x="76073" y="52456"/>
                </a:cubicBezTo>
                <a:cubicBezTo>
                  <a:pt x="63494" y="67079"/>
                  <a:pt x="63494" y="67079"/>
                  <a:pt x="63494" y="67079"/>
                </a:cubicBezTo>
                <a:cubicBezTo>
                  <a:pt x="62096" y="68704"/>
                  <a:pt x="60698" y="68704"/>
                  <a:pt x="59301" y="68704"/>
                </a:cubicBezTo>
                <a:cubicBezTo>
                  <a:pt x="57903" y="68704"/>
                  <a:pt x="56505" y="68704"/>
                  <a:pt x="56505" y="67079"/>
                </a:cubicBezTo>
                <a:cubicBezTo>
                  <a:pt x="42329" y="52456"/>
                  <a:pt x="42329" y="52456"/>
                  <a:pt x="42329" y="52456"/>
                </a:cubicBezTo>
                <a:cubicBezTo>
                  <a:pt x="40931" y="50831"/>
                  <a:pt x="40931" y="49206"/>
                  <a:pt x="40931" y="47582"/>
                </a:cubicBezTo>
                <a:cubicBezTo>
                  <a:pt x="40931" y="44332"/>
                  <a:pt x="43727" y="40851"/>
                  <a:pt x="46522" y="40851"/>
                </a:cubicBezTo>
                <a:cubicBezTo>
                  <a:pt x="47920" y="40851"/>
                  <a:pt x="49317" y="40851"/>
                  <a:pt x="50715" y="42475"/>
                </a:cubicBezTo>
                <a:cubicBezTo>
                  <a:pt x="53510" y="47582"/>
                  <a:pt x="53510" y="47582"/>
                  <a:pt x="53510" y="47582"/>
                </a:cubicBezTo>
                <a:cubicBezTo>
                  <a:pt x="53510" y="22978"/>
                  <a:pt x="53510" y="22978"/>
                  <a:pt x="53510" y="22978"/>
                </a:cubicBezTo>
                <a:cubicBezTo>
                  <a:pt x="53510" y="16247"/>
                  <a:pt x="53510" y="16247"/>
                  <a:pt x="53510" y="16247"/>
                </a:cubicBezTo>
                <a:cubicBezTo>
                  <a:pt x="53510" y="6499"/>
                  <a:pt x="53510" y="6499"/>
                  <a:pt x="53510" y="6499"/>
                </a:cubicBezTo>
                <a:cubicBezTo>
                  <a:pt x="53510" y="1624"/>
                  <a:pt x="56505" y="0"/>
                  <a:pt x="59301" y="0"/>
                </a:cubicBezTo>
                <a:cubicBezTo>
                  <a:pt x="63494" y="0"/>
                  <a:pt x="64891" y="1624"/>
                  <a:pt x="64891" y="6499"/>
                </a:cubicBezTo>
                <a:cubicBezTo>
                  <a:pt x="64891" y="19729"/>
                  <a:pt x="64891" y="19729"/>
                  <a:pt x="64891" y="19729"/>
                </a:cubicBezTo>
                <a:cubicBezTo>
                  <a:pt x="64891" y="21353"/>
                  <a:pt x="64891" y="21353"/>
                  <a:pt x="64891" y="21353"/>
                </a:cubicBezTo>
                <a:cubicBezTo>
                  <a:pt x="64891" y="47582"/>
                  <a:pt x="64891" y="47582"/>
                  <a:pt x="64891" y="47582"/>
                </a:cubicBezTo>
                <a:cubicBezTo>
                  <a:pt x="69084" y="42475"/>
                  <a:pt x="69084" y="42475"/>
                  <a:pt x="69084" y="42475"/>
                </a:cubicBezTo>
                <a:cubicBezTo>
                  <a:pt x="70482" y="40851"/>
                  <a:pt x="71880" y="40851"/>
                  <a:pt x="73277" y="40851"/>
                </a:cubicBezTo>
                <a:cubicBezTo>
                  <a:pt x="76073" y="40851"/>
                  <a:pt x="79068" y="44332"/>
                  <a:pt x="79068" y="475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7" name="Shape 4947"/>
          <p:cNvSpPr/>
          <p:nvPr/>
        </p:nvSpPr>
        <p:spPr>
          <a:xfrm>
            <a:off x="5151989" y="3630856"/>
            <a:ext cx="288291" cy="204782"/>
          </a:xfrm>
          <a:custGeom>
            <a:avLst/>
            <a:gdLst/>
            <a:ahLst/>
            <a:cxnLst/>
            <a:rect l="0" t="0" r="0" b="0"/>
            <a:pathLst>
              <a:path w="120000" h="120000" extrusionOk="0">
                <a:moveTo>
                  <a:pt x="119802" y="111666"/>
                </a:moveTo>
                <a:lnTo>
                  <a:pt x="119802" y="111666"/>
                </a:lnTo>
                <a:cubicBezTo>
                  <a:pt x="119802" y="115833"/>
                  <a:pt x="117039" y="119722"/>
                  <a:pt x="114276" y="119722"/>
                </a:cubicBezTo>
                <a:cubicBezTo>
                  <a:pt x="5526" y="119722"/>
                  <a:pt x="5526" y="119722"/>
                  <a:pt x="5526" y="119722"/>
                </a:cubicBezTo>
                <a:cubicBezTo>
                  <a:pt x="2763" y="119722"/>
                  <a:pt x="0" y="115833"/>
                  <a:pt x="0" y="111666"/>
                </a:cubicBezTo>
                <a:lnTo>
                  <a:pt x="0" y="111666"/>
                </a:lnTo>
                <a:cubicBezTo>
                  <a:pt x="0" y="62777"/>
                  <a:pt x="0" y="62777"/>
                  <a:pt x="0" y="62777"/>
                </a:cubicBezTo>
                <a:lnTo>
                  <a:pt x="0" y="62777"/>
                </a:lnTo>
                <a:lnTo>
                  <a:pt x="0" y="62777"/>
                </a:lnTo>
                <a:cubicBezTo>
                  <a:pt x="0" y="60833"/>
                  <a:pt x="0" y="60833"/>
                  <a:pt x="1381" y="58611"/>
                </a:cubicBezTo>
                <a:lnTo>
                  <a:pt x="1381" y="58611"/>
                </a:lnTo>
                <a:cubicBezTo>
                  <a:pt x="15197" y="3888"/>
                  <a:pt x="15197" y="3888"/>
                  <a:pt x="15197" y="3888"/>
                </a:cubicBezTo>
                <a:lnTo>
                  <a:pt x="15197" y="3888"/>
                </a:lnTo>
                <a:cubicBezTo>
                  <a:pt x="16578" y="1944"/>
                  <a:pt x="18157" y="0"/>
                  <a:pt x="20921" y="0"/>
                </a:cubicBezTo>
                <a:cubicBezTo>
                  <a:pt x="98881" y="0"/>
                  <a:pt x="98881" y="0"/>
                  <a:pt x="98881" y="0"/>
                </a:cubicBezTo>
                <a:cubicBezTo>
                  <a:pt x="101842" y="0"/>
                  <a:pt x="103223" y="1944"/>
                  <a:pt x="104605" y="3888"/>
                </a:cubicBezTo>
                <a:lnTo>
                  <a:pt x="104605" y="3888"/>
                </a:lnTo>
                <a:cubicBezTo>
                  <a:pt x="118421" y="58611"/>
                  <a:pt x="118421" y="58611"/>
                  <a:pt x="118421" y="58611"/>
                </a:cubicBezTo>
                <a:lnTo>
                  <a:pt x="118421" y="58611"/>
                </a:lnTo>
                <a:cubicBezTo>
                  <a:pt x="119802" y="60833"/>
                  <a:pt x="119802" y="60833"/>
                  <a:pt x="119802" y="62777"/>
                </a:cubicBezTo>
                <a:lnTo>
                  <a:pt x="119802" y="62777"/>
                </a:lnTo>
                <a:lnTo>
                  <a:pt x="119802" y="62777"/>
                </a:lnTo>
                <a:cubicBezTo>
                  <a:pt x="119802" y="111666"/>
                  <a:pt x="119802" y="111666"/>
                  <a:pt x="119802" y="111666"/>
                </a:cubicBezTo>
                <a:close/>
                <a:moveTo>
                  <a:pt x="94736" y="15555"/>
                </a:moveTo>
                <a:lnTo>
                  <a:pt x="94736" y="15555"/>
                </a:lnTo>
                <a:cubicBezTo>
                  <a:pt x="25065" y="15555"/>
                  <a:pt x="25065" y="15555"/>
                  <a:pt x="25065" y="15555"/>
                </a:cubicBezTo>
                <a:cubicBezTo>
                  <a:pt x="13815" y="54722"/>
                  <a:pt x="13815" y="54722"/>
                  <a:pt x="13815" y="54722"/>
                </a:cubicBezTo>
                <a:cubicBezTo>
                  <a:pt x="31973" y="54722"/>
                  <a:pt x="31973" y="54722"/>
                  <a:pt x="31973" y="54722"/>
                </a:cubicBezTo>
                <a:cubicBezTo>
                  <a:pt x="34736" y="54722"/>
                  <a:pt x="37500" y="56666"/>
                  <a:pt x="37500" y="62777"/>
                </a:cubicBezTo>
                <a:cubicBezTo>
                  <a:pt x="37500" y="70555"/>
                  <a:pt x="37500" y="70555"/>
                  <a:pt x="37500" y="70555"/>
                </a:cubicBezTo>
                <a:cubicBezTo>
                  <a:pt x="82302" y="70555"/>
                  <a:pt x="82302" y="70555"/>
                  <a:pt x="82302" y="70555"/>
                </a:cubicBezTo>
                <a:cubicBezTo>
                  <a:pt x="82302" y="62777"/>
                  <a:pt x="82302" y="62777"/>
                  <a:pt x="82302" y="62777"/>
                </a:cubicBezTo>
                <a:cubicBezTo>
                  <a:pt x="82302" y="56666"/>
                  <a:pt x="85065" y="54722"/>
                  <a:pt x="87828" y="54722"/>
                </a:cubicBezTo>
                <a:cubicBezTo>
                  <a:pt x="105986" y="54722"/>
                  <a:pt x="105986" y="54722"/>
                  <a:pt x="105986" y="54722"/>
                </a:cubicBezTo>
                <a:lnTo>
                  <a:pt x="94736" y="155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8" name="Shape 4948"/>
          <p:cNvSpPr/>
          <p:nvPr/>
        </p:nvSpPr>
        <p:spPr>
          <a:xfrm>
            <a:off x="4654793" y="3643394"/>
            <a:ext cx="284113" cy="177616"/>
          </a:xfrm>
          <a:custGeom>
            <a:avLst/>
            <a:gdLst/>
            <a:ahLst/>
            <a:cxnLst/>
            <a:rect l="0" t="0" r="0" b="0"/>
            <a:pathLst>
              <a:path w="120000" h="120000" extrusionOk="0">
                <a:moveTo>
                  <a:pt x="114209" y="119680"/>
                </a:moveTo>
                <a:lnTo>
                  <a:pt x="114209" y="119680"/>
                </a:lnTo>
                <a:cubicBezTo>
                  <a:pt x="111414" y="119680"/>
                  <a:pt x="108618" y="115200"/>
                  <a:pt x="108618" y="110720"/>
                </a:cubicBezTo>
                <a:cubicBezTo>
                  <a:pt x="108618" y="104000"/>
                  <a:pt x="108618" y="104000"/>
                  <a:pt x="108618" y="104000"/>
                </a:cubicBezTo>
                <a:cubicBezTo>
                  <a:pt x="108618" y="74560"/>
                  <a:pt x="108618" y="74560"/>
                  <a:pt x="108618" y="74560"/>
                </a:cubicBezTo>
                <a:cubicBezTo>
                  <a:pt x="108618" y="67840"/>
                  <a:pt x="108618" y="67840"/>
                  <a:pt x="108618" y="67840"/>
                </a:cubicBezTo>
                <a:cubicBezTo>
                  <a:pt x="108618" y="49600"/>
                  <a:pt x="108618" y="49600"/>
                  <a:pt x="108618" y="49600"/>
                </a:cubicBezTo>
                <a:cubicBezTo>
                  <a:pt x="108618" y="45120"/>
                  <a:pt x="108618" y="45120"/>
                  <a:pt x="108618" y="45120"/>
                </a:cubicBezTo>
                <a:cubicBezTo>
                  <a:pt x="108618" y="13440"/>
                  <a:pt x="108618" y="13440"/>
                  <a:pt x="108618" y="13440"/>
                </a:cubicBezTo>
                <a:cubicBezTo>
                  <a:pt x="108618" y="8960"/>
                  <a:pt x="108618" y="8960"/>
                  <a:pt x="108618" y="8960"/>
                </a:cubicBezTo>
                <a:cubicBezTo>
                  <a:pt x="108618" y="2240"/>
                  <a:pt x="111414" y="0"/>
                  <a:pt x="114209" y="0"/>
                </a:cubicBezTo>
                <a:cubicBezTo>
                  <a:pt x="118402" y="0"/>
                  <a:pt x="119800" y="2240"/>
                  <a:pt x="119800" y="8960"/>
                </a:cubicBezTo>
                <a:cubicBezTo>
                  <a:pt x="119800" y="13440"/>
                  <a:pt x="119800" y="13440"/>
                  <a:pt x="119800" y="13440"/>
                </a:cubicBezTo>
                <a:cubicBezTo>
                  <a:pt x="119800" y="45120"/>
                  <a:pt x="119800" y="45120"/>
                  <a:pt x="119800" y="45120"/>
                </a:cubicBezTo>
                <a:cubicBezTo>
                  <a:pt x="119800" y="49600"/>
                  <a:pt x="119800" y="49600"/>
                  <a:pt x="119800" y="49600"/>
                </a:cubicBezTo>
                <a:cubicBezTo>
                  <a:pt x="119800" y="67840"/>
                  <a:pt x="119800" y="67840"/>
                  <a:pt x="119800" y="67840"/>
                </a:cubicBezTo>
                <a:cubicBezTo>
                  <a:pt x="119800" y="74560"/>
                  <a:pt x="119800" y="74560"/>
                  <a:pt x="119800" y="74560"/>
                </a:cubicBezTo>
                <a:cubicBezTo>
                  <a:pt x="119800" y="104000"/>
                  <a:pt x="119800" y="104000"/>
                  <a:pt x="119800" y="104000"/>
                </a:cubicBezTo>
                <a:cubicBezTo>
                  <a:pt x="119800" y="110720"/>
                  <a:pt x="119800" y="110720"/>
                  <a:pt x="119800" y="110720"/>
                </a:cubicBezTo>
                <a:cubicBezTo>
                  <a:pt x="119800" y="115200"/>
                  <a:pt x="118402" y="119680"/>
                  <a:pt x="114209" y="119680"/>
                </a:cubicBezTo>
                <a:close/>
                <a:moveTo>
                  <a:pt x="97237" y="101760"/>
                </a:moveTo>
                <a:lnTo>
                  <a:pt x="97237" y="101760"/>
                </a:lnTo>
                <a:cubicBezTo>
                  <a:pt x="94442" y="101760"/>
                  <a:pt x="91647" y="97280"/>
                  <a:pt x="91647" y="92800"/>
                </a:cubicBezTo>
                <a:cubicBezTo>
                  <a:pt x="91647" y="85760"/>
                  <a:pt x="91647" y="85760"/>
                  <a:pt x="91647" y="85760"/>
                </a:cubicBezTo>
                <a:cubicBezTo>
                  <a:pt x="91647" y="31680"/>
                  <a:pt x="91647" y="31680"/>
                  <a:pt x="91647" y="31680"/>
                </a:cubicBezTo>
                <a:cubicBezTo>
                  <a:pt x="91647" y="27200"/>
                  <a:pt x="91647" y="27200"/>
                  <a:pt x="91647" y="27200"/>
                </a:cubicBezTo>
                <a:cubicBezTo>
                  <a:pt x="91647" y="20160"/>
                  <a:pt x="94442" y="17920"/>
                  <a:pt x="97237" y="17920"/>
                </a:cubicBezTo>
                <a:cubicBezTo>
                  <a:pt x="101430" y="17920"/>
                  <a:pt x="102828" y="20160"/>
                  <a:pt x="102828" y="27200"/>
                </a:cubicBezTo>
                <a:cubicBezTo>
                  <a:pt x="102828" y="31680"/>
                  <a:pt x="102828" y="31680"/>
                  <a:pt x="102828" y="31680"/>
                </a:cubicBezTo>
                <a:cubicBezTo>
                  <a:pt x="102828" y="85760"/>
                  <a:pt x="102828" y="85760"/>
                  <a:pt x="102828" y="85760"/>
                </a:cubicBezTo>
                <a:cubicBezTo>
                  <a:pt x="102828" y="92800"/>
                  <a:pt x="102828" y="92800"/>
                  <a:pt x="102828" y="92800"/>
                </a:cubicBezTo>
                <a:cubicBezTo>
                  <a:pt x="102828" y="97280"/>
                  <a:pt x="101430" y="101760"/>
                  <a:pt x="97237" y="101760"/>
                </a:cubicBezTo>
                <a:close/>
                <a:moveTo>
                  <a:pt x="80266" y="101760"/>
                </a:moveTo>
                <a:lnTo>
                  <a:pt x="80266" y="101760"/>
                </a:lnTo>
                <a:cubicBezTo>
                  <a:pt x="39334" y="101760"/>
                  <a:pt x="39334" y="101760"/>
                  <a:pt x="39334" y="101760"/>
                </a:cubicBezTo>
                <a:cubicBezTo>
                  <a:pt x="36539" y="101760"/>
                  <a:pt x="33743" y="97280"/>
                  <a:pt x="33743" y="92800"/>
                </a:cubicBezTo>
                <a:cubicBezTo>
                  <a:pt x="33743" y="27200"/>
                  <a:pt x="33743" y="27200"/>
                  <a:pt x="33743" y="27200"/>
                </a:cubicBezTo>
                <a:cubicBezTo>
                  <a:pt x="33743" y="20160"/>
                  <a:pt x="36539" y="17920"/>
                  <a:pt x="39334" y="17920"/>
                </a:cubicBezTo>
                <a:cubicBezTo>
                  <a:pt x="80266" y="17920"/>
                  <a:pt x="80266" y="17920"/>
                  <a:pt x="80266" y="17920"/>
                </a:cubicBezTo>
                <a:cubicBezTo>
                  <a:pt x="84658" y="17920"/>
                  <a:pt x="86056" y="20160"/>
                  <a:pt x="86056" y="27200"/>
                </a:cubicBezTo>
                <a:cubicBezTo>
                  <a:pt x="86056" y="92800"/>
                  <a:pt x="86056" y="92800"/>
                  <a:pt x="86056" y="92800"/>
                </a:cubicBezTo>
                <a:cubicBezTo>
                  <a:pt x="86056" y="97280"/>
                  <a:pt x="84658" y="101760"/>
                  <a:pt x="80266" y="101760"/>
                </a:cubicBezTo>
                <a:close/>
                <a:moveTo>
                  <a:pt x="74675" y="36160"/>
                </a:moveTo>
                <a:lnTo>
                  <a:pt x="74675" y="36160"/>
                </a:lnTo>
                <a:cubicBezTo>
                  <a:pt x="45124" y="36160"/>
                  <a:pt x="45124" y="36160"/>
                  <a:pt x="45124" y="36160"/>
                </a:cubicBezTo>
                <a:cubicBezTo>
                  <a:pt x="45124" y="83520"/>
                  <a:pt x="45124" y="83520"/>
                  <a:pt x="45124" y="83520"/>
                </a:cubicBezTo>
                <a:cubicBezTo>
                  <a:pt x="74675" y="83520"/>
                  <a:pt x="74675" y="83520"/>
                  <a:pt x="74675" y="83520"/>
                </a:cubicBezTo>
                <a:lnTo>
                  <a:pt x="74675" y="36160"/>
                </a:lnTo>
                <a:close/>
                <a:moveTo>
                  <a:pt x="22562" y="101760"/>
                </a:moveTo>
                <a:lnTo>
                  <a:pt x="22562" y="101760"/>
                </a:lnTo>
                <a:cubicBezTo>
                  <a:pt x="19767" y="101760"/>
                  <a:pt x="16772" y="97280"/>
                  <a:pt x="16772" y="92800"/>
                </a:cubicBezTo>
                <a:cubicBezTo>
                  <a:pt x="16772" y="85760"/>
                  <a:pt x="16772" y="85760"/>
                  <a:pt x="16772" y="85760"/>
                </a:cubicBezTo>
                <a:cubicBezTo>
                  <a:pt x="16772" y="31680"/>
                  <a:pt x="16772" y="31680"/>
                  <a:pt x="16772" y="31680"/>
                </a:cubicBezTo>
                <a:cubicBezTo>
                  <a:pt x="16772" y="27200"/>
                  <a:pt x="16772" y="27200"/>
                  <a:pt x="16772" y="27200"/>
                </a:cubicBezTo>
                <a:cubicBezTo>
                  <a:pt x="16772" y="20160"/>
                  <a:pt x="19767" y="17920"/>
                  <a:pt x="22562" y="17920"/>
                </a:cubicBezTo>
                <a:cubicBezTo>
                  <a:pt x="25357" y="17920"/>
                  <a:pt x="28153" y="20160"/>
                  <a:pt x="28153" y="27200"/>
                </a:cubicBezTo>
                <a:cubicBezTo>
                  <a:pt x="28153" y="31680"/>
                  <a:pt x="28153" y="31680"/>
                  <a:pt x="28153" y="31680"/>
                </a:cubicBezTo>
                <a:cubicBezTo>
                  <a:pt x="28153" y="85760"/>
                  <a:pt x="28153" y="85760"/>
                  <a:pt x="28153" y="85760"/>
                </a:cubicBezTo>
                <a:cubicBezTo>
                  <a:pt x="28153" y="92800"/>
                  <a:pt x="28153" y="92800"/>
                  <a:pt x="28153" y="92800"/>
                </a:cubicBezTo>
                <a:cubicBezTo>
                  <a:pt x="28153" y="97280"/>
                  <a:pt x="25357" y="101760"/>
                  <a:pt x="22562" y="101760"/>
                </a:cubicBezTo>
                <a:close/>
                <a:moveTo>
                  <a:pt x="5590" y="119680"/>
                </a:moveTo>
                <a:lnTo>
                  <a:pt x="5590" y="119680"/>
                </a:lnTo>
                <a:cubicBezTo>
                  <a:pt x="2795" y="119680"/>
                  <a:pt x="0" y="115200"/>
                  <a:pt x="0" y="110720"/>
                </a:cubicBezTo>
                <a:cubicBezTo>
                  <a:pt x="0" y="104000"/>
                  <a:pt x="0" y="104000"/>
                  <a:pt x="0" y="104000"/>
                </a:cubicBezTo>
                <a:cubicBezTo>
                  <a:pt x="0" y="74560"/>
                  <a:pt x="0" y="74560"/>
                  <a:pt x="0" y="74560"/>
                </a:cubicBezTo>
                <a:cubicBezTo>
                  <a:pt x="0" y="67840"/>
                  <a:pt x="0" y="67840"/>
                  <a:pt x="0" y="67840"/>
                </a:cubicBezTo>
                <a:cubicBezTo>
                  <a:pt x="0" y="49600"/>
                  <a:pt x="0" y="49600"/>
                  <a:pt x="0" y="49600"/>
                </a:cubicBezTo>
                <a:cubicBezTo>
                  <a:pt x="0" y="45120"/>
                  <a:pt x="0" y="45120"/>
                  <a:pt x="0" y="45120"/>
                </a:cubicBezTo>
                <a:cubicBezTo>
                  <a:pt x="0" y="13440"/>
                  <a:pt x="0" y="13440"/>
                  <a:pt x="0" y="13440"/>
                </a:cubicBezTo>
                <a:cubicBezTo>
                  <a:pt x="0" y="8960"/>
                  <a:pt x="0" y="8960"/>
                  <a:pt x="0" y="8960"/>
                </a:cubicBezTo>
                <a:cubicBezTo>
                  <a:pt x="0" y="2240"/>
                  <a:pt x="2795" y="0"/>
                  <a:pt x="5590" y="0"/>
                </a:cubicBezTo>
                <a:cubicBezTo>
                  <a:pt x="8386" y="0"/>
                  <a:pt x="11181" y="2240"/>
                  <a:pt x="11181" y="8960"/>
                </a:cubicBezTo>
                <a:cubicBezTo>
                  <a:pt x="11181" y="13440"/>
                  <a:pt x="11181" y="13440"/>
                  <a:pt x="11181" y="13440"/>
                </a:cubicBezTo>
                <a:cubicBezTo>
                  <a:pt x="11181" y="45120"/>
                  <a:pt x="11181" y="45120"/>
                  <a:pt x="11181" y="45120"/>
                </a:cubicBezTo>
                <a:cubicBezTo>
                  <a:pt x="11181" y="49600"/>
                  <a:pt x="11181" y="49600"/>
                  <a:pt x="11181" y="49600"/>
                </a:cubicBezTo>
                <a:cubicBezTo>
                  <a:pt x="11181" y="67840"/>
                  <a:pt x="11181" y="67840"/>
                  <a:pt x="11181" y="67840"/>
                </a:cubicBezTo>
                <a:cubicBezTo>
                  <a:pt x="11181" y="74560"/>
                  <a:pt x="11181" y="74560"/>
                  <a:pt x="11181" y="74560"/>
                </a:cubicBezTo>
                <a:cubicBezTo>
                  <a:pt x="11181" y="104000"/>
                  <a:pt x="11181" y="104000"/>
                  <a:pt x="11181" y="104000"/>
                </a:cubicBezTo>
                <a:cubicBezTo>
                  <a:pt x="11181" y="110720"/>
                  <a:pt x="11181" y="110720"/>
                  <a:pt x="11181" y="110720"/>
                </a:cubicBezTo>
                <a:cubicBezTo>
                  <a:pt x="11181" y="115200"/>
                  <a:pt x="8386" y="119680"/>
                  <a:pt x="5590" y="11968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49" name="Shape 4949"/>
          <p:cNvSpPr/>
          <p:nvPr/>
        </p:nvSpPr>
        <p:spPr>
          <a:xfrm>
            <a:off x="4155505" y="3670558"/>
            <a:ext cx="284113" cy="125376"/>
          </a:xfrm>
          <a:custGeom>
            <a:avLst/>
            <a:gdLst/>
            <a:ahLst/>
            <a:cxnLst/>
            <a:rect l="0" t="0" r="0" b="0"/>
            <a:pathLst>
              <a:path w="120000" h="120000" extrusionOk="0">
                <a:moveTo>
                  <a:pt x="93044" y="119543"/>
                </a:moveTo>
                <a:lnTo>
                  <a:pt x="93044" y="119543"/>
                </a:lnTo>
                <a:cubicBezTo>
                  <a:pt x="25357" y="119543"/>
                  <a:pt x="25357" y="119543"/>
                  <a:pt x="25357" y="119543"/>
                </a:cubicBezTo>
                <a:cubicBezTo>
                  <a:pt x="11181" y="119543"/>
                  <a:pt x="0" y="93536"/>
                  <a:pt x="0" y="57946"/>
                </a:cubicBezTo>
                <a:cubicBezTo>
                  <a:pt x="0" y="26007"/>
                  <a:pt x="11181" y="0"/>
                  <a:pt x="25357" y="0"/>
                </a:cubicBezTo>
                <a:cubicBezTo>
                  <a:pt x="40732" y="0"/>
                  <a:pt x="52113" y="26007"/>
                  <a:pt x="52113" y="57946"/>
                </a:cubicBezTo>
                <a:cubicBezTo>
                  <a:pt x="52113" y="71178"/>
                  <a:pt x="50715" y="83954"/>
                  <a:pt x="47920" y="93536"/>
                </a:cubicBezTo>
                <a:cubicBezTo>
                  <a:pt x="71880" y="93536"/>
                  <a:pt x="71880" y="93536"/>
                  <a:pt x="71880" y="93536"/>
                </a:cubicBezTo>
                <a:cubicBezTo>
                  <a:pt x="69084" y="83954"/>
                  <a:pt x="67687" y="71178"/>
                  <a:pt x="67687" y="57946"/>
                </a:cubicBezTo>
                <a:cubicBezTo>
                  <a:pt x="67687" y="26007"/>
                  <a:pt x="78868" y="0"/>
                  <a:pt x="93044" y="0"/>
                </a:cubicBezTo>
                <a:cubicBezTo>
                  <a:pt x="108618" y="0"/>
                  <a:pt x="119800" y="26007"/>
                  <a:pt x="119800" y="57946"/>
                </a:cubicBezTo>
                <a:cubicBezTo>
                  <a:pt x="119800" y="93536"/>
                  <a:pt x="108618" y="119543"/>
                  <a:pt x="93044" y="119543"/>
                </a:cubicBezTo>
                <a:close/>
                <a:moveTo>
                  <a:pt x="40732" y="57946"/>
                </a:moveTo>
                <a:lnTo>
                  <a:pt x="40732" y="57946"/>
                </a:lnTo>
                <a:cubicBezTo>
                  <a:pt x="40732" y="38783"/>
                  <a:pt x="33743" y="26007"/>
                  <a:pt x="25357" y="26007"/>
                </a:cubicBezTo>
                <a:cubicBezTo>
                  <a:pt x="16772" y="26007"/>
                  <a:pt x="11181" y="38783"/>
                  <a:pt x="11181" y="57946"/>
                </a:cubicBezTo>
                <a:cubicBezTo>
                  <a:pt x="11181" y="77566"/>
                  <a:pt x="16772" y="93536"/>
                  <a:pt x="25357" y="93536"/>
                </a:cubicBezTo>
                <a:cubicBezTo>
                  <a:pt x="33743" y="93536"/>
                  <a:pt x="40732" y="77566"/>
                  <a:pt x="40732" y="57946"/>
                </a:cubicBezTo>
                <a:close/>
                <a:moveTo>
                  <a:pt x="93044" y="26007"/>
                </a:moveTo>
                <a:lnTo>
                  <a:pt x="93044" y="26007"/>
                </a:lnTo>
                <a:cubicBezTo>
                  <a:pt x="84658" y="26007"/>
                  <a:pt x="78868" y="38783"/>
                  <a:pt x="78868" y="57946"/>
                </a:cubicBezTo>
                <a:cubicBezTo>
                  <a:pt x="78868" y="77566"/>
                  <a:pt x="84658" y="93536"/>
                  <a:pt x="93044" y="93536"/>
                </a:cubicBezTo>
                <a:cubicBezTo>
                  <a:pt x="101430" y="93536"/>
                  <a:pt x="108618" y="77566"/>
                  <a:pt x="108618" y="57946"/>
                </a:cubicBezTo>
                <a:cubicBezTo>
                  <a:pt x="108618" y="38783"/>
                  <a:pt x="101430" y="26007"/>
                  <a:pt x="93044" y="2600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0" name="Shape 4950"/>
          <p:cNvSpPr/>
          <p:nvPr/>
        </p:nvSpPr>
        <p:spPr>
          <a:xfrm>
            <a:off x="3652042" y="3635035"/>
            <a:ext cx="288291" cy="198512"/>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1" name="Shape 4951"/>
          <p:cNvSpPr/>
          <p:nvPr/>
        </p:nvSpPr>
        <p:spPr>
          <a:xfrm>
            <a:off x="3154845" y="3593244"/>
            <a:ext cx="286201" cy="27164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2" name="Shape 4952"/>
          <p:cNvSpPr/>
          <p:nvPr/>
        </p:nvSpPr>
        <p:spPr>
          <a:xfrm>
            <a:off x="2655559" y="3603690"/>
            <a:ext cx="286203" cy="259110"/>
          </a:xfrm>
          <a:custGeom>
            <a:avLst/>
            <a:gdLst/>
            <a:ahLst/>
            <a:cxnLst/>
            <a:rect l="0" t="0" r="0" b="0"/>
            <a:pathLst>
              <a:path w="120000" h="120000" extrusionOk="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3" name="Shape 4953"/>
          <p:cNvSpPr/>
          <p:nvPr/>
        </p:nvSpPr>
        <p:spPr>
          <a:xfrm>
            <a:off x="2187609" y="3609960"/>
            <a:ext cx="221440" cy="242395"/>
          </a:xfrm>
          <a:custGeom>
            <a:avLst/>
            <a:gdLst/>
            <a:ahLst/>
            <a:cxnLst/>
            <a:rect l="0" t="0" r="0" b="0"/>
            <a:pathLst>
              <a:path w="120000" h="120000" extrusionOk="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4" name="Shape 4954"/>
          <p:cNvSpPr/>
          <p:nvPr/>
        </p:nvSpPr>
        <p:spPr>
          <a:xfrm>
            <a:off x="1690412" y="3624587"/>
            <a:ext cx="215174" cy="215231"/>
          </a:xfrm>
          <a:custGeom>
            <a:avLst/>
            <a:gdLst/>
            <a:ahLst/>
            <a:cxnLst/>
            <a:rect l="0" t="0" r="0" b="0"/>
            <a:pathLst>
              <a:path w="120000" h="120000" extrusionOk="0">
                <a:moveTo>
                  <a:pt x="119735" y="61850"/>
                </a:moveTo>
                <a:lnTo>
                  <a:pt x="119735" y="61850"/>
                </a:lnTo>
                <a:lnTo>
                  <a:pt x="119735" y="61850"/>
                </a:lnTo>
                <a:lnTo>
                  <a:pt x="119735" y="61850"/>
                </a:lnTo>
                <a:lnTo>
                  <a:pt x="119735" y="61850"/>
                </a:lnTo>
                <a:cubicBezTo>
                  <a:pt x="119735" y="61850"/>
                  <a:pt x="119735" y="61850"/>
                  <a:pt x="119735" y="63700"/>
                </a:cubicBezTo>
                <a:lnTo>
                  <a:pt x="119735" y="63700"/>
                </a:lnTo>
                <a:lnTo>
                  <a:pt x="119735" y="63700"/>
                </a:lnTo>
                <a:lnTo>
                  <a:pt x="119735" y="63700"/>
                </a:lnTo>
                <a:cubicBezTo>
                  <a:pt x="119735" y="65550"/>
                  <a:pt x="117880" y="67400"/>
                  <a:pt x="117880" y="67400"/>
                </a:cubicBezTo>
                <a:lnTo>
                  <a:pt x="117880" y="67400"/>
                </a:lnTo>
                <a:cubicBezTo>
                  <a:pt x="74966" y="117885"/>
                  <a:pt x="74966" y="117885"/>
                  <a:pt x="74966" y="117885"/>
                </a:cubicBezTo>
                <a:lnTo>
                  <a:pt x="74966" y="117885"/>
                </a:lnTo>
                <a:cubicBezTo>
                  <a:pt x="72847" y="119735"/>
                  <a:pt x="70993" y="119735"/>
                  <a:pt x="69139" y="119735"/>
                </a:cubicBezTo>
                <a:lnTo>
                  <a:pt x="69139" y="119735"/>
                </a:lnTo>
                <a:lnTo>
                  <a:pt x="69139" y="119735"/>
                </a:lnTo>
                <a:lnTo>
                  <a:pt x="69139" y="119735"/>
                </a:lnTo>
                <a:lnTo>
                  <a:pt x="67284" y="119735"/>
                </a:lnTo>
                <a:lnTo>
                  <a:pt x="67284" y="119735"/>
                </a:lnTo>
                <a:cubicBezTo>
                  <a:pt x="67284" y="119735"/>
                  <a:pt x="65430" y="119735"/>
                  <a:pt x="63576" y="117885"/>
                </a:cubicBezTo>
                <a:lnTo>
                  <a:pt x="63576" y="117885"/>
                </a:lnTo>
                <a:cubicBezTo>
                  <a:pt x="1854" y="61850"/>
                  <a:pt x="1854" y="61850"/>
                  <a:pt x="1854" y="61850"/>
                </a:cubicBezTo>
                <a:lnTo>
                  <a:pt x="1854" y="61850"/>
                </a:lnTo>
                <a:cubicBezTo>
                  <a:pt x="0" y="59735"/>
                  <a:pt x="0" y="57885"/>
                  <a:pt x="0" y="56035"/>
                </a:cubicBezTo>
                <a:lnTo>
                  <a:pt x="0" y="56035"/>
                </a:lnTo>
                <a:cubicBezTo>
                  <a:pt x="0" y="15066"/>
                  <a:pt x="0" y="15066"/>
                  <a:pt x="0" y="15066"/>
                </a:cubicBezTo>
                <a:cubicBezTo>
                  <a:pt x="0" y="7665"/>
                  <a:pt x="0" y="7665"/>
                  <a:pt x="0" y="7665"/>
                </a:cubicBezTo>
                <a:lnTo>
                  <a:pt x="0" y="7665"/>
                </a:lnTo>
                <a:lnTo>
                  <a:pt x="0" y="7665"/>
                </a:lnTo>
                <a:cubicBezTo>
                  <a:pt x="0" y="3964"/>
                  <a:pt x="1854" y="0"/>
                  <a:pt x="7417" y="0"/>
                </a:cubicBezTo>
                <a:lnTo>
                  <a:pt x="7417" y="0"/>
                </a:lnTo>
                <a:cubicBezTo>
                  <a:pt x="54304" y="0"/>
                  <a:pt x="54304" y="0"/>
                  <a:pt x="54304" y="0"/>
                </a:cubicBezTo>
                <a:lnTo>
                  <a:pt x="54304" y="0"/>
                </a:lnTo>
                <a:lnTo>
                  <a:pt x="54304" y="0"/>
                </a:lnTo>
                <a:cubicBezTo>
                  <a:pt x="56158" y="0"/>
                  <a:pt x="58013" y="2114"/>
                  <a:pt x="59867" y="3964"/>
                </a:cubicBezTo>
                <a:cubicBezTo>
                  <a:pt x="116026" y="57885"/>
                  <a:pt x="116026" y="57885"/>
                  <a:pt x="116026" y="57885"/>
                </a:cubicBezTo>
                <a:cubicBezTo>
                  <a:pt x="117880" y="57885"/>
                  <a:pt x="117880" y="59735"/>
                  <a:pt x="119735" y="61850"/>
                </a:cubicBezTo>
                <a:close/>
                <a:moveTo>
                  <a:pt x="18543" y="11365"/>
                </a:moveTo>
                <a:lnTo>
                  <a:pt x="18543" y="11365"/>
                </a:lnTo>
                <a:cubicBezTo>
                  <a:pt x="12980" y="11365"/>
                  <a:pt x="9271" y="15066"/>
                  <a:pt x="9271" y="20616"/>
                </a:cubicBezTo>
                <a:cubicBezTo>
                  <a:pt x="9271" y="26167"/>
                  <a:pt x="12980" y="29867"/>
                  <a:pt x="18543" y="29867"/>
                </a:cubicBezTo>
                <a:cubicBezTo>
                  <a:pt x="24370" y="29867"/>
                  <a:pt x="29933" y="26167"/>
                  <a:pt x="29933" y="20616"/>
                </a:cubicBezTo>
                <a:cubicBezTo>
                  <a:pt x="29933" y="15066"/>
                  <a:pt x="24370" y="11365"/>
                  <a:pt x="18543" y="113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5" name="Shape 4955"/>
          <p:cNvSpPr/>
          <p:nvPr/>
        </p:nvSpPr>
        <p:spPr>
          <a:xfrm>
            <a:off x="7155398" y="3112634"/>
            <a:ext cx="286203" cy="242395"/>
          </a:xfrm>
          <a:custGeom>
            <a:avLst/>
            <a:gdLst/>
            <a:ahLst/>
            <a:cxnLst/>
            <a:rect l="0" t="0" r="0" b="0"/>
            <a:pathLst>
              <a:path w="120000" h="120000" extrusionOk="0">
                <a:moveTo>
                  <a:pt x="95880" y="74823"/>
                </a:moveTo>
                <a:lnTo>
                  <a:pt x="95880" y="74823"/>
                </a:lnTo>
                <a:cubicBezTo>
                  <a:pt x="81727" y="74823"/>
                  <a:pt x="70365" y="63294"/>
                  <a:pt x="70365" y="46588"/>
                </a:cubicBezTo>
                <a:cubicBezTo>
                  <a:pt x="70365" y="29882"/>
                  <a:pt x="81727" y="18352"/>
                  <a:pt x="95880" y="18352"/>
                </a:cubicBezTo>
                <a:cubicBezTo>
                  <a:pt x="108438" y="18352"/>
                  <a:pt x="119800" y="29882"/>
                  <a:pt x="119800" y="46588"/>
                </a:cubicBezTo>
                <a:cubicBezTo>
                  <a:pt x="119800" y="63294"/>
                  <a:pt x="108438" y="74823"/>
                  <a:pt x="95880" y="74823"/>
                </a:cubicBezTo>
                <a:close/>
                <a:moveTo>
                  <a:pt x="107043" y="51529"/>
                </a:moveTo>
                <a:lnTo>
                  <a:pt x="107043" y="51529"/>
                </a:lnTo>
                <a:cubicBezTo>
                  <a:pt x="102857" y="46588"/>
                  <a:pt x="102857" y="46588"/>
                  <a:pt x="102857" y="46588"/>
                </a:cubicBezTo>
                <a:cubicBezTo>
                  <a:pt x="107043" y="41647"/>
                  <a:pt x="107043" y="41647"/>
                  <a:pt x="107043" y="41647"/>
                </a:cubicBezTo>
                <a:lnTo>
                  <a:pt x="107043" y="41647"/>
                </a:lnTo>
                <a:cubicBezTo>
                  <a:pt x="108438" y="41647"/>
                  <a:pt x="108438" y="40000"/>
                  <a:pt x="108438" y="38352"/>
                </a:cubicBezTo>
                <a:cubicBezTo>
                  <a:pt x="108438" y="33176"/>
                  <a:pt x="105647" y="31529"/>
                  <a:pt x="102857" y="31529"/>
                </a:cubicBezTo>
                <a:cubicBezTo>
                  <a:pt x="101461" y="31529"/>
                  <a:pt x="100066" y="31529"/>
                  <a:pt x="98671" y="33176"/>
                </a:cubicBezTo>
                <a:lnTo>
                  <a:pt x="98671" y="33176"/>
                </a:lnTo>
                <a:cubicBezTo>
                  <a:pt x="95880" y="36705"/>
                  <a:pt x="95880" y="36705"/>
                  <a:pt x="95880" y="36705"/>
                </a:cubicBezTo>
                <a:cubicBezTo>
                  <a:pt x="91495" y="33176"/>
                  <a:pt x="91495" y="33176"/>
                  <a:pt x="91495" y="33176"/>
                </a:cubicBezTo>
                <a:lnTo>
                  <a:pt x="91495" y="33176"/>
                </a:lnTo>
                <a:cubicBezTo>
                  <a:pt x="90099" y="31529"/>
                  <a:pt x="88704" y="31529"/>
                  <a:pt x="87308" y="31529"/>
                </a:cubicBezTo>
                <a:cubicBezTo>
                  <a:pt x="84518" y="31529"/>
                  <a:pt x="81727" y="33176"/>
                  <a:pt x="81727" y="38352"/>
                </a:cubicBezTo>
                <a:cubicBezTo>
                  <a:pt x="81727" y="40000"/>
                  <a:pt x="83122" y="41647"/>
                  <a:pt x="84518" y="41647"/>
                </a:cubicBezTo>
                <a:lnTo>
                  <a:pt x="84518" y="41647"/>
                </a:lnTo>
                <a:cubicBezTo>
                  <a:pt x="87308" y="46588"/>
                  <a:pt x="87308" y="46588"/>
                  <a:pt x="87308" y="46588"/>
                </a:cubicBezTo>
                <a:cubicBezTo>
                  <a:pt x="84518" y="51529"/>
                  <a:pt x="84518" y="51529"/>
                  <a:pt x="84518" y="51529"/>
                </a:cubicBezTo>
                <a:lnTo>
                  <a:pt x="84518" y="51529"/>
                </a:lnTo>
                <a:cubicBezTo>
                  <a:pt x="83122" y="51529"/>
                  <a:pt x="81727" y="53176"/>
                  <a:pt x="81727" y="54823"/>
                </a:cubicBezTo>
                <a:cubicBezTo>
                  <a:pt x="81727" y="59764"/>
                  <a:pt x="84518" y="61411"/>
                  <a:pt x="87308" y="61411"/>
                </a:cubicBezTo>
                <a:cubicBezTo>
                  <a:pt x="88704" y="61411"/>
                  <a:pt x="90099" y="61411"/>
                  <a:pt x="91495" y="59764"/>
                </a:cubicBezTo>
                <a:lnTo>
                  <a:pt x="91495" y="59764"/>
                </a:lnTo>
                <a:cubicBezTo>
                  <a:pt x="95880" y="56470"/>
                  <a:pt x="95880" y="56470"/>
                  <a:pt x="95880" y="56470"/>
                </a:cubicBezTo>
                <a:cubicBezTo>
                  <a:pt x="98671" y="59764"/>
                  <a:pt x="98671" y="59764"/>
                  <a:pt x="98671" y="59764"/>
                </a:cubicBezTo>
                <a:lnTo>
                  <a:pt x="98671" y="59764"/>
                </a:lnTo>
                <a:cubicBezTo>
                  <a:pt x="100066" y="61411"/>
                  <a:pt x="101461" y="61411"/>
                  <a:pt x="102857" y="61411"/>
                </a:cubicBezTo>
                <a:cubicBezTo>
                  <a:pt x="105647" y="61411"/>
                  <a:pt x="108438" y="59764"/>
                  <a:pt x="108438" y="54823"/>
                </a:cubicBezTo>
                <a:cubicBezTo>
                  <a:pt x="108438" y="53176"/>
                  <a:pt x="108438" y="51529"/>
                  <a:pt x="107043" y="51529"/>
                </a:cubicBezTo>
                <a:close/>
                <a:moveTo>
                  <a:pt x="71960" y="23294"/>
                </a:moveTo>
                <a:lnTo>
                  <a:pt x="71960" y="23294"/>
                </a:lnTo>
                <a:cubicBezTo>
                  <a:pt x="66179" y="9882"/>
                  <a:pt x="66179" y="9882"/>
                  <a:pt x="66179" y="9882"/>
                </a:cubicBezTo>
                <a:lnTo>
                  <a:pt x="66179" y="9882"/>
                </a:lnTo>
                <a:cubicBezTo>
                  <a:pt x="66179" y="8235"/>
                  <a:pt x="64784" y="8235"/>
                  <a:pt x="64784" y="6588"/>
                </a:cubicBezTo>
                <a:cubicBezTo>
                  <a:pt x="64784" y="3294"/>
                  <a:pt x="67574" y="0"/>
                  <a:pt x="70365" y="0"/>
                </a:cubicBezTo>
                <a:cubicBezTo>
                  <a:pt x="73355" y="0"/>
                  <a:pt x="74750" y="1647"/>
                  <a:pt x="76146" y="3294"/>
                </a:cubicBezTo>
                <a:lnTo>
                  <a:pt x="76146" y="3294"/>
                </a:lnTo>
                <a:cubicBezTo>
                  <a:pt x="81727" y="14823"/>
                  <a:pt x="81727" y="14823"/>
                  <a:pt x="81727" y="14823"/>
                </a:cubicBezTo>
                <a:cubicBezTo>
                  <a:pt x="77541" y="16705"/>
                  <a:pt x="74750" y="20000"/>
                  <a:pt x="71960"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3654" y="1647"/>
                  <a:pt x="46445" y="0"/>
                  <a:pt x="47840" y="0"/>
                </a:cubicBezTo>
                <a:cubicBezTo>
                  <a:pt x="52225" y="0"/>
                  <a:pt x="53621" y="3294"/>
                  <a:pt x="53621" y="6588"/>
                </a:cubicBezTo>
                <a:cubicBezTo>
                  <a:pt x="53621" y="8235"/>
                  <a:pt x="53621" y="8235"/>
                  <a:pt x="53621" y="9882"/>
                </a:cubicBezTo>
                <a:close/>
                <a:moveTo>
                  <a:pt x="45049" y="44941"/>
                </a:moveTo>
                <a:lnTo>
                  <a:pt x="45049" y="44941"/>
                </a:lnTo>
                <a:cubicBezTo>
                  <a:pt x="64784" y="44941"/>
                  <a:pt x="64784" y="44941"/>
                  <a:pt x="64784" y="44941"/>
                </a:cubicBezTo>
                <a:lnTo>
                  <a:pt x="64784" y="46588"/>
                </a:lnTo>
                <a:cubicBezTo>
                  <a:pt x="64784" y="58117"/>
                  <a:pt x="68970" y="68235"/>
                  <a:pt x="76146" y="74823"/>
                </a:cubicBezTo>
                <a:cubicBezTo>
                  <a:pt x="76146" y="99764"/>
                  <a:pt x="76146" y="99764"/>
                  <a:pt x="76146" y="99764"/>
                </a:cubicBezTo>
                <a:cubicBezTo>
                  <a:pt x="76146" y="103058"/>
                  <a:pt x="78936" y="106352"/>
                  <a:pt x="81727" y="106352"/>
                </a:cubicBezTo>
                <a:cubicBezTo>
                  <a:pt x="85913" y="106352"/>
                  <a:pt x="87308" y="103058"/>
                  <a:pt x="87308" y="99764"/>
                </a:cubicBezTo>
                <a:cubicBezTo>
                  <a:pt x="87308" y="81411"/>
                  <a:pt x="87308" y="81411"/>
                  <a:pt x="87308" y="81411"/>
                </a:cubicBezTo>
                <a:cubicBezTo>
                  <a:pt x="90099" y="81411"/>
                  <a:pt x="92890" y="81411"/>
                  <a:pt x="95880" y="81411"/>
                </a:cubicBezTo>
                <a:cubicBezTo>
                  <a:pt x="98671" y="81411"/>
                  <a:pt x="101461" y="81411"/>
                  <a:pt x="104252" y="79764"/>
                </a:cubicBezTo>
                <a:cubicBezTo>
                  <a:pt x="97275" y="114823"/>
                  <a:pt x="97275" y="114823"/>
                  <a:pt x="97275" y="114823"/>
                </a:cubicBezTo>
                <a:lnTo>
                  <a:pt x="97275" y="114823"/>
                </a:lnTo>
                <a:cubicBezTo>
                  <a:pt x="95880" y="118117"/>
                  <a:pt x="94485" y="119764"/>
                  <a:pt x="91495" y="119764"/>
                </a:cubicBezTo>
                <a:lnTo>
                  <a:pt x="91495" y="119764"/>
                </a:lnTo>
                <a:cubicBezTo>
                  <a:pt x="90099" y="119764"/>
                  <a:pt x="90099" y="119764"/>
                  <a:pt x="90099" y="119764"/>
                </a:cubicBezTo>
                <a:cubicBezTo>
                  <a:pt x="88704" y="119764"/>
                  <a:pt x="88704" y="119764"/>
                  <a:pt x="88704" y="119764"/>
                </a:cubicBezTo>
                <a:cubicBezTo>
                  <a:pt x="28106" y="119764"/>
                  <a:pt x="28106" y="119764"/>
                  <a:pt x="28106" y="119764"/>
                </a:cubicBezTo>
                <a:lnTo>
                  <a:pt x="28106" y="119764"/>
                </a:lnTo>
                <a:lnTo>
                  <a:pt x="28106" y="119764"/>
                </a:lnTo>
                <a:lnTo>
                  <a:pt x="28106" y="119764"/>
                </a:lnTo>
                <a:cubicBezTo>
                  <a:pt x="25315" y="119764"/>
                  <a:pt x="22524" y="118117"/>
                  <a:pt x="22524" y="114823"/>
                </a:cubicBezTo>
                <a:lnTo>
                  <a:pt x="22524" y="114823"/>
                </a:lnTo>
                <a:cubicBezTo>
                  <a:pt x="9966" y="58117"/>
                  <a:pt x="9966" y="58117"/>
                  <a:pt x="9966" y="58117"/>
                </a:cubicBezTo>
                <a:cubicBezTo>
                  <a:pt x="5581" y="58117"/>
                  <a:pt x="5581" y="58117"/>
                  <a:pt x="5581" y="58117"/>
                </a:cubicBezTo>
                <a:cubicBezTo>
                  <a:pt x="1395" y="58117"/>
                  <a:pt x="0" y="54823"/>
                  <a:pt x="0" y="51529"/>
                </a:cubicBezTo>
                <a:cubicBezTo>
                  <a:pt x="0" y="46588"/>
                  <a:pt x="1395" y="44941"/>
                  <a:pt x="5581" y="44941"/>
                </a:cubicBezTo>
                <a:cubicBezTo>
                  <a:pt x="26710" y="44941"/>
                  <a:pt x="26710" y="44941"/>
                  <a:pt x="26710" y="44941"/>
                </a:cubicBezTo>
                <a:cubicBezTo>
                  <a:pt x="45049" y="44941"/>
                  <a:pt x="45049" y="44941"/>
                  <a:pt x="45049" y="44941"/>
                </a:cubicBezTo>
                <a:close/>
                <a:moveTo>
                  <a:pt x="53621" y="99764"/>
                </a:moveTo>
                <a:lnTo>
                  <a:pt x="53621" y="99764"/>
                </a:lnTo>
                <a:cubicBezTo>
                  <a:pt x="53621" y="103058"/>
                  <a:pt x="56411" y="106352"/>
                  <a:pt x="59202" y="106352"/>
                </a:cubicBezTo>
                <a:cubicBezTo>
                  <a:pt x="63388" y="106352"/>
                  <a:pt x="64784" y="103058"/>
                  <a:pt x="64784" y="99764"/>
                </a:cubicBezTo>
                <a:cubicBezTo>
                  <a:pt x="64784" y="64941"/>
                  <a:pt x="64784" y="64941"/>
                  <a:pt x="64784" y="64941"/>
                </a:cubicBezTo>
                <a:cubicBezTo>
                  <a:pt x="64784" y="59764"/>
                  <a:pt x="63388" y="58117"/>
                  <a:pt x="59202" y="58117"/>
                </a:cubicBezTo>
                <a:cubicBezTo>
                  <a:pt x="56411" y="58117"/>
                  <a:pt x="53621" y="59764"/>
                  <a:pt x="53621" y="64941"/>
                </a:cubicBezTo>
                <a:lnTo>
                  <a:pt x="53621" y="99764"/>
                </a:lnTo>
                <a:close/>
                <a:moveTo>
                  <a:pt x="42259" y="64941"/>
                </a:moveTo>
                <a:lnTo>
                  <a:pt x="42259" y="64941"/>
                </a:lnTo>
                <a:cubicBezTo>
                  <a:pt x="42259" y="59764"/>
                  <a:pt x="40863" y="58117"/>
                  <a:pt x="36677" y="58117"/>
                </a:cubicBezTo>
                <a:cubicBezTo>
                  <a:pt x="33887" y="58117"/>
                  <a:pt x="30897" y="59764"/>
                  <a:pt x="30897" y="64941"/>
                </a:cubicBezTo>
                <a:cubicBezTo>
                  <a:pt x="30897" y="99764"/>
                  <a:pt x="30897" y="99764"/>
                  <a:pt x="30897" y="99764"/>
                </a:cubicBezTo>
                <a:cubicBezTo>
                  <a:pt x="30897" y="103058"/>
                  <a:pt x="33887" y="106352"/>
                  <a:pt x="36677" y="106352"/>
                </a:cubicBezTo>
                <a:cubicBezTo>
                  <a:pt x="40863" y="106352"/>
                  <a:pt x="42259" y="103058"/>
                  <a:pt x="42259" y="99764"/>
                </a:cubicBezTo>
                <a:lnTo>
                  <a:pt x="42259"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6" name="Shape 4956"/>
          <p:cNvSpPr/>
          <p:nvPr/>
        </p:nvSpPr>
        <p:spPr>
          <a:xfrm>
            <a:off x="6651935" y="3112634"/>
            <a:ext cx="288291" cy="242395"/>
          </a:xfrm>
          <a:custGeom>
            <a:avLst/>
            <a:gdLst/>
            <a:ahLst/>
            <a:cxnLst/>
            <a:rect l="0" t="0" r="0" b="0"/>
            <a:pathLst>
              <a:path w="120000" h="120000" extrusionOk="0">
                <a:moveTo>
                  <a:pt x="94581" y="74823"/>
                </a:moveTo>
                <a:lnTo>
                  <a:pt x="94581" y="74823"/>
                </a:lnTo>
                <a:cubicBezTo>
                  <a:pt x="82167" y="74823"/>
                  <a:pt x="70935" y="63294"/>
                  <a:pt x="70935" y="46588"/>
                </a:cubicBezTo>
                <a:cubicBezTo>
                  <a:pt x="70935" y="29882"/>
                  <a:pt x="82167" y="18352"/>
                  <a:pt x="94581" y="18352"/>
                </a:cubicBezTo>
                <a:cubicBezTo>
                  <a:pt x="108571" y="18352"/>
                  <a:pt x="119802" y="29882"/>
                  <a:pt x="119802" y="46588"/>
                </a:cubicBezTo>
                <a:cubicBezTo>
                  <a:pt x="119802" y="63294"/>
                  <a:pt x="108571" y="74823"/>
                  <a:pt x="94581" y="74823"/>
                </a:cubicBezTo>
                <a:close/>
                <a:moveTo>
                  <a:pt x="105812" y="33176"/>
                </a:moveTo>
                <a:lnTo>
                  <a:pt x="105812" y="33176"/>
                </a:lnTo>
                <a:cubicBezTo>
                  <a:pt x="104433" y="33176"/>
                  <a:pt x="103054" y="33176"/>
                  <a:pt x="103054" y="34823"/>
                </a:cubicBezTo>
                <a:cubicBezTo>
                  <a:pt x="91822" y="48235"/>
                  <a:pt x="91822" y="48235"/>
                  <a:pt x="91822" y="48235"/>
                </a:cubicBezTo>
                <a:cubicBezTo>
                  <a:pt x="87684" y="44941"/>
                  <a:pt x="87684" y="44941"/>
                  <a:pt x="87684" y="44941"/>
                </a:cubicBezTo>
                <a:cubicBezTo>
                  <a:pt x="86305" y="43294"/>
                  <a:pt x="84926" y="41647"/>
                  <a:pt x="83546" y="41647"/>
                </a:cubicBezTo>
                <a:cubicBezTo>
                  <a:pt x="80788" y="41647"/>
                  <a:pt x="78029" y="44941"/>
                  <a:pt x="78029" y="48235"/>
                </a:cubicBezTo>
                <a:cubicBezTo>
                  <a:pt x="78029" y="49882"/>
                  <a:pt x="79408" y="51529"/>
                  <a:pt x="80788" y="53176"/>
                </a:cubicBezTo>
                <a:cubicBezTo>
                  <a:pt x="87684" y="61411"/>
                  <a:pt x="87684" y="61411"/>
                  <a:pt x="87684" y="61411"/>
                </a:cubicBezTo>
                <a:cubicBezTo>
                  <a:pt x="89064" y="63294"/>
                  <a:pt x="90443" y="64941"/>
                  <a:pt x="91822" y="64941"/>
                </a:cubicBezTo>
                <a:cubicBezTo>
                  <a:pt x="93201" y="64941"/>
                  <a:pt x="94581" y="63294"/>
                  <a:pt x="94581" y="61411"/>
                </a:cubicBezTo>
                <a:cubicBezTo>
                  <a:pt x="109950" y="44941"/>
                  <a:pt x="109950" y="44941"/>
                  <a:pt x="109950" y="44941"/>
                </a:cubicBezTo>
                <a:cubicBezTo>
                  <a:pt x="111330" y="43294"/>
                  <a:pt x="111330" y="41647"/>
                  <a:pt x="111330" y="40000"/>
                </a:cubicBezTo>
                <a:cubicBezTo>
                  <a:pt x="111330" y="36705"/>
                  <a:pt x="109950" y="33176"/>
                  <a:pt x="105812" y="33176"/>
                </a:cubicBezTo>
                <a:close/>
                <a:moveTo>
                  <a:pt x="72315" y="23294"/>
                </a:moveTo>
                <a:lnTo>
                  <a:pt x="72315" y="23294"/>
                </a:lnTo>
                <a:cubicBezTo>
                  <a:pt x="66798" y="9882"/>
                  <a:pt x="66798" y="9882"/>
                  <a:pt x="66798" y="9882"/>
                </a:cubicBezTo>
                <a:lnTo>
                  <a:pt x="66798" y="9882"/>
                </a:lnTo>
                <a:cubicBezTo>
                  <a:pt x="65418" y="8235"/>
                  <a:pt x="65418" y="8235"/>
                  <a:pt x="65418" y="6588"/>
                </a:cubicBezTo>
                <a:cubicBezTo>
                  <a:pt x="65418" y="3294"/>
                  <a:pt x="68177" y="0"/>
                  <a:pt x="70935" y="0"/>
                </a:cubicBezTo>
                <a:cubicBezTo>
                  <a:pt x="73891" y="0"/>
                  <a:pt x="75270" y="1647"/>
                  <a:pt x="76650" y="3294"/>
                </a:cubicBezTo>
                <a:lnTo>
                  <a:pt x="76650" y="3294"/>
                </a:lnTo>
                <a:cubicBezTo>
                  <a:pt x="80788" y="14823"/>
                  <a:pt x="80788" y="14823"/>
                  <a:pt x="80788" y="14823"/>
                </a:cubicBezTo>
                <a:cubicBezTo>
                  <a:pt x="78029" y="16705"/>
                  <a:pt x="75270" y="20000"/>
                  <a:pt x="72315" y="23294"/>
                </a:cubicBezTo>
                <a:close/>
                <a:moveTo>
                  <a:pt x="53004" y="9882"/>
                </a:moveTo>
                <a:lnTo>
                  <a:pt x="53004" y="9882"/>
                </a:lnTo>
                <a:cubicBezTo>
                  <a:pt x="41773" y="38352"/>
                  <a:pt x="41773" y="38352"/>
                  <a:pt x="41773" y="38352"/>
                </a:cubicBezTo>
                <a:cubicBezTo>
                  <a:pt x="29162" y="38352"/>
                  <a:pt x="29162" y="38352"/>
                  <a:pt x="29162" y="38352"/>
                </a:cubicBezTo>
                <a:cubicBezTo>
                  <a:pt x="43152" y="3294"/>
                  <a:pt x="43152" y="3294"/>
                  <a:pt x="43152" y="3294"/>
                </a:cubicBezTo>
                <a:lnTo>
                  <a:pt x="43152" y="3294"/>
                </a:lnTo>
                <a:cubicBezTo>
                  <a:pt x="44532" y="1647"/>
                  <a:pt x="45911" y="0"/>
                  <a:pt x="48669" y="0"/>
                </a:cubicBezTo>
                <a:cubicBezTo>
                  <a:pt x="51625" y="0"/>
                  <a:pt x="54384" y="3294"/>
                  <a:pt x="54384" y="6588"/>
                </a:cubicBezTo>
                <a:cubicBezTo>
                  <a:pt x="54384" y="8235"/>
                  <a:pt x="54384" y="8235"/>
                  <a:pt x="53004" y="9882"/>
                </a:cubicBezTo>
                <a:close/>
                <a:moveTo>
                  <a:pt x="45911" y="44941"/>
                </a:moveTo>
                <a:lnTo>
                  <a:pt x="45911" y="44941"/>
                </a:lnTo>
                <a:cubicBezTo>
                  <a:pt x="65418" y="44941"/>
                  <a:pt x="65418" y="44941"/>
                  <a:pt x="65418" y="44941"/>
                </a:cubicBezTo>
                <a:lnTo>
                  <a:pt x="65418" y="46588"/>
                </a:lnTo>
                <a:cubicBezTo>
                  <a:pt x="65418" y="58117"/>
                  <a:pt x="69556" y="68235"/>
                  <a:pt x="76650" y="74823"/>
                </a:cubicBezTo>
                <a:cubicBezTo>
                  <a:pt x="76650" y="99764"/>
                  <a:pt x="76650" y="99764"/>
                  <a:pt x="76650" y="99764"/>
                </a:cubicBezTo>
                <a:cubicBezTo>
                  <a:pt x="76650" y="103058"/>
                  <a:pt x="79408" y="106352"/>
                  <a:pt x="82167" y="106352"/>
                </a:cubicBezTo>
                <a:cubicBezTo>
                  <a:pt x="84926" y="106352"/>
                  <a:pt x="87684" y="103058"/>
                  <a:pt x="87684" y="99764"/>
                </a:cubicBezTo>
                <a:cubicBezTo>
                  <a:pt x="87684" y="81411"/>
                  <a:pt x="87684" y="81411"/>
                  <a:pt x="87684" y="81411"/>
                </a:cubicBezTo>
                <a:cubicBezTo>
                  <a:pt x="90443" y="81411"/>
                  <a:pt x="91822" y="81411"/>
                  <a:pt x="94581" y="81411"/>
                </a:cubicBezTo>
                <a:cubicBezTo>
                  <a:pt x="98916" y="81411"/>
                  <a:pt x="101674" y="81411"/>
                  <a:pt x="104433" y="79764"/>
                </a:cubicBezTo>
                <a:cubicBezTo>
                  <a:pt x="97536" y="114823"/>
                  <a:pt x="97536" y="114823"/>
                  <a:pt x="97536" y="114823"/>
                </a:cubicBezTo>
                <a:lnTo>
                  <a:pt x="97536" y="114823"/>
                </a:lnTo>
                <a:cubicBezTo>
                  <a:pt x="96157" y="118117"/>
                  <a:pt x="94581" y="119764"/>
                  <a:pt x="91822" y="119764"/>
                </a:cubicBezTo>
                <a:lnTo>
                  <a:pt x="91822" y="119764"/>
                </a:lnTo>
                <a:cubicBezTo>
                  <a:pt x="90443" y="119764"/>
                  <a:pt x="90443" y="119764"/>
                  <a:pt x="90443" y="119764"/>
                </a:cubicBezTo>
                <a:cubicBezTo>
                  <a:pt x="89064" y="119764"/>
                  <a:pt x="89064" y="119764"/>
                  <a:pt x="89064" y="119764"/>
                </a:cubicBezTo>
                <a:cubicBezTo>
                  <a:pt x="27783" y="119764"/>
                  <a:pt x="27783" y="119764"/>
                  <a:pt x="27783" y="119764"/>
                </a:cubicBezTo>
                <a:lnTo>
                  <a:pt x="27783" y="119764"/>
                </a:lnTo>
                <a:lnTo>
                  <a:pt x="27783" y="119764"/>
                </a:lnTo>
                <a:lnTo>
                  <a:pt x="27783" y="119764"/>
                </a:lnTo>
                <a:cubicBezTo>
                  <a:pt x="25024" y="119764"/>
                  <a:pt x="23645" y="118117"/>
                  <a:pt x="22266" y="114823"/>
                </a:cubicBezTo>
                <a:lnTo>
                  <a:pt x="22266" y="114823"/>
                </a:lnTo>
                <a:cubicBezTo>
                  <a:pt x="11034" y="58117"/>
                  <a:pt x="11034" y="58117"/>
                  <a:pt x="11034" y="58117"/>
                </a:cubicBezTo>
                <a:cubicBezTo>
                  <a:pt x="5517" y="58117"/>
                  <a:pt x="5517" y="58117"/>
                  <a:pt x="5517" y="58117"/>
                </a:cubicBezTo>
                <a:cubicBezTo>
                  <a:pt x="2758" y="58117"/>
                  <a:pt x="0" y="54823"/>
                  <a:pt x="0" y="51529"/>
                </a:cubicBezTo>
                <a:cubicBezTo>
                  <a:pt x="0" y="46588"/>
                  <a:pt x="2758" y="44941"/>
                  <a:pt x="5517" y="44941"/>
                </a:cubicBezTo>
                <a:cubicBezTo>
                  <a:pt x="27783" y="44941"/>
                  <a:pt x="27783" y="44941"/>
                  <a:pt x="27783" y="44941"/>
                </a:cubicBezTo>
                <a:cubicBezTo>
                  <a:pt x="45911" y="44941"/>
                  <a:pt x="45911" y="44941"/>
                  <a:pt x="45911" y="44941"/>
                </a:cubicBezTo>
                <a:close/>
                <a:moveTo>
                  <a:pt x="54384" y="99764"/>
                </a:moveTo>
                <a:lnTo>
                  <a:pt x="54384" y="99764"/>
                </a:lnTo>
                <a:cubicBezTo>
                  <a:pt x="54384" y="103058"/>
                  <a:pt x="57142" y="106352"/>
                  <a:pt x="59901" y="106352"/>
                </a:cubicBezTo>
                <a:cubicBezTo>
                  <a:pt x="62660" y="106352"/>
                  <a:pt x="65418" y="103058"/>
                  <a:pt x="65418" y="99764"/>
                </a:cubicBezTo>
                <a:cubicBezTo>
                  <a:pt x="65418" y="64941"/>
                  <a:pt x="65418" y="64941"/>
                  <a:pt x="65418" y="64941"/>
                </a:cubicBezTo>
                <a:cubicBezTo>
                  <a:pt x="65418" y="59764"/>
                  <a:pt x="62660" y="58117"/>
                  <a:pt x="59901" y="58117"/>
                </a:cubicBezTo>
                <a:cubicBezTo>
                  <a:pt x="57142" y="58117"/>
                  <a:pt x="54384" y="59764"/>
                  <a:pt x="54384" y="64941"/>
                </a:cubicBezTo>
                <a:lnTo>
                  <a:pt x="54384" y="99764"/>
                </a:lnTo>
                <a:close/>
                <a:moveTo>
                  <a:pt x="43152" y="64941"/>
                </a:moveTo>
                <a:lnTo>
                  <a:pt x="43152" y="64941"/>
                </a:lnTo>
                <a:cubicBezTo>
                  <a:pt x="43152" y="59764"/>
                  <a:pt x="40394" y="58117"/>
                  <a:pt x="37635" y="58117"/>
                </a:cubicBezTo>
                <a:cubicBezTo>
                  <a:pt x="34876" y="58117"/>
                  <a:pt x="31921" y="59764"/>
                  <a:pt x="31921" y="64941"/>
                </a:cubicBezTo>
                <a:cubicBezTo>
                  <a:pt x="31921" y="99764"/>
                  <a:pt x="31921" y="99764"/>
                  <a:pt x="31921" y="99764"/>
                </a:cubicBezTo>
                <a:cubicBezTo>
                  <a:pt x="31921" y="103058"/>
                  <a:pt x="34876" y="106352"/>
                  <a:pt x="37635" y="106352"/>
                </a:cubicBezTo>
                <a:cubicBezTo>
                  <a:pt x="40394" y="106352"/>
                  <a:pt x="43152" y="103058"/>
                  <a:pt x="43152" y="99764"/>
                </a:cubicBezTo>
                <a:lnTo>
                  <a:pt x="43152"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7" name="Shape 4957"/>
          <p:cNvSpPr/>
          <p:nvPr/>
        </p:nvSpPr>
        <p:spPr>
          <a:xfrm>
            <a:off x="6154737" y="3112634"/>
            <a:ext cx="286201" cy="242395"/>
          </a:xfrm>
          <a:custGeom>
            <a:avLst/>
            <a:gdLst/>
            <a:ahLst/>
            <a:cxnLst/>
            <a:rect l="0" t="0" r="0" b="0"/>
            <a:pathLst>
              <a:path w="120000" h="120000" extrusionOk="0">
                <a:moveTo>
                  <a:pt x="95681" y="74823"/>
                </a:moveTo>
                <a:lnTo>
                  <a:pt x="95681" y="74823"/>
                </a:lnTo>
                <a:cubicBezTo>
                  <a:pt x="81727" y="74823"/>
                  <a:pt x="71760" y="63294"/>
                  <a:pt x="71760" y="46588"/>
                </a:cubicBezTo>
                <a:cubicBezTo>
                  <a:pt x="71760" y="29882"/>
                  <a:pt x="81727" y="18352"/>
                  <a:pt x="95681" y="18352"/>
                </a:cubicBezTo>
                <a:cubicBezTo>
                  <a:pt x="109833" y="18352"/>
                  <a:pt x="119800" y="29882"/>
                  <a:pt x="119800" y="46588"/>
                </a:cubicBezTo>
                <a:cubicBezTo>
                  <a:pt x="119800" y="63294"/>
                  <a:pt x="109833" y="74823"/>
                  <a:pt x="95681" y="74823"/>
                </a:cubicBezTo>
                <a:close/>
                <a:moveTo>
                  <a:pt x="107043" y="40000"/>
                </a:moveTo>
                <a:lnTo>
                  <a:pt x="107043" y="40000"/>
                </a:lnTo>
                <a:cubicBezTo>
                  <a:pt x="84518" y="40000"/>
                  <a:pt x="84518" y="40000"/>
                  <a:pt x="84518" y="40000"/>
                </a:cubicBezTo>
                <a:cubicBezTo>
                  <a:pt x="81727" y="40000"/>
                  <a:pt x="78936" y="43294"/>
                  <a:pt x="78936" y="46588"/>
                </a:cubicBezTo>
                <a:cubicBezTo>
                  <a:pt x="78936" y="49882"/>
                  <a:pt x="81727" y="53176"/>
                  <a:pt x="84518" y="53176"/>
                </a:cubicBezTo>
                <a:cubicBezTo>
                  <a:pt x="107043" y="53176"/>
                  <a:pt x="107043" y="53176"/>
                  <a:pt x="107043" y="53176"/>
                </a:cubicBezTo>
                <a:cubicBezTo>
                  <a:pt x="109833" y="53176"/>
                  <a:pt x="112624" y="49882"/>
                  <a:pt x="112624" y="46588"/>
                </a:cubicBezTo>
                <a:cubicBezTo>
                  <a:pt x="112624" y="43294"/>
                  <a:pt x="109833" y="40000"/>
                  <a:pt x="107043" y="40000"/>
                </a:cubicBezTo>
                <a:close/>
                <a:moveTo>
                  <a:pt x="73156" y="23294"/>
                </a:moveTo>
                <a:lnTo>
                  <a:pt x="73156" y="23294"/>
                </a:lnTo>
                <a:cubicBezTo>
                  <a:pt x="66179" y="9882"/>
                  <a:pt x="66179" y="9882"/>
                  <a:pt x="66179" y="9882"/>
                </a:cubicBezTo>
                <a:lnTo>
                  <a:pt x="66179" y="9882"/>
                </a:lnTo>
                <a:cubicBezTo>
                  <a:pt x="66179" y="8235"/>
                  <a:pt x="66179" y="8235"/>
                  <a:pt x="66179" y="6588"/>
                </a:cubicBezTo>
                <a:cubicBezTo>
                  <a:pt x="66179" y="3294"/>
                  <a:pt x="67574" y="0"/>
                  <a:pt x="71760" y="0"/>
                </a:cubicBezTo>
                <a:cubicBezTo>
                  <a:pt x="73156" y="0"/>
                  <a:pt x="76146" y="1647"/>
                  <a:pt x="76146" y="3294"/>
                </a:cubicBezTo>
                <a:lnTo>
                  <a:pt x="76146" y="3294"/>
                </a:lnTo>
                <a:cubicBezTo>
                  <a:pt x="81727" y="14823"/>
                  <a:pt x="81727" y="14823"/>
                  <a:pt x="81727" y="14823"/>
                </a:cubicBezTo>
                <a:cubicBezTo>
                  <a:pt x="78936" y="16705"/>
                  <a:pt x="74551" y="20000"/>
                  <a:pt x="73156"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5049" y="1647"/>
                  <a:pt x="46445" y="0"/>
                  <a:pt x="49235" y="0"/>
                </a:cubicBezTo>
                <a:cubicBezTo>
                  <a:pt x="52026" y="0"/>
                  <a:pt x="55016" y="3294"/>
                  <a:pt x="55016" y="6588"/>
                </a:cubicBezTo>
                <a:cubicBezTo>
                  <a:pt x="55016" y="8235"/>
                  <a:pt x="53621" y="8235"/>
                  <a:pt x="53621" y="9882"/>
                </a:cubicBezTo>
                <a:close/>
                <a:moveTo>
                  <a:pt x="46445" y="44941"/>
                </a:moveTo>
                <a:lnTo>
                  <a:pt x="46445" y="44941"/>
                </a:lnTo>
                <a:cubicBezTo>
                  <a:pt x="66179" y="44941"/>
                  <a:pt x="66179" y="44941"/>
                  <a:pt x="66179" y="44941"/>
                </a:cubicBezTo>
                <a:lnTo>
                  <a:pt x="66179" y="46588"/>
                </a:lnTo>
                <a:cubicBezTo>
                  <a:pt x="66179" y="58117"/>
                  <a:pt x="70365" y="68235"/>
                  <a:pt x="77541" y="74823"/>
                </a:cubicBezTo>
                <a:cubicBezTo>
                  <a:pt x="77541" y="99764"/>
                  <a:pt x="77541" y="99764"/>
                  <a:pt x="77541" y="99764"/>
                </a:cubicBezTo>
                <a:cubicBezTo>
                  <a:pt x="77541" y="103058"/>
                  <a:pt x="78936" y="106352"/>
                  <a:pt x="83122" y="106352"/>
                </a:cubicBezTo>
                <a:cubicBezTo>
                  <a:pt x="85913" y="106352"/>
                  <a:pt x="88704" y="103058"/>
                  <a:pt x="88704" y="99764"/>
                </a:cubicBezTo>
                <a:cubicBezTo>
                  <a:pt x="88704" y="81411"/>
                  <a:pt x="88704" y="81411"/>
                  <a:pt x="88704" y="81411"/>
                </a:cubicBezTo>
                <a:cubicBezTo>
                  <a:pt x="90099" y="81411"/>
                  <a:pt x="92890" y="81411"/>
                  <a:pt x="95681" y="81411"/>
                </a:cubicBezTo>
                <a:cubicBezTo>
                  <a:pt x="98671" y="81411"/>
                  <a:pt x="101461" y="81411"/>
                  <a:pt x="104252" y="79764"/>
                </a:cubicBezTo>
                <a:cubicBezTo>
                  <a:pt x="97076" y="114823"/>
                  <a:pt x="97076" y="114823"/>
                  <a:pt x="97076" y="114823"/>
                </a:cubicBezTo>
                <a:lnTo>
                  <a:pt x="97076" y="114823"/>
                </a:lnTo>
                <a:cubicBezTo>
                  <a:pt x="97076" y="118117"/>
                  <a:pt x="94285" y="119764"/>
                  <a:pt x="91495" y="119764"/>
                </a:cubicBezTo>
                <a:lnTo>
                  <a:pt x="91495" y="119764"/>
                </a:lnTo>
                <a:lnTo>
                  <a:pt x="91495" y="119764"/>
                </a:lnTo>
                <a:cubicBezTo>
                  <a:pt x="90099" y="119764"/>
                  <a:pt x="90099" y="119764"/>
                  <a:pt x="90099" y="119764"/>
                </a:cubicBezTo>
                <a:cubicBezTo>
                  <a:pt x="28106" y="119764"/>
                  <a:pt x="28106" y="119764"/>
                  <a:pt x="28106" y="119764"/>
                </a:cubicBezTo>
                <a:lnTo>
                  <a:pt x="28106" y="119764"/>
                </a:lnTo>
                <a:lnTo>
                  <a:pt x="28106" y="119764"/>
                </a:lnTo>
                <a:lnTo>
                  <a:pt x="28106" y="119764"/>
                </a:lnTo>
                <a:cubicBezTo>
                  <a:pt x="25315" y="119764"/>
                  <a:pt x="23920" y="118117"/>
                  <a:pt x="22524" y="114823"/>
                </a:cubicBezTo>
                <a:lnTo>
                  <a:pt x="22524" y="114823"/>
                </a:lnTo>
                <a:cubicBezTo>
                  <a:pt x="11162" y="58117"/>
                  <a:pt x="11162" y="58117"/>
                  <a:pt x="11162" y="58117"/>
                </a:cubicBezTo>
                <a:cubicBezTo>
                  <a:pt x="5581" y="58117"/>
                  <a:pt x="5581" y="58117"/>
                  <a:pt x="5581" y="58117"/>
                </a:cubicBezTo>
                <a:cubicBezTo>
                  <a:pt x="2790" y="58117"/>
                  <a:pt x="0" y="54823"/>
                  <a:pt x="0" y="51529"/>
                </a:cubicBezTo>
                <a:cubicBezTo>
                  <a:pt x="0" y="46588"/>
                  <a:pt x="2790" y="44941"/>
                  <a:pt x="5581" y="44941"/>
                </a:cubicBezTo>
                <a:cubicBezTo>
                  <a:pt x="26710" y="44941"/>
                  <a:pt x="26710" y="44941"/>
                  <a:pt x="26710" y="44941"/>
                </a:cubicBezTo>
                <a:cubicBezTo>
                  <a:pt x="46445" y="44941"/>
                  <a:pt x="46445" y="44941"/>
                  <a:pt x="46445" y="44941"/>
                </a:cubicBezTo>
                <a:close/>
                <a:moveTo>
                  <a:pt x="55016" y="99764"/>
                </a:moveTo>
                <a:lnTo>
                  <a:pt x="55016" y="99764"/>
                </a:lnTo>
                <a:cubicBezTo>
                  <a:pt x="55016" y="103058"/>
                  <a:pt x="56411" y="106352"/>
                  <a:pt x="60598" y="106352"/>
                </a:cubicBezTo>
                <a:cubicBezTo>
                  <a:pt x="63388" y="106352"/>
                  <a:pt x="66179" y="103058"/>
                  <a:pt x="66179" y="99764"/>
                </a:cubicBezTo>
                <a:cubicBezTo>
                  <a:pt x="66179" y="64941"/>
                  <a:pt x="66179" y="64941"/>
                  <a:pt x="66179" y="64941"/>
                </a:cubicBezTo>
                <a:cubicBezTo>
                  <a:pt x="66179" y="59764"/>
                  <a:pt x="63388" y="58117"/>
                  <a:pt x="60598" y="58117"/>
                </a:cubicBezTo>
                <a:cubicBezTo>
                  <a:pt x="56411" y="58117"/>
                  <a:pt x="55016" y="59764"/>
                  <a:pt x="55016" y="64941"/>
                </a:cubicBezTo>
                <a:lnTo>
                  <a:pt x="55016" y="99764"/>
                </a:lnTo>
                <a:close/>
                <a:moveTo>
                  <a:pt x="43654" y="64941"/>
                </a:moveTo>
                <a:lnTo>
                  <a:pt x="43654" y="64941"/>
                </a:lnTo>
                <a:cubicBezTo>
                  <a:pt x="43654" y="59764"/>
                  <a:pt x="40863" y="58117"/>
                  <a:pt x="38073" y="58117"/>
                </a:cubicBezTo>
                <a:cubicBezTo>
                  <a:pt x="33687" y="58117"/>
                  <a:pt x="32292" y="59764"/>
                  <a:pt x="32292" y="64941"/>
                </a:cubicBezTo>
                <a:cubicBezTo>
                  <a:pt x="32292" y="99764"/>
                  <a:pt x="32292" y="99764"/>
                  <a:pt x="32292" y="99764"/>
                </a:cubicBezTo>
                <a:cubicBezTo>
                  <a:pt x="32292" y="103058"/>
                  <a:pt x="33687" y="106352"/>
                  <a:pt x="38073" y="106352"/>
                </a:cubicBezTo>
                <a:cubicBezTo>
                  <a:pt x="40863" y="106352"/>
                  <a:pt x="43654" y="103058"/>
                  <a:pt x="43654" y="99764"/>
                </a:cubicBezTo>
                <a:lnTo>
                  <a:pt x="43654"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8" name="Shape 4958"/>
          <p:cNvSpPr/>
          <p:nvPr/>
        </p:nvSpPr>
        <p:spPr>
          <a:xfrm>
            <a:off x="5655452" y="3112634"/>
            <a:ext cx="284113" cy="242395"/>
          </a:xfrm>
          <a:custGeom>
            <a:avLst/>
            <a:gdLst/>
            <a:ahLst/>
            <a:cxnLst/>
            <a:rect l="0" t="0" r="0" b="0"/>
            <a:pathLst>
              <a:path w="120000" h="120000" extrusionOk="0">
                <a:moveTo>
                  <a:pt x="95840" y="74823"/>
                </a:moveTo>
                <a:lnTo>
                  <a:pt x="95840" y="74823"/>
                </a:lnTo>
                <a:cubicBezTo>
                  <a:pt x="81863" y="74823"/>
                  <a:pt x="70482" y="63294"/>
                  <a:pt x="70482" y="46588"/>
                </a:cubicBezTo>
                <a:cubicBezTo>
                  <a:pt x="70482" y="29882"/>
                  <a:pt x="81863" y="18352"/>
                  <a:pt x="95840" y="18352"/>
                </a:cubicBezTo>
                <a:cubicBezTo>
                  <a:pt x="108618" y="18352"/>
                  <a:pt x="119800" y="29882"/>
                  <a:pt x="119800" y="46588"/>
                </a:cubicBezTo>
                <a:cubicBezTo>
                  <a:pt x="119800" y="63294"/>
                  <a:pt x="108618" y="74823"/>
                  <a:pt x="95840" y="74823"/>
                </a:cubicBezTo>
                <a:close/>
                <a:moveTo>
                  <a:pt x="107221" y="40000"/>
                </a:moveTo>
                <a:lnTo>
                  <a:pt x="107221" y="40000"/>
                </a:lnTo>
                <a:cubicBezTo>
                  <a:pt x="101630" y="40000"/>
                  <a:pt x="101630" y="40000"/>
                  <a:pt x="101630" y="40000"/>
                </a:cubicBezTo>
                <a:cubicBezTo>
                  <a:pt x="101630" y="33176"/>
                  <a:pt x="101630" y="33176"/>
                  <a:pt x="101630" y="33176"/>
                </a:cubicBezTo>
                <a:cubicBezTo>
                  <a:pt x="101630" y="29882"/>
                  <a:pt x="98635" y="26588"/>
                  <a:pt x="95840" y="26588"/>
                </a:cubicBezTo>
                <a:cubicBezTo>
                  <a:pt x="91647" y="26588"/>
                  <a:pt x="90249" y="29882"/>
                  <a:pt x="90249" y="33176"/>
                </a:cubicBezTo>
                <a:cubicBezTo>
                  <a:pt x="90249" y="40000"/>
                  <a:pt x="90249" y="40000"/>
                  <a:pt x="90249" y="40000"/>
                </a:cubicBezTo>
                <a:cubicBezTo>
                  <a:pt x="84658" y="40000"/>
                  <a:pt x="84658" y="40000"/>
                  <a:pt x="84658" y="40000"/>
                </a:cubicBezTo>
                <a:cubicBezTo>
                  <a:pt x="80465" y="40000"/>
                  <a:pt x="79068" y="43294"/>
                  <a:pt x="79068" y="46588"/>
                </a:cubicBezTo>
                <a:cubicBezTo>
                  <a:pt x="79068" y="49882"/>
                  <a:pt x="80465" y="53176"/>
                  <a:pt x="84658" y="53176"/>
                </a:cubicBezTo>
                <a:cubicBezTo>
                  <a:pt x="90249" y="53176"/>
                  <a:pt x="90249" y="53176"/>
                  <a:pt x="90249" y="53176"/>
                </a:cubicBezTo>
                <a:cubicBezTo>
                  <a:pt x="90249" y="59764"/>
                  <a:pt x="90249" y="59764"/>
                  <a:pt x="90249" y="59764"/>
                </a:cubicBezTo>
                <a:cubicBezTo>
                  <a:pt x="90249" y="63294"/>
                  <a:pt x="91647" y="66588"/>
                  <a:pt x="95840" y="66588"/>
                </a:cubicBezTo>
                <a:cubicBezTo>
                  <a:pt x="98635" y="66588"/>
                  <a:pt x="101630" y="63294"/>
                  <a:pt x="101630" y="59764"/>
                </a:cubicBezTo>
                <a:cubicBezTo>
                  <a:pt x="101630" y="53176"/>
                  <a:pt x="101630" y="53176"/>
                  <a:pt x="101630" y="53176"/>
                </a:cubicBezTo>
                <a:cubicBezTo>
                  <a:pt x="107221" y="53176"/>
                  <a:pt x="107221" y="53176"/>
                  <a:pt x="107221" y="53176"/>
                </a:cubicBezTo>
                <a:cubicBezTo>
                  <a:pt x="110016" y="53176"/>
                  <a:pt x="112811" y="49882"/>
                  <a:pt x="112811" y="46588"/>
                </a:cubicBezTo>
                <a:cubicBezTo>
                  <a:pt x="112811" y="43294"/>
                  <a:pt x="110016" y="40000"/>
                  <a:pt x="107221" y="40000"/>
                </a:cubicBezTo>
                <a:close/>
                <a:moveTo>
                  <a:pt x="71880" y="23294"/>
                </a:moveTo>
                <a:lnTo>
                  <a:pt x="71880" y="23294"/>
                </a:lnTo>
                <a:cubicBezTo>
                  <a:pt x="66289" y="9882"/>
                  <a:pt x="66289" y="9882"/>
                  <a:pt x="66289" y="9882"/>
                </a:cubicBezTo>
                <a:lnTo>
                  <a:pt x="66289" y="9882"/>
                </a:lnTo>
                <a:cubicBezTo>
                  <a:pt x="66289" y="8235"/>
                  <a:pt x="64891" y="8235"/>
                  <a:pt x="64891" y="6588"/>
                </a:cubicBezTo>
                <a:cubicBezTo>
                  <a:pt x="64891" y="3294"/>
                  <a:pt x="67687" y="0"/>
                  <a:pt x="70482" y="0"/>
                </a:cubicBezTo>
                <a:cubicBezTo>
                  <a:pt x="73277" y="0"/>
                  <a:pt x="74675" y="1647"/>
                  <a:pt x="76073" y="3294"/>
                </a:cubicBezTo>
                <a:lnTo>
                  <a:pt x="76073" y="3294"/>
                </a:lnTo>
                <a:cubicBezTo>
                  <a:pt x="81863" y="14823"/>
                  <a:pt x="81863" y="14823"/>
                  <a:pt x="81863" y="14823"/>
                </a:cubicBezTo>
                <a:cubicBezTo>
                  <a:pt x="77670" y="16705"/>
                  <a:pt x="74675" y="20000"/>
                  <a:pt x="71880" y="23294"/>
                </a:cubicBezTo>
                <a:close/>
                <a:moveTo>
                  <a:pt x="53510" y="9882"/>
                </a:moveTo>
                <a:lnTo>
                  <a:pt x="53510" y="9882"/>
                </a:lnTo>
                <a:cubicBezTo>
                  <a:pt x="40931" y="38352"/>
                  <a:pt x="40931" y="38352"/>
                  <a:pt x="40931" y="38352"/>
                </a:cubicBezTo>
                <a:cubicBezTo>
                  <a:pt x="28153" y="38352"/>
                  <a:pt x="28153" y="38352"/>
                  <a:pt x="28153" y="38352"/>
                </a:cubicBezTo>
                <a:cubicBezTo>
                  <a:pt x="43727" y="3294"/>
                  <a:pt x="43727" y="3294"/>
                  <a:pt x="43727" y="3294"/>
                </a:cubicBezTo>
                <a:lnTo>
                  <a:pt x="43727" y="3294"/>
                </a:lnTo>
                <a:cubicBezTo>
                  <a:pt x="43727" y="1647"/>
                  <a:pt x="46522" y="0"/>
                  <a:pt x="47920" y="0"/>
                </a:cubicBezTo>
                <a:cubicBezTo>
                  <a:pt x="52113" y="0"/>
                  <a:pt x="53510" y="3294"/>
                  <a:pt x="53510" y="6588"/>
                </a:cubicBezTo>
                <a:cubicBezTo>
                  <a:pt x="53510" y="8235"/>
                  <a:pt x="53510" y="8235"/>
                  <a:pt x="53510" y="9882"/>
                </a:cubicBezTo>
                <a:close/>
                <a:moveTo>
                  <a:pt x="45124" y="44941"/>
                </a:moveTo>
                <a:lnTo>
                  <a:pt x="45124" y="44941"/>
                </a:lnTo>
                <a:cubicBezTo>
                  <a:pt x="64891" y="44941"/>
                  <a:pt x="64891" y="44941"/>
                  <a:pt x="64891" y="44941"/>
                </a:cubicBezTo>
                <a:lnTo>
                  <a:pt x="64891" y="46588"/>
                </a:lnTo>
                <a:cubicBezTo>
                  <a:pt x="64891" y="58117"/>
                  <a:pt x="69084" y="68235"/>
                  <a:pt x="76073" y="74823"/>
                </a:cubicBezTo>
                <a:cubicBezTo>
                  <a:pt x="76073" y="99764"/>
                  <a:pt x="76073" y="99764"/>
                  <a:pt x="76073" y="99764"/>
                </a:cubicBezTo>
                <a:cubicBezTo>
                  <a:pt x="76073" y="103058"/>
                  <a:pt x="79068" y="106352"/>
                  <a:pt x="81863" y="106352"/>
                </a:cubicBezTo>
                <a:cubicBezTo>
                  <a:pt x="86056" y="106352"/>
                  <a:pt x="87454" y="103058"/>
                  <a:pt x="87454" y="99764"/>
                </a:cubicBezTo>
                <a:cubicBezTo>
                  <a:pt x="87454" y="81411"/>
                  <a:pt x="87454" y="81411"/>
                  <a:pt x="87454" y="81411"/>
                </a:cubicBezTo>
                <a:cubicBezTo>
                  <a:pt x="90249" y="81411"/>
                  <a:pt x="93044" y="81411"/>
                  <a:pt x="95840" y="81411"/>
                </a:cubicBezTo>
                <a:cubicBezTo>
                  <a:pt x="98635" y="81411"/>
                  <a:pt x="101630" y="81411"/>
                  <a:pt x="104425" y="79764"/>
                </a:cubicBezTo>
                <a:cubicBezTo>
                  <a:pt x="97237" y="114823"/>
                  <a:pt x="97237" y="114823"/>
                  <a:pt x="97237" y="114823"/>
                </a:cubicBezTo>
                <a:lnTo>
                  <a:pt x="97237" y="114823"/>
                </a:lnTo>
                <a:cubicBezTo>
                  <a:pt x="95840" y="118117"/>
                  <a:pt x="94442" y="119764"/>
                  <a:pt x="91647" y="119764"/>
                </a:cubicBezTo>
                <a:lnTo>
                  <a:pt x="91647" y="119764"/>
                </a:lnTo>
                <a:cubicBezTo>
                  <a:pt x="90249" y="119764"/>
                  <a:pt x="90249" y="119764"/>
                  <a:pt x="90249" y="119764"/>
                </a:cubicBezTo>
                <a:cubicBezTo>
                  <a:pt x="88851" y="119764"/>
                  <a:pt x="88851" y="119764"/>
                  <a:pt x="88851" y="119764"/>
                </a:cubicBezTo>
                <a:cubicBezTo>
                  <a:pt x="28153" y="119764"/>
                  <a:pt x="28153" y="119764"/>
                  <a:pt x="28153" y="119764"/>
                </a:cubicBezTo>
                <a:lnTo>
                  <a:pt x="28153" y="119764"/>
                </a:lnTo>
                <a:lnTo>
                  <a:pt x="28153" y="119764"/>
                </a:lnTo>
                <a:lnTo>
                  <a:pt x="28153" y="119764"/>
                </a:lnTo>
                <a:cubicBezTo>
                  <a:pt x="25357" y="119764"/>
                  <a:pt x="22562" y="118117"/>
                  <a:pt x="22562" y="114823"/>
                </a:cubicBezTo>
                <a:lnTo>
                  <a:pt x="22562" y="114823"/>
                </a:lnTo>
                <a:cubicBezTo>
                  <a:pt x="9783" y="58117"/>
                  <a:pt x="9783" y="58117"/>
                  <a:pt x="9783" y="58117"/>
                </a:cubicBezTo>
                <a:cubicBezTo>
                  <a:pt x="5590" y="58117"/>
                  <a:pt x="5590" y="58117"/>
                  <a:pt x="5590" y="58117"/>
                </a:cubicBezTo>
                <a:cubicBezTo>
                  <a:pt x="1397" y="58117"/>
                  <a:pt x="0" y="54823"/>
                  <a:pt x="0" y="51529"/>
                </a:cubicBezTo>
                <a:cubicBezTo>
                  <a:pt x="0" y="46588"/>
                  <a:pt x="1397" y="44941"/>
                  <a:pt x="5590" y="44941"/>
                </a:cubicBezTo>
                <a:cubicBezTo>
                  <a:pt x="26755" y="44941"/>
                  <a:pt x="26755" y="44941"/>
                  <a:pt x="26755" y="44941"/>
                </a:cubicBezTo>
                <a:cubicBezTo>
                  <a:pt x="45124" y="44941"/>
                  <a:pt x="45124" y="44941"/>
                  <a:pt x="45124" y="44941"/>
                </a:cubicBezTo>
                <a:close/>
                <a:moveTo>
                  <a:pt x="53510" y="99764"/>
                </a:moveTo>
                <a:lnTo>
                  <a:pt x="53510" y="99764"/>
                </a:lnTo>
                <a:cubicBezTo>
                  <a:pt x="53510" y="103058"/>
                  <a:pt x="56505" y="106352"/>
                  <a:pt x="59301" y="106352"/>
                </a:cubicBezTo>
                <a:cubicBezTo>
                  <a:pt x="63494" y="106352"/>
                  <a:pt x="64891" y="103058"/>
                  <a:pt x="64891" y="99764"/>
                </a:cubicBezTo>
                <a:cubicBezTo>
                  <a:pt x="64891" y="64941"/>
                  <a:pt x="64891" y="64941"/>
                  <a:pt x="64891" y="64941"/>
                </a:cubicBezTo>
                <a:cubicBezTo>
                  <a:pt x="64891" y="59764"/>
                  <a:pt x="63494" y="58117"/>
                  <a:pt x="59301" y="58117"/>
                </a:cubicBezTo>
                <a:cubicBezTo>
                  <a:pt x="56505" y="58117"/>
                  <a:pt x="53510" y="59764"/>
                  <a:pt x="53510" y="64941"/>
                </a:cubicBezTo>
                <a:lnTo>
                  <a:pt x="53510" y="99764"/>
                </a:lnTo>
                <a:close/>
                <a:moveTo>
                  <a:pt x="42329" y="64941"/>
                </a:moveTo>
                <a:lnTo>
                  <a:pt x="42329" y="64941"/>
                </a:lnTo>
                <a:cubicBezTo>
                  <a:pt x="42329" y="59764"/>
                  <a:pt x="40931" y="58117"/>
                  <a:pt x="36539" y="58117"/>
                </a:cubicBezTo>
                <a:cubicBezTo>
                  <a:pt x="33743" y="58117"/>
                  <a:pt x="30948" y="59764"/>
                  <a:pt x="30948" y="64941"/>
                </a:cubicBezTo>
                <a:cubicBezTo>
                  <a:pt x="30948" y="99764"/>
                  <a:pt x="30948" y="99764"/>
                  <a:pt x="30948" y="99764"/>
                </a:cubicBezTo>
                <a:cubicBezTo>
                  <a:pt x="30948" y="103058"/>
                  <a:pt x="33743" y="106352"/>
                  <a:pt x="36539" y="106352"/>
                </a:cubicBezTo>
                <a:cubicBezTo>
                  <a:pt x="40931" y="106352"/>
                  <a:pt x="42329" y="103058"/>
                  <a:pt x="42329" y="99764"/>
                </a:cubicBezTo>
                <a:lnTo>
                  <a:pt x="42329"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59" name="Shape 4959"/>
          <p:cNvSpPr/>
          <p:nvPr/>
        </p:nvSpPr>
        <p:spPr>
          <a:xfrm>
            <a:off x="5151989" y="3112634"/>
            <a:ext cx="288291" cy="242395"/>
          </a:xfrm>
          <a:custGeom>
            <a:avLst/>
            <a:gdLst/>
            <a:ahLst/>
            <a:cxnLst/>
            <a:rect l="0" t="0" r="0" b="0"/>
            <a:pathLst>
              <a:path w="120000" h="120000" extrusionOk="0">
                <a:moveTo>
                  <a:pt x="119802" y="49882"/>
                </a:moveTo>
                <a:lnTo>
                  <a:pt x="119802" y="49882"/>
                </a:lnTo>
                <a:lnTo>
                  <a:pt x="119802" y="49882"/>
                </a:lnTo>
                <a:lnTo>
                  <a:pt x="119802" y="51529"/>
                </a:lnTo>
                <a:lnTo>
                  <a:pt x="119802" y="51529"/>
                </a:lnTo>
                <a:lnTo>
                  <a:pt x="119802" y="51529"/>
                </a:lnTo>
                <a:lnTo>
                  <a:pt x="119802" y="51529"/>
                </a:lnTo>
                <a:cubicBezTo>
                  <a:pt x="119802" y="54823"/>
                  <a:pt x="117039" y="58117"/>
                  <a:pt x="114276" y="58117"/>
                </a:cubicBezTo>
                <a:cubicBezTo>
                  <a:pt x="108750" y="58117"/>
                  <a:pt x="108750" y="58117"/>
                  <a:pt x="108750" y="58117"/>
                </a:cubicBezTo>
                <a:cubicBezTo>
                  <a:pt x="97500" y="114823"/>
                  <a:pt x="97500" y="114823"/>
                  <a:pt x="97500" y="114823"/>
                </a:cubicBezTo>
                <a:lnTo>
                  <a:pt x="97500" y="114823"/>
                </a:lnTo>
                <a:cubicBezTo>
                  <a:pt x="96118" y="118117"/>
                  <a:pt x="94736" y="119764"/>
                  <a:pt x="91973" y="119764"/>
                </a:cubicBezTo>
                <a:lnTo>
                  <a:pt x="91973" y="119764"/>
                </a:lnTo>
                <a:lnTo>
                  <a:pt x="91973" y="119764"/>
                </a:lnTo>
                <a:cubicBezTo>
                  <a:pt x="90592" y="119764"/>
                  <a:pt x="90592" y="119764"/>
                  <a:pt x="90592" y="119764"/>
                </a:cubicBezTo>
                <a:cubicBezTo>
                  <a:pt x="89210" y="119764"/>
                  <a:pt x="89210" y="119764"/>
                  <a:pt x="89210" y="119764"/>
                </a:cubicBezTo>
                <a:cubicBezTo>
                  <a:pt x="27828" y="119764"/>
                  <a:pt x="27828" y="119764"/>
                  <a:pt x="27828" y="119764"/>
                </a:cubicBezTo>
                <a:lnTo>
                  <a:pt x="27828" y="119764"/>
                </a:lnTo>
                <a:lnTo>
                  <a:pt x="27828" y="119764"/>
                </a:lnTo>
                <a:lnTo>
                  <a:pt x="27828" y="119764"/>
                </a:lnTo>
                <a:cubicBezTo>
                  <a:pt x="25065" y="119764"/>
                  <a:pt x="23684" y="118117"/>
                  <a:pt x="22302" y="114823"/>
                </a:cubicBezTo>
                <a:lnTo>
                  <a:pt x="22302" y="114823"/>
                </a:lnTo>
                <a:cubicBezTo>
                  <a:pt x="11052" y="58117"/>
                  <a:pt x="11052" y="58117"/>
                  <a:pt x="11052" y="58117"/>
                </a:cubicBezTo>
                <a:cubicBezTo>
                  <a:pt x="5526" y="58117"/>
                  <a:pt x="5526" y="58117"/>
                  <a:pt x="5526" y="58117"/>
                </a:cubicBezTo>
                <a:cubicBezTo>
                  <a:pt x="2763" y="58117"/>
                  <a:pt x="0" y="54823"/>
                  <a:pt x="0" y="51529"/>
                </a:cubicBezTo>
                <a:cubicBezTo>
                  <a:pt x="0" y="46588"/>
                  <a:pt x="2763" y="44941"/>
                  <a:pt x="5526" y="44941"/>
                </a:cubicBezTo>
                <a:cubicBezTo>
                  <a:pt x="27828" y="44941"/>
                  <a:pt x="27828" y="44941"/>
                  <a:pt x="27828" y="44941"/>
                </a:cubicBezTo>
                <a:lnTo>
                  <a:pt x="27828" y="44941"/>
                </a:lnTo>
                <a:cubicBezTo>
                  <a:pt x="45986" y="44941"/>
                  <a:pt x="45986" y="44941"/>
                  <a:pt x="45986" y="44941"/>
                </a:cubicBezTo>
                <a:lnTo>
                  <a:pt x="45986" y="44941"/>
                </a:lnTo>
                <a:cubicBezTo>
                  <a:pt x="69671" y="44941"/>
                  <a:pt x="69671" y="44941"/>
                  <a:pt x="69671" y="44941"/>
                </a:cubicBezTo>
                <a:lnTo>
                  <a:pt x="69671" y="44941"/>
                </a:lnTo>
                <a:cubicBezTo>
                  <a:pt x="83684" y="44941"/>
                  <a:pt x="83684" y="44941"/>
                  <a:pt x="83684" y="44941"/>
                </a:cubicBezTo>
                <a:lnTo>
                  <a:pt x="83684" y="44941"/>
                </a:lnTo>
                <a:cubicBezTo>
                  <a:pt x="91973" y="44941"/>
                  <a:pt x="91973" y="44941"/>
                  <a:pt x="91973" y="44941"/>
                </a:cubicBezTo>
                <a:lnTo>
                  <a:pt x="91973" y="44941"/>
                </a:lnTo>
                <a:lnTo>
                  <a:pt x="91973" y="44941"/>
                </a:lnTo>
                <a:cubicBezTo>
                  <a:pt x="114276" y="44941"/>
                  <a:pt x="114276" y="44941"/>
                  <a:pt x="114276" y="44941"/>
                </a:cubicBezTo>
                <a:lnTo>
                  <a:pt x="114276" y="44941"/>
                </a:lnTo>
                <a:lnTo>
                  <a:pt x="114276" y="44941"/>
                </a:lnTo>
                <a:cubicBezTo>
                  <a:pt x="117039" y="44941"/>
                  <a:pt x="118421" y="46588"/>
                  <a:pt x="119802" y="49882"/>
                </a:cubicBezTo>
                <a:close/>
                <a:moveTo>
                  <a:pt x="43223" y="64941"/>
                </a:moveTo>
                <a:lnTo>
                  <a:pt x="43223" y="64941"/>
                </a:lnTo>
                <a:cubicBezTo>
                  <a:pt x="43223" y="59764"/>
                  <a:pt x="40460" y="58117"/>
                  <a:pt x="37500" y="58117"/>
                </a:cubicBezTo>
                <a:cubicBezTo>
                  <a:pt x="34736" y="58117"/>
                  <a:pt x="31973" y="59764"/>
                  <a:pt x="31973" y="64941"/>
                </a:cubicBezTo>
                <a:cubicBezTo>
                  <a:pt x="31973" y="99764"/>
                  <a:pt x="31973" y="99764"/>
                  <a:pt x="31973" y="99764"/>
                </a:cubicBezTo>
                <a:cubicBezTo>
                  <a:pt x="31973" y="103058"/>
                  <a:pt x="34736" y="106352"/>
                  <a:pt x="37500" y="106352"/>
                </a:cubicBezTo>
                <a:cubicBezTo>
                  <a:pt x="40460" y="106352"/>
                  <a:pt x="43223" y="103058"/>
                  <a:pt x="43223" y="99764"/>
                </a:cubicBezTo>
                <a:lnTo>
                  <a:pt x="43223" y="64941"/>
                </a:lnTo>
                <a:close/>
                <a:moveTo>
                  <a:pt x="65526" y="64941"/>
                </a:moveTo>
                <a:lnTo>
                  <a:pt x="65526" y="64941"/>
                </a:lnTo>
                <a:cubicBezTo>
                  <a:pt x="65526" y="59764"/>
                  <a:pt x="62763" y="58117"/>
                  <a:pt x="60000" y="58117"/>
                </a:cubicBezTo>
                <a:cubicBezTo>
                  <a:pt x="57236" y="58117"/>
                  <a:pt x="54276" y="59764"/>
                  <a:pt x="54276" y="64941"/>
                </a:cubicBezTo>
                <a:cubicBezTo>
                  <a:pt x="54276" y="99764"/>
                  <a:pt x="54276" y="99764"/>
                  <a:pt x="54276" y="99764"/>
                </a:cubicBezTo>
                <a:cubicBezTo>
                  <a:pt x="54276" y="103058"/>
                  <a:pt x="57236" y="106352"/>
                  <a:pt x="60000" y="106352"/>
                </a:cubicBezTo>
                <a:cubicBezTo>
                  <a:pt x="62763" y="106352"/>
                  <a:pt x="65526" y="103058"/>
                  <a:pt x="65526" y="99764"/>
                </a:cubicBezTo>
                <a:lnTo>
                  <a:pt x="65526" y="64941"/>
                </a:lnTo>
                <a:close/>
                <a:moveTo>
                  <a:pt x="87828" y="64941"/>
                </a:moveTo>
                <a:lnTo>
                  <a:pt x="87828" y="64941"/>
                </a:lnTo>
                <a:cubicBezTo>
                  <a:pt x="87828" y="59764"/>
                  <a:pt x="85065" y="58117"/>
                  <a:pt x="82302" y="58117"/>
                </a:cubicBezTo>
                <a:cubicBezTo>
                  <a:pt x="79539" y="58117"/>
                  <a:pt x="76578" y="59764"/>
                  <a:pt x="76578" y="64941"/>
                </a:cubicBezTo>
                <a:cubicBezTo>
                  <a:pt x="76578" y="99764"/>
                  <a:pt x="76578" y="99764"/>
                  <a:pt x="76578" y="99764"/>
                </a:cubicBezTo>
                <a:cubicBezTo>
                  <a:pt x="76578" y="103058"/>
                  <a:pt x="79539" y="106352"/>
                  <a:pt x="82302" y="106352"/>
                </a:cubicBezTo>
                <a:cubicBezTo>
                  <a:pt x="85065" y="106352"/>
                  <a:pt x="87828" y="103058"/>
                  <a:pt x="87828" y="99764"/>
                </a:cubicBezTo>
                <a:lnTo>
                  <a:pt x="87828" y="64941"/>
                </a:lnTo>
                <a:close/>
                <a:moveTo>
                  <a:pt x="66907" y="9882"/>
                </a:moveTo>
                <a:lnTo>
                  <a:pt x="66907" y="9882"/>
                </a:lnTo>
                <a:lnTo>
                  <a:pt x="66907" y="9882"/>
                </a:lnTo>
                <a:cubicBezTo>
                  <a:pt x="65526" y="8235"/>
                  <a:pt x="65526" y="8235"/>
                  <a:pt x="65526" y="6588"/>
                </a:cubicBezTo>
                <a:cubicBezTo>
                  <a:pt x="65526" y="3294"/>
                  <a:pt x="68289" y="0"/>
                  <a:pt x="71052" y="0"/>
                </a:cubicBezTo>
                <a:cubicBezTo>
                  <a:pt x="73815" y="0"/>
                  <a:pt x="75197" y="1647"/>
                  <a:pt x="76578" y="3294"/>
                </a:cubicBezTo>
                <a:lnTo>
                  <a:pt x="76578" y="3294"/>
                </a:lnTo>
                <a:cubicBezTo>
                  <a:pt x="90592" y="38352"/>
                  <a:pt x="90592" y="38352"/>
                  <a:pt x="90592" y="38352"/>
                </a:cubicBezTo>
                <a:cubicBezTo>
                  <a:pt x="77960" y="38352"/>
                  <a:pt x="77960" y="38352"/>
                  <a:pt x="77960" y="38352"/>
                </a:cubicBezTo>
                <a:lnTo>
                  <a:pt x="66907" y="9882"/>
                </a:lnTo>
                <a:close/>
                <a:moveTo>
                  <a:pt x="52894" y="9882"/>
                </a:moveTo>
                <a:lnTo>
                  <a:pt x="52894" y="9882"/>
                </a:lnTo>
                <a:cubicBezTo>
                  <a:pt x="41842" y="38352"/>
                  <a:pt x="41842" y="38352"/>
                  <a:pt x="41842" y="38352"/>
                </a:cubicBezTo>
                <a:cubicBezTo>
                  <a:pt x="29210" y="38352"/>
                  <a:pt x="29210" y="38352"/>
                  <a:pt x="29210" y="38352"/>
                </a:cubicBezTo>
                <a:cubicBezTo>
                  <a:pt x="43223" y="3294"/>
                  <a:pt x="43223" y="3294"/>
                  <a:pt x="43223" y="3294"/>
                </a:cubicBezTo>
                <a:lnTo>
                  <a:pt x="43223" y="3294"/>
                </a:lnTo>
                <a:cubicBezTo>
                  <a:pt x="44605" y="1647"/>
                  <a:pt x="45986" y="0"/>
                  <a:pt x="48750" y="0"/>
                </a:cubicBezTo>
                <a:cubicBezTo>
                  <a:pt x="51513" y="0"/>
                  <a:pt x="54276" y="3294"/>
                  <a:pt x="54276" y="6588"/>
                </a:cubicBezTo>
                <a:cubicBezTo>
                  <a:pt x="54276" y="8235"/>
                  <a:pt x="54276" y="8235"/>
                  <a:pt x="52894" y="98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0" name="Shape 4960"/>
          <p:cNvSpPr/>
          <p:nvPr/>
        </p:nvSpPr>
        <p:spPr>
          <a:xfrm>
            <a:off x="4679861" y="3087558"/>
            <a:ext cx="231886" cy="28836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1" name="Shape 4961"/>
          <p:cNvSpPr/>
          <p:nvPr/>
        </p:nvSpPr>
        <p:spPr>
          <a:xfrm>
            <a:off x="4155505" y="3102185"/>
            <a:ext cx="284113" cy="261201"/>
          </a:xfrm>
          <a:custGeom>
            <a:avLst/>
            <a:gdLst/>
            <a:ahLst/>
            <a:cxnLst/>
            <a:rect l="0" t="0" r="0" b="0"/>
            <a:pathLst>
              <a:path w="120000" h="120000" extrusionOk="0">
                <a:moveTo>
                  <a:pt x="119800" y="49130"/>
                </a:moveTo>
                <a:lnTo>
                  <a:pt x="119800" y="49130"/>
                </a:lnTo>
                <a:cubicBezTo>
                  <a:pt x="119800" y="58260"/>
                  <a:pt x="112811" y="66086"/>
                  <a:pt x="104226" y="66086"/>
                </a:cubicBezTo>
                <a:cubicBezTo>
                  <a:pt x="95840" y="66086"/>
                  <a:pt x="90249" y="58260"/>
                  <a:pt x="90249" y="49130"/>
                </a:cubicBezTo>
                <a:lnTo>
                  <a:pt x="90249" y="49130"/>
                </a:lnTo>
                <a:lnTo>
                  <a:pt x="90249" y="49130"/>
                </a:lnTo>
                <a:lnTo>
                  <a:pt x="90249" y="49130"/>
                </a:lnTo>
                <a:cubicBezTo>
                  <a:pt x="90249" y="58260"/>
                  <a:pt x="83261" y="66086"/>
                  <a:pt x="74675" y="66086"/>
                </a:cubicBezTo>
                <a:cubicBezTo>
                  <a:pt x="66289" y="66086"/>
                  <a:pt x="59101" y="58260"/>
                  <a:pt x="59101" y="49130"/>
                </a:cubicBezTo>
                <a:lnTo>
                  <a:pt x="59101" y="49130"/>
                </a:lnTo>
                <a:lnTo>
                  <a:pt x="59101" y="49130"/>
                </a:lnTo>
                <a:lnTo>
                  <a:pt x="59101" y="49130"/>
                </a:lnTo>
                <a:lnTo>
                  <a:pt x="59101" y="49130"/>
                </a:lnTo>
                <a:cubicBezTo>
                  <a:pt x="59101" y="58260"/>
                  <a:pt x="53510" y="66086"/>
                  <a:pt x="45124" y="66086"/>
                </a:cubicBezTo>
                <a:cubicBezTo>
                  <a:pt x="36539" y="66086"/>
                  <a:pt x="29550" y="58260"/>
                  <a:pt x="29550" y="49130"/>
                </a:cubicBezTo>
                <a:lnTo>
                  <a:pt x="29550" y="49130"/>
                </a:lnTo>
                <a:lnTo>
                  <a:pt x="29550" y="49130"/>
                </a:lnTo>
                <a:lnTo>
                  <a:pt x="29550" y="49130"/>
                </a:lnTo>
                <a:lnTo>
                  <a:pt x="29550" y="49130"/>
                </a:lnTo>
                <a:cubicBezTo>
                  <a:pt x="29550" y="58260"/>
                  <a:pt x="22562" y="66086"/>
                  <a:pt x="13976" y="66086"/>
                </a:cubicBezTo>
                <a:cubicBezTo>
                  <a:pt x="5590" y="66086"/>
                  <a:pt x="0" y="58260"/>
                  <a:pt x="0" y="49130"/>
                </a:cubicBezTo>
                <a:lnTo>
                  <a:pt x="0" y="49130"/>
                </a:lnTo>
                <a:lnTo>
                  <a:pt x="0" y="49130"/>
                </a:lnTo>
                <a:lnTo>
                  <a:pt x="0" y="49130"/>
                </a:lnTo>
                <a:cubicBezTo>
                  <a:pt x="9783" y="18260"/>
                  <a:pt x="9783" y="18260"/>
                  <a:pt x="9783" y="18260"/>
                </a:cubicBezTo>
                <a:cubicBezTo>
                  <a:pt x="110016" y="18260"/>
                  <a:pt x="110016" y="18260"/>
                  <a:pt x="110016" y="18260"/>
                </a:cubicBezTo>
                <a:cubicBezTo>
                  <a:pt x="119800" y="49130"/>
                  <a:pt x="119800" y="49130"/>
                  <a:pt x="119800" y="49130"/>
                </a:cubicBezTo>
                <a:close/>
                <a:moveTo>
                  <a:pt x="101430" y="12173"/>
                </a:moveTo>
                <a:lnTo>
                  <a:pt x="101430" y="12173"/>
                </a:lnTo>
                <a:cubicBezTo>
                  <a:pt x="18169" y="12173"/>
                  <a:pt x="18169" y="12173"/>
                  <a:pt x="18169" y="12173"/>
                </a:cubicBezTo>
                <a:cubicBezTo>
                  <a:pt x="15374" y="12173"/>
                  <a:pt x="12579" y="10652"/>
                  <a:pt x="12579" y="6086"/>
                </a:cubicBezTo>
                <a:cubicBezTo>
                  <a:pt x="12579" y="3043"/>
                  <a:pt x="15374" y="0"/>
                  <a:pt x="18169" y="0"/>
                </a:cubicBezTo>
                <a:cubicBezTo>
                  <a:pt x="101430" y="0"/>
                  <a:pt x="101430" y="0"/>
                  <a:pt x="101430" y="0"/>
                </a:cubicBezTo>
                <a:cubicBezTo>
                  <a:pt x="104226" y="0"/>
                  <a:pt x="107221" y="3043"/>
                  <a:pt x="107221" y="6086"/>
                </a:cubicBezTo>
                <a:cubicBezTo>
                  <a:pt x="107221" y="10652"/>
                  <a:pt x="104226" y="12173"/>
                  <a:pt x="101430" y="12173"/>
                </a:cubicBezTo>
                <a:close/>
                <a:moveTo>
                  <a:pt x="16772" y="72173"/>
                </a:moveTo>
                <a:lnTo>
                  <a:pt x="16772" y="72173"/>
                </a:lnTo>
                <a:lnTo>
                  <a:pt x="16772" y="72173"/>
                </a:lnTo>
                <a:cubicBezTo>
                  <a:pt x="16772" y="72173"/>
                  <a:pt x="16772" y="72173"/>
                  <a:pt x="18169" y="72173"/>
                </a:cubicBezTo>
                <a:lnTo>
                  <a:pt x="18169" y="72173"/>
                </a:lnTo>
                <a:cubicBezTo>
                  <a:pt x="18169" y="72173"/>
                  <a:pt x="18169" y="72173"/>
                  <a:pt x="19567" y="72173"/>
                </a:cubicBezTo>
                <a:cubicBezTo>
                  <a:pt x="19567" y="70652"/>
                  <a:pt x="21164" y="70652"/>
                  <a:pt x="22562" y="70652"/>
                </a:cubicBezTo>
                <a:lnTo>
                  <a:pt x="22562" y="70652"/>
                </a:lnTo>
                <a:lnTo>
                  <a:pt x="22562" y="70652"/>
                </a:lnTo>
                <a:cubicBezTo>
                  <a:pt x="22562" y="101304"/>
                  <a:pt x="22562" y="101304"/>
                  <a:pt x="22562" y="101304"/>
                </a:cubicBezTo>
                <a:cubicBezTo>
                  <a:pt x="97237" y="101304"/>
                  <a:pt x="97237" y="101304"/>
                  <a:pt x="97237" y="101304"/>
                </a:cubicBezTo>
                <a:cubicBezTo>
                  <a:pt x="97237" y="70652"/>
                  <a:pt x="97237" y="70652"/>
                  <a:pt x="97237" y="70652"/>
                </a:cubicBezTo>
                <a:lnTo>
                  <a:pt x="97237" y="70652"/>
                </a:lnTo>
                <a:lnTo>
                  <a:pt x="97237" y="70652"/>
                </a:lnTo>
                <a:cubicBezTo>
                  <a:pt x="98635" y="70652"/>
                  <a:pt x="98635" y="70652"/>
                  <a:pt x="100033" y="72173"/>
                </a:cubicBezTo>
                <a:cubicBezTo>
                  <a:pt x="100033" y="72173"/>
                  <a:pt x="100033" y="72173"/>
                  <a:pt x="101430" y="72173"/>
                </a:cubicBezTo>
                <a:lnTo>
                  <a:pt x="101430" y="72173"/>
                </a:lnTo>
                <a:lnTo>
                  <a:pt x="102828" y="72173"/>
                </a:lnTo>
                <a:lnTo>
                  <a:pt x="102828" y="72173"/>
                </a:lnTo>
                <a:lnTo>
                  <a:pt x="104226" y="72173"/>
                </a:lnTo>
                <a:cubicBezTo>
                  <a:pt x="105823" y="72173"/>
                  <a:pt x="107221" y="72173"/>
                  <a:pt x="108618" y="72173"/>
                </a:cubicBezTo>
                <a:cubicBezTo>
                  <a:pt x="108618" y="113695"/>
                  <a:pt x="108618" y="113695"/>
                  <a:pt x="108618" y="113695"/>
                </a:cubicBezTo>
                <a:cubicBezTo>
                  <a:pt x="108618" y="116739"/>
                  <a:pt x="105823" y="119782"/>
                  <a:pt x="102828" y="119782"/>
                </a:cubicBezTo>
                <a:cubicBezTo>
                  <a:pt x="16772" y="119782"/>
                  <a:pt x="16772" y="119782"/>
                  <a:pt x="16772" y="119782"/>
                </a:cubicBezTo>
                <a:cubicBezTo>
                  <a:pt x="12579" y="119782"/>
                  <a:pt x="11181" y="116739"/>
                  <a:pt x="11181" y="113695"/>
                </a:cubicBezTo>
                <a:cubicBezTo>
                  <a:pt x="11181" y="72173"/>
                  <a:pt x="11181" y="72173"/>
                  <a:pt x="11181" y="72173"/>
                </a:cubicBezTo>
                <a:cubicBezTo>
                  <a:pt x="12579" y="72173"/>
                  <a:pt x="12579" y="72173"/>
                  <a:pt x="13976" y="72173"/>
                </a:cubicBezTo>
                <a:cubicBezTo>
                  <a:pt x="15374" y="72173"/>
                  <a:pt x="15374" y="72173"/>
                  <a:pt x="16772" y="7217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2" name="Shape 4962"/>
          <p:cNvSpPr/>
          <p:nvPr/>
        </p:nvSpPr>
        <p:spPr>
          <a:xfrm>
            <a:off x="3652042"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768" y="0"/>
                  <a:pt x="119802" y="10929"/>
                  <a:pt x="119802" y="26765"/>
                </a:cubicBezTo>
                <a:cubicBezTo>
                  <a:pt x="119802" y="42602"/>
                  <a:pt x="108768" y="53531"/>
                  <a:pt x="94778" y="53531"/>
                </a:cubicBezTo>
                <a:close/>
                <a:moveTo>
                  <a:pt x="87881" y="12490"/>
                </a:moveTo>
                <a:lnTo>
                  <a:pt x="87881" y="12490"/>
                </a:lnTo>
                <a:close/>
                <a:moveTo>
                  <a:pt x="103054" y="12490"/>
                </a:moveTo>
                <a:lnTo>
                  <a:pt x="103054" y="12490"/>
                </a:lnTo>
                <a:close/>
                <a:moveTo>
                  <a:pt x="108768" y="18736"/>
                </a:moveTo>
                <a:lnTo>
                  <a:pt x="108768" y="18736"/>
                </a:lnTo>
                <a:lnTo>
                  <a:pt x="108768" y="18736"/>
                </a:lnTo>
                <a:cubicBezTo>
                  <a:pt x="108768" y="14052"/>
                  <a:pt x="105812" y="12490"/>
                  <a:pt x="103054" y="12490"/>
                </a:cubicBezTo>
                <a:cubicBezTo>
                  <a:pt x="101674" y="12490"/>
                  <a:pt x="100295" y="12490"/>
                  <a:pt x="98916" y="14052"/>
                </a:cubicBezTo>
                <a:lnTo>
                  <a:pt x="98916" y="14052"/>
                </a:lnTo>
                <a:cubicBezTo>
                  <a:pt x="94778" y="17174"/>
                  <a:pt x="94778" y="17174"/>
                  <a:pt x="94778" y="17174"/>
                </a:cubicBezTo>
                <a:cubicBezTo>
                  <a:pt x="92019" y="14052"/>
                  <a:pt x="92019" y="14052"/>
                  <a:pt x="92019" y="14052"/>
                </a:cubicBezTo>
                <a:lnTo>
                  <a:pt x="92019" y="14052"/>
                </a:lnTo>
                <a:cubicBezTo>
                  <a:pt x="90640" y="12490"/>
                  <a:pt x="89261" y="12490"/>
                  <a:pt x="87881" y="12490"/>
                </a:cubicBezTo>
                <a:cubicBezTo>
                  <a:pt x="85123" y="12490"/>
                  <a:pt x="82167" y="14052"/>
                  <a:pt x="82167" y="18736"/>
                </a:cubicBezTo>
                <a:cubicBezTo>
                  <a:pt x="82167" y="20297"/>
                  <a:pt x="82167" y="21858"/>
                  <a:pt x="83546" y="21858"/>
                </a:cubicBezTo>
                <a:lnTo>
                  <a:pt x="83546" y="21858"/>
                </a:lnTo>
                <a:cubicBezTo>
                  <a:pt x="87881" y="26765"/>
                  <a:pt x="87881" y="26765"/>
                  <a:pt x="87881" y="26765"/>
                </a:cubicBezTo>
                <a:cubicBezTo>
                  <a:pt x="83546" y="31449"/>
                  <a:pt x="83546" y="31449"/>
                  <a:pt x="83546" y="31449"/>
                </a:cubicBezTo>
                <a:lnTo>
                  <a:pt x="83546" y="31449"/>
                </a:lnTo>
                <a:cubicBezTo>
                  <a:pt x="82167" y="31449"/>
                  <a:pt x="82167" y="33011"/>
                  <a:pt x="82167" y="34572"/>
                </a:cubicBezTo>
                <a:cubicBezTo>
                  <a:pt x="82167" y="39256"/>
                  <a:pt x="85123" y="40817"/>
                  <a:pt x="87881" y="40817"/>
                </a:cubicBezTo>
                <a:cubicBezTo>
                  <a:pt x="89261" y="40817"/>
                  <a:pt x="90640" y="40817"/>
                  <a:pt x="92019" y="39256"/>
                </a:cubicBezTo>
                <a:lnTo>
                  <a:pt x="92019" y="39256"/>
                </a:lnTo>
                <a:cubicBezTo>
                  <a:pt x="94778" y="36133"/>
                  <a:pt x="94778" y="36133"/>
                  <a:pt x="94778" y="36133"/>
                </a:cubicBezTo>
                <a:cubicBezTo>
                  <a:pt x="98916" y="39256"/>
                  <a:pt x="98916" y="39256"/>
                  <a:pt x="98916" y="39256"/>
                </a:cubicBezTo>
                <a:lnTo>
                  <a:pt x="98916" y="39256"/>
                </a:lnTo>
                <a:cubicBezTo>
                  <a:pt x="100295" y="40817"/>
                  <a:pt x="101674" y="40817"/>
                  <a:pt x="103054" y="40817"/>
                </a:cubicBezTo>
                <a:cubicBezTo>
                  <a:pt x="105812" y="40817"/>
                  <a:pt x="108768" y="39256"/>
                  <a:pt x="108768" y="34572"/>
                </a:cubicBezTo>
                <a:cubicBezTo>
                  <a:pt x="108768" y="33011"/>
                  <a:pt x="107389" y="31449"/>
                  <a:pt x="105812" y="31449"/>
                </a:cubicBezTo>
                <a:lnTo>
                  <a:pt x="105812" y="31449"/>
                </a:lnTo>
                <a:cubicBezTo>
                  <a:pt x="103054" y="26765"/>
                  <a:pt x="103054" y="26765"/>
                  <a:pt x="103054" y="26765"/>
                </a:cubicBezTo>
                <a:cubicBezTo>
                  <a:pt x="105812" y="21858"/>
                  <a:pt x="105812" y="21858"/>
                  <a:pt x="105812" y="21858"/>
                </a:cubicBezTo>
                <a:lnTo>
                  <a:pt x="105812" y="21858"/>
                </a:lnTo>
                <a:cubicBezTo>
                  <a:pt x="107389" y="21858"/>
                  <a:pt x="108768" y="20297"/>
                  <a:pt x="108768" y="18736"/>
                </a:cubicBezTo>
                <a:close/>
                <a:moveTo>
                  <a:pt x="108768" y="37695"/>
                </a:moveTo>
                <a:lnTo>
                  <a:pt x="108768" y="37695"/>
                </a:lnTo>
                <a:close/>
                <a:moveTo>
                  <a:pt x="46108" y="72490"/>
                </a:moveTo>
                <a:lnTo>
                  <a:pt x="46108" y="72490"/>
                </a:lnTo>
                <a:cubicBezTo>
                  <a:pt x="93399" y="69368"/>
                  <a:pt x="93399" y="69368"/>
                  <a:pt x="93399" y="69368"/>
                </a:cubicBezTo>
                <a:cubicBezTo>
                  <a:pt x="97536" y="59776"/>
                  <a:pt x="97536" y="59776"/>
                  <a:pt x="97536" y="59776"/>
                </a:cubicBezTo>
                <a:cubicBezTo>
                  <a:pt x="101674" y="59776"/>
                  <a:pt x="107389" y="58215"/>
                  <a:pt x="111527" y="55092"/>
                </a:cubicBezTo>
                <a:cubicBezTo>
                  <a:pt x="101674" y="77174"/>
                  <a:pt x="101674" y="77174"/>
                  <a:pt x="101674" y="77174"/>
                </a:cubicBezTo>
                <a:lnTo>
                  <a:pt x="101674" y="77174"/>
                </a:lnTo>
                <a:cubicBezTo>
                  <a:pt x="101674" y="80297"/>
                  <a:pt x="98916" y="81858"/>
                  <a:pt x="97536" y="81858"/>
                </a:cubicBezTo>
                <a:lnTo>
                  <a:pt x="97536" y="81858"/>
                </a:lnTo>
                <a:cubicBezTo>
                  <a:pt x="48866" y="84981"/>
                  <a:pt x="48866" y="84981"/>
                  <a:pt x="48866" y="84981"/>
                </a:cubicBezTo>
                <a:cubicBezTo>
                  <a:pt x="51625" y="94572"/>
                  <a:pt x="51625" y="94572"/>
                  <a:pt x="51625" y="94572"/>
                </a:cubicBezTo>
                <a:cubicBezTo>
                  <a:pt x="104433" y="94572"/>
                  <a:pt x="104433" y="94572"/>
                  <a:pt x="104433" y="94572"/>
                </a:cubicBezTo>
                <a:cubicBezTo>
                  <a:pt x="110147" y="94572"/>
                  <a:pt x="115665" y="99256"/>
                  <a:pt x="115665" y="107063"/>
                </a:cubicBezTo>
                <a:cubicBezTo>
                  <a:pt x="115665" y="113531"/>
                  <a:pt x="110147"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842" y="119776"/>
                  <a:pt x="19507" y="113531"/>
                  <a:pt x="19507" y="107063"/>
                </a:cubicBezTo>
                <a:cubicBezTo>
                  <a:pt x="19507" y="99256"/>
                  <a:pt x="23842" y="94572"/>
                  <a:pt x="30738" y="94572"/>
                </a:cubicBezTo>
                <a:cubicBezTo>
                  <a:pt x="40394" y="94572"/>
                  <a:pt x="40394" y="94572"/>
                  <a:pt x="40394" y="94572"/>
                </a:cubicBezTo>
                <a:cubicBezTo>
                  <a:pt x="18128" y="25204"/>
                  <a:pt x="18128" y="25204"/>
                  <a:pt x="18128" y="25204"/>
                </a:cubicBezTo>
                <a:cubicBezTo>
                  <a:pt x="5714" y="25204"/>
                  <a:pt x="5714" y="25204"/>
                  <a:pt x="5714" y="25204"/>
                </a:cubicBezTo>
                <a:cubicBezTo>
                  <a:pt x="2955" y="25204"/>
                  <a:pt x="0" y="21858"/>
                  <a:pt x="0" y="18736"/>
                </a:cubicBezTo>
                <a:cubicBezTo>
                  <a:pt x="0" y="14052"/>
                  <a:pt x="2955" y="12490"/>
                  <a:pt x="5714" y="12490"/>
                </a:cubicBezTo>
                <a:cubicBezTo>
                  <a:pt x="22266" y="12490"/>
                  <a:pt x="22266" y="12490"/>
                  <a:pt x="22266" y="12490"/>
                </a:cubicBezTo>
                <a:cubicBezTo>
                  <a:pt x="25221" y="12490"/>
                  <a:pt x="27980" y="14052"/>
                  <a:pt x="27980" y="15613"/>
                </a:cubicBezTo>
                <a:lnTo>
                  <a:pt x="27980" y="15613"/>
                </a:lnTo>
                <a:cubicBezTo>
                  <a:pt x="30738" y="26765"/>
                  <a:pt x="30738" y="26765"/>
                  <a:pt x="30738" y="26765"/>
                </a:cubicBezTo>
                <a:cubicBezTo>
                  <a:pt x="65615" y="26765"/>
                  <a:pt x="65615" y="26765"/>
                  <a:pt x="65615" y="26765"/>
                </a:cubicBezTo>
                <a:cubicBezTo>
                  <a:pt x="65615" y="31449"/>
                  <a:pt x="66995" y="36133"/>
                  <a:pt x="68374" y="39256"/>
                </a:cubicBezTo>
                <a:cubicBezTo>
                  <a:pt x="34876" y="39256"/>
                  <a:pt x="34876" y="39256"/>
                  <a:pt x="34876" y="39256"/>
                </a:cubicBezTo>
                <a:lnTo>
                  <a:pt x="46108"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3" name="Shape 4963"/>
          <p:cNvSpPr/>
          <p:nvPr/>
        </p:nvSpPr>
        <p:spPr>
          <a:xfrm>
            <a:off x="3154845" y="3095917"/>
            <a:ext cx="286201" cy="254932"/>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4" name="Shape 4964"/>
          <p:cNvSpPr/>
          <p:nvPr/>
        </p:nvSpPr>
        <p:spPr>
          <a:xfrm>
            <a:off x="2655559" y="3095917"/>
            <a:ext cx="286203" cy="254932"/>
          </a:xfrm>
          <a:custGeom>
            <a:avLst/>
            <a:gdLst/>
            <a:ahLst/>
            <a:cxnLst/>
            <a:rect l="0" t="0" r="0" b="0"/>
            <a:pathLst>
              <a:path w="120000" h="120000" extrusionOk="0">
                <a:moveTo>
                  <a:pt x="95880" y="53531"/>
                </a:moveTo>
                <a:lnTo>
                  <a:pt x="95880" y="53531"/>
                </a:lnTo>
                <a:cubicBezTo>
                  <a:pt x="81727" y="53531"/>
                  <a:pt x="70564" y="42602"/>
                  <a:pt x="70564" y="26765"/>
                </a:cubicBezTo>
                <a:cubicBezTo>
                  <a:pt x="70564" y="10929"/>
                  <a:pt x="81727" y="0"/>
                  <a:pt x="95880" y="0"/>
                </a:cubicBezTo>
                <a:cubicBezTo>
                  <a:pt x="108438" y="0"/>
                  <a:pt x="119800" y="10929"/>
                  <a:pt x="119800" y="26765"/>
                </a:cubicBezTo>
                <a:cubicBezTo>
                  <a:pt x="119800" y="42602"/>
                  <a:pt x="108438" y="53531"/>
                  <a:pt x="95880" y="53531"/>
                </a:cubicBezTo>
                <a:close/>
                <a:moveTo>
                  <a:pt x="107043" y="20297"/>
                </a:moveTo>
                <a:lnTo>
                  <a:pt x="107043" y="20297"/>
                </a:lnTo>
                <a:cubicBezTo>
                  <a:pt x="84518" y="20297"/>
                  <a:pt x="84518" y="20297"/>
                  <a:pt x="84518" y="20297"/>
                </a:cubicBezTo>
                <a:cubicBezTo>
                  <a:pt x="80332" y="20297"/>
                  <a:pt x="78936" y="23643"/>
                  <a:pt x="78936" y="26765"/>
                </a:cubicBezTo>
                <a:cubicBezTo>
                  <a:pt x="78936" y="29888"/>
                  <a:pt x="80332" y="33011"/>
                  <a:pt x="84518" y="33011"/>
                </a:cubicBezTo>
                <a:cubicBezTo>
                  <a:pt x="107043" y="33011"/>
                  <a:pt x="107043" y="33011"/>
                  <a:pt x="107043" y="33011"/>
                </a:cubicBezTo>
                <a:cubicBezTo>
                  <a:pt x="109833" y="33011"/>
                  <a:pt x="112823" y="29888"/>
                  <a:pt x="112823" y="26765"/>
                </a:cubicBezTo>
                <a:cubicBezTo>
                  <a:pt x="112823" y="23643"/>
                  <a:pt x="109833" y="20297"/>
                  <a:pt x="107043" y="20297"/>
                </a:cubicBezTo>
                <a:close/>
                <a:moveTo>
                  <a:pt x="45049" y="72490"/>
                </a:moveTo>
                <a:lnTo>
                  <a:pt x="45049" y="72490"/>
                </a:lnTo>
                <a:cubicBezTo>
                  <a:pt x="93089" y="69368"/>
                  <a:pt x="93089" y="69368"/>
                  <a:pt x="93089"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7275" y="81858"/>
                </a:cubicBezTo>
                <a:lnTo>
                  <a:pt x="97275" y="81858"/>
                </a:lnTo>
                <a:cubicBezTo>
                  <a:pt x="49435" y="84981"/>
                  <a:pt x="49435" y="84981"/>
                  <a:pt x="49435" y="84981"/>
                </a:cubicBezTo>
                <a:cubicBezTo>
                  <a:pt x="52225" y="94572"/>
                  <a:pt x="52225" y="94572"/>
                  <a:pt x="52225" y="94572"/>
                </a:cubicBezTo>
                <a:cubicBezTo>
                  <a:pt x="104252" y="94572"/>
                  <a:pt x="104252" y="94572"/>
                  <a:pt x="104252" y="94572"/>
                </a:cubicBezTo>
                <a:cubicBezTo>
                  <a:pt x="111428" y="94572"/>
                  <a:pt x="115614" y="99256"/>
                  <a:pt x="115614" y="107063"/>
                </a:cubicBezTo>
                <a:cubicBezTo>
                  <a:pt x="115614" y="113531"/>
                  <a:pt x="111428" y="119776"/>
                  <a:pt x="104252" y="119776"/>
                </a:cubicBezTo>
                <a:cubicBezTo>
                  <a:pt x="98671" y="119776"/>
                  <a:pt x="93089" y="113531"/>
                  <a:pt x="93089" y="107063"/>
                </a:cubicBezTo>
                <a:cubicBezTo>
                  <a:pt x="40863" y="107063"/>
                  <a:pt x="40863" y="107063"/>
                  <a:pt x="40863" y="107063"/>
                </a:cubicBezTo>
                <a:cubicBezTo>
                  <a:pt x="40863" y="113531"/>
                  <a:pt x="35282" y="119776"/>
                  <a:pt x="29700" y="119776"/>
                </a:cubicBezTo>
                <a:cubicBezTo>
                  <a:pt x="23920" y="119776"/>
                  <a:pt x="18338" y="113531"/>
                  <a:pt x="18338" y="107063"/>
                </a:cubicBezTo>
                <a:cubicBezTo>
                  <a:pt x="18338" y="99256"/>
                  <a:pt x="23920" y="94572"/>
                  <a:pt x="29700" y="94572"/>
                </a:cubicBezTo>
                <a:cubicBezTo>
                  <a:pt x="39468" y="94572"/>
                  <a:pt x="39468" y="94572"/>
                  <a:pt x="39468" y="94572"/>
                </a:cubicBezTo>
                <a:cubicBezTo>
                  <a:pt x="18338" y="25204"/>
                  <a:pt x="18338" y="25204"/>
                  <a:pt x="18338" y="25204"/>
                </a:cubicBezTo>
                <a:cubicBezTo>
                  <a:pt x="5780" y="25204"/>
                  <a:pt x="5780" y="25204"/>
                  <a:pt x="5780" y="25204"/>
                </a:cubicBezTo>
                <a:cubicBezTo>
                  <a:pt x="1395" y="25204"/>
                  <a:pt x="0" y="21858"/>
                  <a:pt x="0" y="18736"/>
                </a:cubicBezTo>
                <a:cubicBezTo>
                  <a:pt x="0" y="14052"/>
                  <a:pt x="1395" y="12490"/>
                  <a:pt x="5780" y="12490"/>
                </a:cubicBezTo>
                <a:cubicBezTo>
                  <a:pt x="22524" y="12490"/>
                  <a:pt x="22524" y="12490"/>
                  <a:pt x="22524" y="12490"/>
                </a:cubicBezTo>
                <a:cubicBezTo>
                  <a:pt x="23920" y="12490"/>
                  <a:pt x="26910" y="14052"/>
                  <a:pt x="26910" y="15613"/>
                </a:cubicBezTo>
                <a:lnTo>
                  <a:pt x="26910" y="15613"/>
                </a:lnTo>
                <a:cubicBezTo>
                  <a:pt x="31096" y="26765"/>
                  <a:pt x="31096" y="26765"/>
                  <a:pt x="31096" y="26765"/>
                </a:cubicBezTo>
                <a:cubicBezTo>
                  <a:pt x="64784" y="26765"/>
                  <a:pt x="64784" y="26765"/>
                  <a:pt x="64784" y="26765"/>
                </a:cubicBezTo>
                <a:cubicBezTo>
                  <a:pt x="64784" y="31449"/>
                  <a:pt x="66179"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5" name="Shape 4965"/>
          <p:cNvSpPr/>
          <p:nvPr/>
        </p:nvSpPr>
        <p:spPr>
          <a:xfrm>
            <a:off x="2154184"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571" y="0"/>
                  <a:pt x="119802" y="10929"/>
                  <a:pt x="119802" y="26765"/>
                </a:cubicBezTo>
                <a:cubicBezTo>
                  <a:pt x="119802" y="42602"/>
                  <a:pt x="108571" y="53531"/>
                  <a:pt x="94778" y="53531"/>
                </a:cubicBezTo>
                <a:close/>
                <a:moveTo>
                  <a:pt x="105812" y="20297"/>
                </a:moveTo>
                <a:lnTo>
                  <a:pt x="105812" y="20297"/>
                </a:lnTo>
                <a:cubicBezTo>
                  <a:pt x="100295" y="20297"/>
                  <a:pt x="100295" y="20297"/>
                  <a:pt x="100295" y="20297"/>
                </a:cubicBezTo>
                <a:cubicBezTo>
                  <a:pt x="100295" y="14052"/>
                  <a:pt x="100295" y="14052"/>
                  <a:pt x="100295" y="14052"/>
                </a:cubicBezTo>
                <a:cubicBezTo>
                  <a:pt x="100295" y="10929"/>
                  <a:pt x="98916" y="7806"/>
                  <a:pt x="94778" y="7806"/>
                </a:cubicBezTo>
                <a:cubicBezTo>
                  <a:pt x="92019" y="7806"/>
                  <a:pt x="89064" y="10929"/>
                  <a:pt x="89064" y="14052"/>
                </a:cubicBezTo>
                <a:cubicBezTo>
                  <a:pt x="89064" y="20297"/>
                  <a:pt x="89064" y="20297"/>
                  <a:pt x="89064" y="20297"/>
                </a:cubicBezTo>
                <a:cubicBezTo>
                  <a:pt x="83546" y="20297"/>
                  <a:pt x="83546" y="20297"/>
                  <a:pt x="83546" y="20297"/>
                </a:cubicBezTo>
                <a:cubicBezTo>
                  <a:pt x="80788" y="20297"/>
                  <a:pt x="78029" y="23643"/>
                  <a:pt x="78029" y="26765"/>
                </a:cubicBezTo>
                <a:cubicBezTo>
                  <a:pt x="78029" y="29888"/>
                  <a:pt x="80788" y="33011"/>
                  <a:pt x="83546" y="33011"/>
                </a:cubicBezTo>
                <a:cubicBezTo>
                  <a:pt x="89064" y="33011"/>
                  <a:pt x="89064" y="33011"/>
                  <a:pt x="89064" y="33011"/>
                </a:cubicBezTo>
                <a:cubicBezTo>
                  <a:pt x="89064" y="39256"/>
                  <a:pt x="89064" y="39256"/>
                  <a:pt x="89064" y="39256"/>
                </a:cubicBezTo>
                <a:cubicBezTo>
                  <a:pt x="89064" y="42602"/>
                  <a:pt x="92019" y="45724"/>
                  <a:pt x="94778" y="45724"/>
                </a:cubicBezTo>
                <a:cubicBezTo>
                  <a:pt x="98916" y="45724"/>
                  <a:pt x="100295" y="42602"/>
                  <a:pt x="100295" y="39256"/>
                </a:cubicBezTo>
                <a:cubicBezTo>
                  <a:pt x="100295" y="33011"/>
                  <a:pt x="100295" y="33011"/>
                  <a:pt x="100295" y="33011"/>
                </a:cubicBezTo>
                <a:cubicBezTo>
                  <a:pt x="105812" y="33011"/>
                  <a:pt x="105812" y="33011"/>
                  <a:pt x="105812" y="33011"/>
                </a:cubicBezTo>
                <a:cubicBezTo>
                  <a:pt x="109950" y="33011"/>
                  <a:pt x="111330" y="29888"/>
                  <a:pt x="111330" y="26765"/>
                </a:cubicBezTo>
                <a:cubicBezTo>
                  <a:pt x="111330" y="23643"/>
                  <a:pt x="109950" y="20297"/>
                  <a:pt x="105812" y="20297"/>
                </a:cubicBezTo>
                <a:close/>
                <a:moveTo>
                  <a:pt x="45911" y="72490"/>
                </a:moveTo>
                <a:lnTo>
                  <a:pt x="45911" y="72490"/>
                </a:lnTo>
                <a:cubicBezTo>
                  <a:pt x="93399" y="69368"/>
                  <a:pt x="93399" y="69368"/>
                  <a:pt x="93399" y="69368"/>
                </a:cubicBezTo>
                <a:cubicBezTo>
                  <a:pt x="97536" y="59776"/>
                  <a:pt x="97536" y="59776"/>
                  <a:pt x="97536" y="59776"/>
                </a:cubicBezTo>
                <a:cubicBezTo>
                  <a:pt x="101674" y="59776"/>
                  <a:pt x="107192" y="58215"/>
                  <a:pt x="111330" y="55092"/>
                </a:cubicBezTo>
                <a:cubicBezTo>
                  <a:pt x="101674" y="77174"/>
                  <a:pt x="101674" y="77174"/>
                  <a:pt x="101674" y="77174"/>
                </a:cubicBezTo>
                <a:lnTo>
                  <a:pt x="101674" y="77174"/>
                </a:lnTo>
                <a:cubicBezTo>
                  <a:pt x="101674" y="80297"/>
                  <a:pt x="98916" y="81858"/>
                  <a:pt x="97536" y="81858"/>
                </a:cubicBezTo>
                <a:lnTo>
                  <a:pt x="97536" y="81858"/>
                </a:lnTo>
                <a:cubicBezTo>
                  <a:pt x="48669" y="84981"/>
                  <a:pt x="48669" y="84981"/>
                  <a:pt x="48669" y="84981"/>
                </a:cubicBezTo>
                <a:cubicBezTo>
                  <a:pt x="51625" y="94572"/>
                  <a:pt x="51625" y="94572"/>
                  <a:pt x="51625" y="94572"/>
                </a:cubicBezTo>
                <a:cubicBezTo>
                  <a:pt x="104433" y="94572"/>
                  <a:pt x="104433" y="94572"/>
                  <a:pt x="104433" y="94572"/>
                </a:cubicBezTo>
                <a:cubicBezTo>
                  <a:pt x="109950" y="94572"/>
                  <a:pt x="115665" y="99256"/>
                  <a:pt x="115665" y="107063"/>
                </a:cubicBezTo>
                <a:cubicBezTo>
                  <a:pt x="115665" y="113531"/>
                  <a:pt x="109950"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645" y="119776"/>
                  <a:pt x="19507" y="113531"/>
                  <a:pt x="19507" y="107063"/>
                </a:cubicBezTo>
                <a:cubicBezTo>
                  <a:pt x="19507" y="99256"/>
                  <a:pt x="23645" y="94572"/>
                  <a:pt x="30738" y="94572"/>
                </a:cubicBezTo>
                <a:cubicBezTo>
                  <a:pt x="40394" y="94572"/>
                  <a:pt x="40394" y="94572"/>
                  <a:pt x="40394" y="94572"/>
                </a:cubicBezTo>
                <a:cubicBezTo>
                  <a:pt x="18128" y="25204"/>
                  <a:pt x="18128" y="25204"/>
                  <a:pt x="18128" y="25204"/>
                </a:cubicBezTo>
                <a:cubicBezTo>
                  <a:pt x="5517" y="25204"/>
                  <a:pt x="5517" y="25204"/>
                  <a:pt x="5517" y="25204"/>
                </a:cubicBezTo>
                <a:cubicBezTo>
                  <a:pt x="2758" y="25204"/>
                  <a:pt x="0" y="21858"/>
                  <a:pt x="0" y="18736"/>
                </a:cubicBezTo>
                <a:cubicBezTo>
                  <a:pt x="0" y="14052"/>
                  <a:pt x="2758" y="12490"/>
                  <a:pt x="5517" y="12490"/>
                </a:cubicBezTo>
                <a:cubicBezTo>
                  <a:pt x="22266" y="12490"/>
                  <a:pt x="22266" y="12490"/>
                  <a:pt x="22266" y="12490"/>
                </a:cubicBezTo>
                <a:cubicBezTo>
                  <a:pt x="25024" y="12490"/>
                  <a:pt x="27783" y="14052"/>
                  <a:pt x="27783" y="15613"/>
                </a:cubicBezTo>
                <a:lnTo>
                  <a:pt x="27783" y="15613"/>
                </a:lnTo>
                <a:cubicBezTo>
                  <a:pt x="30738" y="26765"/>
                  <a:pt x="30738" y="26765"/>
                  <a:pt x="30738" y="26765"/>
                </a:cubicBezTo>
                <a:cubicBezTo>
                  <a:pt x="65418" y="26765"/>
                  <a:pt x="65418" y="26765"/>
                  <a:pt x="65418" y="26765"/>
                </a:cubicBezTo>
                <a:cubicBezTo>
                  <a:pt x="65418" y="31449"/>
                  <a:pt x="66798" y="36133"/>
                  <a:pt x="68177" y="39256"/>
                </a:cubicBezTo>
                <a:cubicBezTo>
                  <a:pt x="34876" y="39256"/>
                  <a:pt x="34876" y="39256"/>
                  <a:pt x="34876" y="39256"/>
                </a:cubicBezTo>
                <a:lnTo>
                  <a:pt x="45911"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6" name="Shape 4966"/>
          <p:cNvSpPr/>
          <p:nvPr/>
        </p:nvSpPr>
        <p:spPr>
          <a:xfrm>
            <a:off x="1654899" y="3120992"/>
            <a:ext cx="286201" cy="227766"/>
          </a:xfrm>
          <a:custGeom>
            <a:avLst/>
            <a:gdLst/>
            <a:ahLst/>
            <a:cxnLst/>
            <a:rect l="0" t="0" r="0" b="0"/>
            <a:pathLst>
              <a:path w="120000" h="120000" extrusionOk="0">
                <a:moveTo>
                  <a:pt x="119800" y="26390"/>
                </a:moveTo>
                <a:lnTo>
                  <a:pt x="119800" y="26390"/>
                </a:lnTo>
                <a:lnTo>
                  <a:pt x="119800" y="26390"/>
                </a:lnTo>
                <a:cubicBezTo>
                  <a:pt x="102857" y="72199"/>
                  <a:pt x="102857" y="72199"/>
                  <a:pt x="102857" y="72199"/>
                </a:cubicBezTo>
                <a:lnTo>
                  <a:pt x="102857" y="72199"/>
                </a:lnTo>
                <a:cubicBezTo>
                  <a:pt x="101461" y="75684"/>
                  <a:pt x="100066" y="77427"/>
                  <a:pt x="98671" y="77427"/>
                </a:cubicBezTo>
                <a:lnTo>
                  <a:pt x="98671" y="77427"/>
                </a:lnTo>
                <a:cubicBezTo>
                  <a:pt x="49235" y="80912"/>
                  <a:pt x="49235" y="80912"/>
                  <a:pt x="49235" y="80912"/>
                </a:cubicBezTo>
                <a:cubicBezTo>
                  <a:pt x="52026" y="91618"/>
                  <a:pt x="52026" y="91618"/>
                  <a:pt x="52026" y="91618"/>
                </a:cubicBezTo>
                <a:cubicBezTo>
                  <a:pt x="105647" y="91618"/>
                  <a:pt x="105647" y="91618"/>
                  <a:pt x="105647" y="91618"/>
                </a:cubicBezTo>
                <a:cubicBezTo>
                  <a:pt x="111229" y="91618"/>
                  <a:pt x="117009" y="96846"/>
                  <a:pt x="117009" y="105560"/>
                </a:cubicBezTo>
                <a:cubicBezTo>
                  <a:pt x="117009" y="112780"/>
                  <a:pt x="111229" y="119751"/>
                  <a:pt x="105647" y="119751"/>
                </a:cubicBezTo>
                <a:cubicBezTo>
                  <a:pt x="98671" y="119751"/>
                  <a:pt x="94485" y="112780"/>
                  <a:pt x="94485" y="105560"/>
                </a:cubicBezTo>
                <a:cubicBezTo>
                  <a:pt x="40863" y="105560"/>
                  <a:pt x="40863" y="105560"/>
                  <a:pt x="40863" y="105560"/>
                </a:cubicBezTo>
                <a:cubicBezTo>
                  <a:pt x="40863" y="112780"/>
                  <a:pt x="36677" y="119751"/>
                  <a:pt x="29501" y="119751"/>
                </a:cubicBezTo>
                <a:cubicBezTo>
                  <a:pt x="23920" y="119751"/>
                  <a:pt x="18338" y="112780"/>
                  <a:pt x="18338" y="105560"/>
                </a:cubicBezTo>
                <a:cubicBezTo>
                  <a:pt x="18338" y="96846"/>
                  <a:pt x="23920" y="91618"/>
                  <a:pt x="29501" y="91618"/>
                </a:cubicBezTo>
                <a:cubicBezTo>
                  <a:pt x="40863" y="91618"/>
                  <a:pt x="40863" y="91618"/>
                  <a:pt x="40863" y="91618"/>
                </a:cubicBezTo>
                <a:cubicBezTo>
                  <a:pt x="18338" y="14190"/>
                  <a:pt x="18338" y="14190"/>
                  <a:pt x="18338" y="14190"/>
                </a:cubicBezTo>
                <a:cubicBezTo>
                  <a:pt x="5581" y="14190"/>
                  <a:pt x="5581" y="14190"/>
                  <a:pt x="5581" y="14190"/>
                </a:cubicBezTo>
                <a:cubicBezTo>
                  <a:pt x="2790" y="14190"/>
                  <a:pt x="0" y="10456"/>
                  <a:pt x="0" y="6970"/>
                </a:cubicBezTo>
                <a:cubicBezTo>
                  <a:pt x="0" y="1742"/>
                  <a:pt x="2790" y="0"/>
                  <a:pt x="5581" y="0"/>
                </a:cubicBezTo>
                <a:cubicBezTo>
                  <a:pt x="22524" y="0"/>
                  <a:pt x="22524" y="0"/>
                  <a:pt x="22524" y="0"/>
                </a:cubicBezTo>
                <a:cubicBezTo>
                  <a:pt x="25315" y="0"/>
                  <a:pt x="26710" y="1742"/>
                  <a:pt x="28106" y="3485"/>
                </a:cubicBezTo>
                <a:lnTo>
                  <a:pt x="28106" y="3485"/>
                </a:lnTo>
                <a:cubicBezTo>
                  <a:pt x="31096" y="15933"/>
                  <a:pt x="31096" y="15933"/>
                  <a:pt x="31096" y="15933"/>
                </a:cubicBezTo>
                <a:cubicBezTo>
                  <a:pt x="114019" y="15933"/>
                  <a:pt x="114019" y="15933"/>
                  <a:pt x="114019" y="15933"/>
                </a:cubicBezTo>
                <a:cubicBezTo>
                  <a:pt x="118405" y="15933"/>
                  <a:pt x="119800" y="19419"/>
                  <a:pt x="119800" y="22904"/>
                </a:cubicBezTo>
                <a:cubicBezTo>
                  <a:pt x="119800" y="24647"/>
                  <a:pt x="119800" y="24647"/>
                  <a:pt x="119800" y="26390"/>
                </a:cubicBezTo>
                <a:close/>
                <a:moveTo>
                  <a:pt x="35282" y="29875"/>
                </a:moveTo>
                <a:lnTo>
                  <a:pt x="35282" y="29875"/>
                </a:lnTo>
                <a:cubicBezTo>
                  <a:pt x="45049" y="66970"/>
                  <a:pt x="45049" y="66970"/>
                  <a:pt x="45049" y="66970"/>
                </a:cubicBezTo>
                <a:cubicBezTo>
                  <a:pt x="94485" y="63485"/>
                  <a:pt x="94485" y="63485"/>
                  <a:pt x="94485" y="63485"/>
                </a:cubicBezTo>
                <a:cubicBezTo>
                  <a:pt x="105647" y="29875"/>
                  <a:pt x="105647" y="29875"/>
                  <a:pt x="105647" y="29875"/>
                </a:cubicBezTo>
                <a:lnTo>
                  <a:pt x="35282" y="2987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7" name="Shape 4967"/>
          <p:cNvSpPr/>
          <p:nvPr/>
        </p:nvSpPr>
        <p:spPr>
          <a:xfrm>
            <a:off x="7155398" y="2615308"/>
            <a:ext cx="286203" cy="231946"/>
          </a:xfrm>
          <a:custGeom>
            <a:avLst/>
            <a:gdLst/>
            <a:ahLst/>
            <a:cxnLst/>
            <a:rect l="0" t="0" r="0" b="0"/>
            <a:pathLst>
              <a:path w="120000" h="120000" extrusionOk="0">
                <a:moveTo>
                  <a:pt x="114219" y="119754"/>
                </a:moveTo>
                <a:lnTo>
                  <a:pt x="114219" y="119754"/>
                </a:lnTo>
                <a:cubicBezTo>
                  <a:pt x="5581" y="119754"/>
                  <a:pt x="5581" y="119754"/>
                  <a:pt x="5581" y="119754"/>
                </a:cubicBezTo>
                <a:cubicBezTo>
                  <a:pt x="1395" y="119754"/>
                  <a:pt x="0" y="118032"/>
                  <a:pt x="0" y="112868"/>
                </a:cubicBezTo>
                <a:cubicBezTo>
                  <a:pt x="0" y="20901"/>
                  <a:pt x="0" y="20901"/>
                  <a:pt x="0" y="20901"/>
                </a:cubicBezTo>
                <a:cubicBezTo>
                  <a:pt x="0" y="17459"/>
                  <a:pt x="1395" y="13770"/>
                  <a:pt x="5581" y="13770"/>
                </a:cubicBezTo>
                <a:cubicBezTo>
                  <a:pt x="29501" y="13770"/>
                  <a:pt x="29501" y="13770"/>
                  <a:pt x="29501" y="13770"/>
                </a:cubicBezTo>
                <a:cubicBezTo>
                  <a:pt x="38073" y="3442"/>
                  <a:pt x="38073" y="3442"/>
                  <a:pt x="38073" y="3442"/>
                </a:cubicBezTo>
                <a:cubicBezTo>
                  <a:pt x="39468" y="1721"/>
                  <a:pt x="40863" y="0"/>
                  <a:pt x="42259" y="0"/>
                </a:cubicBezTo>
                <a:cubicBezTo>
                  <a:pt x="76146" y="0"/>
                  <a:pt x="76146" y="0"/>
                  <a:pt x="76146" y="0"/>
                </a:cubicBezTo>
                <a:cubicBezTo>
                  <a:pt x="77541" y="0"/>
                  <a:pt x="78936" y="0"/>
                  <a:pt x="80332" y="1721"/>
                </a:cubicBezTo>
                <a:lnTo>
                  <a:pt x="80332" y="1721"/>
                </a:lnTo>
                <a:cubicBezTo>
                  <a:pt x="90099" y="13770"/>
                  <a:pt x="90099" y="13770"/>
                  <a:pt x="90099" y="13770"/>
                </a:cubicBezTo>
                <a:cubicBezTo>
                  <a:pt x="114219" y="13770"/>
                  <a:pt x="114219" y="13770"/>
                  <a:pt x="114219" y="13770"/>
                </a:cubicBezTo>
                <a:cubicBezTo>
                  <a:pt x="117009" y="13770"/>
                  <a:pt x="119800" y="17459"/>
                  <a:pt x="119800" y="20901"/>
                </a:cubicBezTo>
                <a:cubicBezTo>
                  <a:pt x="119800" y="112868"/>
                  <a:pt x="119800" y="112868"/>
                  <a:pt x="119800" y="112868"/>
                </a:cubicBezTo>
                <a:cubicBezTo>
                  <a:pt x="119800" y="118032"/>
                  <a:pt x="117009" y="119754"/>
                  <a:pt x="114219" y="119754"/>
                </a:cubicBezTo>
                <a:close/>
                <a:moveTo>
                  <a:pt x="59202" y="22622"/>
                </a:moveTo>
                <a:lnTo>
                  <a:pt x="59202" y="22622"/>
                </a:lnTo>
                <a:cubicBezTo>
                  <a:pt x="40863" y="22622"/>
                  <a:pt x="25315" y="41557"/>
                  <a:pt x="25315" y="64180"/>
                </a:cubicBezTo>
                <a:cubicBezTo>
                  <a:pt x="25315" y="88524"/>
                  <a:pt x="40863" y="105983"/>
                  <a:pt x="59202" y="105983"/>
                </a:cubicBezTo>
                <a:cubicBezTo>
                  <a:pt x="78936" y="105983"/>
                  <a:pt x="92890" y="88524"/>
                  <a:pt x="92890" y="64180"/>
                </a:cubicBezTo>
                <a:cubicBezTo>
                  <a:pt x="92890" y="41557"/>
                  <a:pt x="78936" y="22622"/>
                  <a:pt x="59202" y="22622"/>
                </a:cubicBezTo>
                <a:close/>
                <a:moveTo>
                  <a:pt x="59202" y="91967"/>
                </a:moveTo>
                <a:lnTo>
                  <a:pt x="59202" y="91967"/>
                </a:lnTo>
                <a:cubicBezTo>
                  <a:pt x="46445" y="91967"/>
                  <a:pt x="36677" y="79918"/>
                  <a:pt x="36677" y="64180"/>
                </a:cubicBezTo>
                <a:cubicBezTo>
                  <a:pt x="36677" y="48688"/>
                  <a:pt x="46445" y="36393"/>
                  <a:pt x="59202" y="36393"/>
                </a:cubicBezTo>
                <a:cubicBezTo>
                  <a:pt x="71960" y="36393"/>
                  <a:pt x="81727" y="48688"/>
                  <a:pt x="81727" y="64180"/>
                </a:cubicBezTo>
                <a:cubicBezTo>
                  <a:pt x="81727" y="79918"/>
                  <a:pt x="71960" y="91967"/>
                  <a:pt x="59202" y="919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8" name="Shape 4968"/>
          <p:cNvSpPr/>
          <p:nvPr/>
        </p:nvSpPr>
        <p:spPr>
          <a:xfrm>
            <a:off x="6651935" y="2588142"/>
            <a:ext cx="277844" cy="286277"/>
          </a:xfrm>
          <a:custGeom>
            <a:avLst/>
            <a:gdLst/>
            <a:ahLst/>
            <a:cxnLst/>
            <a:rect l="0" t="0" r="0" b="0"/>
            <a:pathLst>
              <a:path w="120000" h="120000" extrusionOk="0">
                <a:moveTo>
                  <a:pt x="119795" y="91694"/>
                </a:moveTo>
                <a:lnTo>
                  <a:pt x="119795" y="91694"/>
                </a:lnTo>
                <a:cubicBezTo>
                  <a:pt x="119795" y="98671"/>
                  <a:pt x="109591" y="102857"/>
                  <a:pt x="97959" y="102857"/>
                </a:cubicBezTo>
                <a:cubicBezTo>
                  <a:pt x="86530" y="102857"/>
                  <a:pt x="77959" y="98671"/>
                  <a:pt x="77959" y="91694"/>
                </a:cubicBezTo>
                <a:cubicBezTo>
                  <a:pt x="77959" y="85913"/>
                  <a:pt x="86530" y="80332"/>
                  <a:pt x="97959" y="80332"/>
                </a:cubicBezTo>
                <a:cubicBezTo>
                  <a:pt x="102448" y="80332"/>
                  <a:pt x="105306" y="81727"/>
                  <a:pt x="108163" y="81727"/>
                </a:cubicBezTo>
                <a:cubicBezTo>
                  <a:pt x="108163" y="71960"/>
                  <a:pt x="108163" y="71960"/>
                  <a:pt x="108163" y="71960"/>
                </a:cubicBezTo>
                <a:cubicBezTo>
                  <a:pt x="108163" y="35282"/>
                  <a:pt x="108163" y="35282"/>
                  <a:pt x="108163" y="35282"/>
                </a:cubicBezTo>
                <a:cubicBezTo>
                  <a:pt x="43265" y="49435"/>
                  <a:pt x="43265" y="49435"/>
                  <a:pt x="43265" y="49435"/>
                </a:cubicBezTo>
                <a:cubicBezTo>
                  <a:pt x="43265" y="108438"/>
                  <a:pt x="43265" y="108438"/>
                  <a:pt x="43265" y="108438"/>
                </a:cubicBezTo>
                <a:cubicBezTo>
                  <a:pt x="43265" y="115614"/>
                  <a:pt x="33061" y="119800"/>
                  <a:pt x="21632" y="119800"/>
                </a:cubicBezTo>
                <a:cubicBezTo>
                  <a:pt x="10000" y="119800"/>
                  <a:pt x="0" y="115614"/>
                  <a:pt x="0" y="108438"/>
                </a:cubicBezTo>
                <a:cubicBezTo>
                  <a:pt x="0" y="102857"/>
                  <a:pt x="10000" y="97275"/>
                  <a:pt x="21632" y="97275"/>
                </a:cubicBezTo>
                <a:cubicBezTo>
                  <a:pt x="24489" y="97275"/>
                  <a:pt x="28775" y="98671"/>
                  <a:pt x="31632" y="98671"/>
                </a:cubicBezTo>
                <a:cubicBezTo>
                  <a:pt x="31632" y="90299"/>
                  <a:pt x="31632" y="90299"/>
                  <a:pt x="31632" y="90299"/>
                </a:cubicBezTo>
                <a:cubicBezTo>
                  <a:pt x="31632" y="22524"/>
                  <a:pt x="31632" y="22524"/>
                  <a:pt x="31632" y="22524"/>
                </a:cubicBezTo>
                <a:cubicBezTo>
                  <a:pt x="31632" y="18338"/>
                  <a:pt x="37551" y="16943"/>
                  <a:pt x="37551" y="16943"/>
                </a:cubicBezTo>
                <a:cubicBezTo>
                  <a:pt x="113877" y="0"/>
                  <a:pt x="113877" y="0"/>
                  <a:pt x="113877" y="0"/>
                </a:cubicBezTo>
                <a:cubicBezTo>
                  <a:pt x="116734" y="0"/>
                  <a:pt x="119795" y="2990"/>
                  <a:pt x="119795" y="5780"/>
                </a:cubicBezTo>
                <a:cubicBezTo>
                  <a:pt x="119795" y="85913"/>
                  <a:pt x="119795" y="85913"/>
                  <a:pt x="119795" y="85913"/>
                </a:cubicBezTo>
                <a:cubicBezTo>
                  <a:pt x="119795" y="90299"/>
                  <a:pt x="119795" y="90299"/>
                  <a:pt x="119795" y="90299"/>
                </a:cubicBezTo>
                <a:cubicBezTo>
                  <a:pt x="119795" y="91694"/>
                  <a:pt x="119795" y="91694"/>
                  <a:pt x="119795" y="9169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69" name="Shape 4969"/>
          <p:cNvSpPr/>
          <p:nvPr/>
        </p:nvSpPr>
        <p:spPr>
          <a:xfrm>
            <a:off x="6204876" y="2669637"/>
            <a:ext cx="188015" cy="171348"/>
          </a:xfrm>
          <a:custGeom>
            <a:avLst/>
            <a:gdLst/>
            <a:ahLst/>
            <a:cxnLst/>
            <a:rect l="0" t="0" r="0" b="0"/>
            <a:pathLst>
              <a:path w="120000" h="120000" extrusionOk="0">
                <a:moveTo>
                  <a:pt x="110931" y="119667"/>
                </a:moveTo>
                <a:lnTo>
                  <a:pt x="110931" y="119667"/>
                </a:lnTo>
                <a:cubicBezTo>
                  <a:pt x="104584" y="119667"/>
                  <a:pt x="102468" y="115013"/>
                  <a:pt x="102468" y="110360"/>
                </a:cubicBezTo>
                <a:cubicBezTo>
                  <a:pt x="102468" y="9307"/>
                  <a:pt x="102468" y="9307"/>
                  <a:pt x="102468" y="9307"/>
                </a:cubicBezTo>
                <a:cubicBezTo>
                  <a:pt x="102468" y="4653"/>
                  <a:pt x="104584" y="0"/>
                  <a:pt x="110931" y="0"/>
                </a:cubicBezTo>
                <a:cubicBezTo>
                  <a:pt x="115163" y="0"/>
                  <a:pt x="119697" y="4653"/>
                  <a:pt x="119697" y="9307"/>
                </a:cubicBezTo>
                <a:cubicBezTo>
                  <a:pt x="119697" y="110360"/>
                  <a:pt x="119697" y="110360"/>
                  <a:pt x="119697" y="110360"/>
                </a:cubicBezTo>
                <a:cubicBezTo>
                  <a:pt x="119697" y="115013"/>
                  <a:pt x="115163" y="119667"/>
                  <a:pt x="110931" y="119667"/>
                </a:cubicBezTo>
                <a:close/>
                <a:moveTo>
                  <a:pt x="76775" y="119667"/>
                </a:moveTo>
                <a:lnTo>
                  <a:pt x="76775" y="119667"/>
                </a:lnTo>
                <a:cubicBezTo>
                  <a:pt x="70428" y="119667"/>
                  <a:pt x="68312" y="115013"/>
                  <a:pt x="68312" y="110360"/>
                </a:cubicBezTo>
                <a:cubicBezTo>
                  <a:pt x="68312" y="35235"/>
                  <a:pt x="68312" y="35235"/>
                  <a:pt x="68312" y="35235"/>
                </a:cubicBezTo>
                <a:cubicBezTo>
                  <a:pt x="68312" y="28254"/>
                  <a:pt x="70428" y="25927"/>
                  <a:pt x="76775" y="25927"/>
                </a:cubicBezTo>
                <a:cubicBezTo>
                  <a:pt x="81007" y="25927"/>
                  <a:pt x="85541" y="28254"/>
                  <a:pt x="85541" y="35235"/>
                </a:cubicBezTo>
                <a:cubicBezTo>
                  <a:pt x="85541" y="110360"/>
                  <a:pt x="85541" y="110360"/>
                  <a:pt x="85541" y="110360"/>
                </a:cubicBezTo>
                <a:cubicBezTo>
                  <a:pt x="85541" y="115013"/>
                  <a:pt x="81007" y="119667"/>
                  <a:pt x="76775" y="119667"/>
                </a:cubicBezTo>
                <a:close/>
                <a:moveTo>
                  <a:pt x="42619" y="119667"/>
                </a:moveTo>
                <a:lnTo>
                  <a:pt x="42619" y="119667"/>
                </a:lnTo>
                <a:cubicBezTo>
                  <a:pt x="36272" y="119667"/>
                  <a:pt x="34156" y="115013"/>
                  <a:pt x="34156" y="110360"/>
                </a:cubicBezTo>
                <a:cubicBezTo>
                  <a:pt x="34156" y="58836"/>
                  <a:pt x="34156" y="58836"/>
                  <a:pt x="34156" y="58836"/>
                </a:cubicBezTo>
                <a:cubicBezTo>
                  <a:pt x="34156" y="54182"/>
                  <a:pt x="36272" y="49196"/>
                  <a:pt x="42619" y="49196"/>
                </a:cubicBezTo>
                <a:cubicBezTo>
                  <a:pt x="46851" y="49196"/>
                  <a:pt x="51385" y="54182"/>
                  <a:pt x="51385" y="58836"/>
                </a:cubicBezTo>
                <a:cubicBezTo>
                  <a:pt x="51385" y="110360"/>
                  <a:pt x="51385" y="110360"/>
                  <a:pt x="51385" y="110360"/>
                </a:cubicBezTo>
                <a:cubicBezTo>
                  <a:pt x="51385" y="115013"/>
                  <a:pt x="46851" y="119667"/>
                  <a:pt x="42619" y="119667"/>
                </a:cubicBezTo>
                <a:close/>
                <a:moveTo>
                  <a:pt x="8463" y="119667"/>
                </a:moveTo>
                <a:lnTo>
                  <a:pt x="8463" y="119667"/>
                </a:lnTo>
                <a:cubicBezTo>
                  <a:pt x="2115" y="119667"/>
                  <a:pt x="0" y="115013"/>
                  <a:pt x="0" y="110360"/>
                </a:cubicBezTo>
                <a:cubicBezTo>
                  <a:pt x="0" y="84432"/>
                  <a:pt x="0" y="84432"/>
                  <a:pt x="0" y="84432"/>
                </a:cubicBezTo>
                <a:cubicBezTo>
                  <a:pt x="0" y="79778"/>
                  <a:pt x="2115" y="75124"/>
                  <a:pt x="8463" y="75124"/>
                </a:cubicBezTo>
                <a:cubicBezTo>
                  <a:pt x="12695" y="75124"/>
                  <a:pt x="16926" y="79778"/>
                  <a:pt x="16926" y="84432"/>
                </a:cubicBezTo>
                <a:cubicBezTo>
                  <a:pt x="16926" y="110360"/>
                  <a:pt x="16926" y="110360"/>
                  <a:pt x="16926" y="110360"/>
                </a:cubicBezTo>
                <a:cubicBezTo>
                  <a:pt x="16926" y="115013"/>
                  <a:pt x="12695" y="119667"/>
                  <a:pt x="8463" y="1196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0" name="Shape 4970"/>
          <p:cNvSpPr/>
          <p:nvPr/>
        </p:nvSpPr>
        <p:spPr>
          <a:xfrm>
            <a:off x="5655452" y="2625755"/>
            <a:ext cx="284113" cy="215231"/>
          </a:xfrm>
          <a:custGeom>
            <a:avLst/>
            <a:gdLst/>
            <a:ahLst/>
            <a:cxnLst/>
            <a:rect l="0" t="0" r="0" b="0"/>
            <a:pathLst>
              <a:path w="120000" h="120000" extrusionOk="0">
                <a:moveTo>
                  <a:pt x="118402" y="65695"/>
                </a:moveTo>
                <a:lnTo>
                  <a:pt x="118402" y="65695"/>
                </a:lnTo>
                <a:lnTo>
                  <a:pt x="118402" y="65695"/>
                </a:lnTo>
                <a:cubicBezTo>
                  <a:pt x="95840" y="95629"/>
                  <a:pt x="95840" y="95629"/>
                  <a:pt x="95840" y="95629"/>
                </a:cubicBezTo>
                <a:lnTo>
                  <a:pt x="95840" y="95629"/>
                </a:lnTo>
                <a:cubicBezTo>
                  <a:pt x="94442" y="95629"/>
                  <a:pt x="93044" y="97483"/>
                  <a:pt x="91647" y="97483"/>
                </a:cubicBezTo>
                <a:cubicBezTo>
                  <a:pt x="88851" y="97483"/>
                  <a:pt x="86056" y="93509"/>
                  <a:pt x="86056" y="89801"/>
                </a:cubicBezTo>
                <a:cubicBezTo>
                  <a:pt x="86056" y="87947"/>
                  <a:pt x="86056" y="86092"/>
                  <a:pt x="87454" y="84238"/>
                </a:cubicBezTo>
                <a:lnTo>
                  <a:pt x="87454" y="84238"/>
                </a:lnTo>
                <a:cubicBezTo>
                  <a:pt x="105823" y="59867"/>
                  <a:pt x="105823" y="59867"/>
                  <a:pt x="105823" y="59867"/>
                </a:cubicBezTo>
                <a:cubicBezTo>
                  <a:pt x="87454" y="35496"/>
                  <a:pt x="87454" y="35496"/>
                  <a:pt x="87454" y="35496"/>
                </a:cubicBezTo>
                <a:lnTo>
                  <a:pt x="87454" y="35496"/>
                </a:lnTo>
                <a:cubicBezTo>
                  <a:pt x="86056" y="33642"/>
                  <a:pt x="86056" y="31788"/>
                  <a:pt x="86056" y="29933"/>
                </a:cubicBezTo>
                <a:cubicBezTo>
                  <a:pt x="86056" y="24370"/>
                  <a:pt x="88851" y="22516"/>
                  <a:pt x="91647" y="22516"/>
                </a:cubicBezTo>
                <a:cubicBezTo>
                  <a:pt x="93044" y="22516"/>
                  <a:pt x="94442" y="22516"/>
                  <a:pt x="95840" y="24370"/>
                </a:cubicBezTo>
                <a:lnTo>
                  <a:pt x="95840" y="24370"/>
                </a:lnTo>
                <a:cubicBezTo>
                  <a:pt x="118402" y="54304"/>
                  <a:pt x="118402" y="54304"/>
                  <a:pt x="118402" y="54304"/>
                </a:cubicBezTo>
                <a:cubicBezTo>
                  <a:pt x="118402" y="54304"/>
                  <a:pt x="119800" y="56158"/>
                  <a:pt x="119800" y="59867"/>
                </a:cubicBezTo>
                <a:cubicBezTo>
                  <a:pt x="119800" y="61721"/>
                  <a:pt x="119800" y="63576"/>
                  <a:pt x="118402" y="65695"/>
                </a:cubicBezTo>
                <a:close/>
                <a:moveTo>
                  <a:pt x="49317" y="114172"/>
                </a:moveTo>
                <a:lnTo>
                  <a:pt x="49317" y="114172"/>
                </a:lnTo>
                <a:cubicBezTo>
                  <a:pt x="49317" y="117880"/>
                  <a:pt x="46522" y="119735"/>
                  <a:pt x="45124" y="119735"/>
                </a:cubicBezTo>
                <a:cubicBezTo>
                  <a:pt x="40931" y="119735"/>
                  <a:pt x="39534" y="116026"/>
                  <a:pt x="39534" y="112317"/>
                </a:cubicBezTo>
                <a:cubicBezTo>
                  <a:pt x="39534" y="110463"/>
                  <a:pt x="39534" y="110463"/>
                  <a:pt x="39534" y="108609"/>
                </a:cubicBezTo>
                <a:cubicBezTo>
                  <a:pt x="69084" y="3708"/>
                  <a:pt x="69084" y="3708"/>
                  <a:pt x="69084" y="3708"/>
                </a:cubicBezTo>
                <a:cubicBezTo>
                  <a:pt x="70482" y="1854"/>
                  <a:pt x="71880" y="0"/>
                  <a:pt x="74675" y="0"/>
                </a:cubicBezTo>
                <a:cubicBezTo>
                  <a:pt x="77670" y="0"/>
                  <a:pt x="80465" y="1854"/>
                  <a:pt x="80465" y="7417"/>
                </a:cubicBezTo>
                <a:lnTo>
                  <a:pt x="80465" y="9271"/>
                </a:lnTo>
                <a:lnTo>
                  <a:pt x="49317" y="114172"/>
                </a:lnTo>
                <a:close/>
                <a:moveTo>
                  <a:pt x="30948" y="35496"/>
                </a:moveTo>
                <a:lnTo>
                  <a:pt x="30948" y="35496"/>
                </a:lnTo>
                <a:cubicBezTo>
                  <a:pt x="12579" y="59867"/>
                  <a:pt x="12579" y="59867"/>
                  <a:pt x="12579" y="59867"/>
                </a:cubicBezTo>
                <a:cubicBezTo>
                  <a:pt x="32346" y="84238"/>
                  <a:pt x="32346" y="84238"/>
                  <a:pt x="32346" y="84238"/>
                </a:cubicBezTo>
                <a:lnTo>
                  <a:pt x="32346" y="84238"/>
                </a:lnTo>
                <a:cubicBezTo>
                  <a:pt x="32346" y="86092"/>
                  <a:pt x="33743" y="87947"/>
                  <a:pt x="33743" y="89801"/>
                </a:cubicBezTo>
                <a:cubicBezTo>
                  <a:pt x="33743" y="93509"/>
                  <a:pt x="30948" y="97483"/>
                  <a:pt x="28153" y="97483"/>
                </a:cubicBezTo>
                <a:cubicBezTo>
                  <a:pt x="26755" y="97483"/>
                  <a:pt x="25357" y="95629"/>
                  <a:pt x="23960" y="95629"/>
                </a:cubicBezTo>
                <a:lnTo>
                  <a:pt x="23960" y="95629"/>
                </a:lnTo>
                <a:cubicBezTo>
                  <a:pt x="1397" y="65695"/>
                  <a:pt x="1397" y="65695"/>
                  <a:pt x="1397" y="65695"/>
                </a:cubicBezTo>
                <a:lnTo>
                  <a:pt x="1397" y="65695"/>
                </a:lnTo>
                <a:cubicBezTo>
                  <a:pt x="0" y="63576"/>
                  <a:pt x="0" y="61721"/>
                  <a:pt x="0" y="59867"/>
                </a:cubicBezTo>
                <a:cubicBezTo>
                  <a:pt x="0" y="56158"/>
                  <a:pt x="0" y="54304"/>
                  <a:pt x="1397" y="54304"/>
                </a:cubicBezTo>
                <a:cubicBezTo>
                  <a:pt x="23960" y="24370"/>
                  <a:pt x="23960" y="24370"/>
                  <a:pt x="23960" y="24370"/>
                </a:cubicBezTo>
                <a:lnTo>
                  <a:pt x="23960" y="24370"/>
                </a:lnTo>
                <a:cubicBezTo>
                  <a:pt x="25357" y="22516"/>
                  <a:pt x="26755" y="22516"/>
                  <a:pt x="28153" y="22516"/>
                </a:cubicBezTo>
                <a:cubicBezTo>
                  <a:pt x="30948" y="22516"/>
                  <a:pt x="33743" y="24370"/>
                  <a:pt x="33743" y="29933"/>
                </a:cubicBezTo>
                <a:cubicBezTo>
                  <a:pt x="33743" y="31788"/>
                  <a:pt x="32346" y="33642"/>
                  <a:pt x="30948" y="354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1" name="Shape 4971"/>
          <p:cNvSpPr/>
          <p:nvPr/>
        </p:nvSpPr>
        <p:spPr>
          <a:xfrm>
            <a:off x="5156166" y="2592322"/>
            <a:ext cx="277844" cy="277919"/>
          </a:xfrm>
          <a:custGeom>
            <a:avLst/>
            <a:gdLst/>
            <a:ahLst/>
            <a:cxnLst/>
            <a:rect l="0" t="0" r="0" b="0"/>
            <a:pathLst>
              <a:path w="120000" h="120000" extrusionOk="0">
                <a:moveTo>
                  <a:pt x="111209" y="41836"/>
                </a:moveTo>
                <a:lnTo>
                  <a:pt x="111209" y="41836"/>
                </a:lnTo>
                <a:cubicBezTo>
                  <a:pt x="95264" y="57755"/>
                  <a:pt x="95264" y="57755"/>
                  <a:pt x="95264" y="57755"/>
                </a:cubicBezTo>
                <a:cubicBezTo>
                  <a:pt x="89540" y="63469"/>
                  <a:pt x="80954" y="65102"/>
                  <a:pt x="73594" y="63469"/>
                </a:cubicBezTo>
                <a:cubicBezTo>
                  <a:pt x="86678" y="49183"/>
                  <a:pt x="86678" y="49183"/>
                  <a:pt x="86678" y="49183"/>
                </a:cubicBezTo>
                <a:cubicBezTo>
                  <a:pt x="86678" y="49183"/>
                  <a:pt x="86678" y="49183"/>
                  <a:pt x="88109" y="49183"/>
                </a:cubicBezTo>
                <a:cubicBezTo>
                  <a:pt x="104054" y="33265"/>
                  <a:pt x="104054" y="33265"/>
                  <a:pt x="104054" y="33265"/>
                </a:cubicBezTo>
                <a:cubicBezTo>
                  <a:pt x="108347" y="28979"/>
                  <a:pt x="108347" y="21632"/>
                  <a:pt x="104054" y="17346"/>
                </a:cubicBezTo>
                <a:cubicBezTo>
                  <a:pt x="99557" y="13061"/>
                  <a:pt x="92402" y="13061"/>
                  <a:pt x="88109" y="17346"/>
                </a:cubicBezTo>
                <a:cubicBezTo>
                  <a:pt x="70732" y="33265"/>
                  <a:pt x="70732" y="33265"/>
                  <a:pt x="70732" y="33265"/>
                </a:cubicBezTo>
                <a:lnTo>
                  <a:pt x="70732" y="33265"/>
                </a:lnTo>
                <a:lnTo>
                  <a:pt x="70732" y="33265"/>
                </a:lnTo>
                <a:cubicBezTo>
                  <a:pt x="57853" y="47755"/>
                  <a:pt x="57853" y="47755"/>
                  <a:pt x="57853" y="47755"/>
                </a:cubicBezTo>
                <a:cubicBezTo>
                  <a:pt x="54787" y="38979"/>
                  <a:pt x="57853" y="30408"/>
                  <a:pt x="63577" y="24693"/>
                </a:cubicBezTo>
                <a:cubicBezTo>
                  <a:pt x="79318" y="8775"/>
                  <a:pt x="79318" y="8775"/>
                  <a:pt x="79318" y="8775"/>
                </a:cubicBezTo>
                <a:cubicBezTo>
                  <a:pt x="88109" y="0"/>
                  <a:pt x="102419" y="0"/>
                  <a:pt x="111209" y="8775"/>
                </a:cubicBezTo>
                <a:cubicBezTo>
                  <a:pt x="119795" y="17346"/>
                  <a:pt x="119795" y="31836"/>
                  <a:pt x="111209" y="41836"/>
                </a:cubicBezTo>
                <a:close/>
                <a:moveTo>
                  <a:pt x="46201" y="83673"/>
                </a:moveTo>
                <a:lnTo>
                  <a:pt x="46201" y="83673"/>
                </a:lnTo>
                <a:lnTo>
                  <a:pt x="46201" y="83673"/>
                </a:lnTo>
                <a:cubicBezTo>
                  <a:pt x="44770" y="85102"/>
                  <a:pt x="43339" y="85102"/>
                  <a:pt x="41908" y="85102"/>
                </a:cubicBezTo>
                <a:cubicBezTo>
                  <a:pt x="37410" y="85102"/>
                  <a:pt x="35979" y="82244"/>
                  <a:pt x="35979" y="79387"/>
                </a:cubicBezTo>
                <a:cubicBezTo>
                  <a:pt x="35979" y="77959"/>
                  <a:pt x="35979" y="76530"/>
                  <a:pt x="37410" y="75102"/>
                </a:cubicBezTo>
                <a:cubicBezTo>
                  <a:pt x="75025" y="37551"/>
                  <a:pt x="75025" y="37551"/>
                  <a:pt x="75025" y="37551"/>
                </a:cubicBezTo>
                <a:cubicBezTo>
                  <a:pt x="76456" y="36122"/>
                  <a:pt x="77887" y="34693"/>
                  <a:pt x="79318" y="34693"/>
                </a:cubicBezTo>
                <a:cubicBezTo>
                  <a:pt x="83816" y="34693"/>
                  <a:pt x="85247" y="37551"/>
                  <a:pt x="85247" y="40408"/>
                </a:cubicBezTo>
                <a:cubicBezTo>
                  <a:pt x="85247" y="41836"/>
                  <a:pt x="85247" y="43265"/>
                  <a:pt x="83816" y="44693"/>
                </a:cubicBezTo>
                <a:lnTo>
                  <a:pt x="83816" y="44693"/>
                </a:lnTo>
                <a:lnTo>
                  <a:pt x="46201" y="83673"/>
                </a:lnTo>
                <a:close/>
                <a:moveTo>
                  <a:pt x="33117" y="70816"/>
                </a:moveTo>
                <a:lnTo>
                  <a:pt x="33117" y="70816"/>
                </a:lnTo>
                <a:cubicBezTo>
                  <a:pt x="17376" y="86530"/>
                  <a:pt x="17376" y="86530"/>
                  <a:pt x="17376" y="86530"/>
                </a:cubicBezTo>
                <a:cubicBezTo>
                  <a:pt x="12879" y="91020"/>
                  <a:pt x="12879" y="98163"/>
                  <a:pt x="17376" y="102448"/>
                </a:cubicBezTo>
                <a:cubicBezTo>
                  <a:pt x="21669" y="108163"/>
                  <a:pt x="28824" y="108163"/>
                  <a:pt x="33117" y="102448"/>
                </a:cubicBezTo>
                <a:cubicBezTo>
                  <a:pt x="49063" y="86530"/>
                  <a:pt x="49063" y="86530"/>
                  <a:pt x="49063" y="86530"/>
                </a:cubicBezTo>
                <a:lnTo>
                  <a:pt x="50494" y="86530"/>
                </a:lnTo>
                <a:cubicBezTo>
                  <a:pt x="63577" y="73673"/>
                  <a:pt x="63577" y="73673"/>
                  <a:pt x="63577" y="73673"/>
                </a:cubicBezTo>
                <a:cubicBezTo>
                  <a:pt x="65008" y="80816"/>
                  <a:pt x="63577" y="89591"/>
                  <a:pt x="57853" y="95306"/>
                </a:cubicBezTo>
                <a:cubicBezTo>
                  <a:pt x="41908" y="111224"/>
                  <a:pt x="41908" y="111224"/>
                  <a:pt x="41908" y="111224"/>
                </a:cubicBezTo>
                <a:cubicBezTo>
                  <a:pt x="33117" y="119795"/>
                  <a:pt x="18807" y="119795"/>
                  <a:pt x="10017" y="111224"/>
                </a:cubicBezTo>
                <a:cubicBezTo>
                  <a:pt x="0" y="102448"/>
                  <a:pt x="0" y="88163"/>
                  <a:pt x="10017" y="79387"/>
                </a:cubicBezTo>
                <a:cubicBezTo>
                  <a:pt x="25962" y="63469"/>
                  <a:pt x="25962" y="63469"/>
                  <a:pt x="25962" y="63469"/>
                </a:cubicBezTo>
                <a:cubicBezTo>
                  <a:pt x="31686" y="56326"/>
                  <a:pt x="40477" y="54897"/>
                  <a:pt x="47632" y="56326"/>
                </a:cubicBezTo>
                <a:cubicBezTo>
                  <a:pt x="33117" y="70816"/>
                  <a:pt x="33117" y="70816"/>
                  <a:pt x="33117" y="708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2" name="Shape 4972"/>
          <p:cNvSpPr/>
          <p:nvPr/>
        </p:nvSpPr>
        <p:spPr>
          <a:xfrm>
            <a:off x="4690306" y="2602770"/>
            <a:ext cx="215174" cy="259110"/>
          </a:xfrm>
          <a:custGeom>
            <a:avLst/>
            <a:gdLst/>
            <a:ahLst/>
            <a:cxnLst/>
            <a:rect l="0" t="0" r="0" b="0"/>
            <a:pathLst>
              <a:path w="120000" h="120000" extrusionOk="0">
                <a:moveTo>
                  <a:pt x="0" y="18495"/>
                </a:moveTo>
                <a:lnTo>
                  <a:pt x="0" y="18495"/>
                </a:lnTo>
                <a:cubicBezTo>
                  <a:pt x="0" y="15412"/>
                  <a:pt x="1850" y="12330"/>
                  <a:pt x="7665" y="12330"/>
                </a:cubicBezTo>
                <a:cubicBezTo>
                  <a:pt x="44933" y="12330"/>
                  <a:pt x="44933" y="12330"/>
                  <a:pt x="44933" y="12330"/>
                </a:cubicBezTo>
                <a:cubicBezTo>
                  <a:pt x="44933" y="6165"/>
                  <a:pt x="44933" y="6165"/>
                  <a:pt x="44933" y="6165"/>
                </a:cubicBezTo>
                <a:cubicBezTo>
                  <a:pt x="44933" y="3082"/>
                  <a:pt x="46784" y="0"/>
                  <a:pt x="52334" y="0"/>
                </a:cubicBezTo>
                <a:cubicBezTo>
                  <a:pt x="67400" y="0"/>
                  <a:pt x="67400" y="0"/>
                  <a:pt x="67400" y="0"/>
                </a:cubicBezTo>
                <a:cubicBezTo>
                  <a:pt x="71101" y="0"/>
                  <a:pt x="74801" y="3082"/>
                  <a:pt x="74801" y="6165"/>
                </a:cubicBezTo>
                <a:cubicBezTo>
                  <a:pt x="74801" y="12330"/>
                  <a:pt x="74801" y="12330"/>
                  <a:pt x="74801" y="12330"/>
                </a:cubicBezTo>
                <a:cubicBezTo>
                  <a:pt x="112070" y="12330"/>
                  <a:pt x="112070" y="12330"/>
                  <a:pt x="112070" y="12330"/>
                </a:cubicBezTo>
                <a:cubicBezTo>
                  <a:pt x="115770" y="12330"/>
                  <a:pt x="119735" y="15412"/>
                  <a:pt x="119735" y="18495"/>
                </a:cubicBezTo>
                <a:cubicBezTo>
                  <a:pt x="119735" y="24880"/>
                  <a:pt x="119735" y="24880"/>
                  <a:pt x="119735" y="24880"/>
                </a:cubicBezTo>
                <a:cubicBezTo>
                  <a:pt x="0" y="24880"/>
                  <a:pt x="0" y="24880"/>
                  <a:pt x="0" y="24880"/>
                </a:cubicBezTo>
                <a:lnTo>
                  <a:pt x="0" y="18495"/>
                </a:lnTo>
                <a:close/>
                <a:moveTo>
                  <a:pt x="112070" y="37211"/>
                </a:moveTo>
                <a:lnTo>
                  <a:pt x="112070" y="37211"/>
                </a:lnTo>
                <a:cubicBezTo>
                  <a:pt x="112070" y="49761"/>
                  <a:pt x="112070" y="49761"/>
                  <a:pt x="112070" y="49761"/>
                </a:cubicBezTo>
                <a:cubicBezTo>
                  <a:pt x="112070" y="113394"/>
                  <a:pt x="112070" y="113394"/>
                  <a:pt x="112070" y="113394"/>
                </a:cubicBezTo>
                <a:cubicBezTo>
                  <a:pt x="112070" y="118238"/>
                  <a:pt x="108370" y="119779"/>
                  <a:pt x="104669" y="119779"/>
                </a:cubicBezTo>
                <a:cubicBezTo>
                  <a:pt x="15066" y="119779"/>
                  <a:pt x="15066" y="119779"/>
                  <a:pt x="15066" y="119779"/>
                </a:cubicBezTo>
                <a:cubicBezTo>
                  <a:pt x="9515" y="119779"/>
                  <a:pt x="7665" y="118238"/>
                  <a:pt x="7665" y="113394"/>
                </a:cubicBezTo>
                <a:cubicBezTo>
                  <a:pt x="7665" y="49761"/>
                  <a:pt x="7665" y="49761"/>
                  <a:pt x="7665" y="49761"/>
                </a:cubicBezTo>
                <a:cubicBezTo>
                  <a:pt x="7665" y="37211"/>
                  <a:pt x="7665" y="37211"/>
                  <a:pt x="7665" y="37211"/>
                </a:cubicBezTo>
                <a:cubicBezTo>
                  <a:pt x="7665" y="31045"/>
                  <a:pt x="7665" y="31045"/>
                  <a:pt x="7665" y="31045"/>
                </a:cubicBezTo>
                <a:cubicBezTo>
                  <a:pt x="112070" y="31045"/>
                  <a:pt x="112070" y="31045"/>
                  <a:pt x="112070" y="31045"/>
                </a:cubicBezTo>
                <a:lnTo>
                  <a:pt x="112070" y="37211"/>
                </a:lnTo>
                <a:close/>
                <a:moveTo>
                  <a:pt x="37533" y="49761"/>
                </a:moveTo>
                <a:lnTo>
                  <a:pt x="37533" y="49761"/>
                </a:lnTo>
                <a:cubicBezTo>
                  <a:pt x="37533" y="46678"/>
                  <a:pt x="33568" y="43376"/>
                  <a:pt x="29867" y="43376"/>
                </a:cubicBezTo>
                <a:cubicBezTo>
                  <a:pt x="24317" y="43376"/>
                  <a:pt x="22466" y="46678"/>
                  <a:pt x="22466" y="49761"/>
                </a:cubicBezTo>
                <a:cubicBezTo>
                  <a:pt x="22466" y="101064"/>
                  <a:pt x="22466" y="101064"/>
                  <a:pt x="22466" y="101064"/>
                </a:cubicBezTo>
                <a:cubicBezTo>
                  <a:pt x="22466" y="105688"/>
                  <a:pt x="24317" y="107229"/>
                  <a:pt x="29867" y="107229"/>
                </a:cubicBezTo>
                <a:cubicBezTo>
                  <a:pt x="33568" y="107229"/>
                  <a:pt x="37533" y="105688"/>
                  <a:pt x="37533" y="101064"/>
                </a:cubicBezTo>
                <a:lnTo>
                  <a:pt x="37533" y="49761"/>
                </a:lnTo>
                <a:close/>
                <a:moveTo>
                  <a:pt x="67400" y="49761"/>
                </a:moveTo>
                <a:lnTo>
                  <a:pt x="67400" y="49761"/>
                </a:lnTo>
                <a:cubicBezTo>
                  <a:pt x="67400" y="46678"/>
                  <a:pt x="63700" y="43376"/>
                  <a:pt x="60000" y="43376"/>
                </a:cubicBezTo>
                <a:cubicBezTo>
                  <a:pt x="54185" y="43376"/>
                  <a:pt x="52334" y="46678"/>
                  <a:pt x="52334" y="49761"/>
                </a:cubicBezTo>
                <a:cubicBezTo>
                  <a:pt x="52334" y="101064"/>
                  <a:pt x="52334" y="101064"/>
                  <a:pt x="52334" y="101064"/>
                </a:cubicBezTo>
                <a:cubicBezTo>
                  <a:pt x="52334" y="105688"/>
                  <a:pt x="54185" y="107229"/>
                  <a:pt x="60000" y="107229"/>
                </a:cubicBezTo>
                <a:cubicBezTo>
                  <a:pt x="63700" y="107229"/>
                  <a:pt x="67400" y="105688"/>
                  <a:pt x="67400" y="101064"/>
                </a:cubicBezTo>
                <a:lnTo>
                  <a:pt x="67400" y="49761"/>
                </a:lnTo>
                <a:close/>
                <a:moveTo>
                  <a:pt x="97268" y="49761"/>
                </a:moveTo>
                <a:lnTo>
                  <a:pt x="97268" y="49761"/>
                </a:lnTo>
                <a:cubicBezTo>
                  <a:pt x="97268" y="46678"/>
                  <a:pt x="93568" y="43376"/>
                  <a:pt x="89867" y="43376"/>
                </a:cubicBezTo>
                <a:cubicBezTo>
                  <a:pt x="84052" y="43376"/>
                  <a:pt x="82202" y="46678"/>
                  <a:pt x="82202" y="49761"/>
                </a:cubicBezTo>
                <a:cubicBezTo>
                  <a:pt x="82202" y="101064"/>
                  <a:pt x="82202" y="101064"/>
                  <a:pt x="82202" y="101064"/>
                </a:cubicBezTo>
                <a:cubicBezTo>
                  <a:pt x="82202" y="105688"/>
                  <a:pt x="84052" y="107229"/>
                  <a:pt x="89867" y="107229"/>
                </a:cubicBezTo>
                <a:cubicBezTo>
                  <a:pt x="93568" y="107229"/>
                  <a:pt x="97268" y="105688"/>
                  <a:pt x="97268" y="101064"/>
                </a:cubicBezTo>
                <a:lnTo>
                  <a:pt x="97268" y="4976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3" name="Shape 4973"/>
          <p:cNvSpPr/>
          <p:nvPr/>
        </p:nvSpPr>
        <p:spPr>
          <a:xfrm>
            <a:off x="4172217" y="2588142"/>
            <a:ext cx="250687" cy="286277"/>
          </a:xfrm>
          <a:custGeom>
            <a:avLst/>
            <a:gdLst/>
            <a:ahLst/>
            <a:cxnLst/>
            <a:rect l="0" t="0" r="0" b="0"/>
            <a:pathLst>
              <a:path w="120000" h="120000" extrusionOk="0">
                <a:moveTo>
                  <a:pt x="113446" y="61993"/>
                </a:moveTo>
                <a:lnTo>
                  <a:pt x="113446" y="61993"/>
                </a:lnTo>
                <a:cubicBezTo>
                  <a:pt x="100564" y="61993"/>
                  <a:pt x="100564" y="61993"/>
                  <a:pt x="100564" y="61993"/>
                </a:cubicBezTo>
                <a:cubicBezTo>
                  <a:pt x="95819" y="61993"/>
                  <a:pt x="94237" y="59202"/>
                  <a:pt x="94237" y="56411"/>
                </a:cubicBezTo>
                <a:cubicBezTo>
                  <a:pt x="94237" y="33887"/>
                  <a:pt x="94237" y="33887"/>
                  <a:pt x="94237" y="33887"/>
                </a:cubicBezTo>
                <a:cubicBezTo>
                  <a:pt x="94237" y="31096"/>
                  <a:pt x="95819" y="28305"/>
                  <a:pt x="100564" y="28305"/>
                </a:cubicBezTo>
                <a:cubicBezTo>
                  <a:pt x="113446" y="28305"/>
                  <a:pt x="113446" y="28305"/>
                  <a:pt x="113446" y="28305"/>
                </a:cubicBezTo>
                <a:cubicBezTo>
                  <a:pt x="116610" y="28305"/>
                  <a:pt x="119774" y="31096"/>
                  <a:pt x="119774" y="33887"/>
                </a:cubicBezTo>
                <a:cubicBezTo>
                  <a:pt x="119774" y="56411"/>
                  <a:pt x="119774" y="56411"/>
                  <a:pt x="119774" y="56411"/>
                </a:cubicBezTo>
                <a:cubicBezTo>
                  <a:pt x="119774" y="59202"/>
                  <a:pt x="116610" y="61993"/>
                  <a:pt x="113446" y="61993"/>
                </a:cubicBezTo>
                <a:close/>
                <a:moveTo>
                  <a:pt x="100564" y="5780"/>
                </a:moveTo>
                <a:lnTo>
                  <a:pt x="100564" y="5780"/>
                </a:lnTo>
                <a:cubicBezTo>
                  <a:pt x="100564" y="2990"/>
                  <a:pt x="102146" y="0"/>
                  <a:pt x="106892" y="0"/>
                </a:cubicBezTo>
                <a:cubicBezTo>
                  <a:pt x="110056" y="0"/>
                  <a:pt x="113446" y="2990"/>
                  <a:pt x="113446" y="5780"/>
                </a:cubicBezTo>
                <a:cubicBezTo>
                  <a:pt x="113446" y="22524"/>
                  <a:pt x="113446" y="22524"/>
                  <a:pt x="113446" y="22524"/>
                </a:cubicBezTo>
                <a:cubicBezTo>
                  <a:pt x="100564" y="22524"/>
                  <a:pt x="100564" y="22524"/>
                  <a:pt x="100564" y="22524"/>
                </a:cubicBezTo>
                <a:lnTo>
                  <a:pt x="100564" y="5780"/>
                </a:lnTo>
                <a:close/>
                <a:moveTo>
                  <a:pt x="65536" y="91694"/>
                </a:moveTo>
                <a:lnTo>
                  <a:pt x="65536" y="91694"/>
                </a:lnTo>
                <a:cubicBezTo>
                  <a:pt x="52655" y="91694"/>
                  <a:pt x="52655" y="91694"/>
                  <a:pt x="52655" y="91694"/>
                </a:cubicBezTo>
                <a:cubicBezTo>
                  <a:pt x="49491" y="91694"/>
                  <a:pt x="46327" y="90299"/>
                  <a:pt x="46327" y="85913"/>
                </a:cubicBezTo>
                <a:cubicBezTo>
                  <a:pt x="46327" y="63388"/>
                  <a:pt x="46327" y="63388"/>
                  <a:pt x="46327" y="63388"/>
                </a:cubicBezTo>
                <a:cubicBezTo>
                  <a:pt x="46327" y="60598"/>
                  <a:pt x="49491" y="57807"/>
                  <a:pt x="52655" y="57807"/>
                </a:cubicBezTo>
                <a:cubicBezTo>
                  <a:pt x="65536" y="57807"/>
                  <a:pt x="65536" y="57807"/>
                  <a:pt x="65536" y="57807"/>
                </a:cubicBezTo>
                <a:cubicBezTo>
                  <a:pt x="70282" y="57807"/>
                  <a:pt x="71864" y="60598"/>
                  <a:pt x="71864" y="63388"/>
                </a:cubicBezTo>
                <a:cubicBezTo>
                  <a:pt x="71864" y="85913"/>
                  <a:pt x="71864" y="85913"/>
                  <a:pt x="71864" y="85913"/>
                </a:cubicBezTo>
                <a:cubicBezTo>
                  <a:pt x="71864" y="90299"/>
                  <a:pt x="70282" y="91694"/>
                  <a:pt x="65536" y="91694"/>
                </a:cubicBezTo>
                <a:close/>
                <a:moveTo>
                  <a:pt x="52655" y="5780"/>
                </a:moveTo>
                <a:lnTo>
                  <a:pt x="52655" y="5780"/>
                </a:lnTo>
                <a:cubicBezTo>
                  <a:pt x="52655" y="2990"/>
                  <a:pt x="55819" y="0"/>
                  <a:pt x="58983" y="0"/>
                </a:cubicBezTo>
                <a:cubicBezTo>
                  <a:pt x="63954" y="0"/>
                  <a:pt x="65536" y="2990"/>
                  <a:pt x="65536" y="5780"/>
                </a:cubicBezTo>
                <a:cubicBezTo>
                  <a:pt x="65536" y="52225"/>
                  <a:pt x="65536" y="52225"/>
                  <a:pt x="65536" y="52225"/>
                </a:cubicBezTo>
                <a:cubicBezTo>
                  <a:pt x="52655" y="52225"/>
                  <a:pt x="52655" y="52225"/>
                  <a:pt x="52655" y="52225"/>
                </a:cubicBezTo>
                <a:lnTo>
                  <a:pt x="52655" y="5780"/>
                </a:lnTo>
                <a:close/>
                <a:moveTo>
                  <a:pt x="19209" y="77541"/>
                </a:moveTo>
                <a:lnTo>
                  <a:pt x="19209" y="77541"/>
                </a:lnTo>
                <a:cubicBezTo>
                  <a:pt x="6327" y="77541"/>
                  <a:pt x="6327" y="77541"/>
                  <a:pt x="6327" y="77541"/>
                </a:cubicBezTo>
                <a:cubicBezTo>
                  <a:pt x="3163" y="77541"/>
                  <a:pt x="0" y="74750"/>
                  <a:pt x="0" y="71960"/>
                </a:cubicBezTo>
                <a:cubicBezTo>
                  <a:pt x="0" y="49435"/>
                  <a:pt x="0" y="49435"/>
                  <a:pt x="0" y="49435"/>
                </a:cubicBezTo>
                <a:cubicBezTo>
                  <a:pt x="0" y="45049"/>
                  <a:pt x="3163" y="43654"/>
                  <a:pt x="6327" y="43654"/>
                </a:cubicBezTo>
                <a:cubicBezTo>
                  <a:pt x="19209" y="43654"/>
                  <a:pt x="19209" y="43654"/>
                  <a:pt x="19209" y="43654"/>
                </a:cubicBezTo>
                <a:cubicBezTo>
                  <a:pt x="22372" y="43654"/>
                  <a:pt x="25536" y="45049"/>
                  <a:pt x="25536" y="49435"/>
                </a:cubicBezTo>
                <a:cubicBezTo>
                  <a:pt x="25536" y="71960"/>
                  <a:pt x="25536" y="71960"/>
                  <a:pt x="25536" y="71960"/>
                </a:cubicBezTo>
                <a:cubicBezTo>
                  <a:pt x="25536" y="74750"/>
                  <a:pt x="22372" y="77541"/>
                  <a:pt x="19209" y="77541"/>
                </a:cubicBezTo>
                <a:close/>
                <a:moveTo>
                  <a:pt x="6327" y="5780"/>
                </a:moveTo>
                <a:lnTo>
                  <a:pt x="6327" y="5780"/>
                </a:lnTo>
                <a:cubicBezTo>
                  <a:pt x="6327" y="2990"/>
                  <a:pt x="9491" y="0"/>
                  <a:pt x="12655" y="0"/>
                </a:cubicBezTo>
                <a:cubicBezTo>
                  <a:pt x="16045" y="0"/>
                  <a:pt x="19209" y="2990"/>
                  <a:pt x="19209" y="5780"/>
                </a:cubicBezTo>
                <a:cubicBezTo>
                  <a:pt x="19209" y="38073"/>
                  <a:pt x="19209" y="38073"/>
                  <a:pt x="19209" y="38073"/>
                </a:cubicBezTo>
                <a:cubicBezTo>
                  <a:pt x="6327" y="38073"/>
                  <a:pt x="6327" y="38073"/>
                  <a:pt x="6327" y="38073"/>
                </a:cubicBezTo>
                <a:lnTo>
                  <a:pt x="6327" y="5780"/>
                </a:lnTo>
                <a:close/>
                <a:moveTo>
                  <a:pt x="19209" y="114219"/>
                </a:moveTo>
                <a:lnTo>
                  <a:pt x="19209" y="114219"/>
                </a:lnTo>
                <a:cubicBezTo>
                  <a:pt x="19209" y="118405"/>
                  <a:pt x="16045" y="119800"/>
                  <a:pt x="12655" y="119800"/>
                </a:cubicBezTo>
                <a:cubicBezTo>
                  <a:pt x="9491" y="119800"/>
                  <a:pt x="6327" y="118405"/>
                  <a:pt x="6327" y="114219"/>
                </a:cubicBezTo>
                <a:cubicBezTo>
                  <a:pt x="6327" y="83122"/>
                  <a:pt x="6327" y="83122"/>
                  <a:pt x="6327" y="83122"/>
                </a:cubicBezTo>
                <a:cubicBezTo>
                  <a:pt x="19209" y="83122"/>
                  <a:pt x="19209" y="83122"/>
                  <a:pt x="19209" y="83122"/>
                </a:cubicBezTo>
                <a:lnTo>
                  <a:pt x="19209" y="114219"/>
                </a:lnTo>
                <a:close/>
                <a:moveTo>
                  <a:pt x="65536" y="114219"/>
                </a:moveTo>
                <a:lnTo>
                  <a:pt x="65536" y="114219"/>
                </a:lnTo>
                <a:cubicBezTo>
                  <a:pt x="65536" y="118405"/>
                  <a:pt x="63954" y="119800"/>
                  <a:pt x="58983" y="119800"/>
                </a:cubicBezTo>
                <a:cubicBezTo>
                  <a:pt x="55819" y="119800"/>
                  <a:pt x="52655" y="118405"/>
                  <a:pt x="52655" y="114219"/>
                </a:cubicBezTo>
                <a:cubicBezTo>
                  <a:pt x="52655" y="97275"/>
                  <a:pt x="52655" y="97275"/>
                  <a:pt x="52655" y="97275"/>
                </a:cubicBezTo>
                <a:cubicBezTo>
                  <a:pt x="65536" y="97275"/>
                  <a:pt x="65536" y="97275"/>
                  <a:pt x="65536" y="97275"/>
                </a:cubicBezTo>
                <a:lnTo>
                  <a:pt x="65536" y="114219"/>
                </a:lnTo>
                <a:close/>
                <a:moveTo>
                  <a:pt x="113446" y="114219"/>
                </a:moveTo>
                <a:lnTo>
                  <a:pt x="113446" y="114219"/>
                </a:lnTo>
                <a:cubicBezTo>
                  <a:pt x="113446" y="118405"/>
                  <a:pt x="110056" y="119800"/>
                  <a:pt x="106892" y="119800"/>
                </a:cubicBezTo>
                <a:cubicBezTo>
                  <a:pt x="102146" y="119800"/>
                  <a:pt x="100564" y="118405"/>
                  <a:pt x="100564" y="114219"/>
                </a:cubicBezTo>
                <a:cubicBezTo>
                  <a:pt x="100564" y="67774"/>
                  <a:pt x="100564" y="67774"/>
                  <a:pt x="100564" y="67774"/>
                </a:cubicBezTo>
                <a:cubicBezTo>
                  <a:pt x="113446" y="67774"/>
                  <a:pt x="113446" y="67774"/>
                  <a:pt x="113446" y="67774"/>
                </a:cubicBezTo>
                <a:lnTo>
                  <a:pt x="113446" y="11421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4" name="Shape 4974"/>
          <p:cNvSpPr/>
          <p:nvPr/>
        </p:nvSpPr>
        <p:spPr>
          <a:xfrm>
            <a:off x="3771119" y="2619487"/>
            <a:ext cx="54316" cy="223587"/>
          </a:xfrm>
          <a:custGeom>
            <a:avLst/>
            <a:gdLst/>
            <a:ahLst/>
            <a:cxnLst/>
            <a:rect l="0" t="0" r="0" b="0"/>
            <a:pathLst>
              <a:path w="120000" h="120000" extrusionOk="0">
                <a:moveTo>
                  <a:pt x="0" y="105569"/>
                </a:moveTo>
                <a:lnTo>
                  <a:pt x="0" y="105569"/>
                </a:lnTo>
                <a:cubicBezTo>
                  <a:pt x="0" y="98481"/>
                  <a:pt x="29473" y="91139"/>
                  <a:pt x="58947" y="91139"/>
                </a:cubicBezTo>
                <a:cubicBezTo>
                  <a:pt x="89473" y="91139"/>
                  <a:pt x="118947" y="98481"/>
                  <a:pt x="118947" y="105569"/>
                </a:cubicBezTo>
                <a:cubicBezTo>
                  <a:pt x="118947" y="112658"/>
                  <a:pt x="89473" y="119746"/>
                  <a:pt x="58947" y="119746"/>
                </a:cubicBezTo>
                <a:cubicBezTo>
                  <a:pt x="29473" y="119746"/>
                  <a:pt x="0" y="112658"/>
                  <a:pt x="0" y="105569"/>
                </a:cubicBezTo>
                <a:close/>
                <a:moveTo>
                  <a:pt x="0" y="60759"/>
                </a:moveTo>
                <a:lnTo>
                  <a:pt x="0" y="60759"/>
                </a:lnTo>
                <a:cubicBezTo>
                  <a:pt x="0" y="51898"/>
                  <a:pt x="29473" y="46582"/>
                  <a:pt x="58947" y="46582"/>
                </a:cubicBezTo>
                <a:cubicBezTo>
                  <a:pt x="89473" y="46582"/>
                  <a:pt x="118947" y="51898"/>
                  <a:pt x="118947" y="60759"/>
                </a:cubicBezTo>
                <a:cubicBezTo>
                  <a:pt x="118947" y="68101"/>
                  <a:pt x="89473" y="75189"/>
                  <a:pt x="58947" y="75189"/>
                </a:cubicBezTo>
                <a:cubicBezTo>
                  <a:pt x="29473" y="75189"/>
                  <a:pt x="0" y="68101"/>
                  <a:pt x="0" y="60759"/>
                </a:cubicBezTo>
                <a:close/>
                <a:moveTo>
                  <a:pt x="0" y="14177"/>
                </a:moveTo>
                <a:lnTo>
                  <a:pt x="0" y="14177"/>
                </a:lnTo>
                <a:cubicBezTo>
                  <a:pt x="0" y="7088"/>
                  <a:pt x="29473" y="0"/>
                  <a:pt x="58947" y="0"/>
                </a:cubicBezTo>
                <a:cubicBezTo>
                  <a:pt x="89473" y="0"/>
                  <a:pt x="118947" y="7088"/>
                  <a:pt x="118947" y="14177"/>
                </a:cubicBezTo>
                <a:cubicBezTo>
                  <a:pt x="118947" y="23291"/>
                  <a:pt x="89473" y="28607"/>
                  <a:pt x="58947" y="28607"/>
                </a:cubicBezTo>
                <a:cubicBezTo>
                  <a:pt x="29473" y="28607"/>
                  <a:pt x="0" y="23291"/>
                  <a:pt x="0" y="1417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5" name="Shape 4975"/>
          <p:cNvSpPr/>
          <p:nvPr/>
        </p:nvSpPr>
        <p:spPr>
          <a:xfrm>
            <a:off x="3154845" y="2613217"/>
            <a:ext cx="286201" cy="242395"/>
          </a:xfrm>
          <a:custGeom>
            <a:avLst/>
            <a:gdLst/>
            <a:ahLst/>
            <a:cxnLst/>
            <a:rect l="0" t="0" r="0" b="0"/>
            <a:pathLst>
              <a:path w="120000" h="120000" extrusionOk="0">
                <a:moveTo>
                  <a:pt x="114219" y="13176"/>
                </a:moveTo>
                <a:lnTo>
                  <a:pt x="114219" y="13176"/>
                </a:lnTo>
                <a:cubicBezTo>
                  <a:pt x="5780" y="13176"/>
                  <a:pt x="5780" y="13176"/>
                  <a:pt x="5780" y="13176"/>
                </a:cubicBezTo>
                <a:cubicBezTo>
                  <a:pt x="2990" y="13176"/>
                  <a:pt x="0" y="9882"/>
                  <a:pt x="0" y="6588"/>
                </a:cubicBezTo>
                <a:cubicBezTo>
                  <a:pt x="0" y="1647"/>
                  <a:pt x="2990" y="0"/>
                  <a:pt x="5780" y="0"/>
                </a:cubicBezTo>
                <a:cubicBezTo>
                  <a:pt x="114219" y="0"/>
                  <a:pt x="114219" y="0"/>
                  <a:pt x="114219" y="0"/>
                </a:cubicBezTo>
                <a:cubicBezTo>
                  <a:pt x="118405" y="0"/>
                  <a:pt x="119800" y="1647"/>
                  <a:pt x="119800" y="6588"/>
                </a:cubicBezTo>
                <a:cubicBezTo>
                  <a:pt x="119800" y="9882"/>
                  <a:pt x="118405" y="13176"/>
                  <a:pt x="114219" y="13176"/>
                </a:cubicBezTo>
                <a:close/>
                <a:moveTo>
                  <a:pt x="39468" y="48235"/>
                </a:moveTo>
                <a:lnTo>
                  <a:pt x="39468" y="48235"/>
                </a:lnTo>
                <a:lnTo>
                  <a:pt x="39468" y="48235"/>
                </a:lnTo>
                <a:cubicBezTo>
                  <a:pt x="28305" y="48235"/>
                  <a:pt x="28305" y="48235"/>
                  <a:pt x="28305" y="48235"/>
                </a:cubicBezTo>
                <a:cubicBezTo>
                  <a:pt x="25514" y="48235"/>
                  <a:pt x="22524" y="44941"/>
                  <a:pt x="22524" y="41411"/>
                </a:cubicBezTo>
                <a:cubicBezTo>
                  <a:pt x="22524" y="38117"/>
                  <a:pt x="25514" y="34823"/>
                  <a:pt x="28305" y="34823"/>
                </a:cubicBezTo>
                <a:cubicBezTo>
                  <a:pt x="52225" y="34823"/>
                  <a:pt x="52225" y="34823"/>
                  <a:pt x="52225" y="34823"/>
                </a:cubicBezTo>
                <a:lnTo>
                  <a:pt x="52225" y="34823"/>
                </a:lnTo>
                <a:cubicBezTo>
                  <a:pt x="57807" y="34823"/>
                  <a:pt x="57807" y="34823"/>
                  <a:pt x="57807" y="34823"/>
                </a:cubicBezTo>
                <a:cubicBezTo>
                  <a:pt x="83122" y="34823"/>
                  <a:pt x="83122" y="34823"/>
                  <a:pt x="83122" y="34823"/>
                </a:cubicBezTo>
                <a:cubicBezTo>
                  <a:pt x="114219" y="34823"/>
                  <a:pt x="114219" y="34823"/>
                  <a:pt x="114219" y="34823"/>
                </a:cubicBezTo>
                <a:cubicBezTo>
                  <a:pt x="118405" y="34823"/>
                  <a:pt x="119800" y="38117"/>
                  <a:pt x="119800" y="41411"/>
                </a:cubicBezTo>
                <a:cubicBezTo>
                  <a:pt x="119800" y="44941"/>
                  <a:pt x="118405" y="48235"/>
                  <a:pt x="114219" y="48235"/>
                </a:cubicBezTo>
                <a:cubicBezTo>
                  <a:pt x="83122" y="48235"/>
                  <a:pt x="83122" y="48235"/>
                  <a:pt x="83122" y="48235"/>
                </a:cubicBezTo>
                <a:lnTo>
                  <a:pt x="83122" y="48235"/>
                </a:lnTo>
                <a:lnTo>
                  <a:pt x="39468" y="48235"/>
                </a:lnTo>
                <a:close/>
                <a:moveTo>
                  <a:pt x="5780" y="69882"/>
                </a:moveTo>
                <a:lnTo>
                  <a:pt x="5780" y="69882"/>
                </a:lnTo>
                <a:cubicBezTo>
                  <a:pt x="114219" y="69882"/>
                  <a:pt x="114219" y="69882"/>
                  <a:pt x="114219" y="69882"/>
                </a:cubicBezTo>
                <a:cubicBezTo>
                  <a:pt x="118405" y="69882"/>
                  <a:pt x="119800" y="73176"/>
                  <a:pt x="119800" y="76470"/>
                </a:cubicBezTo>
                <a:cubicBezTo>
                  <a:pt x="119800" y="81411"/>
                  <a:pt x="118405" y="83058"/>
                  <a:pt x="114219" y="83058"/>
                </a:cubicBezTo>
                <a:cubicBezTo>
                  <a:pt x="5780" y="83058"/>
                  <a:pt x="5780" y="83058"/>
                  <a:pt x="5780" y="83058"/>
                </a:cubicBezTo>
                <a:cubicBezTo>
                  <a:pt x="2990" y="83058"/>
                  <a:pt x="0" y="81411"/>
                  <a:pt x="0" y="76470"/>
                </a:cubicBezTo>
                <a:cubicBezTo>
                  <a:pt x="0" y="73176"/>
                  <a:pt x="2990" y="69882"/>
                  <a:pt x="5780" y="69882"/>
                </a:cubicBezTo>
                <a:close/>
                <a:moveTo>
                  <a:pt x="39468" y="106352"/>
                </a:moveTo>
                <a:lnTo>
                  <a:pt x="39468" y="106352"/>
                </a:lnTo>
                <a:cubicBezTo>
                  <a:pt x="57807" y="106352"/>
                  <a:pt x="57807" y="106352"/>
                  <a:pt x="57807" y="106352"/>
                </a:cubicBezTo>
                <a:cubicBezTo>
                  <a:pt x="83122" y="106352"/>
                  <a:pt x="83122" y="106352"/>
                  <a:pt x="83122" y="106352"/>
                </a:cubicBezTo>
                <a:cubicBezTo>
                  <a:pt x="114219" y="106352"/>
                  <a:pt x="114219" y="106352"/>
                  <a:pt x="114219" y="106352"/>
                </a:cubicBezTo>
                <a:cubicBezTo>
                  <a:pt x="118405" y="106352"/>
                  <a:pt x="119800" y="108000"/>
                  <a:pt x="119800" y="112941"/>
                </a:cubicBezTo>
                <a:cubicBezTo>
                  <a:pt x="119800" y="116235"/>
                  <a:pt x="118405" y="119764"/>
                  <a:pt x="114219" y="119764"/>
                </a:cubicBezTo>
                <a:cubicBezTo>
                  <a:pt x="57807" y="119764"/>
                  <a:pt x="57807" y="119764"/>
                  <a:pt x="57807" y="119764"/>
                </a:cubicBezTo>
                <a:lnTo>
                  <a:pt x="57807" y="119764"/>
                </a:lnTo>
                <a:cubicBezTo>
                  <a:pt x="39468" y="119764"/>
                  <a:pt x="39468" y="119764"/>
                  <a:pt x="39468" y="119764"/>
                </a:cubicBezTo>
                <a:cubicBezTo>
                  <a:pt x="36677" y="119764"/>
                  <a:pt x="33887" y="116235"/>
                  <a:pt x="33887" y="112941"/>
                </a:cubicBezTo>
                <a:cubicBezTo>
                  <a:pt x="33887" y="108000"/>
                  <a:pt x="36677"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6" name="Shape 4976"/>
          <p:cNvSpPr/>
          <p:nvPr/>
        </p:nvSpPr>
        <p:spPr>
          <a:xfrm>
            <a:off x="2655559" y="2613217"/>
            <a:ext cx="286203" cy="242395"/>
          </a:xfrm>
          <a:custGeom>
            <a:avLst/>
            <a:gdLst/>
            <a:ahLst/>
            <a:cxnLst/>
            <a:rect l="0" t="0" r="0" b="0"/>
            <a:pathLst>
              <a:path w="120000" h="120000" extrusionOk="0">
                <a:moveTo>
                  <a:pt x="114219" y="13176"/>
                </a:moveTo>
                <a:lnTo>
                  <a:pt x="114219" y="13176"/>
                </a:lnTo>
                <a:cubicBezTo>
                  <a:pt x="5780" y="13176"/>
                  <a:pt x="5780" y="13176"/>
                  <a:pt x="5780" y="13176"/>
                </a:cubicBezTo>
                <a:cubicBezTo>
                  <a:pt x="1395" y="13176"/>
                  <a:pt x="0" y="9882"/>
                  <a:pt x="0" y="6588"/>
                </a:cubicBezTo>
                <a:cubicBezTo>
                  <a:pt x="0" y="1647"/>
                  <a:pt x="1395" y="0"/>
                  <a:pt x="5780" y="0"/>
                </a:cubicBezTo>
                <a:cubicBezTo>
                  <a:pt x="114219" y="0"/>
                  <a:pt x="114219" y="0"/>
                  <a:pt x="114219" y="0"/>
                </a:cubicBezTo>
                <a:cubicBezTo>
                  <a:pt x="117009" y="0"/>
                  <a:pt x="119800" y="1647"/>
                  <a:pt x="119800" y="6588"/>
                </a:cubicBezTo>
                <a:cubicBezTo>
                  <a:pt x="119800" y="9882"/>
                  <a:pt x="117009" y="13176"/>
                  <a:pt x="114219" y="13176"/>
                </a:cubicBezTo>
                <a:close/>
                <a:moveTo>
                  <a:pt x="80332" y="48235"/>
                </a:moveTo>
                <a:lnTo>
                  <a:pt x="80332" y="48235"/>
                </a:lnTo>
                <a:lnTo>
                  <a:pt x="80332" y="48235"/>
                </a:lnTo>
                <a:cubicBezTo>
                  <a:pt x="70564" y="48235"/>
                  <a:pt x="70564" y="48235"/>
                  <a:pt x="70564" y="48235"/>
                </a:cubicBezTo>
                <a:cubicBezTo>
                  <a:pt x="47840" y="48235"/>
                  <a:pt x="47840" y="48235"/>
                  <a:pt x="47840" y="48235"/>
                </a:cubicBezTo>
                <a:cubicBezTo>
                  <a:pt x="39468" y="48235"/>
                  <a:pt x="39468" y="48235"/>
                  <a:pt x="39468" y="48235"/>
                </a:cubicBezTo>
                <a:lnTo>
                  <a:pt x="39468" y="48235"/>
                </a:lnTo>
                <a:cubicBezTo>
                  <a:pt x="28305" y="48235"/>
                  <a:pt x="28305" y="48235"/>
                  <a:pt x="28305" y="48235"/>
                </a:cubicBezTo>
                <a:cubicBezTo>
                  <a:pt x="23920" y="48235"/>
                  <a:pt x="22524" y="44941"/>
                  <a:pt x="22524" y="41411"/>
                </a:cubicBezTo>
                <a:cubicBezTo>
                  <a:pt x="22524" y="38117"/>
                  <a:pt x="23920" y="34823"/>
                  <a:pt x="28305" y="34823"/>
                </a:cubicBezTo>
                <a:cubicBezTo>
                  <a:pt x="91694" y="34823"/>
                  <a:pt x="91694" y="34823"/>
                  <a:pt x="91694" y="34823"/>
                </a:cubicBezTo>
                <a:cubicBezTo>
                  <a:pt x="94485" y="34823"/>
                  <a:pt x="97275" y="38117"/>
                  <a:pt x="97275" y="41411"/>
                </a:cubicBezTo>
                <a:cubicBezTo>
                  <a:pt x="97275" y="44941"/>
                  <a:pt x="94485" y="48235"/>
                  <a:pt x="91694" y="48235"/>
                </a:cubicBezTo>
                <a:lnTo>
                  <a:pt x="80332" y="48235"/>
                </a:lnTo>
                <a:close/>
                <a:moveTo>
                  <a:pt x="5780" y="69882"/>
                </a:moveTo>
                <a:lnTo>
                  <a:pt x="5780" y="69882"/>
                </a:lnTo>
                <a:cubicBezTo>
                  <a:pt x="114219" y="69882"/>
                  <a:pt x="114219" y="69882"/>
                  <a:pt x="114219" y="69882"/>
                </a:cubicBezTo>
                <a:cubicBezTo>
                  <a:pt x="117009" y="69882"/>
                  <a:pt x="119800" y="73176"/>
                  <a:pt x="119800" y="76470"/>
                </a:cubicBezTo>
                <a:cubicBezTo>
                  <a:pt x="119800" y="81411"/>
                  <a:pt x="117009" y="83058"/>
                  <a:pt x="114219" y="83058"/>
                </a:cubicBezTo>
                <a:cubicBezTo>
                  <a:pt x="5780" y="83058"/>
                  <a:pt x="5780" y="83058"/>
                  <a:pt x="5780" y="83058"/>
                </a:cubicBezTo>
                <a:cubicBezTo>
                  <a:pt x="1395" y="83058"/>
                  <a:pt x="0" y="81411"/>
                  <a:pt x="0" y="76470"/>
                </a:cubicBezTo>
                <a:cubicBezTo>
                  <a:pt x="0" y="73176"/>
                  <a:pt x="1395" y="69882"/>
                  <a:pt x="5780" y="69882"/>
                </a:cubicBezTo>
                <a:close/>
                <a:moveTo>
                  <a:pt x="39468" y="106352"/>
                </a:moveTo>
                <a:lnTo>
                  <a:pt x="39468" y="106352"/>
                </a:lnTo>
                <a:cubicBezTo>
                  <a:pt x="50830" y="106352"/>
                  <a:pt x="50830" y="106352"/>
                  <a:pt x="50830" y="106352"/>
                </a:cubicBezTo>
                <a:cubicBezTo>
                  <a:pt x="57807" y="106352"/>
                  <a:pt x="57807" y="106352"/>
                  <a:pt x="57807" y="106352"/>
                </a:cubicBezTo>
                <a:cubicBezTo>
                  <a:pt x="61993" y="106352"/>
                  <a:pt x="61993" y="106352"/>
                  <a:pt x="61993" y="106352"/>
                </a:cubicBezTo>
                <a:cubicBezTo>
                  <a:pt x="70564" y="106352"/>
                  <a:pt x="70564" y="106352"/>
                  <a:pt x="70564" y="106352"/>
                </a:cubicBezTo>
                <a:cubicBezTo>
                  <a:pt x="80332" y="106352"/>
                  <a:pt x="80332" y="106352"/>
                  <a:pt x="80332" y="106352"/>
                </a:cubicBezTo>
                <a:cubicBezTo>
                  <a:pt x="83122" y="106352"/>
                  <a:pt x="85913" y="108000"/>
                  <a:pt x="85913" y="112941"/>
                </a:cubicBezTo>
                <a:cubicBezTo>
                  <a:pt x="85913" y="116235"/>
                  <a:pt x="83122" y="119764"/>
                  <a:pt x="80332" y="119764"/>
                </a:cubicBezTo>
                <a:cubicBezTo>
                  <a:pt x="70564" y="119764"/>
                  <a:pt x="70564" y="119764"/>
                  <a:pt x="70564" y="119764"/>
                </a:cubicBezTo>
                <a:lnTo>
                  <a:pt x="70564" y="119764"/>
                </a:lnTo>
                <a:cubicBezTo>
                  <a:pt x="61993" y="119764"/>
                  <a:pt x="61993" y="119764"/>
                  <a:pt x="61993" y="119764"/>
                </a:cubicBezTo>
                <a:cubicBezTo>
                  <a:pt x="57807" y="119764"/>
                  <a:pt x="57807" y="119764"/>
                  <a:pt x="57807" y="119764"/>
                </a:cubicBezTo>
                <a:cubicBezTo>
                  <a:pt x="50830" y="119764"/>
                  <a:pt x="50830" y="119764"/>
                  <a:pt x="50830" y="119764"/>
                </a:cubicBezTo>
                <a:lnTo>
                  <a:pt x="50830" y="119764"/>
                </a:lnTo>
                <a:cubicBezTo>
                  <a:pt x="39468" y="119764"/>
                  <a:pt x="39468" y="119764"/>
                  <a:pt x="39468" y="119764"/>
                </a:cubicBezTo>
                <a:cubicBezTo>
                  <a:pt x="35282" y="119764"/>
                  <a:pt x="33887" y="116235"/>
                  <a:pt x="33887" y="112941"/>
                </a:cubicBezTo>
                <a:cubicBezTo>
                  <a:pt x="33887" y="108000"/>
                  <a:pt x="35282"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7" name="Shape 4977"/>
          <p:cNvSpPr/>
          <p:nvPr/>
        </p:nvSpPr>
        <p:spPr>
          <a:xfrm>
            <a:off x="2154184" y="2613217"/>
            <a:ext cx="288291" cy="242395"/>
          </a:xfrm>
          <a:custGeom>
            <a:avLst/>
            <a:gdLst/>
            <a:ahLst/>
            <a:cxnLst/>
            <a:rect l="0" t="0" r="0" b="0"/>
            <a:pathLst>
              <a:path w="120000" h="120000" extrusionOk="0">
                <a:moveTo>
                  <a:pt x="114285" y="13176"/>
                </a:moveTo>
                <a:lnTo>
                  <a:pt x="114285" y="13176"/>
                </a:lnTo>
                <a:cubicBezTo>
                  <a:pt x="5517" y="13176"/>
                  <a:pt x="5517" y="13176"/>
                  <a:pt x="5517" y="13176"/>
                </a:cubicBezTo>
                <a:cubicBezTo>
                  <a:pt x="2758" y="13176"/>
                  <a:pt x="0" y="9882"/>
                  <a:pt x="0" y="6588"/>
                </a:cubicBezTo>
                <a:cubicBezTo>
                  <a:pt x="0" y="1647"/>
                  <a:pt x="2758" y="0"/>
                  <a:pt x="5517" y="0"/>
                </a:cubicBezTo>
                <a:cubicBezTo>
                  <a:pt x="114285" y="0"/>
                  <a:pt x="114285" y="0"/>
                  <a:pt x="114285" y="0"/>
                </a:cubicBezTo>
                <a:cubicBezTo>
                  <a:pt x="117044" y="0"/>
                  <a:pt x="119802" y="1647"/>
                  <a:pt x="119802" y="6588"/>
                </a:cubicBezTo>
                <a:cubicBezTo>
                  <a:pt x="119802" y="9882"/>
                  <a:pt x="117044" y="13176"/>
                  <a:pt x="114285" y="13176"/>
                </a:cubicBezTo>
                <a:close/>
                <a:moveTo>
                  <a:pt x="5517" y="34823"/>
                </a:moveTo>
                <a:lnTo>
                  <a:pt x="5517" y="34823"/>
                </a:lnTo>
                <a:cubicBezTo>
                  <a:pt x="37635" y="34823"/>
                  <a:pt x="37635" y="34823"/>
                  <a:pt x="37635" y="34823"/>
                </a:cubicBezTo>
                <a:cubicBezTo>
                  <a:pt x="61280" y="34823"/>
                  <a:pt x="61280" y="34823"/>
                  <a:pt x="61280" y="34823"/>
                </a:cubicBezTo>
                <a:cubicBezTo>
                  <a:pt x="66798" y="34823"/>
                  <a:pt x="66798" y="34823"/>
                  <a:pt x="66798" y="34823"/>
                </a:cubicBezTo>
                <a:lnTo>
                  <a:pt x="66798" y="34823"/>
                </a:lnTo>
                <a:cubicBezTo>
                  <a:pt x="92019" y="34823"/>
                  <a:pt x="92019" y="34823"/>
                  <a:pt x="92019" y="34823"/>
                </a:cubicBezTo>
                <a:cubicBezTo>
                  <a:pt x="94778" y="34823"/>
                  <a:pt x="97536" y="38117"/>
                  <a:pt x="97536" y="41411"/>
                </a:cubicBezTo>
                <a:cubicBezTo>
                  <a:pt x="97536" y="44941"/>
                  <a:pt x="94778" y="48235"/>
                  <a:pt x="92019" y="48235"/>
                </a:cubicBezTo>
                <a:cubicBezTo>
                  <a:pt x="80788" y="48235"/>
                  <a:pt x="80788" y="48235"/>
                  <a:pt x="80788" y="48235"/>
                </a:cubicBezTo>
                <a:lnTo>
                  <a:pt x="80788" y="48235"/>
                </a:lnTo>
                <a:cubicBezTo>
                  <a:pt x="37635" y="48235"/>
                  <a:pt x="37635" y="48235"/>
                  <a:pt x="37635" y="48235"/>
                </a:cubicBezTo>
                <a:lnTo>
                  <a:pt x="37635" y="48235"/>
                </a:lnTo>
                <a:cubicBezTo>
                  <a:pt x="5517" y="48235"/>
                  <a:pt x="5517" y="48235"/>
                  <a:pt x="5517" y="48235"/>
                </a:cubicBezTo>
                <a:cubicBezTo>
                  <a:pt x="2758" y="48235"/>
                  <a:pt x="0" y="44941"/>
                  <a:pt x="0" y="41411"/>
                </a:cubicBezTo>
                <a:cubicBezTo>
                  <a:pt x="0" y="38117"/>
                  <a:pt x="2758" y="34823"/>
                  <a:pt x="5517" y="34823"/>
                </a:cubicBezTo>
                <a:close/>
                <a:moveTo>
                  <a:pt x="5517" y="69882"/>
                </a:moveTo>
                <a:lnTo>
                  <a:pt x="5517" y="69882"/>
                </a:lnTo>
                <a:cubicBezTo>
                  <a:pt x="114285" y="69882"/>
                  <a:pt x="114285" y="69882"/>
                  <a:pt x="114285" y="69882"/>
                </a:cubicBezTo>
                <a:cubicBezTo>
                  <a:pt x="117044" y="69882"/>
                  <a:pt x="119802" y="73176"/>
                  <a:pt x="119802" y="76470"/>
                </a:cubicBezTo>
                <a:cubicBezTo>
                  <a:pt x="119802" y="81411"/>
                  <a:pt x="117044" y="83058"/>
                  <a:pt x="114285" y="83058"/>
                </a:cubicBezTo>
                <a:cubicBezTo>
                  <a:pt x="5517" y="83058"/>
                  <a:pt x="5517" y="83058"/>
                  <a:pt x="5517" y="83058"/>
                </a:cubicBezTo>
                <a:cubicBezTo>
                  <a:pt x="2758" y="83058"/>
                  <a:pt x="0" y="81411"/>
                  <a:pt x="0" y="76470"/>
                </a:cubicBezTo>
                <a:cubicBezTo>
                  <a:pt x="0" y="73176"/>
                  <a:pt x="2758" y="69882"/>
                  <a:pt x="5517" y="69882"/>
                </a:cubicBezTo>
                <a:close/>
                <a:moveTo>
                  <a:pt x="5517" y="106352"/>
                </a:moveTo>
                <a:lnTo>
                  <a:pt x="5517" y="106352"/>
                </a:lnTo>
                <a:cubicBezTo>
                  <a:pt x="37635" y="106352"/>
                  <a:pt x="37635" y="106352"/>
                  <a:pt x="37635" y="106352"/>
                </a:cubicBezTo>
                <a:cubicBezTo>
                  <a:pt x="61280" y="106352"/>
                  <a:pt x="61280" y="106352"/>
                  <a:pt x="61280" y="106352"/>
                </a:cubicBezTo>
                <a:cubicBezTo>
                  <a:pt x="80788" y="106352"/>
                  <a:pt x="80788" y="106352"/>
                  <a:pt x="80788" y="106352"/>
                </a:cubicBezTo>
                <a:cubicBezTo>
                  <a:pt x="83546" y="106352"/>
                  <a:pt x="86305" y="108000"/>
                  <a:pt x="86305" y="112941"/>
                </a:cubicBezTo>
                <a:cubicBezTo>
                  <a:pt x="86305" y="116235"/>
                  <a:pt x="83546" y="119764"/>
                  <a:pt x="80788" y="119764"/>
                </a:cubicBezTo>
                <a:cubicBezTo>
                  <a:pt x="61280" y="119764"/>
                  <a:pt x="61280" y="119764"/>
                  <a:pt x="61280" y="119764"/>
                </a:cubicBezTo>
                <a:lnTo>
                  <a:pt x="61280" y="119764"/>
                </a:lnTo>
                <a:cubicBezTo>
                  <a:pt x="5517" y="119764"/>
                  <a:pt x="5517" y="119764"/>
                  <a:pt x="5517" y="119764"/>
                </a:cubicBezTo>
                <a:cubicBezTo>
                  <a:pt x="2758" y="119764"/>
                  <a:pt x="0" y="116235"/>
                  <a:pt x="0" y="112941"/>
                </a:cubicBezTo>
                <a:cubicBezTo>
                  <a:pt x="0" y="108000"/>
                  <a:pt x="2758" y="106352"/>
                  <a:pt x="5517"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8" name="Shape 4978"/>
          <p:cNvSpPr/>
          <p:nvPr/>
        </p:nvSpPr>
        <p:spPr>
          <a:xfrm>
            <a:off x="1654899" y="2613217"/>
            <a:ext cx="286201" cy="242395"/>
          </a:xfrm>
          <a:custGeom>
            <a:avLst/>
            <a:gdLst/>
            <a:ahLst/>
            <a:cxnLst/>
            <a:rect l="0" t="0" r="0" b="0"/>
            <a:pathLst>
              <a:path w="120000" h="120000" extrusionOk="0">
                <a:moveTo>
                  <a:pt x="114019" y="83058"/>
                </a:moveTo>
                <a:lnTo>
                  <a:pt x="114019" y="83058"/>
                </a:lnTo>
                <a:cubicBezTo>
                  <a:pt x="5581" y="83058"/>
                  <a:pt x="5581" y="83058"/>
                  <a:pt x="5581" y="83058"/>
                </a:cubicBezTo>
                <a:cubicBezTo>
                  <a:pt x="2790" y="83058"/>
                  <a:pt x="0" y="81411"/>
                  <a:pt x="0" y="76470"/>
                </a:cubicBezTo>
                <a:cubicBezTo>
                  <a:pt x="0" y="73176"/>
                  <a:pt x="2790" y="69882"/>
                  <a:pt x="5581" y="69882"/>
                </a:cubicBezTo>
                <a:cubicBezTo>
                  <a:pt x="114019" y="69882"/>
                  <a:pt x="114019" y="69882"/>
                  <a:pt x="114019" y="69882"/>
                </a:cubicBezTo>
                <a:cubicBezTo>
                  <a:pt x="118405" y="69882"/>
                  <a:pt x="119800" y="73176"/>
                  <a:pt x="119800" y="76470"/>
                </a:cubicBezTo>
                <a:cubicBezTo>
                  <a:pt x="119800" y="81411"/>
                  <a:pt x="118405" y="83058"/>
                  <a:pt x="114019" y="83058"/>
                </a:cubicBezTo>
                <a:close/>
                <a:moveTo>
                  <a:pt x="114019" y="48235"/>
                </a:moveTo>
                <a:lnTo>
                  <a:pt x="114019" y="48235"/>
                </a:lnTo>
                <a:cubicBezTo>
                  <a:pt x="5581" y="48235"/>
                  <a:pt x="5581" y="48235"/>
                  <a:pt x="5581" y="48235"/>
                </a:cubicBezTo>
                <a:cubicBezTo>
                  <a:pt x="2790" y="48235"/>
                  <a:pt x="0" y="44941"/>
                  <a:pt x="0" y="41411"/>
                </a:cubicBezTo>
                <a:cubicBezTo>
                  <a:pt x="0" y="38117"/>
                  <a:pt x="2790" y="34823"/>
                  <a:pt x="5581" y="34823"/>
                </a:cubicBezTo>
                <a:cubicBezTo>
                  <a:pt x="114019" y="34823"/>
                  <a:pt x="114019" y="34823"/>
                  <a:pt x="114019" y="34823"/>
                </a:cubicBezTo>
                <a:cubicBezTo>
                  <a:pt x="118405" y="34823"/>
                  <a:pt x="119800" y="38117"/>
                  <a:pt x="119800" y="41411"/>
                </a:cubicBezTo>
                <a:cubicBezTo>
                  <a:pt x="119800" y="44941"/>
                  <a:pt x="118405" y="48235"/>
                  <a:pt x="114019" y="48235"/>
                </a:cubicBezTo>
                <a:close/>
                <a:moveTo>
                  <a:pt x="114019" y="13176"/>
                </a:moveTo>
                <a:lnTo>
                  <a:pt x="114019" y="13176"/>
                </a:lnTo>
                <a:cubicBezTo>
                  <a:pt x="5581" y="13176"/>
                  <a:pt x="5581" y="13176"/>
                  <a:pt x="5581" y="13176"/>
                </a:cubicBezTo>
                <a:cubicBezTo>
                  <a:pt x="2790" y="13176"/>
                  <a:pt x="0" y="9882"/>
                  <a:pt x="0" y="6588"/>
                </a:cubicBezTo>
                <a:cubicBezTo>
                  <a:pt x="0" y="1647"/>
                  <a:pt x="2790" y="0"/>
                  <a:pt x="5581" y="0"/>
                </a:cubicBezTo>
                <a:cubicBezTo>
                  <a:pt x="114019" y="0"/>
                  <a:pt x="114019" y="0"/>
                  <a:pt x="114019" y="0"/>
                </a:cubicBezTo>
                <a:cubicBezTo>
                  <a:pt x="118405" y="0"/>
                  <a:pt x="119800" y="1647"/>
                  <a:pt x="119800" y="6588"/>
                </a:cubicBezTo>
                <a:cubicBezTo>
                  <a:pt x="119800" y="9882"/>
                  <a:pt x="118405" y="13176"/>
                  <a:pt x="114019" y="13176"/>
                </a:cubicBezTo>
                <a:close/>
                <a:moveTo>
                  <a:pt x="5581" y="106352"/>
                </a:moveTo>
                <a:lnTo>
                  <a:pt x="5581" y="106352"/>
                </a:lnTo>
                <a:cubicBezTo>
                  <a:pt x="114019" y="106352"/>
                  <a:pt x="114019" y="106352"/>
                  <a:pt x="114019" y="106352"/>
                </a:cubicBezTo>
                <a:cubicBezTo>
                  <a:pt x="118405" y="106352"/>
                  <a:pt x="119800" y="108000"/>
                  <a:pt x="119800" y="112941"/>
                </a:cubicBezTo>
                <a:cubicBezTo>
                  <a:pt x="119800" y="116235"/>
                  <a:pt x="118405" y="119764"/>
                  <a:pt x="114019" y="119764"/>
                </a:cubicBezTo>
                <a:cubicBezTo>
                  <a:pt x="5581" y="119764"/>
                  <a:pt x="5581" y="119764"/>
                  <a:pt x="5581" y="119764"/>
                </a:cubicBezTo>
                <a:cubicBezTo>
                  <a:pt x="2790" y="119764"/>
                  <a:pt x="0" y="116235"/>
                  <a:pt x="0" y="112941"/>
                </a:cubicBezTo>
                <a:cubicBezTo>
                  <a:pt x="0" y="108000"/>
                  <a:pt x="2790" y="106352"/>
                  <a:pt x="5581"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79" name="Shape 4979"/>
          <p:cNvSpPr/>
          <p:nvPr/>
        </p:nvSpPr>
        <p:spPr>
          <a:xfrm>
            <a:off x="7155398" y="2163953"/>
            <a:ext cx="286203" cy="133734"/>
          </a:xfrm>
          <a:custGeom>
            <a:avLst/>
            <a:gdLst/>
            <a:ahLst/>
            <a:cxnLst/>
            <a:rect l="0" t="0" r="0" b="0"/>
            <a:pathLst>
              <a:path w="120000" h="120000" extrusionOk="0">
                <a:moveTo>
                  <a:pt x="114219" y="83957"/>
                </a:moveTo>
                <a:lnTo>
                  <a:pt x="114219" y="83957"/>
                </a:lnTo>
                <a:cubicBezTo>
                  <a:pt x="114219" y="107703"/>
                  <a:pt x="114219" y="107703"/>
                  <a:pt x="114219" y="107703"/>
                </a:cubicBezTo>
                <a:cubicBezTo>
                  <a:pt x="114219" y="116607"/>
                  <a:pt x="111229" y="119575"/>
                  <a:pt x="108438" y="119575"/>
                </a:cubicBezTo>
                <a:cubicBezTo>
                  <a:pt x="5581" y="119575"/>
                  <a:pt x="5581" y="119575"/>
                  <a:pt x="5581" y="119575"/>
                </a:cubicBezTo>
                <a:cubicBezTo>
                  <a:pt x="1395" y="119575"/>
                  <a:pt x="0" y="116607"/>
                  <a:pt x="0" y="107703"/>
                </a:cubicBezTo>
                <a:cubicBezTo>
                  <a:pt x="0" y="11872"/>
                  <a:pt x="0" y="11872"/>
                  <a:pt x="0" y="11872"/>
                </a:cubicBezTo>
                <a:cubicBezTo>
                  <a:pt x="0" y="5936"/>
                  <a:pt x="1395" y="0"/>
                  <a:pt x="5581" y="0"/>
                </a:cubicBezTo>
                <a:cubicBezTo>
                  <a:pt x="108438" y="0"/>
                  <a:pt x="108438" y="0"/>
                  <a:pt x="108438" y="0"/>
                </a:cubicBezTo>
                <a:cubicBezTo>
                  <a:pt x="111229" y="0"/>
                  <a:pt x="114219" y="5936"/>
                  <a:pt x="114219" y="11872"/>
                </a:cubicBezTo>
                <a:cubicBezTo>
                  <a:pt x="114219" y="35618"/>
                  <a:pt x="114219" y="35618"/>
                  <a:pt x="114219" y="35618"/>
                </a:cubicBezTo>
                <a:cubicBezTo>
                  <a:pt x="117009" y="35618"/>
                  <a:pt x="119800" y="41978"/>
                  <a:pt x="119800" y="47915"/>
                </a:cubicBezTo>
                <a:cubicBezTo>
                  <a:pt x="119800" y="71660"/>
                  <a:pt x="119800" y="71660"/>
                  <a:pt x="119800" y="71660"/>
                </a:cubicBezTo>
                <a:cubicBezTo>
                  <a:pt x="119800" y="80565"/>
                  <a:pt x="117009" y="83957"/>
                  <a:pt x="114219" y="83957"/>
                </a:cubicBezTo>
                <a:close/>
                <a:moveTo>
                  <a:pt x="102857" y="71660"/>
                </a:moveTo>
                <a:lnTo>
                  <a:pt x="102857" y="71660"/>
                </a:lnTo>
                <a:cubicBezTo>
                  <a:pt x="102857" y="47915"/>
                  <a:pt x="102857" y="47915"/>
                  <a:pt x="102857" y="47915"/>
                </a:cubicBezTo>
                <a:cubicBezTo>
                  <a:pt x="102857" y="23745"/>
                  <a:pt x="102857" y="23745"/>
                  <a:pt x="102857" y="23745"/>
                </a:cubicBezTo>
                <a:cubicBezTo>
                  <a:pt x="11362" y="23745"/>
                  <a:pt x="11362" y="23745"/>
                  <a:pt x="11362" y="23745"/>
                </a:cubicBezTo>
                <a:cubicBezTo>
                  <a:pt x="11362" y="95830"/>
                  <a:pt x="11362" y="95830"/>
                  <a:pt x="11362" y="95830"/>
                </a:cubicBezTo>
                <a:cubicBezTo>
                  <a:pt x="102857" y="95830"/>
                  <a:pt x="102857" y="95830"/>
                  <a:pt x="102857" y="95830"/>
                </a:cubicBezTo>
                <a:lnTo>
                  <a:pt x="102857" y="71660"/>
                </a:lnTo>
                <a:close/>
                <a:moveTo>
                  <a:pt x="97275" y="83957"/>
                </a:moveTo>
                <a:lnTo>
                  <a:pt x="97275" y="83957"/>
                </a:lnTo>
                <a:cubicBezTo>
                  <a:pt x="16943" y="83957"/>
                  <a:pt x="16943" y="83957"/>
                  <a:pt x="16943" y="83957"/>
                </a:cubicBezTo>
                <a:cubicBezTo>
                  <a:pt x="16943" y="35618"/>
                  <a:pt x="16943" y="35618"/>
                  <a:pt x="16943" y="35618"/>
                </a:cubicBezTo>
                <a:cubicBezTo>
                  <a:pt x="97275" y="35618"/>
                  <a:pt x="97275" y="35618"/>
                  <a:pt x="97275" y="35618"/>
                </a:cubicBezTo>
                <a:lnTo>
                  <a:pt x="97275"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0" name="Shape 4980"/>
          <p:cNvSpPr/>
          <p:nvPr/>
        </p:nvSpPr>
        <p:spPr>
          <a:xfrm>
            <a:off x="6651935" y="2163953"/>
            <a:ext cx="288291" cy="133734"/>
          </a:xfrm>
          <a:custGeom>
            <a:avLst/>
            <a:gdLst/>
            <a:ahLst/>
            <a:cxnLst/>
            <a:rect l="0" t="0" r="0" b="0"/>
            <a:pathLst>
              <a:path w="120000" h="120000" extrusionOk="0">
                <a:moveTo>
                  <a:pt x="114088" y="83957"/>
                </a:moveTo>
                <a:lnTo>
                  <a:pt x="114088" y="83957"/>
                </a:lnTo>
                <a:cubicBezTo>
                  <a:pt x="114088" y="107703"/>
                  <a:pt x="114088" y="107703"/>
                  <a:pt x="114088" y="107703"/>
                </a:cubicBezTo>
                <a:cubicBezTo>
                  <a:pt x="114088" y="116607"/>
                  <a:pt x="111330" y="119575"/>
                  <a:pt x="108571" y="119575"/>
                </a:cubicBezTo>
                <a:cubicBezTo>
                  <a:pt x="5517" y="119575"/>
                  <a:pt x="5517" y="119575"/>
                  <a:pt x="5517" y="119575"/>
                </a:cubicBezTo>
                <a:cubicBezTo>
                  <a:pt x="2758" y="119575"/>
                  <a:pt x="0" y="116607"/>
                  <a:pt x="0" y="107703"/>
                </a:cubicBezTo>
                <a:cubicBezTo>
                  <a:pt x="0" y="11872"/>
                  <a:pt x="0" y="11872"/>
                  <a:pt x="0" y="11872"/>
                </a:cubicBezTo>
                <a:cubicBezTo>
                  <a:pt x="0" y="5936"/>
                  <a:pt x="2758" y="0"/>
                  <a:pt x="5517" y="0"/>
                </a:cubicBezTo>
                <a:cubicBezTo>
                  <a:pt x="108571" y="0"/>
                  <a:pt x="108571" y="0"/>
                  <a:pt x="108571" y="0"/>
                </a:cubicBezTo>
                <a:cubicBezTo>
                  <a:pt x="111330" y="0"/>
                  <a:pt x="114088" y="5936"/>
                  <a:pt x="114088" y="11872"/>
                </a:cubicBezTo>
                <a:cubicBezTo>
                  <a:pt x="114088" y="35618"/>
                  <a:pt x="114088" y="35618"/>
                  <a:pt x="114088" y="35618"/>
                </a:cubicBezTo>
                <a:cubicBezTo>
                  <a:pt x="117044" y="35618"/>
                  <a:pt x="119802" y="41978"/>
                  <a:pt x="119802" y="47915"/>
                </a:cubicBezTo>
                <a:cubicBezTo>
                  <a:pt x="119802" y="71660"/>
                  <a:pt x="119802" y="71660"/>
                  <a:pt x="119802" y="71660"/>
                </a:cubicBezTo>
                <a:cubicBezTo>
                  <a:pt x="119802" y="80565"/>
                  <a:pt x="117044" y="83957"/>
                  <a:pt x="114088" y="83957"/>
                </a:cubicBezTo>
                <a:close/>
                <a:moveTo>
                  <a:pt x="103054" y="71660"/>
                </a:moveTo>
                <a:lnTo>
                  <a:pt x="103054" y="71660"/>
                </a:lnTo>
                <a:cubicBezTo>
                  <a:pt x="103054" y="47915"/>
                  <a:pt x="103054" y="47915"/>
                  <a:pt x="103054" y="47915"/>
                </a:cubicBezTo>
                <a:cubicBezTo>
                  <a:pt x="103054" y="23745"/>
                  <a:pt x="103054" y="23745"/>
                  <a:pt x="103054" y="23745"/>
                </a:cubicBezTo>
                <a:cubicBezTo>
                  <a:pt x="11034" y="23745"/>
                  <a:pt x="11034" y="23745"/>
                  <a:pt x="11034" y="23745"/>
                </a:cubicBezTo>
                <a:cubicBezTo>
                  <a:pt x="11034" y="95830"/>
                  <a:pt x="11034" y="95830"/>
                  <a:pt x="11034" y="95830"/>
                </a:cubicBezTo>
                <a:cubicBezTo>
                  <a:pt x="103054" y="95830"/>
                  <a:pt x="103054" y="95830"/>
                  <a:pt x="103054" y="95830"/>
                </a:cubicBezTo>
                <a:lnTo>
                  <a:pt x="103054" y="71660"/>
                </a:lnTo>
                <a:close/>
                <a:moveTo>
                  <a:pt x="69556" y="83957"/>
                </a:moveTo>
                <a:lnTo>
                  <a:pt x="69556" y="83957"/>
                </a:lnTo>
                <a:lnTo>
                  <a:pt x="69556" y="83957"/>
                </a:lnTo>
                <a:cubicBezTo>
                  <a:pt x="16748" y="83957"/>
                  <a:pt x="16748" y="83957"/>
                  <a:pt x="16748" y="83957"/>
                </a:cubicBezTo>
                <a:cubicBezTo>
                  <a:pt x="16748" y="35618"/>
                  <a:pt x="16748" y="35618"/>
                  <a:pt x="16748" y="35618"/>
                </a:cubicBezTo>
                <a:cubicBezTo>
                  <a:pt x="69556" y="35618"/>
                  <a:pt x="69556" y="35618"/>
                  <a:pt x="69556" y="35618"/>
                </a:cubicBezTo>
                <a:lnTo>
                  <a:pt x="69556"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1" name="Shape 4981"/>
          <p:cNvSpPr/>
          <p:nvPr/>
        </p:nvSpPr>
        <p:spPr>
          <a:xfrm>
            <a:off x="6154737" y="2163953"/>
            <a:ext cx="286201" cy="133734"/>
          </a:xfrm>
          <a:custGeom>
            <a:avLst/>
            <a:gdLst/>
            <a:ahLst/>
            <a:cxnLst/>
            <a:rect l="0" t="0" r="0" b="0"/>
            <a:pathLst>
              <a:path w="120000" h="120000" extrusionOk="0">
                <a:moveTo>
                  <a:pt x="114019" y="83957"/>
                </a:moveTo>
                <a:lnTo>
                  <a:pt x="114019" y="83957"/>
                </a:lnTo>
                <a:cubicBezTo>
                  <a:pt x="114019" y="107703"/>
                  <a:pt x="114019" y="107703"/>
                  <a:pt x="114019" y="107703"/>
                </a:cubicBezTo>
                <a:cubicBezTo>
                  <a:pt x="114019" y="116607"/>
                  <a:pt x="112624" y="119575"/>
                  <a:pt x="108438" y="119575"/>
                </a:cubicBezTo>
                <a:cubicBezTo>
                  <a:pt x="5581" y="119575"/>
                  <a:pt x="5581" y="119575"/>
                  <a:pt x="5581" y="119575"/>
                </a:cubicBezTo>
                <a:cubicBezTo>
                  <a:pt x="2790" y="119575"/>
                  <a:pt x="0" y="116607"/>
                  <a:pt x="0" y="107703"/>
                </a:cubicBezTo>
                <a:cubicBezTo>
                  <a:pt x="0" y="11872"/>
                  <a:pt x="0" y="11872"/>
                  <a:pt x="0" y="11872"/>
                </a:cubicBezTo>
                <a:cubicBezTo>
                  <a:pt x="0" y="5936"/>
                  <a:pt x="2790" y="0"/>
                  <a:pt x="5581" y="0"/>
                </a:cubicBezTo>
                <a:cubicBezTo>
                  <a:pt x="108438" y="0"/>
                  <a:pt x="108438" y="0"/>
                  <a:pt x="108438" y="0"/>
                </a:cubicBezTo>
                <a:cubicBezTo>
                  <a:pt x="112624" y="0"/>
                  <a:pt x="114019" y="5936"/>
                  <a:pt x="114019" y="11872"/>
                </a:cubicBezTo>
                <a:cubicBezTo>
                  <a:pt x="114019" y="35618"/>
                  <a:pt x="114019" y="35618"/>
                  <a:pt x="114019" y="35618"/>
                </a:cubicBezTo>
                <a:cubicBezTo>
                  <a:pt x="118405" y="35618"/>
                  <a:pt x="119800" y="41978"/>
                  <a:pt x="119800" y="47915"/>
                </a:cubicBezTo>
                <a:cubicBezTo>
                  <a:pt x="119800" y="71660"/>
                  <a:pt x="119800" y="71660"/>
                  <a:pt x="119800" y="71660"/>
                </a:cubicBezTo>
                <a:cubicBezTo>
                  <a:pt x="119800" y="80565"/>
                  <a:pt x="118405" y="83957"/>
                  <a:pt x="114019" y="83957"/>
                </a:cubicBezTo>
                <a:close/>
                <a:moveTo>
                  <a:pt x="102857" y="71660"/>
                </a:moveTo>
                <a:lnTo>
                  <a:pt x="102857" y="71660"/>
                </a:lnTo>
                <a:cubicBezTo>
                  <a:pt x="102857" y="47915"/>
                  <a:pt x="102857" y="47915"/>
                  <a:pt x="102857" y="47915"/>
                </a:cubicBezTo>
                <a:cubicBezTo>
                  <a:pt x="102857" y="23745"/>
                  <a:pt x="102857" y="23745"/>
                  <a:pt x="102857" y="23745"/>
                </a:cubicBezTo>
                <a:cubicBezTo>
                  <a:pt x="101461" y="23745"/>
                  <a:pt x="101461" y="23745"/>
                  <a:pt x="101461" y="23745"/>
                </a:cubicBezTo>
                <a:lnTo>
                  <a:pt x="101461" y="23745"/>
                </a:lnTo>
                <a:cubicBezTo>
                  <a:pt x="68970" y="23745"/>
                  <a:pt x="68970" y="23745"/>
                  <a:pt x="68970" y="23745"/>
                </a:cubicBezTo>
                <a:lnTo>
                  <a:pt x="68970" y="23745"/>
                </a:lnTo>
                <a:cubicBezTo>
                  <a:pt x="11162" y="23745"/>
                  <a:pt x="11162" y="23745"/>
                  <a:pt x="11162" y="23745"/>
                </a:cubicBezTo>
                <a:cubicBezTo>
                  <a:pt x="11162" y="95830"/>
                  <a:pt x="11162" y="95830"/>
                  <a:pt x="11162" y="95830"/>
                </a:cubicBezTo>
                <a:cubicBezTo>
                  <a:pt x="102857" y="95830"/>
                  <a:pt x="102857" y="95830"/>
                  <a:pt x="102857" y="95830"/>
                </a:cubicBezTo>
                <a:lnTo>
                  <a:pt x="102857" y="71660"/>
                </a:lnTo>
                <a:close/>
                <a:moveTo>
                  <a:pt x="40863" y="83957"/>
                </a:moveTo>
                <a:lnTo>
                  <a:pt x="40863" y="83957"/>
                </a:lnTo>
                <a:cubicBezTo>
                  <a:pt x="16943" y="83957"/>
                  <a:pt x="16943" y="83957"/>
                  <a:pt x="16943" y="83957"/>
                </a:cubicBezTo>
                <a:cubicBezTo>
                  <a:pt x="16943" y="35618"/>
                  <a:pt x="16943" y="35618"/>
                  <a:pt x="16943" y="35618"/>
                </a:cubicBezTo>
                <a:cubicBezTo>
                  <a:pt x="40863" y="35618"/>
                  <a:pt x="40863" y="35618"/>
                  <a:pt x="40863" y="35618"/>
                </a:cubicBezTo>
                <a:lnTo>
                  <a:pt x="40863"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2" name="Shape 4982"/>
          <p:cNvSpPr/>
          <p:nvPr/>
        </p:nvSpPr>
        <p:spPr>
          <a:xfrm>
            <a:off x="5655452" y="2163953"/>
            <a:ext cx="284113" cy="133734"/>
          </a:xfrm>
          <a:custGeom>
            <a:avLst/>
            <a:gdLst/>
            <a:ahLst/>
            <a:cxnLst/>
            <a:rect l="0" t="0" r="0" b="0"/>
            <a:pathLst>
              <a:path w="120000" h="120000" extrusionOk="0">
                <a:moveTo>
                  <a:pt x="114209" y="83957"/>
                </a:moveTo>
                <a:lnTo>
                  <a:pt x="114209" y="83957"/>
                </a:lnTo>
                <a:cubicBezTo>
                  <a:pt x="114209" y="107703"/>
                  <a:pt x="114209" y="107703"/>
                  <a:pt x="114209" y="107703"/>
                </a:cubicBezTo>
                <a:cubicBezTo>
                  <a:pt x="114209" y="116607"/>
                  <a:pt x="111414" y="119575"/>
                  <a:pt x="108618" y="119575"/>
                </a:cubicBezTo>
                <a:cubicBezTo>
                  <a:pt x="5590" y="119575"/>
                  <a:pt x="5590" y="119575"/>
                  <a:pt x="5590" y="119575"/>
                </a:cubicBezTo>
                <a:cubicBezTo>
                  <a:pt x="1397" y="119575"/>
                  <a:pt x="0" y="116607"/>
                  <a:pt x="0" y="107703"/>
                </a:cubicBezTo>
                <a:cubicBezTo>
                  <a:pt x="0" y="11872"/>
                  <a:pt x="0" y="11872"/>
                  <a:pt x="0" y="11872"/>
                </a:cubicBezTo>
                <a:cubicBezTo>
                  <a:pt x="0" y="5936"/>
                  <a:pt x="1397" y="0"/>
                  <a:pt x="5590" y="0"/>
                </a:cubicBezTo>
                <a:cubicBezTo>
                  <a:pt x="108618" y="0"/>
                  <a:pt x="108618" y="0"/>
                  <a:pt x="108618" y="0"/>
                </a:cubicBezTo>
                <a:cubicBezTo>
                  <a:pt x="111414" y="0"/>
                  <a:pt x="114209" y="5936"/>
                  <a:pt x="114209" y="11872"/>
                </a:cubicBezTo>
                <a:cubicBezTo>
                  <a:pt x="114209" y="35618"/>
                  <a:pt x="114209" y="35618"/>
                  <a:pt x="114209" y="35618"/>
                </a:cubicBezTo>
                <a:cubicBezTo>
                  <a:pt x="117004" y="35618"/>
                  <a:pt x="119800" y="41978"/>
                  <a:pt x="119800" y="47915"/>
                </a:cubicBezTo>
                <a:cubicBezTo>
                  <a:pt x="119800" y="71660"/>
                  <a:pt x="119800" y="71660"/>
                  <a:pt x="119800" y="71660"/>
                </a:cubicBezTo>
                <a:cubicBezTo>
                  <a:pt x="119800" y="80565"/>
                  <a:pt x="117004" y="83957"/>
                  <a:pt x="114209" y="83957"/>
                </a:cubicBezTo>
                <a:close/>
                <a:moveTo>
                  <a:pt x="103028" y="23745"/>
                </a:moveTo>
                <a:lnTo>
                  <a:pt x="103028" y="23745"/>
                </a:lnTo>
                <a:cubicBezTo>
                  <a:pt x="11181" y="23745"/>
                  <a:pt x="11181" y="23745"/>
                  <a:pt x="11181" y="23745"/>
                </a:cubicBezTo>
                <a:cubicBezTo>
                  <a:pt x="11181" y="95830"/>
                  <a:pt x="11181" y="95830"/>
                  <a:pt x="11181" y="95830"/>
                </a:cubicBezTo>
                <a:lnTo>
                  <a:pt x="11181" y="95830"/>
                </a:lnTo>
                <a:lnTo>
                  <a:pt x="11181" y="95830"/>
                </a:lnTo>
                <a:cubicBezTo>
                  <a:pt x="103028" y="95830"/>
                  <a:pt x="103028" y="95830"/>
                  <a:pt x="103028" y="95830"/>
                </a:cubicBezTo>
                <a:lnTo>
                  <a:pt x="103028" y="95830"/>
                </a:lnTo>
                <a:lnTo>
                  <a:pt x="103028" y="95830"/>
                </a:lnTo>
                <a:lnTo>
                  <a:pt x="103028" y="237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3" name="Shape 4983"/>
          <p:cNvSpPr/>
          <p:nvPr/>
        </p:nvSpPr>
        <p:spPr>
          <a:xfrm>
            <a:off x="5151989" y="2097085"/>
            <a:ext cx="288291" cy="275828"/>
          </a:xfrm>
          <a:custGeom>
            <a:avLst/>
            <a:gdLst/>
            <a:ahLst/>
            <a:cxnLst/>
            <a:rect l="0" t="0" r="0" b="0"/>
            <a:pathLst>
              <a:path w="120000" h="120000" extrusionOk="0">
                <a:moveTo>
                  <a:pt x="117039" y="52667"/>
                </a:moveTo>
                <a:lnTo>
                  <a:pt x="117039" y="52667"/>
                </a:lnTo>
                <a:lnTo>
                  <a:pt x="117039" y="52667"/>
                </a:lnTo>
                <a:cubicBezTo>
                  <a:pt x="87828" y="74561"/>
                  <a:pt x="87828" y="74561"/>
                  <a:pt x="87828" y="74561"/>
                </a:cubicBezTo>
                <a:cubicBezTo>
                  <a:pt x="98881" y="110912"/>
                  <a:pt x="98881" y="110912"/>
                  <a:pt x="98881" y="110912"/>
                </a:cubicBezTo>
                <a:cubicBezTo>
                  <a:pt x="98881" y="112564"/>
                  <a:pt x="98881" y="112564"/>
                  <a:pt x="98881" y="114010"/>
                </a:cubicBezTo>
                <a:cubicBezTo>
                  <a:pt x="98881" y="116901"/>
                  <a:pt x="96118" y="119793"/>
                  <a:pt x="93355" y="119793"/>
                </a:cubicBezTo>
                <a:cubicBezTo>
                  <a:pt x="91973" y="119793"/>
                  <a:pt x="90592" y="118347"/>
                  <a:pt x="90592" y="118347"/>
                </a:cubicBezTo>
                <a:lnTo>
                  <a:pt x="90592" y="118347"/>
                </a:lnTo>
                <a:cubicBezTo>
                  <a:pt x="60000" y="95008"/>
                  <a:pt x="60000" y="95008"/>
                  <a:pt x="60000" y="95008"/>
                </a:cubicBezTo>
                <a:cubicBezTo>
                  <a:pt x="29210" y="118347"/>
                  <a:pt x="29210" y="118347"/>
                  <a:pt x="29210" y="118347"/>
                </a:cubicBezTo>
                <a:lnTo>
                  <a:pt x="29210" y="118347"/>
                </a:lnTo>
                <a:cubicBezTo>
                  <a:pt x="29210" y="118347"/>
                  <a:pt x="27828" y="119793"/>
                  <a:pt x="26447" y="119793"/>
                </a:cubicBezTo>
                <a:cubicBezTo>
                  <a:pt x="23684" y="119793"/>
                  <a:pt x="20921" y="116901"/>
                  <a:pt x="20921" y="114010"/>
                </a:cubicBezTo>
                <a:cubicBezTo>
                  <a:pt x="20921" y="112564"/>
                  <a:pt x="20921" y="112564"/>
                  <a:pt x="20921" y="110912"/>
                </a:cubicBezTo>
                <a:cubicBezTo>
                  <a:pt x="31973" y="74561"/>
                  <a:pt x="31973" y="74561"/>
                  <a:pt x="31973" y="74561"/>
                </a:cubicBezTo>
                <a:cubicBezTo>
                  <a:pt x="2763" y="52667"/>
                  <a:pt x="2763" y="52667"/>
                  <a:pt x="2763" y="52667"/>
                </a:cubicBezTo>
                <a:lnTo>
                  <a:pt x="2763" y="52667"/>
                </a:lnTo>
                <a:cubicBezTo>
                  <a:pt x="1381" y="51222"/>
                  <a:pt x="0" y="49776"/>
                  <a:pt x="0" y="46678"/>
                </a:cubicBezTo>
                <a:cubicBezTo>
                  <a:pt x="0" y="43786"/>
                  <a:pt x="2763" y="40895"/>
                  <a:pt x="5526" y="40895"/>
                </a:cubicBezTo>
                <a:lnTo>
                  <a:pt x="5526" y="40895"/>
                </a:lnTo>
                <a:cubicBezTo>
                  <a:pt x="43223" y="40895"/>
                  <a:pt x="43223" y="40895"/>
                  <a:pt x="43223" y="40895"/>
                </a:cubicBezTo>
                <a:cubicBezTo>
                  <a:pt x="54276" y="4543"/>
                  <a:pt x="54276" y="4543"/>
                  <a:pt x="54276" y="4543"/>
                </a:cubicBezTo>
                <a:cubicBezTo>
                  <a:pt x="55657" y="2891"/>
                  <a:pt x="57236" y="0"/>
                  <a:pt x="60000" y="0"/>
                </a:cubicBezTo>
                <a:cubicBezTo>
                  <a:pt x="62763" y="0"/>
                  <a:pt x="64144" y="2891"/>
                  <a:pt x="65526" y="4543"/>
                </a:cubicBezTo>
                <a:cubicBezTo>
                  <a:pt x="76578" y="40895"/>
                  <a:pt x="76578" y="40895"/>
                  <a:pt x="76578" y="40895"/>
                </a:cubicBezTo>
                <a:cubicBezTo>
                  <a:pt x="114276" y="40895"/>
                  <a:pt x="114276" y="40895"/>
                  <a:pt x="114276" y="40895"/>
                </a:cubicBezTo>
                <a:lnTo>
                  <a:pt x="114276" y="40895"/>
                </a:lnTo>
                <a:cubicBezTo>
                  <a:pt x="117039" y="40895"/>
                  <a:pt x="119802" y="43786"/>
                  <a:pt x="119802" y="46678"/>
                </a:cubicBezTo>
                <a:cubicBezTo>
                  <a:pt x="119802" y="49776"/>
                  <a:pt x="118421" y="51222"/>
                  <a:pt x="117039" y="5266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4" name="Shape 4984"/>
          <p:cNvSpPr/>
          <p:nvPr/>
        </p:nvSpPr>
        <p:spPr>
          <a:xfrm>
            <a:off x="4654793" y="2097085"/>
            <a:ext cx="282023" cy="275828"/>
          </a:xfrm>
          <a:custGeom>
            <a:avLst/>
            <a:gdLst/>
            <a:ahLst/>
            <a:cxnLst/>
            <a:rect l="0" t="0" r="0" b="0"/>
            <a:pathLst>
              <a:path w="120000" h="120000" extrusionOk="0">
                <a:moveTo>
                  <a:pt x="114141" y="70223"/>
                </a:moveTo>
                <a:lnTo>
                  <a:pt x="114141" y="70223"/>
                </a:lnTo>
                <a:cubicBezTo>
                  <a:pt x="112727" y="70223"/>
                  <a:pt x="112727" y="70223"/>
                  <a:pt x="112727" y="70223"/>
                </a:cubicBezTo>
                <a:lnTo>
                  <a:pt x="112727" y="70223"/>
                </a:lnTo>
                <a:cubicBezTo>
                  <a:pt x="109898" y="70223"/>
                  <a:pt x="109898" y="70223"/>
                  <a:pt x="109898" y="70223"/>
                </a:cubicBezTo>
                <a:cubicBezTo>
                  <a:pt x="109898" y="80344"/>
                  <a:pt x="109898" y="80344"/>
                  <a:pt x="109898" y="80344"/>
                </a:cubicBezTo>
                <a:lnTo>
                  <a:pt x="109898" y="80344"/>
                </a:lnTo>
                <a:lnTo>
                  <a:pt x="109898" y="81790"/>
                </a:lnTo>
                <a:lnTo>
                  <a:pt x="109898" y="81790"/>
                </a:lnTo>
                <a:cubicBezTo>
                  <a:pt x="109898" y="81790"/>
                  <a:pt x="109898" y="81790"/>
                  <a:pt x="109898" y="83235"/>
                </a:cubicBezTo>
                <a:lnTo>
                  <a:pt x="109898" y="83235"/>
                </a:lnTo>
                <a:lnTo>
                  <a:pt x="109898" y="83235"/>
                </a:lnTo>
                <a:lnTo>
                  <a:pt x="108484" y="84681"/>
                </a:lnTo>
                <a:lnTo>
                  <a:pt x="108484" y="84681"/>
                </a:lnTo>
                <a:cubicBezTo>
                  <a:pt x="107070" y="86127"/>
                  <a:pt x="105656" y="86127"/>
                  <a:pt x="104040" y="86127"/>
                </a:cubicBezTo>
                <a:lnTo>
                  <a:pt x="104040" y="86127"/>
                </a:lnTo>
                <a:lnTo>
                  <a:pt x="104040" y="86127"/>
                </a:lnTo>
                <a:lnTo>
                  <a:pt x="104040" y="86127"/>
                </a:lnTo>
                <a:cubicBezTo>
                  <a:pt x="102626" y="86127"/>
                  <a:pt x="101212" y="86127"/>
                  <a:pt x="101212" y="84681"/>
                </a:cubicBezTo>
                <a:cubicBezTo>
                  <a:pt x="87070" y="70223"/>
                  <a:pt x="87070" y="70223"/>
                  <a:pt x="87070" y="70223"/>
                </a:cubicBezTo>
                <a:lnTo>
                  <a:pt x="87070" y="70223"/>
                </a:lnTo>
                <a:lnTo>
                  <a:pt x="87070" y="70223"/>
                </a:lnTo>
                <a:cubicBezTo>
                  <a:pt x="34141" y="70223"/>
                  <a:pt x="34141" y="70223"/>
                  <a:pt x="34141" y="70223"/>
                </a:cubicBezTo>
                <a:cubicBezTo>
                  <a:pt x="31313" y="70223"/>
                  <a:pt x="28484" y="68571"/>
                  <a:pt x="28484" y="64234"/>
                </a:cubicBezTo>
                <a:cubicBezTo>
                  <a:pt x="28484" y="5989"/>
                  <a:pt x="28484" y="5989"/>
                  <a:pt x="28484" y="5989"/>
                </a:cubicBezTo>
                <a:cubicBezTo>
                  <a:pt x="28484" y="2891"/>
                  <a:pt x="31313" y="0"/>
                  <a:pt x="34141" y="0"/>
                </a:cubicBezTo>
                <a:cubicBezTo>
                  <a:pt x="114141" y="0"/>
                  <a:pt x="114141" y="0"/>
                  <a:pt x="114141" y="0"/>
                </a:cubicBezTo>
                <a:cubicBezTo>
                  <a:pt x="116969" y="0"/>
                  <a:pt x="119797" y="2891"/>
                  <a:pt x="119797" y="5989"/>
                </a:cubicBezTo>
                <a:cubicBezTo>
                  <a:pt x="119797" y="64234"/>
                  <a:pt x="119797" y="64234"/>
                  <a:pt x="119797" y="64234"/>
                </a:cubicBezTo>
                <a:cubicBezTo>
                  <a:pt x="119797" y="68571"/>
                  <a:pt x="116969" y="70223"/>
                  <a:pt x="114141" y="70223"/>
                </a:cubicBezTo>
                <a:close/>
                <a:moveTo>
                  <a:pt x="84242" y="76006"/>
                </a:moveTo>
                <a:lnTo>
                  <a:pt x="84242" y="76006"/>
                </a:lnTo>
                <a:cubicBezTo>
                  <a:pt x="96969" y="89225"/>
                  <a:pt x="96969" y="89225"/>
                  <a:pt x="96969" y="89225"/>
                </a:cubicBezTo>
                <a:lnTo>
                  <a:pt x="96969" y="89225"/>
                </a:lnTo>
                <a:cubicBezTo>
                  <a:pt x="98383" y="90671"/>
                  <a:pt x="101212" y="92117"/>
                  <a:pt x="104040" y="92117"/>
                </a:cubicBezTo>
                <a:cubicBezTo>
                  <a:pt x="104040" y="96454"/>
                  <a:pt x="104040" y="96454"/>
                  <a:pt x="104040" y="96454"/>
                </a:cubicBezTo>
                <a:cubicBezTo>
                  <a:pt x="104040" y="99345"/>
                  <a:pt x="102626" y="102237"/>
                  <a:pt x="98383" y="102237"/>
                </a:cubicBezTo>
                <a:lnTo>
                  <a:pt x="98383" y="102237"/>
                </a:lnTo>
                <a:cubicBezTo>
                  <a:pt x="58383" y="102237"/>
                  <a:pt x="58383" y="102237"/>
                  <a:pt x="58383" y="102237"/>
                </a:cubicBezTo>
                <a:lnTo>
                  <a:pt x="58383" y="102237"/>
                </a:lnTo>
                <a:cubicBezTo>
                  <a:pt x="45656" y="102237"/>
                  <a:pt x="45656" y="102237"/>
                  <a:pt x="45656" y="102237"/>
                </a:cubicBezTo>
                <a:lnTo>
                  <a:pt x="45656" y="102237"/>
                </a:lnTo>
                <a:cubicBezTo>
                  <a:pt x="39797" y="102237"/>
                  <a:pt x="39797" y="102237"/>
                  <a:pt x="39797" y="102237"/>
                </a:cubicBezTo>
                <a:lnTo>
                  <a:pt x="39797" y="102237"/>
                </a:lnTo>
                <a:cubicBezTo>
                  <a:pt x="38383" y="102237"/>
                  <a:pt x="38383" y="102237"/>
                  <a:pt x="38383" y="102237"/>
                </a:cubicBezTo>
                <a:cubicBezTo>
                  <a:pt x="22828" y="116901"/>
                  <a:pt x="22828" y="116901"/>
                  <a:pt x="22828" y="116901"/>
                </a:cubicBezTo>
                <a:cubicBezTo>
                  <a:pt x="21414" y="118347"/>
                  <a:pt x="20000" y="119793"/>
                  <a:pt x="18383" y="119793"/>
                </a:cubicBezTo>
                <a:lnTo>
                  <a:pt x="18383" y="119793"/>
                </a:lnTo>
                <a:lnTo>
                  <a:pt x="18383" y="119793"/>
                </a:lnTo>
                <a:lnTo>
                  <a:pt x="18383" y="119793"/>
                </a:lnTo>
                <a:cubicBezTo>
                  <a:pt x="16969" y="119793"/>
                  <a:pt x="15555" y="118347"/>
                  <a:pt x="15555" y="116901"/>
                </a:cubicBezTo>
                <a:cubicBezTo>
                  <a:pt x="14141" y="116901"/>
                  <a:pt x="14141" y="116901"/>
                  <a:pt x="14141" y="116901"/>
                </a:cubicBezTo>
                <a:lnTo>
                  <a:pt x="14141" y="116901"/>
                </a:lnTo>
                <a:lnTo>
                  <a:pt x="14141" y="116901"/>
                </a:lnTo>
                <a:lnTo>
                  <a:pt x="14141" y="115456"/>
                </a:lnTo>
                <a:lnTo>
                  <a:pt x="14141" y="115456"/>
                </a:lnTo>
                <a:cubicBezTo>
                  <a:pt x="14141" y="115456"/>
                  <a:pt x="12727" y="115456"/>
                  <a:pt x="12727" y="114010"/>
                </a:cubicBezTo>
                <a:lnTo>
                  <a:pt x="12727" y="114010"/>
                </a:lnTo>
                <a:lnTo>
                  <a:pt x="12727" y="114010"/>
                </a:lnTo>
                <a:cubicBezTo>
                  <a:pt x="12727" y="102237"/>
                  <a:pt x="12727" y="102237"/>
                  <a:pt x="12727" y="102237"/>
                </a:cubicBezTo>
                <a:lnTo>
                  <a:pt x="12727" y="102237"/>
                </a:lnTo>
                <a:lnTo>
                  <a:pt x="12727" y="102237"/>
                </a:lnTo>
                <a:cubicBezTo>
                  <a:pt x="5656" y="102237"/>
                  <a:pt x="5656" y="102237"/>
                  <a:pt x="5656" y="102237"/>
                </a:cubicBezTo>
                <a:cubicBezTo>
                  <a:pt x="2828" y="102237"/>
                  <a:pt x="0" y="99345"/>
                  <a:pt x="0" y="96454"/>
                </a:cubicBezTo>
                <a:cubicBezTo>
                  <a:pt x="0" y="29328"/>
                  <a:pt x="0" y="29328"/>
                  <a:pt x="0" y="29328"/>
                </a:cubicBezTo>
                <a:lnTo>
                  <a:pt x="0" y="29328"/>
                </a:lnTo>
                <a:cubicBezTo>
                  <a:pt x="0" y="26437"/>
                  <a:pt x="2828" y="23339"/>
                  <a:pt x="5656" y="23339"/>
                </a:cubicBezTo>
                <a:cubicBezTo>
                  <a:pt x="22828" y="23339"/>
                  <a:pt x="22828" y="23339"/>
                  <a:pt x="22828" y="23339"/>
                </a:cubicBezTo>
                <a:cubicBezTo>
                  <a:pt x="22828" y="64234"/>
                  <a:pt x="22828" y="64234"/>
                  <a:pt x="22828" y="64234"/>
                </a:cubicBezTo>
                <a:cubicBezTo>
                  <a:pt x="22828" y="71669"/>
                  <a:pt x="28484" y="76006"/>
                  <a:pt x="34141" y="76006"/>
                </a:cubicBezTo>
                <a:lnTo>
                  <a:pt x="84242" y="760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5" name="Shape 4985"/>
          <p:cNvSpPr/>
          <p:nvPr/>
        </p:nvSpPr>
        <p:spPr>
          <a:xfrm>
            <a:off x="4155505" y="2103354"/>
            <a:ext cx="284113" cy="259110"/>
          </a:xfrm>
          <a:custGeom>
            <a:avLst/>
            <a:gdLst/>
            <a:ahLst/>
            <a:cxnLst/>
            <a:rect l="0" t="0" r="0" b="0"/>
            <a:pathLst>
              <a:path w="120000" h="120000" extrusionOk="0">
                <a:moveTo>
                  <a:pt x="114209" y="101098"/>
                </a:moveTo>
                <a:lnTo>
                  <a:pt x="114209" y="101098"/>
                </a:lnTo>
                <a:cubicBezTo>
                  <a:pt x="87454" y="101098"/>
                  <a:pt x="87454" y="101098"/>
                  <a:pt x="87454" y="101098"/>
                </a:cubicBezTo>
                <a:lnTo>
                  <a:pt x="87454" y="101098"/>
                </a:lnTo>
                <a:cubicBezTo>
                  <a:pt x="45124" y="101098"/>
                  <a:pt x="45124" y="101098"/>
                  <a:pt x="45124" y="101098"/>
                </a:cubicBezTo>
                <a:lnTo>
                  <a:pt x="45124" y="101098"/>
                </a:lnTo>
                <a:cubicBezTo>
                  <a:pt x="39334" y="101098"/>
                  <a:pt x="39334" y="101098"/>
                  <a:pt x="39334" y="101098"/>
                </a:cubicBezTo>
                <a:lnTo>
                  <a:pt x="39334" y="101098"/>
                </a:lnTo>
                <a:cubicBezTo>
                  <a:pt x="37936" y="101098"/>
                  <a:pt x="37936" y="101098"/>
                  <a:pt x="37936" y="101098"/>
                </a:cubicBezTo>
                <a:cubicBezTo>
                  <a:pt x="22562" y="118241"/>
                  <a:pt x="22562" y="118241"/>
                  <a:pt x="22562" y="118241"/>
                </a:cubicBezTo>
                <a:cubicBezTo>
                  <a:pt x="21164" y="119780"/>
                  <a:pt x="19567" y="119780"/>
                  <a:pt x="18169" y="119780"/>
                </a:cubicBezTo>
                <a:lnTo>
                  <a:pt x="18169" y="119780"/>
                </a:lnTo>
                <a:lnTo>
                  <a:pt x="18169" y="119780"/>
                </a:lnTo>
                <a:lnTo>
                  <a:pt x="18169" y="119780"/>
                </a:lnTo>
                <a:cubicBezTo>
                  <a:pt x="16772" y="119780"/>
                  <a:pt x="15374" y="119780"/>
                  <a:pt x="13976" y="118241"/>
                </a:cubicBezTo>
                <a:lnTo>
                  <a:pt x="13976" y="118241"/>
                </a:lnTo>
                <a:lnTo>
                  <a:pt x="13976" y="116703"/>
                </a:lnTo>
                <a:lnTo>
                  <a:pt x="13976" y="116703"/>
                </a:lnTo>
                <a:cubicBezTo>
                  <a:pt x="12579" y="116703"/>
                  <a:pt x="12579" y="116703"/>
                  <a:pt x="12579" y="116703"/>
                </a:cubicBezTo>
                <a:cubicBezTo>
                  <a:pt x="12579" y="114945"/>
                  <a:pt x="12579" y="114945"/>
                  <a:pt x="12579" y="114945"/>
                </a:cubicBezTo>
                <a:lnTo>
                  <a:pt x="12579" y="114945"/>
                </a:lnTo>
                <a:lnTo>
                  <a:pt x="12579" y="113406"/>
                </a:lnTo>
                <a:lnTo>
                  <a:pt x="12579" y="113406"/>
                </a:lnTo>
                <a:cubicBezTo>
                  <a:pt x="12579" y="101098"/>
                  <a:pt x="12579" y="101098"/>
                  <a:pt x="12579" y="101098"/>
                </a:cubicBezTo>
                <a:cubicBezTo>
                  <a:pt x="11181" y="101098"/>
                  <a:pt x="11181" y="101098"/>
                  <a:pt x="11181" y="101098"/>
                </a:cubicBezTo>
                <a:lnTo>
                  <a:pt x="11181" y="101098"/>
                </a:lnTo>
                <a:cubicBezTo>
                  <a:pt x="5590" y="101098"/>
                  <a:pt x="5590" y="101098"/>
                  <a:pt x="5590" y="101098"/>
                </a:cubicBezTo>
                <a:cubicBezTo>
                  <a:pt x="1397" y="101098"/>
                  <a:pt x="0" y="98021"/>
                  <a:pt x="0" y="94945"/>
                </a:cubicBezTo>
                <a:cubicBezTo>
                  <a:pt x="0" y="6373"/>
                  <a:pt x="0" y="6373"/>
                  <a:pt x="0" y="6373"/>
                </a:cubicBezTo>
                <a:cubicBezTo>
                  <a:pt x="0" y="1758"/>
                  <a:pt x="1397" y="0"/>
                  <a:pt x="5590" y="0"/>
                </a:cubicBezTo>
                <a:cubicBezTo>
                  <a:pt x="114209" y="0"/>
                  <a:pt x="114209" y="0"/>
                  <a:pt x="114209" y="0"/>
                </a:cubicBezTo>
                <a:cubicBezTo>
                  <a:pt x="117004" y="0"/>
                  <a:pt x="119800" y="1758"/>
                  <a:pt x="119800" y="6373"/>
                </a:cubicBezTo>
                <a:cubicBezTo>
                  <a:pt x="119800" y="94945"/>
                  <a:pt x="119800" y="94945"/>
                  <a:pt x="119800" y="94945"/>
                </a:cubicBezTo>
                <a:cubicBezTo>
                  <a:pt x="119800" y="98021"/>
                  <a:pt x="117004" y="101098"/>
                  <a:pt x="114209" y="101098"/>
                </a:cubicBezTo>
                <a:close/>
                <a:moveTo>
                  <a:pt x="30948" y="38901"/>
                </a:moveTo>
                <a:lnTo>
                  <a:pt x="30948" y="38901"/>
                </a:lnTo>
                <a:cubicBezTo>
                  <a:pt x="25357" y="38901"/>
                  <a:pt x="19567" y="45054"/>
                  <a:pt x="19567" y="51428"/>
                </a:cubicBezTo>
                <a:cubicBezTo>
                  <a:pt x="19567" y="57582"/>
                  <a:pt x="25357" y="63736"/>
                  <a:pt x="30948" y="63736"/>
                </a:cubicBezTo>
                <a:cubicBezTo>
                  <a:pt x="37936" y="63736"/>
                  <a:pt x="42129" y="57582"/>
                  <a:pt x="42129" y="51428"/>
                </a:cubicBezTo>
                <a:cubicBezTo>
                  <a:pt x="42129" y="45054"/>
                  <a:pt x="37936" y="38901"/>
                  <a:pt x="30948" y="38901"/>
                </a:cubicBezTo>
                <a:close/>
                <a:moveTo>
                  <a:pt x="59101" y="38901"/>
                </a:moveTo>
                <a:lnTo>
                  <a:pt x="59101" y="38901"/>
                </a:lnTo>
                <a:cubicBezTo>
                  <a:pt x="53510" y="38901"/>
                  <a:pt x="47920" y="45054"/>
                  <a:pt x="47920" y="51428"/>
                </a:cubicBezTo>
                <a:cubicBezTo>
                  <a:pt x="47920" y="57582"/>
                  <a:pt x="53510" y="63736"/>
                  <a:pt x="59101" y="63736"/>
                </a:cubicBezTo>
                <a:cubicBezTo>
                  <a:pt x="66289" y="63736"/>
                  <a:pt x="70482" y="57582"/>
                  <a:pt x="70482" y="51428"/>
                </a:cubicBezTo>
                <a:cubicBezTo>
                  <a:pt x="70482" y="45054"/>
                  <a:pt x="66289" y="38901"/>
                  <a:pt x="59101" y="38901"/>
                </a:cubicBezTo>
                <a:close/>
                <a:moveTo>
                  <a:pt x="87454" y="38901"/>
                </a:moveTo>
                <a:lnTo>
                  <a:pt x="87454" y="38901"/>
                </a:lnTo>
                <a:cubicBezTo>
                  <a:pt x="81663" y="38901"/>
                  <a:pt x="76073" y="45054"/>
                  <a:pt x="76073" y="51428"/>
                </a:cubicBezTo>
                <a:cubicBezTo>
                  <a:pt x="76073" y="57582"/>
                  <a:pt x="81663" y="63736"/>
                  <a:pt x="87454" y="63736"/>
                </a:cubicBezTo>
                <a:cubicBezTo>
                  <a:pt x="94442" y="63736"/>
                  <a:pt x="98635" y="57582"/>
                  <a:pt x="98635" y="51428"/>
                </a:cubicBezTo>
                <a:cubicBezTo>
                  <a:pt x="98635" y="45054"/>
                  <a:pt x="94442" y="38901"/>
                  <a:pt x="87454" y="389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6" name="Shape 4986"/>
          <p:cNvSpPr/>
          <p:nvPr/>
        </p:nvSpPr>
        <p:spPr>
          <a:xfrm>
            <a:off x="3652042" y="2103354"/>
            <a:ext cx="288291" cy="259110"/>
          </a:xfrm>
          <a:custGeom>
            <a:avLst/>
            <a:gdLst/>
            <a:ahLst/>
            <a:cxnLst/>
            <a:rect l="0" t="0" r="0" b="0"/>
            <a:pathLst>
              <a:path w="120000" h="120000" extrusionOk="0">
                <a:moveTo>
                  <a:pt x="114285" y="101098"/>
                </a:moveTo>
                <a:lnTo>
                  <a:pt x="114285" y="101098"/>
                </a:lnTo>
                <a:cubicBezTo>
                  <a:pt x="66995" y="101098"/>
                  <a:pt x="66995" y="101098"/>
                  <a:pt x="66995" y="101098"/>
                </a:cubicBezTo>
                <a:lnTo>
                  <a:pt x="66995" y="101098"/>
                </a:lnTo>
                <a:cubicBezTo>
                  <a:pt x="44532" y="101098"/>
                  <a:pt x="44532" y="101098"/>
                  <a:pt x="44532" y="101098"/>
                </a:cubicBezTo>
                <a:lnTo>
                  <a:pt x="44532" y="101098"/>
                </a:lnTo>
                <a:cubicBezTo>
                  <a:pt x="39014" y="101098"/>
                  <a:pt x="39014" y="101098"/>
                  <a:pt x="39014" y="101098"/>
                </a:cubicBezTo>
                <a:lnTo>
                  <a:pt x="39014" y="101098"/>
                </a:lnTo>
                <a:cubicBezTo>
                  <a:pt x="37635" y="101098"/>
                  <a:pt x="37635" y="101098"/>
                  <a:pt x="37635" y="101098"/>
                </a:cubicBezTo>
                <a:cubicBezTo>
                  <a:pt x="22266" y="118241"/>
                  <a:pt x="22266" y="118241"/>
                  <a:pt x="22266" y="118241"/>
                </a:cubicBezTo>
                <a:cubicBezTo>
                  <a:pt x="22266" y="119780"/>
                  <a:pt x="20886" y="119780"/>
                  <a:pt x="19507" y="119780"/>
                </a:cubicBezTo>
                <a:lnTo>
                  <a:pt x="19507" y="119780"/>
                </a:lnTo>
                <a:lnTo>
                  <a:pt x="19507" y="119780"/>
                </a:lnTo>
                <a:lnTo>
                  <a:pt x="19507" y="119780"/>
                </a:lnTo>
                <a:cubicBezTo>
                  <a:pt x="18128" y="119780"/>
                  <a:pt x="16748" y="119780"/>
                  <a:pt x="15369" y="118241"/>
                </a:cubicBezTo>
                <a:lnTo>
                  <a:pt x="15369" y="118241"/>
                </a:lnTo>
                <a:lnTo>
                  <a:pt x="13990" y="116703"/>
                </a:lnTo>
                <a:lnTo>
                  <a:pt x="13990" y="116703"/>
                </a:lnTo>
                <a:lnTo>
                  <a:pt x="13990" y="116703"/>
                </a:lnTo>
                <a:cubicBezTo>
                  <a:pt x="13990" y="114945"/>
                  <a:pt x="13990" y="114945"/>
                  <a:pt x="13990" y="114945"/>
                </a:cubicBezTo>
                <a:lnTo>
                  <a:pt x="13990" y="114945"/>
                </a:lnTo>
                <a:lnTo>
                  <a:pt x="13990" y="113406"/>
                </a:lnTo>
                <a:lnTo>
                  <a:pt x="13990" y="113406"/>
                </a:lnTo>
                <a:cubicBezTo>
                  <a:pt x="13990" y="101098"/>
                  <a:pt x="13990" y="101098"/>
                  <a:pt x="13990" y="101098"/>
                </a:cubicBezTo>
                <a:cubicBezTo>
                  <a:pt x="12610" y="101098"/>
                  <a:pt x="12610" y="101098"/>
                  <a:pt x="12610" y="101098"/>
                </a:cubicBezTo>
                <a:lnTo>
                  <a:pt x="12610" y="101098"/>
                </a:lnTo>
                <a:cubicBezTo>
                  <a:pt x="5714" y="101098"/>
                  <a:pt x="5714" y="101098"/>
                  <a:pt x="5714" y="101098"/>
                </a:cubicBezTo>
                <a:cubicBezTo>
                  <a:pt x="2955" y="101098"/>
                  <a:pt x="0" y="98021"/>
                  <a:pt x="0" y="94945"/>
                </a:cubicBezTo>
                <a:cubicBezTo>
                  <a:pt x="0" y="6373"/>
                  <a:pt x="0" y="6373"/>
                  <a:pt x="0" y="6373"/>
                </a:cubicBezTo>
                <a:cubicBezTo>
                  <a:pt x="0" y="1758"/>
                  <a:pt x="2955" y="0"/>
                  <a:pt x="5714" y="0"/>
                </a:cubicBezTo>
                <a:cubicBezTo>
                  <a:pt x="114285" y="0"/>
                  <a:pt x="114285" y="0"/>
                  <a:pt x="114285" y="0"/>
                </a:cubicBezTo>
                <a:cubicBezTo>
                  <a:pt x="117044" y="0"/>
                  <a:pt x="119802" y="1758"/>
                  <a:pt x="119802" y="6373"/>
                </a:cubicBezTo>
                <a:cubicBezTo>
                  <a:pt x="119802" y="94945"/>
                  <a:pt x="119802" y="94945"/>
                  <a:pt x="119802" y="94945"/>
                </a:cubicBezTo>
                <a:cubicBezTo>
                  <a:pt x="119802" y="98021"/>
                  <a:pt x="117044" y="101098"/>
                  <a:pt x="114285" y="10109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7" name="Shape 4987"/>
          <p:cNvSpPr/>
          <p:nvPr/>
        </p:nvSpPr>
        <p:spPr>
          <a:xfrm>
            <a:off x="3154845" y="2103354"/>
            <a:ext cx="286201" cy="259110"/>
          </a:xfrm>
          <a:custGeom>
            <a:avLst/>
            <a:gdLst/>
            <a:ahLst/>
            <a:cxnLst/>
            <a:rect l="0" t="0" r="0" b="0"/>
            <a:pathLst>
              <a:path w="120000" h="120000" extrusionOk="0">
                <a:moveTo>
                  <a:pt x="114219" y="101098"/>
                </a:moveTo>
                <a:lnTo>
                  <a:pt x="114219" y="101098"/>
                </a:lnTo>
                <a:cubicBezTo>
                  <a:pt x="39468" y="101098"/>
                  <a:pt x="39468" y="101098"/>
                  <a:pt x="39468" y="101098"/>
                </a:cubicBezTo>
                <a:lnTo>
                  <a:pt x="39468" y="101098"/>
                </a:lnTo>
                <a:cubicBezTo>
                  <a:pt x="38073" y="101098"/>
                  <a:pt x="38073" y="101098"/>
                  <a:pt x="38073" y="101098"/>
                </a:cubicBezTo>
                <a:cubicBezTo>
                  <a:pt x="22524" y="118241"/>
                  <a:pt x="22524" y="118241"/>
                  <a:pt x="22524" y="118241"/>
                </a:cubicBezTo>
                <a:cubicBezTo>
                  <a:pt x="21129" y="119780"/>
                  <a:pt x="19734" y="119780"/>
                  <a:pt x="18338" y="119780"/>
                </a:cubicBezTo>
                <a:lnTo>
                  <a:pt x="18338" y="119780"/>
                </a:lnTo>
                <a:lnTo>
                  <a:pt x="18338" y="119780"/>
                </a:lnTo>
                <a:lnTo>
                  <a:pt x="18338" y="119780"/>
                </a:lnTo>
                <a:cubicBezTo>
                  <a:pt x="16943" y="119780"/>
                  <a:pt x="15548" y="119780"/>
                  <a:pt x="15548" y="118241"/>
                </a:cubicBezTo>
                <a:cubicBezTo>
                  <a:pt x="14152" y="118241"/>
                  <a:pt x="14152" y="118241"/>
                  <a:pt x="14152" y="118241"/>
                </a:cubicBezTo>
                <a:lnTo>
                  <a:pt x="14152" y="116703"/>
                </a:lnTo>
                <a:lnTo>
                  <a:pt x="14152" y="116703"/>
                </a:lnTo>
                <a:lnTo>
                  <a:pt x="14152" y="116703"/>
                </a:lnTo>
                <a:cubicBezTo>
                  <a:pt x="14152" y="114945"/>
                  <a:pt x="14152" y="114945"/>
                  <a:pt x="14152" y="114945"/>
                </a:cubicBezTo>
                <a:lnTo>
                  <a:pt x="12757" y="114945"/>
                </a:lnTo>
                <a:lnTo>
                  <a:pt x="12757" y="113406"/>
                </a:lnTo>
                <a:lnTo>
                  <a:pt x="12757" y="113406"/>
                </a:lnTo>
                <a:cubicBezTo>
                  <a:pt x="12757" y="101098"/>
                  <a:pt x="12757" y="101098"/>
                  <a:pt x="12757" y="101098"/>
                </a:cubicBezTo>
                <a:cubicBezTo>
                  <a:pt x="5780" y="101098"/>
                  <a:pt x="5780" y="101098"/>
                  <a:pt x="5780" y="101098"/>
                </a:cubicBezTo>
                <a:cubicBezTo>
                  <a:pt x="2990" y="101098"/>
                  <a:pt x="0" y="98021"/>
                  <a:pt x="0" y="94945"/>
                </a:cubicBezTo>
                <a:cubicBezTo>
                  <a:pt x="0" y="6373"/>
                  <a:pt x="0" y="6373"/>
                  <a:pt x="0" y="6373"/>
                </a:cubicBezTo>
                <a:cubicBezTo>
                  <a:pt x="0" y="1758"/>
                  <a:pt x="2990" y="0"/>
                  <a:pt x="5780" y="0"/>
                </a:cubicBezTo>
                <a:cubicBezTo>
                  <a:pt x="114219" y="0"/>
                  <a:pt x="114219" y="0"/>
                  <a:pt x="114219" y="0"/>
                </a:cubicBezTo>
                <a:cubicBezTo>
                  <a:pt x="118405" y="0"/>
                  <a:pt x="119800" y="1758"/>
                  <a:pt x="119800" y="6373"/>
                </a:cubicBezTo>
                <a:cubicBezTo>
                  <a:pt x="119800" y="94945"/>
                  <a:pt x="119800" y="94945"/>
                  <a:pt x="119800" y="94945"/>
                </a:cubicBezTo>
                <a:cubicBezTo>
                  <a:pt x="119800" y="98021"/>
                  <a:pt x="118405" y="101098"/>
                  <a:pt x="114219" y="101098"/>
                </a:cubicBezTo>
                <a:close/>
                <a:moveTo>
                  <a:pt x="108438" y="12527"/>
                </a:moveTo>
                <a:lnTo>
                  <a:pt x="108438" y="12527"/>
                </a:lnTo>
                <a:cubicBezTo>
                  <a:pt x="11362" y="12527"/>
                  <a:pt x="11362" y="12527"/>
                  <a:pt x="11362" y="12527"/>
                </a:cubicBezTo>
                <a:cubicBezTo>
                  <a:pt x="11362" y="88571"/>
                  <a:pt x="11362" y="88571"/>
                  <a:pt x="11362" y="88571"/>
                </a:cubicBezTo>
                <a:cubicBezTo>
                  <a:pt x="18338" y="88571"/>
                  <a:pt x="18338" y="88571"/>
                  <a:pt x="18338" y="88571"/>
                </a:cubicBezTo>
                <a:lnTo>
                  <a:pt x="18338" y="88571"/>
                </a:lnTo>
                <a:cubicBezTo>
                  <a:pt x="23920" y="88571"/>
                  <a:pt x="23920" y="88571"/>
                  <a:pt x="23920" y="88571"/>
                </a:cubicBezTo>
                <a:cubicBezTo>
                  <a:pt x="23920" y="98021"/>
                  <a:pt x="23920" y="98021"/>
                  <a:pt x="23920" y="98021"/>
                </a:cubicBezTo>
                <a:cubicBezTo>
                  <a:pt x="33887" y="88571"/>
                  <a:pt x="33887" y="88571"/>
                  <a:pt x="33887" y="88571"/>
                </a:cubicBezTo>
                <a:cubicBezTo>
                  <a:pt x="49435" y="88571"/>
                  <a:pt x="49435" y="88571"/>
                  <a:pt x="49435" y="88571"/>
                </a:cubicBezTo>
                <a:lnTo>
                  <a:pt x="49435" y="88571"/>
                </a:lnTo>
                <a:cubicBezTo>
                  <a:pt x="108438" y="88571"/>
                  <a:pt x="108438" y="88571"/>
                  <a:pt x="108438" y="88571"/>
                </a:cubicBezTo>
                <a:lnTo>
                  <a:pt x="108438" y="1252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8" name="Shape 4988"/>
          <p:cNvSpPr/>
          <p:nvPr/>
        </p:nvSpPr>
        <p:spPr>
          <a:xfrm>
            <a:off x="2655559" y="2092906"/>
            <a:ext cx="286203" cy="282096"/>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89" name="Shape 4989"/>
          <p:cNvSpPr/>
          <p:nvPr/>
        </p:nvSpPr>
        <p:spPr>
          <a:xfrm>
            <a:off x="2154184" y="2107533"/>
            <a:ext cx="288291" cy="265380"/>
          </a:xfrm>
          <a:custGeom>
            <a:avLst/>
            <a:gdLst/>
            <a:ahLst/>
            <a:cxnLst/>
            <a:rect l="0" t="0" r="0" b="0"/>
            <a:pathLst>
              <a:path w="120000" h="120000" extrusionOk="0">
                <a:moveTo>
                  <a:pt x="62660" y="98533"/>
                </a:moveTo>
                <a:lnTo>
                  <a:pt x="62660" y="98533"/>
                </a:lnTo>
                <a:cubicBezTo>
                  <a:pt x="58522" y="98533"/>
                  <a:pt x="54384" y="97030"/>
                  <a:pt x="50049" y="97030"/>
                </a:cubicBezTo>
                <a:cubicBezTo>
                  <a:pt x="34876" y="119785"/>
                  <a:pt x="8472" y="115277"/>
                  <a:pt x="8472" y="115277"/>
                </a:cubicBezTo>
                <a:cubicBezTo>
                  <a:pt x="26403" y="106046"/>
                  <a:pt x="26403" y="89516"/>
                  <a:pt x="23645" y="88014"/>
                </a:cubicBezTo>
                <a:cubicBezTo>
                  <a:pt x="8472" y="78783"/>
                  <a:pt x="0" y="65044"/>
                  <a:pt x="0" y="50017"/>
                </a:cubicBezTo>
                <a:cubicBezTo>
                  <a:pt x="0" y="22754"/>
                  <a:pt x="27783" y="0"/>
                  <a:pt x="62660" y="0"/>
                </a:cubicBezTo>
                <a:cubicBezTo>
                  <a:pt x="97536" y="0"/>
                  <a:pt x="119802" y="22754"/>
                  <a:pt x="119802" y="50017"/>
                </a:cubicBezTo>
                <a:cubicBezTo>
                  <a:pt x="119802" y="77280"/>
                  <a:pt x="97536" y="98533"/>
                  <a:pt x="62660" y="98533"/>
                </a:cubicBezTo>
                <a:close/>
                <a:moveTo>
                  <a:pt x="32118" y="37781"/>
                </a:moveTo>
                <a:lnTo>
                  <a:pt x="32118" y="37781"/>
                </a:lnTo>
                <a:cubicBezTo>
                  <a:pt x="26403" y="37781"/>
                  <a:pt x="20886" y="43792"/>
                  <a:pt x="20886" y="50017"/>
                </a:cubicBezTo>
                <a:cubicBezTo>
                  <a:pt x="20886" y="57531"/>
                  <a:pt x="26403" y="62039"/>
                  <a:pt x="32118" y="62039"/>
                </a:cubicBezTo>
                <a:cubicBezTo>
                  <a:pt x="37635" y="62039"/>
                  <a:pt x="43152" y="57531"/>
                  <a:pt x="43152" y="50017"/>
                </a:cubicBezTo>
                <a:cubicBezTo>
                  <a:pt x="43152" y="43792"/>
                  <a:pt x="37635" y="37781"/>
                  <a:pt x="32118" y="37781"/>
                </a:cubicBezTo>
                <a:close/>
                <a:moveTo>
                  <a:pt x="59901" y="37781"/>
                </a:moveTo>
                <a:lnTo>
                  <a:pt x="59901" y="37781"/>
                </a:lnTo>
                <a:cubicBezTo>
                  <a:pt x="54384" y="37781"/>
                  <a:pt x="48669" y="43792"/>
                  <a:pt x="48669" y="50017"/>
                </a:cubicBezTo>
                <a:cubicBezTo>
                  <a:pt x="48669" y="57531"/>
                  <a:pt x="54384" y="62039"/>
                  <a:pt x="59901" y="62039"/>
                </a:cubicBezTo>
                <a:cubicBezTo>
                  <a:pt x="65418" y="62039"/>
                  <a:pt x="71133" y="57531"/>
                  <a:pt x="71133" y="50017"/>
                </a:cubicBezTo>
                <a:cubicBezTo>
                  <a:pt x="71133" y="43792"/>
                  <a:pt x="65418" y="37781"/>
                  <a:pt x="59901" y="37781"/>
                </a:cubicBezTo>
                <a:close/>
                <a:moveTo>
                  <a:pt x="87684" y="37781"/>
                </a:moveTo>
                <a:lnTo>
                  <a:pt x="87684" y="37781"/>
                </a:lnTo>
                <a:cubicBezTo>
                  <a:pt x="82167" y="37781"/>
                  <a:pt x="76650" y="43792"/>
                  <a:pt x="76650" y="50017"/>
                </a:cubicBezTo>
                <a:cubicBezTo>
                  <a:pt x="76650" y="57531"/>
                  <a:pt x="82167" y="62039"/>
                  <a:pt x="87684" y="62039"/>
                </a:cubicBezTo>
                <a:cubicBezTo>
                  <a:pt x="93399" y="62039"/>
                  <a:pt x="98916" y="57531"/>
                  <a:pt x="98916" y="50017"/>
                </a:cubicBezTo>
                <a:cubicBezTo>
                  <a:pt x="98916" y="43792"/>
                  <a:pt x="93399" y="37781"/>
                  <a:pt x="87684" y="3778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0" name="Shape 4990"/>
          <p:cNvSpPr/>
          <p:nvPr/>
        </p:nvSpPr>
        <p:spPr>
          <a:xfrm>
            <a:off x="1654899" y="2107533"/>
            <a:ext cx="286201" cy="265380"/>
          </a:xfrm>
          <a:custGeom>
            <a:avLst/>
            <a:gdLst/>
            <a:ahLst/>
            <a:cxnLst/>
            <a:rect l="0" t="0" r="0" b="0"/>
            <a:pathLst>
              <a:path w="120000" h="120000" extrusionOk="0">
                <a:moveTo>
                  <a:pt x="63388" y="0"/>
                </a:moveTo>
                <a:lnTo>
                  <a:pt x="63388" y="0"/>
                </a:lnTo>
                <a:cubicBezTo>
                  <a:pt x="98671" y="0"/>
                  <a:pt x="119800" y="22754"/>
                  <a:pt x="119800" y="50017"/>
                </a:cubicBezTo>
                <a:cubicBezTo>
                  <a:pt x="119800" y="77280"/>
                  <a:pt x="98671" y="98533"/>
                  <a:pt x="63388" y="98533"/>
                </a:cubicBezTo>
                <a:cubicBezTo>
                  <a:pt x="59202" y="98533"/>
                  <a:pt x="55016" y="97030"/>
                  <a:pt x="50631" y="97030"/>
                </a:cubicBezTo>
                <a:cubicBezTo>
                  <a:pt x="33887" y="119785"/>
                  <a:pt x="8372" y="115277"/>
                  <a:pt x="8372" y="115277"/>
                </a:cubicBezTo>
                <a:cubicBezTo>
                  <a:pt x="26710" y="106046"/>
                  <a:pt x="26710" y="89516"/>
                  <a:pt x="22524" y="88014"/>
                </a:cubicBezTo>
                <a:cubicBezTo>
                  <a:pt x="8372" y="78783"/>
                  <a:pt x="0" y="65044"/>
                  <a:pt x="0" y="50017"/>
                </a:cubicBezTo>
                <a:cubicBezTo>
                  <a:pt x="0" y="22754"/>
                  <a:pt x="28106" y="0"/>
                  <a:pt x="6338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1" name="Shape 4991"/>
          <p:cNvSpPr/>
          <p:nvPr/>
        </p:nvSpPr>
        <p:spPr>
          <a:xfrm>
            <a:off x="7155398" y="1597669"/>
            <a:ext cx="282024" cy="254932"/>
          </a:xfrm>
          <a:custGeom>
            <a:avLst/>
            <a:gdLst/>
            <a:ahLst/>
            <a:cxnLst/>
            <a:rect l="0" t="0" r="0" b="0"/>
            <a:pathLst>
              <a:path w="120000" h="120000" extrusionOk="0">
                <a:moveTo>
                  <a:pt x="113949" y="36424"/>
                </a:moveTo>
                <a:lnTo>
                  <a:pt x="113949" y="36424"/>
                </a:lnTo>
                <a:cubicBezTo>
                  <a:pt x="99831" y="22122"/>
                  <a:pt x="81277" y="12737"/>
                  <a:pt x="59899" y="12737"/>
                </a:cubicBezTo>
                <a:cubicBezTo>
                  <a:pt x="39932" y="12737"/>
                  <a:pt x="21378" y="22122"/>
                  <a:pt x="7058" y="36424"/>
                </a:cubicBezTo>
                <a:cubicBezTo>
                  <a:pt x="0" y="26815"/>
                  <a:pt x="0" y="26815"/>
                  <a:pt x="0" y="26815"/>
                </a:cubicBezTo>
                <a:cubicBezTo>
                  <a:pt x="15731" y="9608"/>
                  <a:pt x="37109" y="0"/>
                  <a:pt x="59899" y="0"/>
                </a:cubicBezTo>
                <a:cubicBezTo>
                  <a:pt x="84100" y="0"/>
                  <a:pt x="105478" y="9608"/>
                  <a:pt x="119798" y="26815"/>
                </a:cubicBezTo>
                <a:lnTo>
                  <a:pt x="113949" y="36424"/>
                </a:lnTo>
                <a:close/>
                <a:moveTo>
                  <a:pt x="59899" y="31731"/>
                </a:moveTo>
                <a:lnTo>
                  <a:pt x="59899" y="31731"/>
                </a:lnTo>
                <a:cubicBezTo>
                  <a:pt x="77042" y="31731"/>
                  <a:pt x="92571" y="39553"/>
                  <a:pt x="102655" y="52067"/>
                </a:cubicBezTo>
                <a:cubicBezTo>
                  <a:pt x="95596" y="61675"/>
                  <a:pt x="95596" y="61675"/>
                  <a:pt x="95596" y="61675"/>
                </a:cubicBezTo>
                <a:cubicBezTo>
                  <a:pt x="86924" y="50502"/>
                  <a:pt x="74218" y="44245"/>
                  <a:pt x="59899" y="44245"/>
                </a:cubicBezTo>
                <a:cubicBezTo>
                  <a:pt x="45579" y="44245"/>
                  <a:pt x="34285" y="50502"/>
                  <a:pt x="25613" y="61675"/>
                </a:cubicBezTo>
                <a:cubicBezTo>
                  <a:pt x="18554" y="52067"/>
                  <a:pt x="18554" y="52067"/>
                  <a:pt x="18554" y="52067"/>
                </a:cubicBezTo>
                <a:cubicBezTo>
                  <a:pt x="28436" y="39553"/>
                  <a:pt x="44168" y="31731"/>
                  <a:pt x="59899" y="31731"/>
                </a:cubicBezTo>
                <a:close/>
                <a:moveTo>
                  <a:pt x="59899" y="63240"/>
                </a:moveTo>
                <a:lnTo>
                  <a:pt x="59899" y="63240"/>
                </a:lnTo>
                <a:cubicBezTo>
                  <a:pt x="69781" y="63240"/>
                  <a:pt x="79865" y="69273"/>
                  <a:pt x="85512" y="77094"/>
                </a:cubicBezTo>
                <a:cubicBezTo>
                  <a:pt x="78453" y="86703"/>
                  <a:pt x="78453" y="86703"/>
                  <a:pt x="78453" y="86703"/>
                </a:cubicBezTo>
                <a:cubicBezTo>
                  <a:pt x="74218" y="80446"/>
                  <a:pt x="68369" y="75530"/>
                  <a:pt x="59899" y="75530"/>
                </a:cubicBezTo>
                <a:cubicBezTo>
                  <a:pt x="52840" y="75530"/>
                  <a:pt x="45579" y="80446"/>
                  <a:pt x="41344" y="86703"/>
                </a:cubicBezTo>
                <a:cubicBezTo>
                  <a:pt x="35697" y="77094"/>
                  <a:pt x="35697" y="77094"/>
                  <a:pt x="35697" y="77094"/>
                </a:cubicBezTo>
                <a:cubicBezTo>
                  <a:pt x="41344" y="69273"/>
                  <a:pt x="50016" y="63240"/>
                  <a:pt x="59899" y="63240"/>
                </a:cubicBezTo>
                <a:close/>
                <a:moveTo>
                  <a:pt x="59899" y="94525"/>
                </a:moveTo>
                <a:lnTo>
                  <a:pt x="59899" y="94525"/>
                </a:lnTo>
                <a:cubicBezTo>
                  <a:pt x="66957" y="94525"/>
                  <a:pt x="71193" y="101005"/>
                  <a:pt x="71193" y="107262"/>
                </a:cubicBezTo>
                <a:cubicBezTo>
                  <a:pt x="71193" y="113519"/>
                  <a:pt x="66957" y="119776"/>
                  <a:pt x="59899" y="119776"/>
                </a:cubicBezTo>
                <a:cubicBezTo>
                  <a:pt x="54252" y="119776"/>
                  <a:pt x="48403" y="113519"/>
                  <a:pt x="48403" y="107262"/>
                </a:cubicBezTo>
                <a:cubicBezTo>
                  <a:pt x="48403" y="101005"/>
                  <a:pt x="54252" y="94525"/>
                  <a:pt x="59899" y="9452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2" name="Shape 4992"/>
          <p:cNvSpPr/>
          <p:nvPr/>
        </p:nvSpPr>
        <p:spPr>
          <a:xfrm>
            <a:off x="6695804" y="1664536"/>
            <a:ext cx="200550" cy="188065"/>
          </a:xfrm>
          <a:custGeom>
            <a:avLst/>
            <a:gdLst/>
            <a:ahLst/>
            <a:cxnLst/>
            <a:rect l="0" t="0" r="0" b="0"/>
            <a:pathLst>
              <a:path w="120000" h="120000" extrusionOk="0">
                <a:moveTo>
                  <a:pt x="59858" y="0"/>
                </a:moveTo>
                <a:lnTo>
                  <a:pt x="59858" y="0"/>
                </a:lnTo>
                <a:cubicBezTo>
                  <a:pt x="83858" y="0"/>
                  <a:pt x="103623" y="10632"/>
                  <a:pt x="119717" y="27645"/>
                </a:cubicBezTo>
                <a:cubicBezTo>
                  <a:pt x="109552" y="40708"/>
                  <a:pt x="109552" y="40708"/>
                  <a:pt x="109552" y="40708"/>
                </a:cubicBezTo>
                <a:cubicBezTo>
                  <a:pt x="97694" y="25518"/>
                  <a:pt x="79905" y="17012"/>
                  <a:pt x="59858" y="17012"/>
                </a:cubicBezTo>
                <a:cubicBezTo>
                  <a:pt x="39811" y="17012"/>
                  <a:pt x="21741" y="25518"/>
                  <a:pt x="9882" y="40708"/>
                </a:cubicBezTo>
                <a:cubicBezTo>
                  <a:pt x="0" y="27645"/>
                  <a:pt x="0" y="27645"/>
                  <a:pt x="0" y="27645"/>
                </a:cubicBezTo>
                <a:cubicBezTo>
                  <a:pt x="15811" y="10632"/>
                  <a:pt x="35858" y="0"/>
                  <a:pt x="59858" y="0"/>
                </a:cubicBezTo>
                <a:close/>
                <a:moveTo>
                  <a:pt x="59858" y="42835"/>
                </a:moveTo>
                <a:lnTo>
                  <a:pt x="59858" y="42835"/>
                </a:lnTo>
                <a:cubicBezTo>
                  <a:pt x="73694" y="42835"/>
                  <a:pt x="85835" y="51037"/>
                  <a:pt x="93741" y="61670"/>
                </a:cubicBezTo>
                <a:cubicBezTo>
                  <a:pt x="85835" y="74734"/>
                  <a:pt x="85835" y="74734"/>
                  <a:pt x="85835" y="74734"/>
                </a:cubicBezTo>
                <a:cubicBezTo>
                  <a:pt x="79905" y="66227"/>
                  <a:pt x="69741" y="59544"/>
                  <a:pt x="59858" y="59544"/>
                </a:cubicBezTo>
                <a:cubicBezTo>
                  <a:pt x="49976" y="59544"/>
                  <a:pt x="39811" y="66227"/>
                  <a:pt x="33882" y="74734"/>
                </a:cubicBezTo>
                <a:cubicBezTo>
                  <a:pt x="25976" y="61670"/>
                  <a:pt x="25976" y="61670"/>
                  <a:pt x="25976" y="61670"/>
                </a:cubicBezTo>
                <a:cubicBezTo>
                  <a:pt x="33882" y="51037"/>
                  <a:pt x="45741" y="42835"/>
                  <a:pt x="59858" y="42835"/>
                </a:cubicBezTo>
                <a:close/>
                <a:moveTo>
                  <a:pt x="59858" y="85367"/>
                </a:moveTo>
                <a:lnTo>
                  <a:pt x="59858" y="85367"/>
                </a:lnTo>
                <a:cubicBezTo>
                  <a:pt x="67764" y="85367"/>
                  <a:pt x="75670" y="94177"/>
                  <a:pt x="75670" y="102683"/>
                </a:cubicBezTo>
                <a:cubicBezTo>
                  <a:pt x="75670" y="111189"/>
                  <a:pt x="67764" y="119696"/>
                  <a:pt x="59858" y="119696"/>
                </a:cubicBezTo>
                <a:cubicBezTo>
                  <a:pt x="51952" y="119696"/>
                  <a:pt x="43764" y="111189"/>
                  <a:pt x="43764" y="102683"/>
                </a:cubicBezTo>
                <a:cubicBezTo>
                  <a:pt x="43764" y="94177"/>
                  <a:pt x="51952" y="85367"/>
                  <a:pt x="59858" y="853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3" name="Shape 4993"/>
          <p:cNvSpPr/>
          <p:nvPr/>
        </p:nvSpPr>
        <p:spPr>
          <a:xfrm>
            <a:off x="6238300" y="1731404"/>
            <a:ext cx="116987" cy="121196"/>
          </a:xfrm>
          <a:custGeom>
            <a:avLst/>
            <a:gdLst/>
            <a:ahLst/>
            <a:cxnLst/>
            <a:rect l="0" t="0" r="0" b="0"/>
            <a:pathLst>
              <a:path w="120000" h="120000" extrusionOk="0">
                <a:moveTo>
                  <a:pt x="61686" y="0"/>
                </a:moveTo>
                <a:lnTo>
                  <a:pt x="61686" y="0"/>
                </a:lnTo>
                <a:cubicBezTo>
                  <a:pt x="85301" y="0"/>
                  <a:pt x="106024" y="12755"/>
                  <a:pt x="119518" y="29291"/>
                </a:cubicBezTo>
                <a:cubicBezTo>
                  <a:pt x="106024" y="49606"/>
                  <a:pt x="106024" y="49606"/>
                  <a:pt x="106024" y="49606"/>
                </a:cubicBezTo>
                <a:cubicBezTo>
                  <a:pt x="95421" y="36377"/>
                  <a:pt x="78554" y="25984"/>
                  <a:pt x="61686" y="25984"/>
                </a:cubicBezTo>
                <a:cubicBezTo>
                  <a:pt x="40963" y="25984"/>
                  <a:pt x="27469" y="36377"/>
                  <a:pt x="17349" y="49606"/>
                </a:cubicBezTo>
                <a:cubicBezTo>
                  <a:pt x="0" y="29291"/>
                  <a:pt x="0" y="29291"/>
                  <a:pt x="0" y="29291"/>
                </a:cubicBezTo>
                <a:cubicBezTo>
                  <a:pt x="13975" y="12755"/>
                  <a:pt x="37590" y="0"/>
                  <a:pt x="61686" y="0"/>
                </a:cubicBezTo>
                <a:close/>
                <a:moveTo>
                  <a:pt x="61686" y="66141"/>
                </a:moveTo>
                <a:lnTo>
                  <a:pt x="61686" y="66141"/>
                </a:lnTo>
                <a:cubicBezTo>
                  <a:pt x="75180" y="66141"/>
                  <a:pt x="88674" y="79842"/>
                  <a:pt x="88674" y="93070"/>
                </a:cubicBezTo>
                <a:cubicBezTo>
                  <a:pt x="88674" y="106299"/>
                  <a:pt x="75180" y="119527"/>
                  <a:pt x="61686" y="119527"/>
                </a:cubicBezTo>
                <a:cubicBezTo>
                  <a:pt x="44819" y="119527"/>
                  <a:pt x="34216" y="106299"/>
                  <a:pt x="34216" y="93070"/>
                </a:cubicBezTo>
                <a:cubicBezTo>
                  <a:pt x="34216" y="79842"/>
                  <a:pt x="44819" y="66141"/>
                  <a:pt x="61686" y="6614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4" name="Shape 4994"/>
          <p:cNvSpPr/>
          <p:nvPr/>
        </p:nvSpPr>
        <p:spPr>
          <a:xfrm>
            <a:off x="5651273"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9802" y="64406"/>
                  <a:pt x="118421" y="66779"/>
                </a:cubicBezTo>
                <a:cubicBezTo>
                  <a:pt x="117039" y="69152"/>
                  <a:pt x="115657" y="71525"/>
                  <a:pt x="114276" y="73898"/>
                </a:cubicBezTo>
                <a:cubicBezTo>
                  <a:pt x="107368" y="86101"/>
                  <a:pt x="98881" y="97966"/>
                  <a:pt x="89210" y="105084"/>
                </a:cubicBezTo>
                <a:cubicBezTo>
                  <a:pt x="83684" y="112203"/>
                  <a:pt x="76578" y="114576"/>
                  <a:pt x="71052" y="117288"/>
                </a:cubicBezTo>
                <a:cubicBezTo>
                  <a:pt x="62763" y="119661"/>
                  <a:pt x="55855" y="119661"/>
                  <a:pt x="48750" y="117288"/>
                </a:cubicBezTo>
                <a:cubicBezTo>
                  <a:pt x="43223" y="114576"/>
                  <a:pt x="37500" y="112203"/>
                  <a:pt x="31973" y="107457"/>
                </a:cubicBezTo>
                <a:lnTo>
                  <a:pt x="31973" y="107457"/>
                </a:lnTo>
                <a:cubicBezTo>
                  <a:pt x="47368" y="90847"/>
                  <a:pt x="47368" y="90847"/>
                  <a:pt x="47368" y="90847"/>
                </a:cubicBezTo>
                <a:cubicBezTo>
                  <a:pt x="51513" y="95593"/>
                  <a:pt x="55855" y="97966"/>
                  <a:pt x="60000" y="97966"/>
                </a:cubicBezTo>
                <a:cubicBezTo>
                  <a:pt x="72434" y="97966"/>
                  <a:pt x="82302" y="81016"/>
                  <a:pt x="82302" y="59999"/>
                </a:cubicBezTo>
                <a:cubicBezTo>
                  <a:pt x="82302" y="55254"/>
                  <a:pt x="82302" y="52881"/>
                  <a:pt x="82302" y="50508"/>
                </a:cubicBezTo>
                <a:cubicBezTo>
                  <a:pt x="101842" y="28813"/>
                  <a:pt x="101842" y="28813"/>
                  <a:pt x="101842" y="28813"/>
                </a:cubicBezTo>
                <a:cubicBezTo>
                  <a:pt x="103223" y="31186"/>
                  <a:pt x="104605" y="31186"/>
                  <a:pt x="105986" y="33559"/>
                </a:cubicBezTo>
                <a:cubicBezTo>
                  <a:pt x="110131" y="40677"/>
                  <a:pt x="114276" y="48135"/>
                  <a:pt x="118421" y="55254"/>
                </a:cubicBezTo>
                <a:cubicBezTo>
                  <a:pt x="119802" y="57627"/>
                  <a:pt x="119802" y="57627"/>
                  <a:pt x="119802" y="59999"/>
                </a:cubicBezTo>
                <a:close/>
                <a:moveTo>
                  <a:pt x="60000" y="78644"/>
                </a:moveTo>
                <a:lnTo>
                  <a:pt x="60000" y="78644"/>
                </a:lnTo>
                <a:lnTo>
                  <a:pt x="58618" y="78644"/>
                </a:lnTo>
                <a:cubicBezTo>
                  <a:pt x="71052" y="62372"/>
                  <a:pt x="71052" y="62372"/>
                  <a:pt x="71052" y="62372"/>
                </a:cubicBezTo>
                <a:cubicBezTo>
                  <a:pt x="69671" y="71525"/>
                  <a:pt x="65526" y="78644"/>
                  <a:pt x="60000" y="78644"/>
                </a:cubicBezTo>
                <a:close/>
                <a:moveTo>
                  <a:pt x="108750" y="9830"/>
                </a:moveTo>
                <a:lnTo>
                  <a:pt x="108750" y="9830"/>
                </a:lnTo>
                <a:cubicBezTo>
                  <a:pt x="12434" y="119661"/>
                  <a:pt x="12434" y="119661"/>
                  <a:pt x="12434" y="119661"/>
                </a:cubicBezTo>
                <a:lnTo>
                  <a:pt x="12434" y="119661"/>
                </a:lnTo>
                <a:lnTo>
                  <a:pt x="12434" y="119661"/>
                </a:lnTo>
                <a:lnTo>
                  <a:pt x="11052" y="119661"/>
                </a:lnTo>
                <a:cubicBezTo>
                  <a:pt x="9671" y="119661"/>
                  <a:pt x="8289" y="117288"/>
                  <a:pt x="8289" y="114576"/>
                </a:cubicBezTo>
                <a:cubicBezTo>
                  <a:pt x="8289" y="112203"/>
                  <a:pt x="8289" y="112203"/>
                  <a:pt x="9671" y="109830"/>
                </a:cubicBezTo>
                <a:lnTo>
                  <a:pt x="9671" y="109830"/>
                </a:lnTo>
                <a:cubicBezTo>
                  <a:pt x="105986" y="2372"/>
                  <a:pt x="105986" y="2372"/>
                  <a:pt x="105986" y="2372"/>
                </a:cubicBezTo>
                <a:lnTo>
                  <a:pt x="105986" y="2372"/>
                </a:lnTo>
                <a:lnTo>
                  <a:pt x="105986" y="2372"/>
                </a:lnTo>
                <a:cubicBezTo>
                  <a:pt x="107368" y="2372"/>
                  <a:pt x="107368" y="2372"/>
                  <a:pt x="107368" y="2372"/>
                </a:cubicBezTo>
                <a:cubicBezTo>
                  <a:pt x="108750" y="2372"/>
                  <a:pt x="110131" y="4745"/>
                  <a:pt x="110131" y="7118"/>
                </a:cubicBezTo>
                <a:cubicBezTo>
                  <a:pt x="110131" y="7118"/>
                  <a:pt x="110131" y="9830"/>
                  <a:pt x="108750" y="9830"/>
                </a:cubicBezTo>
                <a:close/>
                <a:moveTo>
                  <a:pt x="60000" y="40677"/>
                </a:moveTo>
                <a:lnTo>
                  <a:pt x="60000" y="40677"/>
                </a:lnTo>
                <a:cubicBezTo>
                  <a:pt x="61381" y="40677"/>
                  <a:pt x="62763" y="40677"/>
                  <a:pt x="64144" y="40677"/>
                </a:cubicBezTo>
                <a:cubicBezTo>
                  <a:pt x="48750" y="57627"/>
                  <a:pt x="48750" y="57627"/>
                  <a:pt x="48750" y="57627"/>
                </a:cubicBezTo>
                <a:cubicBezTo>
                  <a:pt x="50131" y="48135"/>
                  <a:pt x="54276" y="40677"/>
                  <a:pt x="60000" y="40677"/>
                </a:cubicBezTo>
                <a:close/>
                <a:moveTo>
                  <a:pt x="73815" y="28813"/>
                </a:moveTo>
                <a:lnTo>
                  <a:pt x="73815" y="28813"/>
                </a:lnTo>
                <a:cubicBezTo>
                  <a:pt x="69671" y="24067"/>
                  <a:pt x="65526" y="21694"/>
                  <a:pt x="60000" y="21694"/>
                </a:cubicBezTo>
                <a:cubicBezTo>
                  <a:pt x="47368" y="21694"/>
                  <a:pt x="37500" y="38305"/>
                  <a:pt x="37500" y="59999"/>
                </a:cubicBezTo>
                <a:cubicBezTo>
                  <a:pt x="37500" y="62372"/>
                  <a:pt x="39078" y="64406"/>
                  <a:pt x="39078" y="69152"/>
                </a:cubicBezTo>
                <a:cubicBezTo>
                  <a:pt x="19539" y="90847"/>
                  <a:pt x="19539" y="90847"/>
                  <a:pt x="19539" y="90847"/>
                </a:cubicBezTo>
                <a:cubicBezTo>
                  <a:pt x="18157" y="90847"/>
                  <a:pt x="18157" y="90847"/>
                  <a:pt x="18157" y="90847"/>
                </a:cubicBezTo>
                <a:cubicBezTo>
                  <a:pt x="16776" y="90847"/>
                  <a:pt x="16776" y="88474"/>
                  <a:pt x="15197" y="88474"/>
                </a:cubicBezTo>
                <a:cubicBezTo>
                  <a:pt x="11052" y="81016"/>
                  <a:pt x="5526" y="73898"/>
                  <a:pt x="2763" y="66779"/>
                </a:cubicBezTo>
                <a:cubicBezTo>
                  <a:pt x="0" y="62372"/>
                  <a:pt x="0" y="57627"/>
                  <a:pt x="2763" y="55254"/>
                </a:cubicBezTo>
                <a:cubicBezTo>
                  <a:pt x="2763" y="52881"/>
                  <a:pt x="4144" y="50508"/>
                  <a:pt x="5526" y="48135"/>
                </a:cubicBezTo>
                <a:cubicBezTo>
                  <a:pt x="13815" y="35932"/>
                  <a:pt x="22302" y="24067"/>
                  <a:pt x="31973" y="14576"/>
                </a:cubicBezTo>
                <a:cubicBezTo>
                  <a:pt x="37500" y="9830"/>
                  <a:pt x="43223" y="4745"/>
                  <a:pt x="50131" y="2372"/>
                </a:cubicBezTo>
                <a:cubicBezTo>
                  <a:pt x="57236" y="0"/>
                  <a:pt x="64144" y="0"/>
                  <a:pt x="72434" y="4745"/>
                </a:cubicBezTo>
                <a:cubicBezTo>
                  <a:pt x="78157" y="4745"/>
                  <a:pt x="82302" y="9830"/>
                  <a:pt x="87828" y="14576"/>
                </a:cubicBezTo>
                <a:cubicBezTo>
                  <a:pt x="86447" y="14576"/>
                  <a:pt x="86447" y="14576"/>
                  <a:pt x="86447" y="14576"/>
                </a:cubicBezTo>
                <a:lnTo>
                  <a:pt x="73815" y="2881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5" name="Shape 4995"/>
          <p:cNvSpPr/>
          <p:nvPr/>
        </p:nvSpPr>
        <p:spPr>
          <a:xfrm>
            <a:off x="5151989"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8421" y="64406"/>
                  <a:pt x="118421" y="66779"/>
                </a:cubicBezTo>
                <a:cubicBezTo>
                  <a:pt x="117039" y="69152"/>
                  <a:pt x="115657" y="71525"/>
                  <a:pt x="114276" y="73898"/>
                </a:cubicBezTo>
                <a:cubicBezTo>
                  <a:pt x="107368" y="86101"/>
                  <a:pt x="97500" y="97966"/>
                  <a:pt x="89210" y="105084"/>
                </a:cubicBezTo>
                <a:cubicBezTo>
                  <a:pt x="83684" y="112203"/>
                  <a:pt x="76578" y="114576"/>
                  <a:pt x="69671" y="117288"/>
                </a:cubicBezTo>
                <a:cubicBezTo>
                  <a:pt x="62763" y="119661"/>
                  <a:pt x="55657" y="119661"/>
                  <a:pt x="48750" y="117288"/>
                </a:cubicBezTo>
                <a:cubicBezTo>
                  <a:pt x="36118" y="112203"/>
                  <a:pt x="25065" y="100338"/>
                  <a:pt x="13815" y="88474"/>
                </a:cubicBezTo>
                <a:cubicBezTo>
                  <a:pt x="9671" y="81016"/>
                  <a:pt x="5526" y="73898"/>
                  <a:pt x="1381" y="66779"/>
                </a:cubicBezTo>
                <a:cubicBezTo>
                  <a:pt x="0" y="62372"/>
                  <a:pt x="0" y="57627"/>
                  <a:pt x="1381" y="55254"/>
                </a:cubicBezTo>
                <a:cubicBezTo>
                  <a:pt x="2763" y="52881"/>
                  <a:pt x="4144" y="50508"/>
                  <a:pt x="5526" y="48135"/>
                </a:cubicBezTo>
                <a:cubicBezTo>
                  <a:pt x="12434" y="35932"/>
                  <a:pt x="22302" y="24067"/>
                  <a:pt x="30592" y="14576"/>
                </a:cubicBezTo>
                <a:cubicBezTo>
                  <a:pt x="36118" y="9830"/>
                  <a:pt x="43223" y="4745"/>
                  <a:pt x="50131" y="2372"/>
                </a:cubicBezTo>
                <a:cubicBezTo>
                  <a:pt x="57236" y="0"/>
                  <a:pt x="64144" y="0"/>
                  <a:pt x="71052" y="4745"/>
                </a:cubicBezTo>
                <a:cubicBezTo>
                  <a:pt x="83684" y="7118"/>
                  <a:pt x="94736" y="19322"/>
                  <a:pt x="104605" y="33559"/>
                </a:cubicBezTo>
                <a:cubicBezTo>
                  <a:pt x="110131" y="40677"/>
                  <a:pt x="114276" y="48135"/>
                  <a:pt x="118421" y="55254"/>
                </a:cubicBezTo>
                <a:cubicBezTo>
                  <a:pt x="118421" y="57627"/>
                  <a:pt x="119802" y="57627"/>
                  <a:pt x="119802" y="59999"/>
                </a:cubicBezTo>
                <a:close/>
                <a:moveTo>
                  <a:pt x="60000" y="21694"/>
                </a:moveTo>
                <a:lnTo>
                  <a:pt x="60000" y="21694"/>
                </a:lnTo>
                <a:cubicBezTo>
                  <a:pt x="47368" y="21694"/>
                  <a:pt x="37500" y="38305"/>
                  <a:pt x="37500" y="59999"/>
                </a:cubicBezTo>
                <a:cubicBezTo>
                  <a:pt x="37500" y="81016"/>
                  <a:pt x="47368" y="97966"/>
                  <a:pt x="60000" y="97966"/>
                </a:cubicBezTo>
                <a:cubicBezTo>
                  <a:pt x="72434" y="97966"/>
                  <a:pt x="82302" y="81016"/>
                  <a:pt x="82302" y="59999"/>
                </a:cubicBezTo>
                <a:cubicBezTo>
                  <a:pt x="82302" y="38305"/>
                  <a:pt x="72434" y="21694"/>
                  <a:pt x="60000" y="21694"/>
                </a:cubicBezTo>
                <a:close/>
                <a:moveTo>
                  <a:pt x="60000" y="78644"/>
                </a:moveTo>
                <a:lnTo>
                  <a:pt x="60000" y="78644"/>
                </a:lnTo>
                <a:cubicBezTo>
                  <a:pt x="54276" y="78644"/>
                  <a:pt x="48750" y="69152"/>
                  <a:pt x="48750" y="59999"/>
                </a:cubicBezTo>
                <a:cubicBezTo>
                  <a:pt x="48750" y="48135"/>
                  <a:pt x="54276" y="40677"/>
                  <a:pt x="60000" y="40677"/>
                </a:cubicBezTo>
                <a:cubicBezTo>
                  <a:pt x="65526" y="40677"/>
                  <a:pt x="71052" y="48135"/>
                  <a:pt x="71052" y="59999"/>
                </a:cubicBezTo>
                <a:cubicBezTo>
                  <a:pt x="71052" y="69152"/>
                  <a:pt x="65526" y="78644"/>
                  <a:pt x="60000" y="7864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6" name="Shape 4996"/>
          <p:cNvSpPr/>
          <p:nvPr/>
        </p:nvSpPr>
        <p:spPr>
          <a:xfrm>
            <a:off x="4654793" y="1597669"/>
            <a:ext cx="284113" cy="267470"/>
          </a:xfrm>
          <a:custGeom>
            <a:avLst/>
            <a:gdLst/>
            <a:ahLst/>
            <a:cxnLst/>
            <a:rect l="0" t="0" r="0" b="0"/>
            <a:pathLst>
              <a:path w="120000" h="120000" extrusionOk="0">
                <a:moveTo>
                  <a:pt x="98635" y="119787"/>
                </a:moveTo>
                <a:lnTo>
                  <a:pt x="98635" y="119787"/>
                </a:lnTo>
                <a:cubicBezTo>
                  <a:pt x="93044" y="113639"/>
                  <a:pt x="93044" y="113639"/>
                  <a:pt x="93044" y="113639"/>
                </a:cubicBezTo>
                <a:cubicBezTo>
                  <a:pt x="105823" y="98798"/>
                  <a:pt x="112811" y="80777"/>
                  <a:pt x="112811" y="60000"/>
                </a:cubicBezTo>
                <a:cubicBezTo>
                  <a:pt x="112811" y="39010"/>
                  <a:pt x="105823" y="20989"/>
                  <a:pt x="93044" y="5936"/>
                </a:cubicBezTo>
                <a:cubicBezTo>
                  <a:pt x="98635" y="0"/>
                  <a:pt x="98635" y="0"/>
                  <a:pt x="98635" y="0"/>
                </a:cubicBezTo>
                <a:cubicBezTo>
                  <a:pt x="112811" y="16537"/>
                  <a:pt x="119800" y="37526"/>
                  <a:pt x="119800" y="60000"/>
                </a:cubicBezTo>
                <a:cubicBezTo>
                  <a:pt x="119800" y="82261"/>
                  <a:pt x="112811" y="103250"/>
                  <a:pt x="98635" y="119787"/>
                </a:cubicBezTo>
                <a:close/>
                <a:moveTo>
                  <a:pt x="84658" y="103250"/>
                </a:moveTo>
                <a:lnTo>
                  <a:pt x="84658" y="103250"/>
                </a:lnTo>
                <a:cubicBezTo>
                  <a:pt x="78868" y="97314"/>
                  <a:pt x="78868" y="97314"/>
                  <a:pt x="78868" y="97314"/>
                </a:cubicBezTo>
                <a:cubicBezTo>
                  <a:pt x="87454" y="88197"/>
                  <a:pt x="91647" y="74840"/>
                  <a:pt x="91647" y="60000"/>
                </a:cubicBezTo>
                <a:cubicBezTo>
                  <a:pt x="91647" y="44946"/>
                  <a:pt x="87454" y="31590"/>
                  <a:pt x="78868" y="22473"/>
                </a:cubicBezTo>
                <a:cubicBezTo>
                  <a:pt x="84658" y="16537"/>
                  <a:pt x="84658" y="16537"/>
                  <a:pt x="84658" y="16537"/>
                </a:cubicBezTo>
                <a:cubicBezTo>
                  <a:pt x="93044" y="28621"/>
                  <a:pt x="100033" y="43462"/>
                  <a:pt x="100033" y="60000"/>
                </a:cubicBezTo>
                <a:cubicBezTo>
                  <a:pt x="100033" y="76325"/>
                  <a:pt x="93044" y="91166"/>
                  <a:pt x="84658" y="103250"/>
                </a:cubicBezTo>
                <a:close/>
                <a:moveTo>
                  <a:pt x="69084" y="88197"/>
                </a:moveTo>
                <a:lnTo>
                  <a:pt x="69084" y="88197"/>
                </a:lnTo>
                <a:cubicBezTo>
                  <a:pt x="63494" y="82261"/>
                  <a:pt x="63494" y="82261"/>
                  <a:pt x="63494" y="82261"/>
                </a:cubicBezTo>
                <a:cubicBezTo>
                  <a:pt x="69084" y="76325"/>
                  <a:pt x="71880" y="68692"/>
                  <a:pt x="71880" y="60000"/>
                </a:cubicBezTo>
                <a:cubicBezTo>
                  <a:pt x="71880" y="51095"/>
                  <a:pt x="69084" y="43462"/>
                  <a:pt x="63494" y="37526"/>
                </a:cubicBezTo>
                <a:cubicBezTo>
                  <a:pt x="69084" y="31590"/>
                  <a:pt x="69084" y="31590"/>
                  <a:pt x="69084" y="31590"/>
                </a:cubicBezTo>
                <a:cubicBezTo>
                  <a:pt x="74675" y="39010"/>
                  <a:pt x="78868" y="49399"/>
                  <a:pt x="78868" y="60000"/>
                </a:cubicBezTo>
                <a:cubicBezTo>
                  <a:pt x="78868" y="70176"/>
                  <a:pt x="74675" y="80777"/>
                  <a:pt x="69084" y="88197"/>
                </a:cubicBezTo>
                <a:close/>
                <a:moveTo>
                  <a:pt x="46522" y="91166"/>
                </a:moveTo>
                <a:lnTo>
                  <a:pt x="46522" y="91166"/>
                </a:lnTo>
                <a:cubicBezTo>
                  <a:pt x="45124" y="91166"/>
                  <a:pt x="45124" y="91166"/>
                  <a:pt x="43727" y="91166"/>
                </a:cubicBezTo>
                <a:lnTo>
                  <a:pt x="43727" y="91166"/>
                </a:lnTo>
                <a:cubicBezTo>
                  <a:pt x="23960" y="76325"/>
                  <a:pt x="23960" y="76325"/>
                  <a:pt x="23960" y="76325"/>
                </a:cubicBezTo>
                <a:cubicBezTo>
                  <a:pt x="5590" y="76325"/>
                  <a:pt x="5590" y="76325"/>
                  <a:pt x="5590" y="76325"/>
                </a:cubicBezTo>
                <a:cubicBezTo>
                  <a:pt x="2795" y="76325"/>
                  <a:pt x="0" y="73144"/>
                  <a:pt x="0" y="70176"/>
                </a:cubicBezTo>
                <a:cubicBezTo>
                  <a:pt x="0" y="49399"/>
                  <a:pt x="0" y="49399"/>
                  <a:pt x="0" y="49399"/>
                </a:cubicBezTo>
                <a:cubicBezTo>
                  <a:pt x="0" y="46431"/>
                  <a:pt x="2795" y="43462"/>
                  <a:pt x="5590" y="43462"/>
                </a:cubicBezTo>
                <a:lnTo>
                  <a:pt x="5590" y="43462"/>
                </a:lnTo>
                <a:cubicBezTo>
                  <a:pt x="23960" y="43462"/>
                  <a:pt x="23960" y="43462"/>
                  <a:pt x="23960" y="43462"/>
                </a:cubicBezTo>
                <a:cubicBezTo>
                  <a:pt x="43727" y="27137"/>
                  <a:pt x="43727" y="27137"/>
                  <a:pt x="43727" y="27137"/>
                </a:cubicBezTo>
                <a:lnTo>
                  <a:pt x="43727" y="27137"/>
                </a:lnTo>
                <a:cubicBezTo>
                  <a:pt x="45124" y="27137"/>
                  <a:pt x="45124" y="25441"/>
                  <a:pt x="46522" y="25441"/>
                </a:cubicBezTo>
                <a:cubicBezTo>
                  <a:pt x="50715" y="25441"/>
                  <a:pt x="52113" y="28621"/>
                  <a:pt x="52113" y="31590"/>
                </a:cubicBezTo>
                <a:cubicBezTo>
                  <a:pt x="52113" y="49399"/>
                  <a:pt x="52113" y="49399"/>
                  <a:pt x="52113" y="49399"/>
                </a:cubicBezTo>
                <a:cubicBezTo>
                  <a:pt x="52113" y="64240"/>
                  <a:pt x="52113" y="64240"/>
                  <a:pt x="52113" y="64240"/>
                </a:cubicBezTo>
                <a:cubicBezTo>
                  <a:pt x="52113" y="70176"/>
                  <a:pt x="52113" y="70176"/>
                  <a:pt x="52113" y="70176"/>
                </a:cubicBezTo>
                <a:cubicBezTo>
                  <a:pt x="52113" y="76325"/>
                  <a:pt x="52113" y="76325"/>
                  <a:pt x="52113" y="76325"/>
                </a:cubicBezTo>
                <a:cubicBezTo>
                  <a:pt x="52113" y="85229"/>
                  <a:pt x="52113" y="85229"/>
                  <a:pt x="52113" y="85229"/>
                </a:cubicBezTo>
                <a:cubicBezTo>
                  <a:pt x="52113" y="89681"/>
                  <a:pt x="50715" y="91166"/>
                  <a:pt x="46522" y="911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7" name="Shape 4997"/>
          <p:cNvSpPr/>
          <p:nvPr/>
        </p:nvSpPr>
        <p:spPr>
          <a:xfrm>
            <a:off x="4155505" y="1635282"/>
            <a:ext cx="233976" cy="194333"/>
          </a:xfrm>
          <a:custGeom>
            <a:avLst/>
            <a:gdLst/>
            <a:ahLst/>
            <a:cxnLst/>
            <a:rect l="0" t="0" r="0" b="0"/>
            <a:pathLst>
              <a:path w="120000" h="120000" extrusionOk="0">
                <a:moveTo>
                  <a:pt x="101090" y="119707"/>
                </a:moveTo>
                <a:lnTo>
                  <a:pt x="101090" y="119707"/>
                </a:lnTo>
                <a:cubicBezTo>
                  <a:pt x="94060" y="111512"/>
                  <a:pt x="94060" y="111512"/>
                  <a:pt x="94060" y="111512"/>
                </a:cubicBezTo>
                <a:cubicBezTo>
                  <a:pt x="104484" y="98926"/>
                  <a:pt x="111272" y="80487"/>
                  <a:pt x="111272" y="60000"/>
                </a:cubicBezTo>
                <a:cubicBezTo>
                  <a:pt x="111272" y="39219"/>
                  <a:pt x="104484" y="20780"/>
                  <a:pt x="94060" y="8195"/>
                </a:cubicBezTo>
                <a:cubicBezTo>
                  <a:pt x="101090" y="0"/>
                  <a:pt x="101090" y="0"/>
                  <a:pt x="101090" y="0"/>
                </a:cubicBezTo>
                <a:cubicBezTo>
                  <a:pt x="112969" y="16682"/>
                  <a:pt x="119757" y="37170"/>
                  <a:pt x="119757" y="60000"/>
                </a:cubicBezTo>
                <a:cubicBezTo>
                  <a:pt x="119757" y="82536"/>
                  <a:pt x="112969" y="103024"/>
                  <a:pt x="101090" y="119707"/>
                </a:cubicBezTo>
                <a:close/>
                <a:moveTo>
                  <a:pt x="83878" y="98926"/>
                </a:moveTo>
                <a:lnTo>
                  <a:pt x="83878" y="98926"/>
                </a:lnTo>
                <a:cubicBezTo>
                  <a:pt x="77090" y="90731"/>
                  <a:pt x="77090" y="90731"/>
                  <a:pt x="77090" y="90731"/>
                </a:cubicBezTo>
                <a:cubicBezTo>
                  <a:pt x="82181" y="82536"/>
                  <a:pt x="85575" y="72000"/>
                  <a:pt x="85575" y="60000"/>
                </a:cubicBezTo>
                <a:cubicBezTo>
                  <a:pt x="85575" y="47707"/>
                  <a:pt x="82181" y="37170"/>
                  <a:pt x="77090" y="28975"/>
                </a:cubicBezTo>
                <a:cubicBezTo>
                  <a:pt x="83878" y="20780"/>
                  <a:pt x="83878" y="20780"/>
                  <a:pt x="83878" y="20780"/>
                </a:cubicBezTo>
                <a:cubicBezTo>
                  <a:pt x="90666" y="31024"/>
                  <a:pt x="95757" y="45365"/>
                  <a:pt x="95757" y="60000"/>
                </a:cubicBezTo>
                <a:cubicBezTo>
                  <a:pt x="95757" y="74048"/>
                  <a:pt x="90666" y="88682"/>
                  <a:pt x="83878" y="98926"/>
                </a:cubicBezTo>
                <a:close/>
                <a:moveTo>
                  <a:pt x="56484" y="103024"/>
                </a:moveTo>
                <a:lnTo>
                  <a:pt x="56484" y="103024"/>
                </a:lnTo>
                <a:cubicBezTo>
                  <a:pt x="54787" y="103024"/>
                  <a:pt x="53090" y="103024"/>
                  <a:pt x="53090" y="103024"/>
                </a:cubicBezTo>
                <a:lnTo>
                  <a:pt x="53090" y="103024"/>
                </a:lnTo>
                <a:cubicBezTo>
                  <a:pt x="29090" y="82536"/>
                  <a:pt x="29090" y="82536"/>
                  <a:pt x="29090" y="82536"/>
                </a:cubicBezTo>
                <a:cubicBezTo>
                  <a:pt x="6787" y="82536"/>
                  <a:pt x="6787" y="82536"/>
                  <a:pt x="6787" y="82536"/>
                </a:cubicBezTo>
                <a:cubicBezTo>
                  <a:pt x="1696" y="82536"/>
                  <a:pt x="0" y="78146"/>
                  <a:pt x="0" y="74048"/>
                </a:cubicBezTo>
                <a:cubicBezTo>
                  <a:pt x="0" y="45365"/>
                  <a:pt x="0" y="45365"/>
                  <a:pt x="0" y="45365"/>
                </a:cubicBezTo>
                <a:cubicBezTo>
                  <a:pt x="0" y="41268"/>
                  <a:pt x="1696" y="37170"/>
                  <a:pt x="6787" y="37170"/>
                </a:cubicBezTo>
                <a:lnTo>
                  <a:pt x="6787" y="37170"/>
                </a:lnTo>
                <a:cubicBezTo>
                  <a:pt x="29090" y="37170"/>
                  <a:pt x="29090" y="37170"/>
                  <a:pt x="29090" y="37170"/>
                </a:cubicBezTo>
                <a:cubicBezTo>
                  <a:pt x="51151" y="14634"/>
                  <a:pt x="51151" y="14634"/>
                  <a:pt x="51151" y="14634"/>
                </a:cubicBezTo>
                <a:lnTo>
                  <a:pt x="51151" y="14634"/>
                </a:lnTo>
                <a:cubicBezTo>
                  <a:pt x="53090" y="14634"/>
                  <a:pt x="54787" y="12292"/>
                  <a:pt x="56484" y="12292"/>
                </a:cubicBezTo>
                <a:cubicBezTo>
                  <a:pt x="59878" y="12292"/>
                  <a:pt x="63272" y="16682"/>
                  <a:pt x="63272" y="20780"/>
                </a:cubicBezTo>
                <a:cubicBezTo>
                  <a:pt x="63272" y="45365"/>
                  <a:pt x="63272" y="45365"/>
                  <a:pt x="63272" y="45365"/>
                </a:cubicBezTo>
                <a:cubicBezTo>
                  <a:pt x="63272" y="65853"/>
                  <a:pt x="63272" y="65853"/>
                  <a:pt x="63272" y="65853"/>
                </a:cubicBezTo>
                <a:cubicBezTo>
                  <a:pt x="63272" y="74048"/>
                  <a:pt x="63272" y="74048"/>
                  <a:pt x="63272" y="74048"/>
                </a:cubicBezTo>
                <a:cubicBezTo>
                  <a:pt x="63272" y="82536"/>
                  <a:pt x="63272" y="82536"/>
                  <a:pt x="63272" y="82536"/>
                </a:cubicBezTo>
                <a:cubicBezTo>
                  <a:pt x="63272" y="94829"/>
                  <a:pt x="63272" y="94829"/>
                  <a:pt x="63272" y="94829"/>
                </a:cubicBezTo>
                <a:cubicBezTo>
                  <a:pt x="63272" y="100975"/>
                  <a:pt x="59878" y="103024"/>
                  <a:pt x="56484" y="1030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8" name="Shape 4998"/>
          <p:cNvSpPr/>
          <p:nvPr/>
        </p:nvSpPr>
        <p:spPr>
          <a:xfrm>
            <a:off x="3652042" y="1654089"/>
            <a:ext cx="188015" cy="148361"/>
          </a:xfrm>
          <a:custGeom>
            <a:avLst/>
            <a:gdLst/>
            <a:ahLst/>
            <a:cxnLst/>
            <a:rect l="0" t="0" r="0" b="0"/>
            <a:pathLst>
              <a:path w="120000" h="120000" extrusionOk="0">
                <a:moveTo>
                  <a:pt x="107002" y="114212"/>
                </a:moveTo>
                <a:lnTo>
                  <a:pt x="107002" y="114212"/>
                </a:lnTo>
                <a:cubicBezTo>
                  <a:pt x="98539" y="103408"/>
                  <a:pt x="98539" y="103408"/>
                  <a:pt x="98539" y="103408"/>
                </a:cubicBezTo>
                <a:cubicBezTo>
                  <a:pt x="104886" y="92604"/>
                  <a:pt x="109118" y="78713"/>
                  <a:pt x="109118" y="62893"/>
                </a:cubicBezTo>
                <a:cubicBezTo>
                  <a:pt x="109118" y="46688"/>
                  <a:pt x="104886" y="32797"/>
                  <a:pt x="98539" y="21993"/>
                </a:cubicBezTo>
                <a:cubicBezTo>
                  <a:pt x="107002" y="11189"/>
                  <a:pt x="107002" y="11189"/>
                  <a:pt x="107002" y="11189"/>
                </a:cubicBezTo>
                <a:cubicBezTo>
                  <a:pt x="115465" y="24694"/>
                  <a:pt x="119697" y="43601"/>
                  <a:pt x="119697" y="62893"/>
                </a:cubicBezTo>
                <a:cubicBezTo>
                  <a:pt x="119697" y="81414"/>
                  <a:pt x="115465" y="100707"/>
                  <a:pt x="107002" y="114212"/>
                </a:cubicBezTo>
                <a:close/>
                <a:moveTo>
                  <a:pt x="72846" y="119614"/>
                </a:moveTo>
                <a:lnTo>
                  <a:pt x="72846" y="119614"/>
                </a:lnTo>
                <a:cubicBezTo>
                  <a:pt x="70730" y="119614"/>
                  <a:pt x="68312" y="119614"/>
                  <a:pt x="66196" y="119614"/>
                </a:cubicBezTo>
                <a:lnTo>
                  <a:pt x="66196" y="119614"/>
                </a:lnTo>
                <a:cubicBezTo>
                  <a:pt x="38690" y="92604"/>
                  <a:pt x="38690" y="92604"/>
                  <a:pt x="38690" y="92604"/>
                </a:cubicBezTo>
                <a:cubicBezTo>
                  <a:pt x="8765" y="92604"/>
                  <a:pt x="8765" y="92604"/>
                  <a:pt x="8765" y="92604"/>
                </a:cubicBezTo>
                <a:cubicBezTo>
                  <a:pt x="4534" y="92604"/>
                  <a:pt x="0" y="86816"/>
                  <a:pt x="0" y="81414"/>
                </a:cubicBezTo>
                <a:cubicBezTo>
                  <a:pt x="0" y="43601"/>
                  <a:pt x="0" y="43601"/>
                  <a:pt x="0" y="43601"/>
                </a:cubicBezTo>
                <a:cubicBezTo>
                  <a:pt x="0" y="38199"/>
                  <a:pt x="4534" y="32797"/>
                  <a:pt x="8765" y="32797"/>
                </a:cubicBezTo>
                <a:lnTo>
                  <a:pt x="8765" y="32797"/>
                </a:lnTo>
                <a:cubicBezTo>
                  <a:pt x="38690" y="32797"/>
                  <a:pt x="38690" y="32797"/>
                  <a:pt x="38690" y="32797"/>
                </a:cubicBezTo>
                <a:cubicBezTo>
                  <a:pt x="66196" y="3086"/>
                  <a:pt x="66196" y="3086"/>
                  <a:pt x="66196" y="3086"/>
                </a:cubicBezTo>
                <a:lnTo>
                  <a:pt x="66196" y="3086"/>
                </a:lnTo>
                <a:cubicBezTo>
                  <a:pt x="68312" y="3086"/>
                  <a:pt x="70730" y="0"/>
                  <a:pt x="72846" y="0"/>
                </a:cubicBezTo>
                <a:cubicBezTo>
                  <a:pt x="77078" y="0"/>
                  <a:pt x="81309" y="5787"/>
                  <a:pt x="81309" y="11189"/>
                </a:cubicBezTo>
                <a:cubicBezTo>
                  <a:pt x="81309" y="43601"/>
                  <a:pt x="81309" y="43601"/>
                  <a:pt x="81309" y="43601"/>
                </a:cubicBezTo>
                <a:cubicBezTo>
                  <a:pt x="81309" y="70610"/>
                  <a:pt x="81309" y="70610"/>
                  <a:pt x="81309" y="70610"/>
                </a:cubicBezTo>
                <a:cubicBezTo>
                  <a:pt x="81309" y="81414"/>
                  <a:pt x="81309" y="81414"/>
                  <a:pt x="81309" y="81414"/>
                </a:cubicBezTo>
                <a:cubicBezTo>
                  <a:pt x="81309" y="92604"/>
                  <a:pt x="81309" y="92604"/>
                  <a:pt x="81309" y="92604"/>
                </a:cubicBezTo>
                <a:cubicBezTo>
                  <a:pt x="81309" y="108810"/>
                  <a:pt x="81309" y="108810"/>
                  <a:pt x="81309" y="108810"/>
                </a:cubicBezTo>
                <a:cubicBezTo>
                  <a:pt x="81309" y="116913"/>
                  <a:pt x="77078" y="119614"/>
                  <a:pt x="72846"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99" name="Shape 4999"/>
          <p:cNvSpPr/>
          <p:nvPr/>
        </p:nvSpPr>
        <p:spPr>
          <a:xfrm>
            <a:off x="3182002" y="1654089"/>
            <a:ext cx="231887" cy="148361"/>
          </a:xfrm>
          <a:custGeom>
            <a:avLst/>
            <a:gdLst/>
            <a:ahLst/>
            <a:cxnLst/>
            <a:rect l="0" t="0" r="0" b="0"/>
            <a:pathLst>
              <a:path w="120000" h="120000" extrusionOk="0">
                <a:moveTo>
                  <a:pt x="118032" y="49389"/>
                </a:moveTo>
                <a:lnTo>
                  <a:pt x="118032" y="49389"/>
                </a:lnTo>
                <a:cubicBezTo>
                  <a:pt x="109426" y="62893"/>
                  <a:pt x="109426" y="62893"/>
                  <a:pt x="109426" y="62893"/>
                </a:cubicBezTo>
                <a:cubicBezTo>
                  <a:pt x="118032" y="76012"/>
                  <a:pt x="118032" y="76012"/>
                  <a:pt x="118032" y="76012"/>
                </a:cubicBezTo>
                <a:lnTo>
                  <a:pt x="118032" y="76012"/>
                </a:lnTo>
                <a:cubicBezTo>
                  <a:pt x="119754" y="78713"/>
                  <a:pt x="119754" y="81414"/>
                  <a:pt x="119754" y="84115"/>
                </a:cubicBezTo>
                <a:cubicBezTo>
                  <a:pt x="119754" y="89903"/>
                  <a:pt x="118032" y="95305"/>
                  <a:pt x="112868" y="95305"/>
                </a:cubicBezTo>
                <a:cubicBezTo>
                  <a:pt x="111147" y="95305"/>
                  <a:pt x="109426" y="95305"/>
                  <a:pt x="109426" y="92604"/>
                </a:cubicBezTo>
                <a:lnTo>
                  <a:pt x="109426" y="92604"/>
                </a:lnTo>
                <a:cubicBezTo>
                  <a:pt x="99098" y="78713"/>
                  <a:pt x="99098" y="78713"/>
                  <a:pt x="99098" y="78713"/>
                </a:cubicBezTo>
                <a:cubicBezTo>
                  <a:pt x="90245" y="92604"/>
                  <a:pt x="90245" y="92604"/>
                  <a:pt x="90245" y="92604"/>
                </a:cubicBezTo>
                <a:lnTo>
                  <a:pt x="90245" y="92604"/>
                </a:lnTo>
                <a:cubicBezTo>
                  <a:pt x="88524" y="95305"/>
                  <a:pt x="86803" y="95305"/>
                  <a:pt x="85081" y="95305"/>
                </a:cubicBezTo>
                <a:cubicBezTo>
                  <a:pt x="81639" y="95305"/>
                  <a:pt x="78196" y="89903"/>
                  <a:pt x="78196" y="84115"/>
                </a:cubicBezTo>
                <a:cubicBezTo>
                  <a:pt x="78196" y="81414"/>
                  <a:pt x="79918" y="78713"/>
                  <a:pt x="81639" y="76012"/>
                </a:cubicBezTo>
                <a:lnTo>
                  <a:pt x="81639" y="76012"/>
                </a:lnTo>
                <a:cubicBezTo>
                  <a:pt x="90245" y="62893"/>
                  <a:pt x="90245" y="62893"/>
                  <a:pt x="90245" y="62893"/>
                </a:cubicBezTo>
                <a:cubicBezTo>
                  <a:pt x="81639" y="49389"/>
                  <a:pt x="81639" y="49389"/>
                  <a:pt x="81639" y="49389"/>
                </a:cubicBezTo>
                <a:lnTo>
                  <a:pt x="81639" y="49389"/>
                </a:lnTo>
                <a:cubicBezTo>
                  <a:pt x="79918" y="46688"/>
                  <a:pt x="78196" y="43601"/>
                  <a:pt x="78196" y="40900"/>
                </a:cubicBezTo>
                <a:cubicBezTo>
                  <a:pt x="78196" y="35498"/>
                  <a:pt x="81639" y="30096"/>
                  <a:pt x="85081" y="30096"/>
                </a:cubicBezTo>
                <a:cubicBezTo>
                  <a:pt x="86803" y="30096"/>
                  <a:pt x="88524" y="30096"/>
                  <a:pt x="90245" y="32797"/>
                </a:cubicBezTo>
                <a:lnTo>
                  <a:pt x="90245" y="32797"/>
                </a:lnTo>
                <a:cubicBezTo>
                  <a:pt x="99098" y="46688"/>
                  <a:pt x="99098" y="46688"/>
                  <a:pt x="99098" y="46688"/>
                </a:cubicBezTo>
                <a:cubicBezTo>
                  <a:pt x="109426" y="32797"/>
                  <a:pt x="109426" y="32797"/>
                  <a:pt x="109426" y="32797"/>
                </a:cubicBezTo>
                <a:lnTo>
                  <a:pt x="109426" y="32797"/>
                </a:lnTo>
                <a:cubicBezTo>
                  <a:pt x="109426" y="30096"/>
                  <a:pt x="111147" y="30096"/>
                  <a:pt x="112868" y="30096"/>
                </a:cubicBezTo>
                <a:cubicBezTo>
                  <a:pt x="118032" y="30096"/>
                  <a:pt x="119754" y="35498"/>
                  <a:pt x="119754" y="40900"/>
                </a:cubicBezTo>
                <a:cubicBezTo>
                  <a:pt x="119754" y="43601"/>
                  <a:pt x="119754" y="46688"/>
                  <a:pt x="118032" y="49389"/>
                </a:cubicBezTo>
                <a:close/>
                <a:moveTo>
                  <a:pt x="57295" y="119614"/>
                </a:moveTo>
                <a:lnTo>
                  <a:pt x="57295" y="119614"/>
                </a:lnTo>
                <a:cubicBezTo>
                  <a:pt x="55573" y="119614"/>
                  <a:pt x="55573" y="119614"/>
                  <a:pt x="53852" y="119614"/>
                </a:cubicBezTo>
                <a:lnTo>
                  <a:pt x="53852" y="119614"/>
                </a:lnTo>
                <a:cubicBezTo>
                  <a:pt x="29508" y="92604"/>
                  <a:pt x="29508" y="92604"/>
                  <a:pt x="29508" y="92604"/>
                </a:cubicBezTo>
                <a:cubicBezTo>
                  <a:pt x="6885" y="92604"/>
                  <a:pt x="6885" y="92604"/>
                  <a:pt x="6885" y="92604"/>
                </a:cubicBezTo>
                <a:cubicBezTo>
                  <a:pt x="3442" y="92604"/>
                  <a:pt x="0" y="86816"/>
                  <a:pt x="0" y="81414"/>
                </a:cubicBezTo>
                <a:cubicBezTo>
                  <a:pt x="0" y="43601"/>
                  <a:pt x="0" y="43601"/>
                  <a:pt x="0" y="43601"/>
                </a:cubicBezTo>
                <a:cubicBezTo>
                  <a:pt x="0" y="38199"/>
                  <a:pt x="3442" y="32797"/>
                  <a:pt x="6885" y="32797"/>
                </a:cubicBezTo>
                <a:lnTo>
                  <a:pt x="6885" y="32797"/>
                </a:lnTo>
                <a:cubicBezTo>
                  <a:pt x="29508" y="32797"/>
                  <a:pt x="29508" y="32797"/>
                  <a:pt x="29508" y="32797"/>
                </a:cubicBezTo>
                <a:cubicBezTo>
                  <a:pt x="53852" y="3086"/>
                  <a:pt x="53852" y="3086"/>
                  <a:pt x="53852" y="3086"/>
                </a:cubicBezTo>
                <a:lnTo>
                  <a:pt x="53852" y="3086"/>
                </a:lnTo>
                <a:cubicBezTo>
                  <a:pt x="55573" y="3086"/>
                  <a:pt x="55573" y="0"/>
                  <a:pt x="57295" y="0"/>
                </a:cubicBezTo>
                <a:cubicBezTo>
                  <a:pt x="62459"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2459"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0" name="Shape 5000"/>
          <p:cNvSpPr/>
          <p:nvPr/>
        </p:nvSpPr>
        <p:spPr>
          <a:xfrm>
            <a:off x="2682718" y="1654089"/>
            <a:ext cx="231886" cy="148361"/>
          </a:xfrm>
          <a:custGeom>
            <a:avLst/>
            <a:gdLst/>
            <a:ahLst/>
            <a:cxnLst/>
            <a:rect l="0" t="0" r="0" b="0"/>
            <a:pathLst>
              <a:path w="120000" h="120000" extrusionOk="0">
                <a:moveTo>
                  <a:pt x="112868" y="73311"/>
                </a:moveTo>
                <a:lnTo>
                  <a:pt x="112868" y="73311"/>
                </a:lnTo>
                <a:cubicBezTo>
                  <a:pt x="85081" y="73311"/>
                  <a:pt x="85081" y="73311"/>
                  <a:pt x="85081" y="73311"/>
                </a:cubicBezTo>
                <a:cubicBezTo>
                  <a:pt x="81639" y="73311"/>
                  <a:pt x="78196" y="67909"/>
                  <a:pt x="78196" y="62893"/>
                </a:cubicBezTo>
                <a:cubicBezTo>
                  <a:pt x="78196" y="57491"/>
                  <a:pt x="81639" y="52090"/>
                  <a:pt x="85081" y="52090"/>
                </a:cubicBezTo>
                <a:cubicBezTo>
                  <a:pt x="112868" y="52090"/>
                  <a:pt x="112868" y="52090"/>
                  <a:pt x="112868" y="52090"/>
                </a:cubicBezTo>
                <a:cubicBezTo>
                  <a:pt x="116311" y="52090"/>
                  <a:pt x="119754" y="57491"/>
                  <a:pt x="119754" y="62893"/>
                </a:cubicBezTo>
                <a:cubicBezTo>
                  <a:pt x="119754" y="67909"/>
                  <a:pt x="116311" y="73311"/>
                  <a:pt x="112868" y="73311"/>
                </a:cubicBezTo>
                <a:close/>
                <a:moveTo>
                  <a:pt x="57295" y="119614"/>
                </a:moveTo>
                <a:lnTo>
                  <a:pt x="57295" y="119614"/>
                </a:lnTo>
                <a:cubicBezTo>
                  <a:pt x="55573" y="119614"/>
                  <a:pt x="53852" y="119614"/>
                  <a:pt x="53852" y="119614"/>
                </a:cubicBezTo>
                <a:lnTo>
                  <a:pt x="53852" y="119614"/>
                </a:lnTo>
                <a:cubicBezTo>
                  <a:pt x="29508" y="92604"/>
                  <a:pt x="29508" y="92604"/>
                  <a:pt x="29508" y="92604"/>
                </a:cubicBezTo>
                <a:cubicBezTo>
                  <a:pt x="6885" y="92604"/>
                  <a:pt x="6885" y="92604"/>
                  <a:pt x="6885" y="92604"/>
                </a:cubicBezTo>
                <a:cubicBezTo>
                  <a:pt x="1721" y="92604"/>
                  <a:pt x="0" y="86816"/>
                  <a:pt x="0" y="81414"/>
                </a:cubicBezTo>
                <a:cubicBezTo>
                  <a:pt x="0" y="43601"/>
                  <a:pt x="0" y="43601"/>
                  <a:pt x="0" y="43601"/>
                </a:cubicBezTo>
                <a:cubicBezTo>
                  <a:pt x="0" y="38199"/>
                  <a:pt x="1721" y="32797"/>
                  <a:pt x="6885" y="32797"/>
                </a:cubicBezTo>
                <a:lnTo>
                  <a:pt x="6885" y="32797"/>
                </a:lnTo>
                <a:cubicBezTo>
                  <a:pt x="29508" y="32797"/>
                  <a:pt x="29508" y="32797"/>
                  <a:pt x="29508" y="32797"/>
                </a:cubicBezTo>
                <a:cubicBezTo>
                  <a:pt x="52131" y="3086"/>
                  <a:pt x="52131" y="3086"/>
                  <a:pt x="52131" y="3086"/>
                </a:cubicBezTo>
                <a:lnTo>
                  <a:pt x="52131" y="3086"/>
                </a:lnTo>
                <a:cubicBezTo>
                  <a:pt x="53852" y="3086"/>
                  <a:pt x="55573" y="0"/>
                  <a:pt x="57295" y="0"/>
                </a:cubicBezTo>
                <a:cubicBezTo>
                  <a:pt x="60737"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0737"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1" name="Shape 5001"/>
          <p:cNvSpPr/>
          <p:nvPr/>
        </p:nvSpPr>
        <p:spPr>
          <a:xfrm>
            <a:off x="2179253" y="1654089"/>
            <a:ext cx="233976" cy="148361"/>
          </a:xfrm>
          <a:custGeom>
            <a:avLst/>
            <a:gdLst/>
            <a:ahLst/>
            <a:cxnLst/>
            <a:rect l="0" t="0" r="0" b="0"/>
            <a:pathLst>
              <a:path w="120000" h="120000" extrusionOk="0">
                <a:moveTo>
                  <a:pt x="112969" y="73311"/>
                </a:moveTo>
                <a:lnTo>
                  <a:pt x="112969" y="73311"/>
                </a:lnTo>
                <a:cubicBezTo>
                  <a:pt x="106181" y="73311"/>
                  <a:pt x="106181" y="73311"/>
                  <a:pt x="106181" y="73311"/>
                </a:cubicBezTo>
                <a:cubicBezTo>
                  <a:pt x="106181" y="84115"/>
                  <a:pt x="106181" y="84115"/>
                  <a:pt x="106181" y="84115"/>
                </a:cubicBezTo>
                <a:cubicBezTo>
                  <a:pt x="106181" y="89903"/>
                  <a:pt x="102787" y="95305"/>
                  <a:pt x="99393" y="95305"/>
                </a:cubicBezTo>
                <a:cubicBezTo>
                  <a:pt x="94060" y="95305"/>
                  <a:pt x="92363" y="89903"/>
                  <a:pt x="92363" y="84115"/>
                </a:cubicBezTo>
                <a:cubicBezTo>
                  <a:pt x="92363" y="73311"/>
                  <a:pt x="92363" y="73311"/>
                  <a:pt x="92363" y="73311"/>
                </a:cubicBezTo>
                <a:cubicBezTo>
                  <a:pt x="85575" y="73311"/>
                  <a:pt x="85575" y="73311"/>
                  <a:pt x="85575" y="73311"/>
                </a:cubicBezTo>
                <a:cubicBezTo>
                  <a:pt x="80484" y="73311"/>
                  <a:pt x="78787" y="67909"/>
                  <a:pt x="78787" y="62893"/>
                </a:cubicBezTo>
                <a:cubicBezTo>
                  <a:pt x="78787" y="57491"/>
                  <a:pt x="80484" y="52090"/>
                  <a:pt x="85575" y="52090"/>
                </a:cubicBezTo>
                <a:cubicBezTo>
                  <a:pt x="92363" y="52090"/>
                  <a:pt x="92363" y="52090"/>
                  <a:pt x="92363" y="52090"/>
                </a:cubicBezTo>
                <a:cubicBezTo>
                  <a:pt x="92363" y="40900"/>
                  <a:pt x="92363" y="40900"/>
                  <a:pt x="92363" y="40900"/>
                </a:cubicBezTo>
                <a:cubicBezTo>
                  <a:pt x="92363" y="35498"/>
                  <a:pt x="94060" y="30096"/>
                  <a:pt x="99393" y="30096"/>
                </a:cubicBezTo>
                <a:cubicBezTo>
                  <a:pt x="102787" y="30096"/>
                  <a:pt x="106181" y="35498"/>
                  <a:pt x="106181" y="40900"/>
                </a:cubicBezTo>
                <a:cubicBezTo>
                  <a:pt x="106181" y="52090"/>
                  <a:pt x="106181" y="52090"/>
                  <a:pt x="106181" y="52090"/>
                </a:cubicBezTo>
                <a:cubicBezTo>
                  <a:pt x="112969" y="52090"/>
                  <a:pt x="112969" y="52090"/>
                  <a:pt x="112969" y="52090"/>
                </a:cubicBezTo>
                <a:cubicBezTo>
                  <a:pt x="116363" y="52090"/>
                  <a:pt x="119757" y="57491"/>
                  <a:pt x="119757" y="62893"/>
                </a:cubicBezTo>
                <a:cubicBezTo>
                  <a:pt x="119757" y="67909"/>
                  <a:pt x="116363" y="73311"/>
                  <a:pt x="112969" y="73311"/>
                </a:cubicBezTo>
                <a:close/>
                <a:moveTo>
                  <a:pt x="58181" y="119614"/>
                </a:moveTo>
                <a:lnTo>
                  <a:pt x="58181" y="119614"/>
                </a:lnTo>
                <a:cubicBezTo>
                  <a:pt x="56484" y="119614"/>
                  <a:pt x="54787" y="119614"/>
                  <a:pt x="53090" y="119614"/>
                </a:cubicBezTo>
                <a:lnTo>
                  <a:pt x="53090" y="119614"/>
                </a:lnTo>
                <a:cubicBezTo>
                  <a:pt x="30787" y="92604"/>
                  <a:pt x="30787" y="92604"/>
                  <a:pt x="30787" y="92604"/>
                </a:cubicBezTo>
                <a:cubicBezTo>
                  <a:pt x="6787" y="92604"/>
                  <a:pt x="6787" y="92604"/>
                  <a:pt x="6787" y="92604"/>
                </a:cubicBezTo>
                <a:cubicBezTo>
                  <a:pt x="3393" y="92604"/>
                  <a:pt x="0" y="86816"/>
                  <a:pt x="0" y="81414"/>
                </a:cubicBezTo>
                <a:cubicBezTo>
                  <a:pt x="0" y="43601"/>
                  <a:pt x="0" y="43601"/>
                  <a:pt x="0" y="43601"/>
                </a:cubicBezTo>
                <a:cubicBezTo>
                  <a:pt x="0" y="38199"/>
                  <a:pt x="3393" y="32797"/>
                  <a:pt x="6787" y="32797"/>
                </a:cubicBezTo>
                <a:lnTo>
                  <a:pt x="6787" y="32797"/>
                </a:lnTo>
                <a:cubicBezTo>
                  <a:pt x="30787" y="32797"/>
                  <a:pt x="30787" y="32797"/>
                  <a:pt x="30787" y="32797"/>
                </a:cubicBezTo>
                <a:cubicBezTo>
                  <a:pt x="53090" y="3086"/>
                  <a:pt x="53090" y="3086"/>
                  <a:pt x="53090" y="3086"/>
                </a:cubicBezTo>
                <a:lnTo>
                  <a:pt x="53090" y="3086"/>
                </a:lnTo>
                <a:cubicBezTo>
                  <a:pt x="54787" y="3086"/>
                  <a:pt x="56484" y="0"/>
                  <a:pt x="58181" y="0"/>
                </a:cubicBezTo>
                <a:cubicBezTo>
                  <a:pt x="61575" y="0"/>
                  <a:pt x="64969" y="5787"/>
                  <a:pt x="64969" y="11189"/>
                </a:cubicBezTo>
                <a:cubicBezTo>
                  <a:pt x="64969" y="43601"/>
                  <a:pt x="64969" y="43601"/>
                  <a:pt x="64969" y="43601"/>
                </a:cubicBezTo>
                <a:cubicBezTo>
                  <a:pt x="64969" y="70610"/>
                  <a:pt x="64969" y="70610"/>
                  <a:pt x="64969" y="70610"/>
                </a:cubicBezTo>
                <a:cubicBezTo>
                  <a:pt x="64969" y="81414"/>
                  <a:pt x="64969" y="81414"/>
                  <a:pt x="64969" y="81414"/>
                </a:cubicBezTo>
                <a:cubicBezTo>
                  <a:pt x="64969" y="92604"/>
                  <a:pt x="64969" y="92604"/>
                  <a:pt x="64969" y="92604"/>
                </a:cubicBezTo>
                <a:cubicBezTo>
                  <a:pt x="64969" y="108810"/>
                  <a:pt x="64969" y="108810"/>
                  <a:pt x="64969" y="108810"/>
                </a:cubicBezTo>
                <a:cubicBezTo>
                  <a:pt x="64969" y="116913"/>
                  <a:pt x="61575" y="119614"/>
                  <a:pt x="58181"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2" name="Shape 5002"/>
          <p:cNvSpPr/>
          <p:nvPr/>
        </p:nvSpPr>
        <p:spPr>
          <a:xfrm>
            <a:off x="1711303" y="1654089"/>
            <a:ext cx="177571" cy="148361"/>
          </a:xfrm>
          <a:custGeom>
            <a:avLst/>
            <a:gdLst/>
            <a:ahLst/>
            <a:cxnLst/>
            <a:rect l="0" t="0" r="0" b="0"/>
            <a:pathLst>
              <a:path w="120000" h="120000" extrusionOk="0">
                <a:moveTo>
                  <a:pt x="117446" y="19292"/>
                </a:moveTo>
                <a:lnTo>
                  <a:pt x="117446" y="19292"/>
                </a:lnTo>
                <a:cubicBezTo>
                  <a:pt x="6702" y="111511"/>
                  <a:pt x="6702" y="111511"/>
                  <a:pt x="6702" y="111511"/>
                </a:cubicBezTo>
                <a:cubicBezTo>
                  <a:pt x="4468" y="111511"/>
                  <a:pt x="4468" y="111511"/>
                  <a:pt x="4468" y="111511"/>
                </a:cubicBezTo>
                <a:cubicBezTo>
                  <a:pt x="0" y="111511"/>
                  <a:pt x="0" y="108810"/>
                  <a:pt x="0" y="106109"/>
                </a:cubicBezTo>
                <a:lnTo>
                  <a:pt x="0" y="103408"/>
                </a:lnTo>
                <a:cubicBezTo>
                  <a:pt x="112978" y="11189"/>
                  <a:pt x="112978" y="11189"/>
                  <a:pt x="112978" y="11189"/>
                </a:cubicBezTo>
                <a:lnTo>
                  <a:pt x="115212" y="11189"/>
                </a:lnTo>
                <a:cubicBezTo>
                  <a:pt x="117446" y="11189"/>
                  <a:pt x="119680" y="13890"/>
                  <a:pt x="119680" y="16591"/>
                </a:cubicBezTo>
                <a:cubicBezTo>
                  <a:pt x="119680" y="16591"/>
                  <a:pt x="119680" y="19292"/>
                  <a:pt x="117446" y="19292"/>
                </a:cubicBezTo>
                <a:close/>
                <a:moveTo>
                  <a:pt x="13723" y="43601"/>
                </a:moveTo>
                <a:lnTo>
                  <a:pt x="13723" y="43601"/>
                </a:lnTo>
                <a:cubicBezTo>
                  <a:pt x="13723" y="38199"/>
                  <a:pt x="15957" y="32797"/>
                  <a:pt x="22659" y="32797"/>
                </a:cubicBezTo>
                <a:lnTo>
                  <a:pt x="22659" y="32797"/>
                </a:lnTo>
                <a:cubicBezTo>
                  <a:pt x="52021" y="32797"/>
                  <a:pt x="52021" y="32797"/>
                  <a:pt x="52021" y="32797"/>
                </a:cubicBezTo>
                <a:cubicBezTo>
                  <a:pt x="81382" y="3086"/>
                  <a:pt x="81382" y="3086"/>
                  <a:pt x="81382" y="3086"/>
                </a:cubicBezTo>
                <a:lnTo>
                  <a:pt x="81382" y="3086"/>
                </a:lnTo>
                <a:cubicBezTo>
                  <a:pt x="83617" y="3086"/>
                  <a:pt x="85851" y="0"/>
                  <a:pt x="88085" y="0"/>
                </a:cubicBezTo>
                <a:cubicBezTo>
                  <a:pt x="92553" y="0"/>
                  <a:pt x="97021" y="5787"/>
                  <a:pt x="97021" y="11189"/>
                </a:cubicBezTo>
                <a:cubicBezTo>
                  <a:pt x="13723" y="78713"/>
                  <a:pt x="13723" y="78713"/>
                  <a:pt x="13723" y="78713"/>
                </a:cubicBezTo>
                <a:lnTo>
                  <a:pt x="13723" y="43601"/>
                </a:lnTo>
                <a:close/>
                <a:moveTo>
                  <a:pt x="97021" y="70610"/>
                </a:moveTo>
                <a:lnTo>
                  <a:pt x="97021" y="70610"/>
                </a:lnTo>
                <a:cubicBezTo>
                  <a:pt x="97021" y="81414"/>
                  <a:pt x="97021" y="81414"/>
                  <a:pt x="97021" y="81414"/>
                </a:cubicBezTo>
                <a:cubicBezTo>
                  <a:pt x="97021" y="92604"/>
                  <a:pt x="97021" y="92604"/>
                  <a:pt x="97021" y="92604"/>
                </a:cubicBezTo>
                <a:cubicBezTo>
                  <a:pt x="97021" y="108810"/>
                  <a:pt x="97021" y="108810"/>
                  <a:pt x="97021" y="108810"/>
                </a:cubicBezTo>
                <a:cubicBezTo>
                  <a:pt x="97021" y="116913"/>
                  <a:pt x="92553" y="119614"/>
                  <a:pt x="88085" y="119614"/>
                </a:cubicBezTo>
                <a:cubicBezTo>
                  <a:pt x="85851" y="119614"/>
                  <a:pt x="83617" y="119614"/>
                  <a:pt x="83617" y="119614"/>
                </a:cubicBezTo>
                <a:lnTo>
                  <a:pt x="83617" y="119614"/>
                </a:lnTo>
                <a:cubicBezTo>
                  <a:pt x="52021" y="92604"/>
                  <a:pt x="52021" y="92604"/>
                  <a:pt x="52021" y="92604"/>
                </a:cubicBezTo>
                <a:cubicBezTo>
                  <a:pt x="45000" y="92604"/>
                  <a:pt x="45000" y="92604"/>
                  <a:pt x="45000" y="92604"/>
                </a:cubicBezTo>
                <a:cubicBezTo>
                  <a:pt x="97021" y="49389"/>
                  <a:pt x="97021" y="49389"/>
                  <a:pt x="97021" y="49389"/>
                </a:cubicBezTo>
                <a:lnTo>
                  <a:pt x="97021" y="7061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3" name="Shape 5003"/>
          <p:cNvSpPr/>
          <p:nvPr/>
        </p:nvSpPr>
        <p:spPr>
          <a:xfrm>
            <a:off x="7155398" y="1089896"/>
            <a:ext cx="286203" cy="286275"/>
          </a:xfrm>
          <a:custGeom>
            <a:avLst/>
            <a:gdLst/>
            <a:ahLst/>
            <a:cxnLst/>
            <a:rect l="0" t="0" r="0" b="0"/>
            <a:pathLst>
              <a:path w="120000" h="120000" extrusionOk="0">
                <a:moveTo>
                  <a:pt x="114219" y="91495"/>
                </a:moveTo>
                <a:lnTo>
                  <a:pt x="114219" y="91495"/>
                </a:lnTo>
                <a:cubicBezTo>
                  <a:pt x="95880" y="91495"/>
                  <a:pt x="95880" y="91495"/>
                  <a:pt x="95880" y="91495"/>
                </a:cubicBezTo>
                <a:cubicBezTo>
                  <a:pt x="95880" y="85913"/>
                  <a:pt x="95880" y="85913"/>
                  <a:pt x="95880" y="85913"/>
                </a:cubicBezTo>
                <a:cubicBezTo>
                  <a:pt x="95880" y="84518"/>
                  <a:pt x="95880" y="84518"/>
                  <a:pt x="95880" y="84518"/>
                </a:cubicBezTo>
                <a:cubicBezTo>
                  <a:pt x="95880" y="74551"/>
                  <a:pt x="95880" y="74551"/>
                  <a:pt x="95880" y="74551"/>
                </a:cubicBezTo>
                <a:cubicBezTo>
                  <a:pt x="95880" y="68970"/>
                  <a:pt x="95880" y="68970"/>
                  <a:pt x="95880" y="68970"/>
                </a:cubicBezTo>
                <a:cubicBezTo>
                  <a:pt x="95880" y="63388"/>
                  <a:pt x="95880" y="63388"/>
                  <a:pt x="95880" y="63388"/>
                </a:cubicBezTo>
                <a:cubicBezTo>
                  <a:pt x="23920" y="63388"/>
                  <a:pt x="23920" y="63388"/>
                  <a:pt x="23920" y="63388"/>
                </a:cubicBezTo>
                <a:cubicBezTo>
                  <a:pt x="23920" y="68970"/>
                  <a:pt x="23920" y="68970"/>
                  <a:pt x="23920" y="68970"/>
                </a:cubicBezTo>
                <a:cubicBezTo>
                  <a:pt x="23920" y="74551"/>
                  <a:pt x="23920" y="74551"/>
                  <a:pt x="23920" y="74551"/>
                </a:cubicBezTo>
                <a:cubicBezTo>
                  <a:pt x="23920" y="84518"/>
                  <a:pt x="23920" y="84518"/>
                  <a:pt x="23920" y="84518"/>
                </a:cubicBezTo>
                <a:cubicBezTo>
                  <a:pt x="23920" y="85913"/>
                  <a:pt x="23920" y="85913"/>
                  <a:pt x="23920" y="85913"/>
                </a:cubicBezTo>
                <a:cubicBezTo>
                  <a:pt x="23920" y="91495"/>
                  <a:pt x="23920" y="91495"/>
                  <a:pt x="23920" y="91495"/>
                </a:cubicBezTo>
                <a:cubicBezTo>
                  <a:pt x="5581" y="91495"/>
                  <a:pt x="5581" y="91495"/>
                  <a:pt x="5581" y="91495"/>
                </a:cubicBezTo>
                <a:cubicBezTo>
                  <a:pt x="1395" y="91495"/>
                  <a:pt x="0" y="90099"/>
                  <a:pt x="0" y="85913"/>
                </a:cubicBezTo>
                <a:cubicBezTo>
                  <a:pt x="0" y="33687"/>
                  <a:pt x="0" y="33687"/>
                  <a:pt x="0" y="33687"/>
                </a:cubicBezTo>
                <a:cubicBezTo>
                  <a:pt x="0" y="30897"/>
                  <a:pt x="1395" y="28106"/>
                  <a:pt x="5581" y="28106"/>
                </a:cubicBezTo>
                <a:cubicBezTo>
                  <a:pt x="114219" y="28106"/>
                  <a:pt x="114219" y="28106"/>
                  <a:pt x="114219" y="28106"/>
                </a:cubicBezTo>
                <a:cubicBezTo>
                  <a:pt x="117009" y="28106"/>
                  <a:pt x="119800" y="30897"/>
                  <a:pt x="119800" y="33687"/>
                </a:cubicBezTo>
                <a:cubicBezTo>
                  <a:pt x="119800" y="85913"/>
                  <a:pt x="119800" y="85913"/>
                  <a:pt x="119800" y="85913"/>
                </a:cubicBezTo>
                <a:cubicBezTo>
                  <a:pt x="119800" y="90099"/>
                  <a:pt x="117009" y="91495"/>
                  <a:pt x="114219" y="91495"/>
                </a:cubicBezTo>
                <a:close/>
                <a:moveTo>
                  <a:pt x="16943" y="39468"/>
                </a:moveTo>
                <a:lnTo>
                  <a:pt x="16943" y="39468"/>
                </a:lnTo>
                <a:cubicBezTo>
                  <a:pt x="12757" y="39468"/>
                  <a:pt x="11362" y="42259"/>
                  <a:pt x="11362" y="45049"/>
                </a:cubicBezTo>
                <a:cubicBezTo>
                  <a:pt x="11362" y="47840"/>
                  <a:pt x="12757" y="50631"/>
                  <a:pt x="16943" y="50631"/>
                </a:cubicBezTo>
                <a:cubicBezTo>
                  <a:pt x="19734" y="50631"/>
                  <a:pt x="22524" y="47840"/>
                  <a:pt x="22524" y="45049"/>
                </a:cubicBezTo>
                <a:cubicBezTo>
                  <a:pt x="22524" y="42259"/>
                  <a:pt x="19734" y="39468"/>
                  <a:pt x="16943" y="39468"/>
                </a:cubicBezTo>
                <a:close/>
                <a:moveTo>
                  <a:pt x="90099" y="22524"/>
                </a:moveTo>
                <a:lnTo>
                  <a:pt x="90099" y="22524"/>
                </a:lnTo>
                <a:cubicBezTo>
                  <a:pt x="29501" y="22524"/>
                  <a:pt x="29501" y="22524"/>
                  <a:pt x="29501" y="22524"/>
                </a:cubicBezTo>
                <a:lnTo>
                  <a:pt x="29501" y="22524"/>
                </a:lnTo>
                <a:cubicBezTo>
                  <a:pt x="29501" y="16943"/>
                  <a:pt x="29501" y="16943"/>
                  <a:pt x="29501" y="16943"/>
                </a:cubicBezTo>
                <a:lnTo>
                  <a:pt x="29501" y="16943"/>
                </a:lnTo>
                <a:cubicBezTo>
                  <a:pt x="29501" y="5581"/>
                  <a:pt x="29501" y="5581"/>
                  <a:pt x="29501" y="5581"/>
                </a:cubicBezTo>
                <a:cubicBezTo>
                  <a:pt x="29501" y="4186"/>
                  <a:pt x="29501" y="4186"/>
                  <a:pt x="29501" y="2790"/>
                </a:cubicBezTo>
                <a:cubicBezTo>
                  <a:pt x="30897" y="1395"/>
                  <a:pt x="32491" y="0"/>
                  <a:pt x="35282" y="0"/>
                </a:cubicBezTo>
                <a:cubicBezTo>
                  <a:pt x="84518" y="0"/>
                  <a:pt x="84518" y="0"/>
                  <a:pt x="84518" y="0"/>
                </a:cubicBezTo>
                <a:lnTo>
                  <a:pt x="84518" y="0"/>
                </a:lnTo>
                <a:lnTo>
                  <a:pt x="84518" y="0"/>
                </a:lnTo>
                <a:lnTo>
                  <a:pt x="84518" y="0"/>
                </a:lnTo>
                <a:cubicBezTo>
                  <a:pt x="85913" y="0"/>
                  <a:pt x="85913" y="0"/>
                  <a:pt x="87308" y="1395"/>
                </a:cubicBezTo>
                <a:lnTo>
                  <a:pt x="87308" y="1395"/>
                </a:lnTo>
                <a:lnTo>
                  <a:pt x="87308" y="1395"/>
                </a:lnTo>
                <a:lnTo>
                  <a:pt x="87308" y="1395"/>
                </a:lnTo>
                <a:lnTo>
                  <a:pt x="87308" y="1395"/>
                </a:lnTo>
                <a:lnTo>
                  <a:pt x="87308" y="1395"/>
                </a:lnTo>
                <a:cubicBezTo>
                  <a:pt x="88704" y="1395"/>
                  <a:pt x="88704" y="2790"/>
                  <a:pt x="88704" y="2790"/>
                </a:cubicBezTo>
                <a:lnTo>
                  <a:pt x="88704" y="2790"/>
                </a:lnTo>
                <a:cubicBezTo>
                  <a:pt x="88704" y="2790"/>
                  <a:pt x="90099" y="4186"/>
                  <a:pt x="90099" y="5581"/>
                </a:cubicBezTo>
                <a:lnTo>
                  <a:pt x="90099" y="5581"/>
                </a:lnTo>
                <a:lnTo>
                  <a:pt x="90099" y="5581"/>
                </a:lnTo>
                <a:cubicBezTo>
                  <a:pt x="90099" y="22524"/>
                  <a:pt x="90099" y="22524"/>
                  <a:pt x="90099" y="22524"/>
                </a:cubicBezTo>
                <a:close/>
                <a:moveTo>
                  <a:pt x="90099" y="80332"/>
                </a:moveTo>
                <a:lnTo>
                  <a:pt x="90099" y="80332"/>
                </a:lnTo>
                <a:cubicBezTo>
                  <a:pt x="90099" y="108438"/>
                  <a:pt x="90099" y="108438"/>
                  <a:pt x="90099" y="108438"/>
                </a:cubicBezTo>
                <a:cubicBezTo>
                  <a:pt x="90099" y="111229"/>
                  <a:pt x="90099" y="111229"/>
                  <a:pt x="90099" y="111229"/>
                </a:cubicBezTo>
                <a:cubicBezTo>
                  <a:pt x="90099" y="114019"/>
                  <a:pt x="90099" y="114019"/>
                  <a:pt x="90099" y="114019"/>
                </a:cubicBezTo>
                <a:cubicBezTo>
                  <a:pt x="90099" y="118405"/>
                  <a:pt x="87308" y="119800"/>
                  <a:pt x="84518" y="119800"/>
                </a:cubicBezTo>
                <a:cubicBezTo>
                  <a:pt x="35282" y="119800"/>
                  <a:pt x="35282" y="119800"/>
                  <a:pt x="35282" y="119800"/>
                </a:cubicBezTo>
                <a:cubicBezTo>
                  <a:pt x="32491" y="119800"/>
                  <a:pt x="29501" y="118405"/>
                  <a:pt x="29501" y="114019"/>
                </a:cubicBezTo>
                <a:cubicBezTo>
                  <a:pt x="29501" y="111229"/>
                  <a:pt x="29501" y="111229"/>
                  <a:pt x="29501" y="111229"/>
                </a:cubicBezTo>
                <a:cubicBezTo>
                  <a:pt x="29501" y="108438"/>
                  <a:pt x="29501" y="108438"/>
                  <a:pt x="29501" y="108438"/>
                </a:cubicBezTo>
                <a:cubicBezTo>
                  <a:pt x="29501" y="80332"/>
                  <a:pt x="29501" y="80332"/>
                  <a:pt x="29501" y="80332"/>
                </a:cubicBezTo>
                <a:cubicBezTo>
                  <a:pt x="29501" y="68970"/>
                  <a:pt x="29501" y="68970"/>
                  <a:pt x="29501" y="68970"/>
                </a:cubicBezTo>
                <a:cubicBezTo>
                  <a:pt x="90099" y="68970"/>
                  <a:pt x="90099" y="68970"/>
                  <a:pt x="90099" y="68970"/>
                </a:cubicBezTo>
                <a:lnTo>
                  <a:pt x="90099" y="80332"/>
                </a:lnTo>
                <a:close/>
                <a:moveTo>
                  <a:pt x="78936" y="80332"/>
                </a:moveTo>
                <a:lnTo>
                  <a:pt x="78936" y="80332"/>
                </a:lnTo>
                <a:cubicBezTo>
                  <a:pt x="40863" y="80332"/>
                  <a:pt x="40863" y="80332"/>
                  <a:pt x="40863" y="80332"/>
                </a:cubicBezTo>
                <a:cubicBezTo>
                  <a:pt x="40863" y="85913"/>
                  <a:pt x="40863" y="85913"/>
                  <a:pt x="40863" y="85913"/>
                </a:cubicBezTo>
                <a:cubicBezTo>
                  <a:pt x="78936" y="85913"/>
                  <a:pt x="78936" y="85913"/>
                  <a:pt x="78936" y="85913"/>
                </a:cubicBezTo>
                <a:lnTo>
                  <a:pt x="78936" y="80332"/>
                </a:lnTo>
                <a:close/>
                <a:moveTo>
                  <a:pt x="78936" y="91495"/>
                </a:moveTo>
                <a:lnTo>
                  <a:pt x="78936" y="91495"/>
                </a:lnTo>
                <a:cubicBezTo>
                  <a:pt x="40863" y="91495"/>
                  <a:pt x="40863" y="91495"/>
                  <a:pt x="40863" y="91495"/>
                </a:cubicBezTo>
                <a:cubicBezTo>
                  <a:pt x="40863" y="97076"/>
                  <a:pt x="40863" y="97076"/>
                  <a:pt x="40863" y="97076"/>
                </a:cubicBezTo>
                <a:cubicBezTo>
                  <a:pt x="78936" y="97076"/>
                  <a:pt x="78936" y="97076"/>
                  <a:pt x="78936" y="97076"/>
                </a:cubicBezTo>
                <a:lnTo>
                  <a:pt x="78936" y="91495"/>
                </a:lnTo>
                <a:close/>
                <a:moveTo>
                  <a:pt x="78936" y="102857"/>
                </a:moveTo>
                <a:lnTo>
                  <a:pt x="78936" y="102857"/>
                </a:lnTo>
                <a:cubicBezTo>
                  <a:pt x="40863" y="102857"/>
                  <a:pt x="40863" y="102857"/>
                  <a:pt x="40863" y="102857"/>
                </a:cubicBezTo>
                <a:cubicBezTo>
                  <a:pt x="40863" y="108438"/>
                  <a:pt x="40863" y="108438"/>
                  <a:pt x="40863" y="108438"/>
                </a:cubicBezTo>
                <a:cubicBezTo>
                  <a:pt x="78936" y="108438"/>
                  <a:pt x="78936" y="108438"/>
                  <a:pt x="78936" y="108438"/>
                </a:cubicBezTo>
                <a:lnTo>
                  <a:pt x="78936" y="1028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4" name="Shape 5004"/>
          <p:cNvSpPr/>
          <p:nvPr/>
        </p:nvSpPr>
        <p:spPr>
          <a:xfrm>
            <a:off x="6651935" y="1102433"/>
            <a:ext cx="288291" cy="259110"/>
          </a:xfrm>
          <a:custGeom>
            <a:avLst/>
            <a:gdLst/>
            <a:ahLst/>
            <a:cxnLst/>
            <a:rect l="0" t="0" r="0" b="0"/>
            <a:pathLst>
              <a:path w="120000" h="120000" extrusionOk="0">
                <a:moveTo>
                  <a:pt x="118423" y="118238"/>
                </a:moveTo>
                <a:lnTo>
                  <a:pt x="118423" y="118238"/>
                </a:lnTo>
                <a:cubicBezTo>
                  <a:pt x="80788" y="70018"/>
                  <a:pt x="80788" y="70018"/>
                  <a:pt x="80788" y="70018"/>
                </a:cubicBezTo>
                <a:cubicBezTo>
                  <a:pt x="117044" y="31045"/>
                  <a:pt x="117044" y="31045"/>
                  <a:pt x="117044" y="31045"/>
                </a:cubicBezTo>
                <a:cubicBezTo>
                  <a:pt x="118423" y="32587"/>
                  <a:pt x="119802" y="34348"/>
                  <a:pt x="119802" y="35889"/>
                </a:cubicBezTo>
                <a:cubicBezTo>
                  <a:pt x="119802" y="113614"/>
                  <a:pt x="119802" y="113614"/>
                  <a:pt x="119802" y="113614"/>
                </a:cubicBezTo>
                <a:cubicBezTo>
                  <a:pt x="119802" y="115155"/>
                  <a:pt x="118423" y="116697"/>
                  <a:pt x="118423" y="118238"/>
                </a:cubicBezTo>
                <a:close/>
                <a:moveTo>
                  <a:pt x="2758" y="31045"/>
                </a:moveTo>
                <a:lnTo>
                  <a:pt x="2758" y="31045"/>
                </a:lnTo>
                <a:cubicBezTo>
                  <a:pt x="2758" y="29504"/>
                  <a:pt x="4137" y="29504"/>
                  <a:pt x="5517" y="29504"/>
                </a:cubicBezTo>
                <a:cubicBezTo>
                  <a:pt x="39014" y="29504"/>
                  <a:pt x="39014" y="29504"/>
                  <a:pt x="39014" y="29504"/>
                </a:cubicBezTo>
                <a:cubicBezTo>
                  <a:pt x="40394" y="31045"/>
                  <a:pt x="43152" y="32587"/>
                  <a:pt x="47290" y="32587"/>
                </a:cubicBezTo>
                <a:lnTo>
                  <a:pt x="48669" y="32587"/>
                </a:lnTo>
                <a:cubicBezTo>
                  <a:pt x="48669" y="49761"/>
                  <a:pt x="48669" y="49761"/>
                  <a:pt x="48669" y="49761"/>
                </a:cubicBezTo>
                <a:cubicBezTo>
                  <a:pt x="48669" y="56146"/>
                  <a:pt x="54384" y="62311"/>
                  <a:pt x="59901" y="62311"/>
                </a:cubicBezTo>
                <a:cubicBezTo>
                  <a:pt x="65418" y="62311"/>
                  <a:pt x="70935" y="56146"/>
                  <a:pt x="70935" y="49761"/>
                </a:cubicBezTo>
                <a:cubicBezTo>
                  <a:pt x="70935" y="32587"/>
                  <a:pt x="70935" y="32587"/>
                  <a:pt x="70935" y="32587"/>
                </a:cubicBezTo>
                <a:lnTo>
                  <a:pt x="72315" y="32587"/>
                </a:lnTo>
                <a:cubicBezTo>
                  <a:pt x="76650" y="32587"/>
                  <a:pt x="79408" y="31045"/>
                  <a:pt x="80788" y="29504"/>
                </a:cubicBezTo>
                <a:cubicBezTo>
                  <a:pt x="114088" y="29504"/>
                  <a:pt x="114088" y="29504"/>
                  <a:pt x="114088" y="29504"/>
                </a:cubicBezTo>
                <a:cubicBezTo>
                  <a:pt x="115665" y="29504"/>
                  <a:pt x="117044" y="29504"/>
                  <a:pt x="117044" y="31045"/>
                </a:cubicBezTo>
                <a:cubicBezTo>
                  <a:pt x="59901" y="81027"/>
                  <a:pt x="59901" y="81027"/>
                  <a:pt x="59901" y="81027"/>
                </a:cubicBezTo>
                <a:lnTo>
                  <a:pt x="2758" y="31045"/>
                </a:lnTo>
                <a:close/>
                <a:moveTo>
                  <a:pt x="72315" y="26422"/>
                </a:moveTo>
                <a:lnTo>
                  <a:pt x="72315" y="26422"/>
                </a:lnTo>
                <a:cubicBezTo>
                  <a:pt x="70935" y="26422"/>
                  <a:pt x="69556" y="26422"/>
                  <a:pt x="69556" y="24880"/>
                </a:cubicBezTo>
                <a:cubicBezTo>
                  <a:pt x="65418" y="21798"/>
                  <a:pt x="65418" y="21798"/>
                  <a:pt x="65418" y="21798"/>
                </a:cubicBezTo>
                <a:cubicBezTo>
                  <a:pt x="65418" y="49761"/>
                  <a:pt x="65418" y="49761"/>
                  <a:pt x="65418" y="49761"/>
                </a:cubicBezTo>
                <a:cubicBezTo>
                  <a:pt x="65418" y="53064"/>
                  <a:pt x="62660" y="56146"/>
                  <a:pt x="59901" y="56146"/>
                </a:cubicBezTo>
                <a:cubicBezTo>
                  <a:pt x="57142" y="56146"/>
                  <a:pt x="54384" y="53064"/>
                  <a:pt x="54384" y="49761"/>
                </a:cubicBezTo>
                <a:cubicBezTo>
                  <a:pt x="54384" y="21798"/>
                  <a:pt x="54384" y="21798"/>
                  <a:pt x="54384" y="21798"/>
                </a:cubicBezTo>
                <a:cubicBezTo>
                  <a:pt x="50049" y="24880"/>
                  <a:pt x="50049" y="24880"/>
                  <a:pt x="50049" y="24880"/>
                </a:cubicBezTo>
                <a:cubicBezTo>
                  <a:pt x="50049" y="26422"/>
                  <a:pt x="48669" y="26422"/>
                  <a:pt x="47290" y="26422"/>
                </a:cubicBezTo>
                <a:cubicBezTo>
                  <a:pt x="43152" y="26422"/>
                  <a:pt x="41773" y="24880"/>
                  <a:pt x="41773" y="20256"/>
                </a:cubicBezTo>
                <a:cubicBezTo>
                  <a:pt x="41773" y="18715"/>
                  <a:pt x="41773" y="17174"/>
                  <a:pt x="43152" y="17174"/>
                </a:cubicBezTo>
                <a:cubicBezTo>
                  <a:pt x="55763" y="1541"/>
                  <a:pt x="55763" y="1541"/>
                  <a:pt x="55763" y="1541"/>
                </a:cubicBezTo>
                <a:cubicBezTo>
                  <a:pt x="57142" y="0"/>
                  <a:pt x="58522" y="0"/>
                  <a:pt x="59901" y="0"/>
                </a:cubicBezTo>
                <a:cubicBezTo>
                  <a:pt x="61280" y="0"/>
                  <a:pt x="62660" y="0"/>
                  <a:pt x="64039" y="1541"/>
                </a:cubicBezTo>
                <a:cubicBezTo>
                  <a:pt x="76650" y="17174"/>
                  <a:pt x="76650" y="17174"/>
                  <a:pt x="76650" y="17174"/>
                </a:cubicBezTo>
                <a:cubicBezTo>
                  <a:pt x="78029" y="17174"/>
                  <a:pt x="78029" y="18715"/>
                  <a:pt x="78029" y="20256"/>
                </a:cubicBezTo>
                <a:cubicBezTo>
                  <a:pt x="78029" y="24880"/>
                  <a:pt x="76650" y="26422"/>
                  <a:pt x="72315" y="26422"/>
                </a:cubicBezTo>
                <a:close/>
                <a:moveTo>
                  <a:pt x="1379" y="118238"/>
                </a:moveTo>
                <a:lnTo>
                  <a:pt x="1379" y="118238"/>
                </a:lnTo>
                <a:cubicBezTo>
                  <a:pt x="1379" y="116697"/>
                  <a:pt x="0" y="115155"/>
                  <a:pt x="0" y="113614"/>
                </a:cubicBezTo>
                <a:cubicBezTo>
                  <a:pt x="0" y="35889"/>
                  <a:pt x="0" y="35889"/>
                  <a:pt x="0" y="35889"/>
                </a:cubicBezTo>
                <a:cubicBezTo>
                  <a:pt x="0" y="34348"/>
                  <a:pt x="1379" y="32587"/>
                  <a:pt x="2758" y="31045"/>
                </a:cubicBezTo>
                <a:cubicBezTo>
                  <a:pt x="39014" y="70018"/>
                  <a:pt x="39014" y="70018"/>
                  <a:pt x="39014" y="70018"/>
                </a:cubicBezTo>
                <a:lnTo>
                  <a:pt x="1379" y="118238"/>
                </a:lnTo>
                <a:close/>
                <a:moveTo>
                  <a:pt x="59901" y="93357"/>
                </a:moveTo>
                <a:lnTo>
                  <a:pt x="59901" y="93357"/>
                </a:lnTo>
                <a:cubicBezTo>
                  <a:pt x="75270" y="76183"/>
                  <a:pt x="75270" y="76183"/>
                  <a:pt x="75270" y="76183"/>
                </a:cubicBezTo>
                <a:cubicBezTo>
                  <a:pt x="117044" y="118238"/>
                  <a:pt x="117044" y="118238"/>
                  <a:pt x="117044" y="118238"/>
                </a:cubicBezTo>
                <a:cubicBezTo>
                  <a:pt x="117044" y="119779"/>
                  <a:pt x="115665" y="119779"/>
                  <a:pt x="114088" y="119779"/>
                </a:cubicBezTo>
                <a:cubicBezTo>
                  <a:pt x="5517" y="119779"/>
                  <a:pt x="5517" y="119779"/>
                  <a:pt x="5517" y="119779"/>
                </a:cubicBezTo>
                <a:cubicBezTo>
                  <a:pt x="4137" y="119779"/>
                  <a:pt x="2758" y="119779"/>
                  <a:pt x="2758" y="118238"/>
                </a:cubicBezTo>
                <a:cubicBezTo>
                  <a:pt x="44532" y="76183"/>
                  <a:pt x="44532" y="76183"/>
                  <a:pt x="44532" y="76183"/>
                </a:cubicBezTo>
                <a:lnTo>
                  <a:pt x="59901" y="93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5" name="Shape 5005"/>
          <p:cNvSpPr/>
          <p:nvPr/>
        </p:nvSpPr>
        <p:spPr>
          <a:xfrm>
            <a:off x="6154737" y="1102433"/>
            <a:ext cx="286201" cy="259110"/>
          </a:xfrm>
          <a:custGeom>
            <a:avLst/>
            <a:gdLst/>
            <a:ahLst/>
            <a:cxnLst/>
            <a:rect l="0" t="0" r="0" b="0"/>
            <a:pathLst>
              <a:path w="120000" h="120000" extrusionOk="0">
                <a:moveTo>
                  <a:pt x="118405" y="118238"/>
                </a:moveTo>
                <a:lnTo>
                  <a:pt x="118405" y="118238"/>
                </a:lnTo>
                <a:cubicBezTo>
                  <a:pt x="81727" y="70018"/>
                  <a:pt x="81727" y="70018"/>
                  <a:pt x="81727" y="70018"/>
                </a:cubicBezTo>
                <a:cubicBezTo>
                  <a:pt x="118405" y="31045"/>
                  <a:pt x="118405" y="31045"/>
                  <a:pt x="118405" y="31045"/>
                </a:cubicBezTo>
                <a:cubicBezTo>
                  <a:pt x="119800" y="32587"/>
                  <a:pt x="119800" y="34348"/>
                  <a:pt x="119800" y="35889"/>
                </a:cubicBezTo>
                <a:cubicBezTo>
                  <a:pt x="119800" y="113614"/>
                  <a:pt x="119800" y="113614"/>
                  <a:pt x="119800" y="113614"/>
                </a:cubicBezTo>
                <a:cubicBezTo>
                  <a:pt x="119800" y="115155"/>
                  <a:pt x="119800" y="116697"/>
                  <a:pt x="118405" y="118238"/>
                </a:cubicBezTo>
                <a:close/>
                <a:moveTo>
                  <a:pt x="1395" y="31045"/>
                </a:moveTo>
                <a:lnTo>
                  <a:pt x="1395" y="31045"/>
                </a:lnTo>
                <a:cubicBezTo>
                  <a:pt x="2790" y="29504"/>
                  <a:pt x="4186" y="29504"/>
                  <a:pt x="5581" y="29504"/>
                </a:cubicBezTo>
                <a:cubicBezTo>
                  <a:pt x="36677" y="29504"/>
                  <a:pt x="36677" y="29504"/>
                  <a:pt x="36677" y="29504"/>
                </a:cubicBezTo>
                <a:cubicBezTo>
                  <a:pt x="36677" y="31045"/>
                  <a:pt x="35083" y="32587"/>
                  <a:pt x="35083" y="35889"/>
                </a:cubicBezTo>
                <a:cubicBezTo>
                  <a:pt x="35083" y="38972"/>
                  <a:pt x="36677" y="42055"/>
                  <a:pt x="39468" y="43596"/>
                </a:cubicBezTo>
                <a:lnTo>
                  <a:pt x="39468" y="43596"/>
                </a:lnTo>
                <a:cubicBezTo>
                  <a:pt x="52026" y="59229"/>
                  <a:pt x="52026" y="59229"/>
                  <a:pt x="52026" y="59229"/>
                </a:cubicBezTo>
                <a:lnTo>
                  <a:pt x="52026" y="59229"/>
                </a:lnTo>
                <a:cubicBezTo>
                  <a:pt x="53621" y="60770"/>
                  <a:pt x="56411" y="62311"/>
                  <a:pt x="60598" y="62311"/>
                </a:cubicBezTo>
                <a:cubicBezTo>
                  <a:pt x="63388" y="62311"/>
                  <a:pt x="66179" y="60770"/>
                  <a:pt x="67574" y="59229"/>
                </a:cubicBezTo>
                <a:lnTo>
                  <a:pt x="67574" y="59229"/>
                </a:lnTo>
                <a:cubicBezTo>
                  <a:pt x="81727" y="43596"/>
                  <a:pt x="81727" y="43596"/>
                  <a:pt x="81727" y="43596"/>
                </a:cubicBezTo>
                <a:lnTo>
                  <a:pt x="81727" y="43596"/>
                </a:lnTo>
                <a:cubicBezTo>
                  <a:pt x="83122" y="42055"/>
                  <a:pt x="84518" y="38972"/>
                  <a:pt x="84518" y="35889"/>
                </a:cubicBezTo>
                <a:cubicBezTo>
                  <a:pt x="84518" y="32587"/>
                  <a:pt x="84518" y="31045"/>
                  <a:pt x="83122" y="29504"/>
                </a:cubicBezTo>
                <a:cubicBezTo>
                  <a:pt x="114019" y="29504"/>
                  <a:pt x="114019" y="29504"/>
                  <a:pt x="114019" y="29504"/>
                </a:cubicBezTo>
                <a:cubicBezTo>
                  <a:pt x="115415" y="29504"/>
                  <a:pt x="116810" y="29504"/>
                  <a:pt x="118405" y="31045"/>
                </a:cubicBezTo>
                <a:cubicBezTo>
                  <a:pt x="60598" y="81027"/>
                  <a:pt x="60598" y="81027"/>
                  <a:pt x="60598" y="81027"/>
                </a:cubicBezTo>
                <a:lnTo>
                  <a:pt x="1395" y="31045"/>
                </a:lnTo>
                <a:close/>
                <a:moveTo>
                  <a:pt x="63388" y="54605"/>
                </a:moveTo>
                <a:lnTo>
                  <a:pt x="63388" y="54605"/>
                </a:lnTo>
                <a:cubicBezTo>
                  <a:pt x="63388" y="56146"/>
                  <a:pt x="61993" y="56146"/>
                  <a:pt x="60598" y="56146"/>
                </a:cubicBezTo>
                <a:cubicBezTo>
                  <a:pt x="59202" y="56146"/>
                  <a:pt x="57807" y="56146"/>
                  <a:pt x="56411" y="54605"/>
                </a:cubicBezTo>
                <a:cubicBezTo>
                  <a:pt x="43654" y="38972"/>
                  <a:pt x="43654" y="38972"/>
                  <a:pt x="43654" y="38972"/>
                </a:cubicBezTo>
                <a:cubicBezTo>
                  <a:pt x="42259" y="38972"/>
                  <a:pt x="40863" y="37431"/>
                  <a:pt x="40863" y="35889"/>
                </a:cubicBezTo>
                <a:cubicBezTo>
                  <a:pt x="40863" y="31045"/>
                  <a:pt x="43654" y="29504"/>
                  <a:pt x="46445" y="29504"/>
                </a:cubicBezTo>
                <a:cubicBezTo>
                  <a:pt x="47840" y="29504"/>
                  <a:pt x="49235" y="29504"/>
                  <a:pt x="50631" y="31045"/>
                </a:cubicBezTo>
                <a:cubicBezTo>
                  <a:pt x="55016" y="34348"/>
                  <a:pt x="55016" y="34348"/>
                  <a:pt x="55016" y="34348"/>
                </a:cubicBezTo>
                <a:cubicBezTo>
                  <a:pt x="55016" y="6165"/>
                  <a:pt x="55016" y="6165"/>
                  <a:pt x="55016" y="6165"/>
                </a:cubicBezTo>
                <a:cubicBezTo>
                  <a:pt x="55016" y="3082"/>
                  <a:pt x="56411" y="0"/>
                  <a:pt x="60598" y="0"/>
                </a:cubicBezTo>
                <a:cubicBezTo>
                  <a:pt x="63388" y="0"/>
                  <a:pt x="66179" y="3082"/>
                  <a:pt x="66179" y="6165"/>
                </a:cubicBezTo>
                <a:cubicBezTo>
                  <a:pt x="66179" y="34348"/>
                  <a:pt x="66179" y="34348"/>
                  <a:pt x="66179" y="34348"/>
                </a:cubicBezTo>
                <a:cubicBezTo>
                  <a:pt x="68970" y="31045"/>
                  <a:pt x="68970" y="31045"/>
                  <a:pt x="68970" y="31045"/>
                </a:cubicBezTo>
                <a:cubicBezTo>
                  <a:pt x="70365" y="29504"/>
                  <a:pt x="71760" y="29504"/>
                  <a:pt x="73156" y="29504"/>
                </a:cubicBezTo>
                <a:cubicBezTo>
                  <a:pt x="76146" y="29504"/>
                  <a:pt x="78936" y="31045"/>
                  <a:pt x="78936" y="35889"/>
                </a:cubicBezTo>
                <a:cubicBezTo>
                  <a:pt x="78936" y="37431"/>
                  <a:pt x="78936" y="38972"/>
                  <a:pt x="77541" y="38972"/>
                </a:cubicBezTo>
                <a:lnTo>
                  <a:pt x="63388" y="54605"/>
                </a:lnTo>
                <a:close/>
                <a:moveTo>
                  <a:pt x="1395" y="118238"/>
                </a:moveTo>
                <a:lnTo>
                  <a:pt x="1395" y="118238"/>
                </a:lnTo>
                <a:cubicBezTo>
                  <a:pt x="0" y="116697"/>
                  <a:pt x="0" y="115155"/>
                  <a:pt x="0" y="113614"/>
                </a:cubicBezTo>
                <a:cubicBezTo>
                  <a:pt x="0" y="35889"/>
                  <a:pt x="0" y="35889"/>
                  <a:pt x="0" y="35889"/>
                </a:cubicBezTo>
                <a:cubicBezTo>
                  <a:pt x="0" y="34348"/>
                  <a:pt x="0" y="32587"/>
                  <a:pt x="1395" y="31045"/>
                </a:cubicBezTo>
                <a:cubicBezTo>
                  <a:pt x="38073" y="70018"/>
                  <a:pt x="38073" y="70018"/>
                  <a:pt x="38073" y="70018"/>
                </a:cubicBezTo>
                <a:lnTo>
                  <a:pt x="1395" y="118238"/>
                </a:lnTo>
                <a:close/>
                <a:moveTo>
                  <a:pt x="60598" y="93357"/>
                </a:moveTo>
                <a:lnTo>
                  <a:pt x="60598" y="93357"/>
                </a:lnTo>
                <a:cubicBezTo>
                  <a:pt x="76146" y="76183"/>
                  <a:pt x="76146" y="76183"/>
                  <a:pt x="76146" y="76183"/>
                </a:cubicBezTo>
                <a:cubicBezTo>
                  <a:pt x="118405" y="118238"/>
                  <a:pt x="118405" y="118238"/>
                  <a:pt x="118405" y="118238"/>
                </a:cubicBezTo>
                <a:cubicBezTo>
                  <a:pt x="116810" y="119779"/>
                  <a:pt x="115415" y="119779"/>
                  <a:pt x="114019" y="119779"/>
                </a:cubicBezTo>
                <a:cubicBezTo>
                  <a:pt x="5581" y="119779"/>
                  <a:pt x="5581" y="119779"/>
                  <a:pt x="5581" y="119779"/>
                </a:cubicBezTo>
                <a:cubicBezTo>
                  <a:pt x="4186" y="119779"/>
                  <a:pt x="2790" y="119779"/>
                  <a:pt x="1395" y="118238"/>
                </a:cubicBezTo>
                <a:cubicBezTo>
                  <a:pt x="45049" y="76183"/>
                  <a:pt x="45049" y="76183"/>
                  <a:pt x="45049" y="76183"/>
                </a:cubicBezTo>
                <a:lnTo>
                  <a:pt x="60598" y="93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6" name="Shape 5006"/>
          <p:cNvSpPr/>
          <p:nvPr/>
        </p:nvSpPr>
        <p:spPr>
          <a:xfrm>
            <a:off x="5655452" y="1133776"/>
            <a:ext cx="284113" cy="198513"/>
          </a:xfrm>
          <a:custGeom>
            <a:avLst/>
            <a:gdLst/>
            <a:ahLst/>
            <a:cxnLst/>
            <a:rect l="0" t="0" r="0" b="0"/>
            <a:pathLst>
              <a:path w="120000" h="120000" extrusionOk="0">
                <a:moveTo>
                  <a:pt x="81863" y="54832"/>
                </a:moveTo>
                <a:lnTo>
                  <a:pt x="81863" y="54832"/>
                </a:lnTo>
                <a:cubicBezTo>
                  <a:pt x="118402" y="2009"/>
                  <a:pt x="118402" y="2009"/>
                  <a:pt x="118402" y="2009"/>
                </a:cubicBezTo>
                <a:cubicBezTo>
                  <a:pt x="119800" y="4019"/>
                  <a:pt x="119800" y="6028"/>
                  <a:pt x="119800" y="8038"/>
                </a:cubicBezTo>
                <a:cubicBezTo>
                  <a:pt x="119800" y="111387"/>
                  <a:pt x="119800" y="111387"/>
                  <a:pt x="119800" y="111387"/>
                </a:cubicBezTo>
                <a:cubicBezTo>
                  <a:pt x="119800" y="113397"/>
                  <a:pt x="119800" y="115693"/>
                  <a:pt x="118402" y="117703"/>
                </a:cubicBezTo>
                <a:lnTo>
                  <a:pt x="81863" y="54832"/>
                </a:lnTo>
                <a:close/>
                <a:moveTo>
                  <a:pt x="1397" y="2009"/>
                </a:moveTo>
                <a:lnTo>
                  <a:pt x="1397" y="2009"/>
                </a:lnTo>
                <a:cubicBezTo>
                  <a:pt x="2795" y="2009"/>
                  <a:pt x="4193" y="0"/>
                  <a:pt x="5590" y="0"/>
                </a:cubicBezTo>
                <a:cubicBezTo>
                  <a:pt x="114209" y="0"/>
                  <a:pt x="114209" y="0"/>
                  <a:pt x="114209" y="0"/>
                </a:cubicBezTo>
                <a:cubicBezTo>
                  <a:pt x="115607" y="0"/>
                  <a:pt x="117004" y="2009"/>
                  <a:pt x="118402" y="2009"/>
                </a:cubicBezTo>
                <a:cubicBezTo>
                  <a:pt x="59301" y="68899"/>
                  <a:pt x="59301" y="68899"/>
                  <a:pt x="59301" y="68899"/>
                </a:cubicBezTo>
                <a:lnTo>
                  <a:pt x="1397" y="2009"/>
                </a:lnTo>
                <a:close/>
                <a:moveTo>
                  <a:pt x="1397" y="117703"/>
                </a:moveTo>
                <a:lnTo>
                  <a:pt x="1397" y="117703"/>
                </a:lnTo>
                <a:cubicBezTo>
                  <a:pt x="0" y="115693"/>
                  <a:pt x="0" y="113397"/>
                  <a:pt x="0" y="111387"/>
                </a:cubicBezTo>
                <a:cubicBezTo>
                  <a:pt x="0" y="8038"/>
                  <a:pt x="0" y="8038"/>
                  <a:pt x="0" y="8038"/>
                </a:cubicBezTo>
                <a:cubicBezTo>
                  <a:pt x="0" y="6028"/>
                  <a:pt x="0" y="4019"/>
                  <a:pt x="1397" y="2009"/>
                </a:cubicBezTo>
                <a:cubicBezTo>
                  <a:pt x="38136" y="54832"/>
                  <a:pt x="38136" y="54832"/>
                  <a:pt x="38136" y="54832"/>
                </a:cubicBezTo>
                <a:lnTo>
                  <a:pt x="1397" y="117703"/>
                </a:lnTo>
                <a:close/>
                <a:moveTo>
                  <a:pt x="59301" y="85263"/>
                </a:moveTo>
                <a:lnTo>
                  <a:pt x="59301" y="85263"/>
                </a:lnTo>
                <a:cubicBezTo>
                  <a:pt x="74675" y="62870"/>
                  <a:pt x="74675" y="62870"/>
                  <a:pt x="74675" y="62870"/>
                </a:cubicBezTo>
                <a:cubicBezTo>
                  <a:pt x="118402" y="117703"/>
                  <a:pt x="118402" y="117703"/>
                  <a:pt x="118402" y="117703"/>
                </a:cubicBezTo>
                <a:cubicBezTo>
                  <a:pt x="117004" y="119712"/>
                  <a:pt x="115607" y="119712"/>
                  <a:pt x="114209" y="119712"/>
                </a:cubicBezTo>
                <a:cubicBezTo>
                  <a:pt x="5590" y="119712"/>
                  <a:pt x="5590" y="119712"/>
                  <a:pt x="5590" y="119712"/>
                </a:cubicBezTo>
                <a:cubicBezTo>
                  <a:pt x="4193" y="119712"/>
                  <a:pt x="2795" y="119712"/>
                  <a:pt x="1397" y="117703"/>
                </a:cubicBezTo>
                <a:cubicBezTo>
                  <a:pt x="43727" y="62870"/>
                  <a:pt x="43727" y="62870"/>
                  <a:pt x="43727" y="62870"/>
                </a:cubicBezTo>
                <a:lnTo>
                  <a:pt x="59301" y="8526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7" name="Shape 5007"/>
          <p:cNvSpPr/>
          <p:nvPr/>
        </p:nvSpPr>
        <p:spPr>
          <a:xfrm>
            <a:off x="5151989" y="1106612"/>
            <a:ext cx="288291" cy="250753"/>
          </a:xfrm>
          <a:custGeom>
            <a:avLst/>
            <a:gdLst/>
            <a:ahLst/>
            <a:cxnLst/>
            <a:rect l="0" t="0" r="0" b="0"/>
            <a:pathLst>
              <a:path w="120000" h="120000" extrusionOk="0">
                <a:moveTo>
                  <a:pt x="114276" y="119774"/>
                </a:moveTo>
                <a:lnTo>
                  <a:pt x="114276" y="119774"/>
                </a:lnTo>
                <a:cubicBezTo>
                  <a:pt x="5526" y="119774"/>
                  <a:pt x="5526" y="119774"/>
                  <a:pt x="5526" y="119774"/>
                </a:cubicBezTo>
                <a:cubicBezTo>
                  <a:pt x="2763" y="119774"/>
                  <a:pt x="0" y="116610"/>
                  <a:pt x="0" y="113446"/>
                </a:cubicBezTo>
                <a:cubicBezTo>
                  <a:pt x="0" y="6327"/>
                  <a:pt x="0" y="6327"/>
                  <a:pt x="0" y="6327"/>
                </a:cubicBezTo>
                <a:cubicBezTo>
                  <a:pt x="0" y="3163"/>
                  <a:pt x="2763" y="0"/>
                  <a:pt x="5526" y="0"/>
                </a:cubicBezTo>
                <a:cubicBezTo>
                  <a:pt x="114276" y="0"/>
                  <a:pt x="114276" y="0"/>
                  <a:pt x="114276" y="0"/>
                </a:cubicBezTo>
                <a:cubicBezTo>
                  <a:pt x="117039" y="0"/>
                  <a:pt x="119802" y="3163"/>
                  <a:pt x="119802" y="6327"/>
                </a:cubicBezTo>
                <a:cubicBezTo>
                  <a:pt x="119802" y="113446"/>
                  <a:pt x="119802" y="113446"/>
                  <a:pt x="119802" y="113446"/>
                </a:cubicBezTo>
                <a:cubicBezTo>
                  <a:pt x="119802" y="116610"/>
                  <a:pt x="117039" y="119774"/>
                  <a:pt x="114276" y="119774"/>
                </a:cubicBezTo>
                <a:close/>
                <a:moveTo>
                  <a:pt x="11052" y="6327"/>
                </a:moveTo>
                <a:lnTo>
                  <a:pt x="11052" y="6327"/>
                </a:lnTo>
                <a:cubicBezTo>
                  <a:pt x="8289" y="6327"/>
                  <a:pt x="5526" y="9717"/>
                  <a:pt x="5526" y="12881"/>
                </a:cubicBezTo>
                <a:cubicBezTo>
                  <a:pt x="5526" y="17627"/>
                  <a:pt x="8289" y="19209"/>
                  <a:pt x="11052" y="19209"/>
                </a:cubicBezTo>
                <a:cubicBezTo>
                  <a:pt x="15197" y="19209"/>
                  <a:pt x="16578" y="17627"/>
                  <a:pt x="16578" y="12881"/>
                </a:cubicBezTo>
                <a:cubicBezTo>
                  <a:pt x="16578" y="9717"/>
                  <a:pt x="15197" y="6327"/>
                  <a:pt x="11052" y="6327"/>
                </a:cubicBezTo>
                <a:close/>
                <a:moveTo>
                  <a:pt x="27828" y="6327"/>
                </a:moveTo>
                <a:lnTo>
                  <a:pt x="27828" y="6327"/>
                </a:lnTo>
                <a:cubicBezTo>
                  <a:pt x="25065" y="6327"/>
                  <a:pt x="22302" y="9717"/>
                  <a:pt x="22302" y="12881"/>
                </a:cubicBezTo>
                <a:cubicBezTo>
                  <a:pt x="22302" y="17627"/>
                  <a:pt x="25065" y="19209"/>
                  <a:pt x="27828" y="19209"/>
                </a:cubicBezTo>
                <a:cubicBezTo>
                  <a:pt x="31973" y="19209"/>
                  <a:pt x="33355" y="17627"/>
                  <a:pt x="33355" y="12881"/>
                </a:cubicBezTo>
                <a:cubicBezTo>
                  <a:pt x="33355" y="9717"/>
                  <a:pt x="31973" y="6327"/>
                  <a:pt x="27828" y="6327"/>
                </a:cubicBezTo>
                <a:close/>
                <a:moveTo>
                  <a:pt x="44605" y="6327"/>
                </a:moveTo>
                <a:lnTo>
                  <a:pt x="44605" y="6327"/>
                </a:lnTo>
                <a:cubicBezTo>
                  <a:pt x="41842" y="6327"/>
                  <a:pt x="38881" y="9717"/>
                  <a:pt x="38881" y="12881"/>
                </a:cubicBezTo>
                <a:cubicBezTo>
                  <a:pt x="38881" y="17627"/>
                  <a:pt x="41842" y="19209"/>
                  <a:pt x="44605" y="19209"/>
                </a:cubicBezTo>
                <a:cubicBezTo>
                  <a:pt x="48750" y="19209"/>
                  <a:pt x="50131" y="17627"/>
                  <a:pt x="50131" y="12881"/>
                </a:cubicBezTo>
                <a:cubicBezTo>
                  <a:pt x="50131" y="9717"/>
                  <a:pt x="48750" y="6327"/>
                  <a:pt x="44605" y="6327"/>
                </a:cubicBezTo>
                <a:close/>
                <a:moveTo>
                  <a:pt x="114276" y="25536"/>
                </a:moveTo>
                <a:lnTo>
                  <a:pt x="114276" y="25536"/>
                </a:lnTo>
                <a:cubicBezTo>
                  <a:pt x="108750" y="25536"/>
                  <a:pt x="108750" y="25536"/>
                  <a:pt x="108750" y="25536"/>
                </a:cubicBezTo>
                <a:cubicBezTo>
                  <a:pt x="11052" y="25536"/>
                  <a:pt x="11052" y="25536"/>
                  <a:pt x="11052" y="25536"/>
                </a:cubicBezTo>
                <a:cubicBezTo>
                  <a:pt x="5526" y="25536"/>
                  <a:pt x="5526" y="25536"/>
                  <a:pt x="5526" y="25536"/>
                </a:cubicBezTo>
                <a:cubicBezTo>
                  <a:pt x="5526" y="113446"/>
                  <a:pt x="5526" y="113446"/>
                  <a:pt x="5526" y="113446"/>
                </a:cubicBezTo>
                <a:cubicBezTo>
                  <a:pt x="114276" y="113446"/>
                  <a:pt x="114276" y="113446"/>
                  <a:pt x="114276" y="113446"/>
                </a:cubicBezTo>
                <a:lnTo>
                  <a:pt x="114276" y="25536"/>
                </a:lnTo>
                <a:close/>
                <a:moveTo>
                  <a:pt x="43223" y="51073"/>
                </a:moveTo>
                <a:lnTo>
                  <a:pt x="43223" y="51073"/>
                </a:lnTo>
                <a:cubicBezTo>
                  <a:pt x="44605" y="49491"/>
                  <a:pt x="48750" y="49491"/>
                  <a:pt x="50131" y="51073"/>
                </a:cubicBezTo>
                <a:cubicBezTo>
                  <a:pt x="60000" y="62372"/>
                  <a:pt x="60000" y="62372"/>
                  <a:pt x="60000" y="62372"/>
                </a:cubicBezTo>
                <a:cubicBezTo>
                  <a:pt x="69671" y="51073"/>
                  <a:pt x="69671" y="51073"/>
                  <a:pt x="69671" y="51073"/>
                </a:cubicBezTo>
                <a:cubicBezTo>
                  <a:pt x="71052" y="49491"/>
                  <a:pt x="75197" y="49491"/>
                  <a:pt x="76578" y="51073"/>
                </a:cubicBezTo>
                <a:cubicBezTo>
                  <a:pt x="79539" y="54463"/>
                  <a:pt x="79539" y="57627"/>
                  <a:pt x="76578" y="60790"/>
                </a:cubicBezTo>
                <a:cubicBezTo>
                  <a:pt x="68289" y="70282"/>
                  <a:pt x="68289" y="70282"/>
                  <a:pt x="68289" y="70282"/>
                </a:cubicBezTo>
                <a:cubicBezTo>
                  <a:pt x="76578" y="81581"/>
                  <a:pt x="76578" y="81581"/>
                  <a:pt x="76578" y="81581"/>
                </a:cubicBezTo>
                <a:cubicBezTo>
                  <a:pt x="79539" y="83163"/>
                  <a:pt x="79539" y="87909"/>
                  <a:pt x="76578" y="91073"/>
                </a:cubicBezTo>
                <a:cubicBezTo>
                  <a:pt x="75197" y="92655"/>
                  <a:pt x="71052" y="92655"/>
                  <a:pt x="69671" y="91073"/>
                </a:cubicBezTo>
                <a:cubicBezTo>
                  <a:pt x="60000" y="80000"/>
                  <a:pt x="60000" y="80000"/>
                  <a:pt x="60000" y="80000"/>
                </a:cubicBezTo>
                <a:cubicBezTo>
                  <a:pt x="50131" y="91073"/>
                  <a:pt x="50131" y="91073"/>
                  <a:pt x="50131" y="91073"/>
                </a:cubicBezTo>
                <a:cubicBezTo>
                  <a:pt x="48750" y="92655"/>
                  <a:pt x="44605" y="92655"/>
                  <a:pt x="43223" y="91073"/>
                </a:cubicBezTo>
                <a:cubicBezTo>
                  <a:pt x="40460" y="87909"/>
                  <a:pt x="40460" y="83163"/>
                  <a:pt x="43223" y="81581"/>
                </a:cubicBezTo>
                <a:cubicBezTo>
                  <a:pt x="51513" y="70282"/>
                  <a:pt x="51513" y="70282"/>
                  <a:pt x="51513" y="70282"/>
                </a:cubicBezTo>
                <a:cubicBezTo>
                  <a:pt x="43223" y="60790"/>
                  <a:pt x="43223" y="60790"/>
                  <a:pt x="43223" y="60790"/>
                </a:cubicBezTo>
                <a:cubicBezTo>
                  <a:pt x="40460" y="57627"/>
                  <a:pt x="40460" y="54463"/>
                  <a:pt x="43223" y="5107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8" name="Shape 5008"/>
          <p:cNvSpPr/>
          <p:nvPr/>
        </p:nvSpPr>
        <p:spPr>
          <a:xfrm>
            <a:off x="4654793"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2795" y="119774"/>
                  <a:pt x="0" y="116610"/>
                  <a:pt x="0" y="113446"/>
                </a:cubicBezTo>
                <a:cubicBezTo>
                  <a:pt x="0" y="6327"/>
                  <a:pt x="0" y="6327"/>
                  <a:pt x="0" y="6327"/>
                </a:cubicBezTo>
                <a:cubicBezTo>
                  <a:pt x="0" y="3163"/>
                  <a:pt x="2795" y="0"/>
                  <a:pt x="5590" y="0"/>
                </a:cubicBezTo>
                <a:cubicBezTo>
                  <a:pt x="114209" y="0"/>
                  <a:pt x="114209" y="0"/>
                  <a:pt x="114209" y="0"/>
                </a:cubicBezTo>
                <a:cubicBezTo>
                  <a:pt x="118402" y="0"/>
                  <a:pt x="119800" y="3163"/>
                  <a:pt x="119800" y="6327"/>
                </a:cubicBezTo>
                <a:cubicBezTo>
                  <a:pt x="119800" y="113446"/>
                  <a:pt x="119800" y="113446"/>
                  <a:pt x="119800" y="113446"/>
                </a:cubicBezTo>
                <a:cubicBezTo>
                  <a:pt x="119800" y="116610"/>
                  <a:pt x="118402" y="119774"/>
                  <a:pt x="114209" y="119774"/>
                </a:cubicBezTo>
                <a:close/>
                <a:moveTo>
                  <a:pt x="11181" y="6327"/>
                </a:moveTo>
                <a:lnTo>
                  <a:pt x="11181" y="6327"/>
                </a:lnTo>
                <a:cubicBezTo>
                  <a:pt x="8386" y="6327"/>
                  <a:pt x="5590" y="9717"/>
                  <a:pt x="5590" y="12881"/>
                </a:cubicBezTo>
                <a:cubicBezTo>
                  <a:pt x="5590" y="17627"/>
                  <a:pt x="8386" y="19209"/>
                  <a:pt x="11181" y="19209"/>
                </a:cubicBezTo>
                <a:cubicBezTo>
                  <a:pt x="13976" y="19209"/>
                  <a:pt x="16772" y="17627"/>
                  <a:pt x="16772" y="12881"/>
                </a:cubicBezTo>
                <a:cubicBezTo>
                  <a:pt x="16772" y="9717"/>
                  <a:pt x="13976" y="6327"/>
                  <a:pt x="11181" y="6327"/>
                </a:cubicBezTo>
                <a:close/>
                <a:moveTo>
                  <a:pt x="28153" y="6327"/>
                </a:moveTo>
                <a:lnTo>
                  <a:pt x="28153" y="6327"/>
                </a:lnTo>
                <a:cubicBezTo>
                  <a:pt x="25357" y="6327"/>
                  <a:pt x="22562" y="9717"/>
                  <a:pt x="22562" y="12881"/>
                </a:cubicBezTo>
                <a:cubicBezTo>
                  <a:pt x="22562" y="17627"/>
                  <a:pt x="25357" y="19209"/>
                  <a:pt x="28153" y="19209"/>
                </a:cubicBezTo>
                <a:cubicBezTo>
                  <a:pt x="30948" y="19209"/>
                  <a:pt x="33743" y="17627"/>
                  <a:pt x="33743" y="12881"/>
                </a:cubicBezTo>
                <a:cubicBezTo>
                  <a:pt x="33743" y="9717"/>
                  <a:pt x="30948" y="6327"/>
                  <a:pt x="28153" y="6327"/>
                </a:cubicBezTo>
                <a:close/>
                <a:moveTo>
                  <a:pt x="45124" y="6327"/>
                </a:moveTo>
                <a:lnTo>
                  <a:pt x="45124" y="6327"/>
                </a:lnTo>
                <a:cubicBezTo>
                  <a:pt x="42329" y="6327"/>
                  <a:pt x="39334" y="9717"/>
                  <a:pt x="39334" y="12881"/>
                </a:cubicBezTo>
                <a:cubicBezTo>
                  <a:pt x="39334" y="17627"/>
                  <a:pt x="42329"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3727" y="63954"/>
                </a:moveTo>
                <a:lnTo>
                  <a:pt x="43727" y="63954"/>
                </a:lnTo>
                <a:cubicBezTo>
                  <a:pt x="45124" y="63954"/>
                  <a:pt x="46522" y="65536"/>
                  <a:pt x="46522" y="67118"/>
                </a:cubicBezTo>
                <a:lnTo>
                  <a:pt x="46522" y="67118"/>
                </a:lnTo>
                <a:cubicBezTo>
                  <a:pt x="54908" y="75028"/>
                  <a:pt x="54908" y="75028"/>
                  <a:pt x="54908" y="75028"/>
                </a:cubicBezTo>
                <a:cubicBezTo>
                  <a:pt x="73277" y="54463"/>
                  <a:pt x="73277" y="54463"/>
                  <a:pt x="73277" y="54463"/>
                </a:cubicBezTo>
                <a:lnTo>
                  <a:pt x="73277" y="54463"/>
                </a:lnTo>
                <a:cubicBezTo>
                  <a:pt x="74675" y="52881"/>
                  <a:pt x="76073" y="51073"/>
                  <a:pt x="77470" y="51073"/>
                </a:cubicBezTo>
                <a:cubicBezTo>
                  <a:pt x="80266" y="51073"/>
                  <a:pt x="83261" y="54463"/>
                  <a:pt x="83261" y="57627"/>
                </a:cubicBezTo>
                <a:cubicBezTo>
                  <a:pt x="83261" y="59209"/>
                  <a:pt x="81863" y="60790"/>
                  <a:pt x="80266" y="62372"/>
                </a:cubicBezTo>
                <a:lnTo>
                  <a:pt x="80266" y="62372"/>
                </a:lnTo>
                <a:cubicBezTo>
                  <a:pt x="57703" y="87909"/>
                  <a:pt x="57703" y="87909"/>
                  <a:pt x="57703" y="87909"/>
                </a:cubicBezTo>
                <a:lnTo>
                  <a:pt x="57703" y="87909"/>
                </a:lnTo>
                <a:cubicBezTo>
                  <a:pt x="57703" y="89491"/>
                  <a:pt x="56306" y="89491"/>
                  <a:pt x="54908" y="89491"/>
                </a:cubicBezTo>
                <a:cubicBezTo>
                  <a:pt x="53510" y="89491"/>
                  <a:pt x="52113" y="89491"/>
                  <a:pt x="50715" y="87909"/>
                </a:cubicBezTo>
                <a:lnTo>
                  <a:pt x="50715" y="87909"/>
                </a:lnTo>
                <a:cubicBezTo>
                  <a:pt x="39334" y="75028"/>
                  <a:pt x="39334" y="75028"/>
                  <a:pt x="39334" y="75028"/>
                </a:cubicBezTo>
                <a:lnTo>
                  <a:pt x="39334" y="75028"/>
                </a:lnTo>
                <a:cubicBezTo>
                  <a:pt x="37936" y="73446"/>
                  <a:pt x="37936" y="71864"/>
                  <a:pt x="37936" y="70282"/>
                </a:cubicBezTo>
                <a:cubicBezTo>
                  <a:pt x="37936" y="67118"/>
                  <a:pt x="39334" y="63954"/>
                  <a:pt x="43727"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09" name="Shape 5009"/>
          <p:cNvSpPr/>
          <p:nvPr/>
        </p:nvSpPr>
        <p:spPr>
          <a:xfrm>
            <a:off x="4155505"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1397" y="119774"/>
                  <a:pt x="0" y="116610"/>
                  <a:pt x="0" y="113446"/>
                </a:cubicBezTo>
                <a:cubicBezTo>
                  <a:pt x="0" y="6327"/>
                  <a:pt x="0" y="6327"/>
                  <a:pt x="0" y="6327"/>
                </a:cubicBezTo>
                <a:cubicBezTo>
                  <a:pt x="0" y="3163"/>
                  <a:pt x="1397" y="0"/>
                  <a:pt x="5590" y="0"/>
                </a:cubicBezTo>
                <a:cubicBezTo>
                  <a:pt x="114209" y="0"/>
                  <a:pt x="114209" y="0"/>
                  <a:pt x="114209" y="0"/>
                </a:cubicBezTo>
                <a:cubicBezTo>
                  <a:pt x="117004" y="0"/>
                  <a:pt x="119800" y="3163"/>
                  <a:pt x="119800" y="6327"/>
                </a:cubicBezTo>
                <a:cubicBezTo>
                  <a:pt x="119800" y="113446"/>
                  <a:pt x="119800" y="113446"/>
                  <a:pt x="119800" y="113446"/>
                </a:cubicBezTo>
                <a:cubicBezTo>
                  <a:pt x="119800" y="116610"/>
                  <a:pt x="117004" y="119774"/>
                  <a:pt x="114209" y="119774"/>
                </a:cubicBezTo>
                <a:close/>
                <a:moveTo>
                  <a:pt x="11181" y="6327"/>
                </a:moveTo>
                <a:lnTo>
                  <a:pt x="11181" y="6327"/>
                </a:lnTo>
                <a:cubicBezTo>
                  <a:pt x="6988" y="6327"/>
                  <a:pt x="5590" y="9717"/>
                  <a:pt x="5590" y="12881"/>
                </a:cubicBezTo>
                <a:cubicBezTo>
                  <a:pt x="5590" y="17627"/>
                  <a:pt x="6988" y="19209"/>
                  <a:pt x="11181" y="19209"/>
                </a:cubicBezTo>
                <a:cubicBezTo>
                  <a:pt x="13976" y="19209"/>
                  <a:pt x="16772" y="17627"/>
                  <a:pt x="16772" y="12881"/>
                </a:cubicBezTo>
                <a:cubicBezTo>
                  <a:pt x="16772" y="9717"/>
                  <a:pt x="13976" y="6327"/>
                  <a:pt x="11181" y="6327"/>
                </a:cubicBezTo>
                <a:close/>
                <a:moveTo>
                  <a:pt x="28153" y="6327"/>
                </a:moveTo>
                <a:lnTo>
                  <a:pt x="28153" y="6327"/>
                </a:lnTo>
                <a:cubicBezTo>
                  <a:pt x="23960" y="6327"/>
                  <a:pt x="22562" y="9717"/>
                  <a:pt x="22562" y="12881"/>
                </a:cubicBezTo>
                <a:cubicBezTo>
                  <a:pt x="22562" y="17627"/>
                  <a:pt x="23960" y="19209"/>
                  <a:pt x="28153" y="19209"/>
                </a:cubicBezTo>
                <a:cubicBezTo>
                  <a:pt x="30948" y="19209"/>
                  <a:pt x="33743" y="17627"/>
                  <a:pt x="33743" y="12881"/>
                </a:cubicBezTo>
                <a:cubicBezTo>
                  <a:pt x="33743" y="9717"/>
                  <a:pt x="30948" y="6327"/>
                  <a:pt x="28153" y="6327"/>
                </a:cubicBezTo>
                <a:close/>
                <a:moveTo>
                  <a:pt x="45124" y="6327"/>
                </a:moveTo>
                <a:lnTo>
                  <a:pt x="45124" y="6327"/>
                </a:lnTo>
                <a:cubicBezTo>
                  <a:pt x="40732" y="6327"/>
                  <a:pt x="39334" y="9717"/>
                  <a:pt x="39334" y="12881"/>
                </a:cubicBezTo>
                <a:cubicBezTo>
                  <a:pt x="39334" y="17627"/>
                  <a:pt x="40732"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0732" y="63954"/>
                </a:moveTo>
                <a:lnTo>
                  <a:pt x="40732" y="63954"/>
                </a:lnTo>
                <a:cubicBezTo>
                  <a:pt x="53510" y="63954"/>
                  <a:pt x="53510" y="63954"/>
                  <a:pt x="53510" y="63954"/>
                </a:cubicBezTo>
                <a:lnTo>
                  <a:pt x="53510" y="63954"/>
                </a:lnTo>
                <a:cubicBezTo>
                  <a:pt x="64891" y="63954"/>
                  <a:pt x="64891" y="63954"/>
                  <a:pt x="64891" y="63954"/>
                </a:cubicBezTo>
                <a:lnTo>
                  <a:pt x="64891" y="63954"/>
                </a:lnTo>
                <a:cubicBezTo>
                  <a:pt x="78868" y="63954"/>
                  <a:pt x="78868" y="63954"/>
                  <a:pt x="78868" y="63954"/>
                </a:cubicBezTo>
                <a:cubicBezTo>
                  <a:pt x="81663" y="63954"/>
                  <a:pt x="84658" y="67118"/>
                  <a:pt x="84658" y="70282"/>
                </a:cubicBezTo>
                <a:cubicBezTo>
                  <a:pt x="84658" y="75028"/>
                  <a:pt x="81663" y="76610"/>
                  <a:pt x="78868" y="76610"/>
                </a:cubicBezTo>
                <a:lnTo>
                  <a:pt x="78868" y="76610"/>
                </a:lnTo>
                <a:cubicBezTo>
                  <a:pt x="47920" y="76610"/>
                  <a:pt x="47920" y="76610"/>
                  <a:pt x="47920" y="76610"/>
                </a:cubicBezTo>
                <a:lnTo>
                  <a:pt x="47920" y="76610"/>
                </a:lnTo>
                <a:cubicBezTo>
                  <a:pt x="40732" y="76610"/>
                  <a:pt x="40732" y="76610"/>
                  <a:pt x="40732" y="76610"/>
                </a:cubicBezTo>
                <a:cubicBezTo>
                  <a:pt x="37936" y="76610"/>
                  <a:pt x="35141" y="75028"/>
                  <a:pt x="35141" y="70282"/>
                </a:cubicBezTo>
                <a:cubicBezTo>
                  <a:pt x="35141" y="67118"/>
                  <a:pt x="37936" y="63954"/>
                  <a:pt x="40732"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0" name="Shape 5010"/>
          <p:cNvSpPr/>
          <p:nvPr/>
        </p:nvSpPr>
        <p:spPr>
          <a:xfrm>
            <a:off x="3652042" y="1106612"/>
            <a:ext cx="288291" cy="250753"/>
          </a:xfrm>
          <a:custGeom>
            <a:avLst/>
            <a:gdLst/>
            <a:ahLst/>
            <a:cxnLst/>
            <a:rect l="0" t="0" r="0" b="0"/>
            <a:pathLst>
              <a:path w="120000" h="120000" extrusionOk="0">
                <a:moveTo>
                  <a:pt x="114285" y="119774"/>
                </a:moveTo>
                <a:lnTo>
                  <a:pt x="114285" y="119774"/>
                </a:lnTo>
                <a:cubicBezTo>
                  <a:pt x="5714" y="119774"/>
                  <a:pt x="5714" y="119774"/>
                  <a:pt x="5714" y="119774"/>
                </a:cubicBezTo>
                <a:cubicBezTo>
                  <a:pt x="2955" y="119774"/>
                  <a:pt x="0" y="116610"/>
                  <a:pt x="0" y="113446"/>
                </a:cubicBezTo>
                <a:cubicBezTo>
                  <a:pt x="0" y="6327"/>
                  <a:pt x="0" y="6327"/>
                  <a:pt x="0" y="6327"/>
                </a:cubicBezTo>
                <a:cubicBezTo>
                  <a:pt x="0" y="3163"/>
                  <a:pt x="2955" y="0"/>
                  <a:pt x="5714"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11231" y="6327"/>
                </a:moveTo>
                <a:lnTo>
                  <a:pt x="11231" y="6327"/>
                </a:lnTo>
                <a:cubicBezTo>
                  <a:pt x="8472" y="6327"/>
                  <a:pt x="5714" y="9717"/>
                  <a:pt x="5714" y="12881"/>
                </a:cubicBezTo>
                <a:cubicBezTo>
                  <a:pt x="5714" y="17627"/>
                  <a:pt x="8472" y="19209"/>
                  <a:pt x="11231" y="19209"/>
                </a:cubicBezTo>
                <a:cubicBezTo>
                  <a:pt x="15369" y="19209"/>
                  <a:pt x="16748" y="17627"/>
                  <a:pt x="16748" y="12881"/>
                </a:cubicBezTo>
                <a:cubicBezTo>
                  <a:pt x="16748" y="9717"/>
                  <a:pt x="15369" y="6327"/>
                  <a:pt x="11231" y="6327"/>
                </a:cubicBezTo>
                <a:close/>
                <a:moveTo>
                  <a:pt x="27980" y="6327"/>
                </a:moveTo>
                <a:lnTo>
                  <a:pt x="27980" y="6327"/>
                </a:lnTo>
                <a:cubicBezTo>
                  <a:pt x="25221" y="6327"/>
                  <a:pt x="22266" y="9717"/>
                  <a:pt x="22266" y="12881"/>
                </a:cubicBezTo>
                <a:cubicBezTo>
                  <a:pt x="22266" y="17627"/>
                  <a:pt x="25221" y="19209"/>
                  <a:pt x="27980" y="19209"/>
                </a:cubicBezTo>
                <a:cubicBezTo>
                  <a:pt x="32118" y="19209"/>
                  <a:pt x="33497" y="17627"/>
                  <a:pt x="33497" y="12881"/>
                </a:cubicBezTo>
                <a:cubicBezTo>
                  <a:pt x="33497" y="9717"/>
                  <a:pt x="32118" y="6327"/>
                  <a:pt x="27980" y="6327"/>
                </a:cubicBezTo>
                <a:close/>
                <a:moveTo>
                  <a:pt x="44532" y="6327"/>
                </a:moveTo>
                <a:lnTo>
                  <a:pt x="44532" y="6327"/>
                </a:lnTo>
                <a:cubicBezTo>
                  <a:pt x="41773" y="6327"/>
                  <a:pt x="39014" y="9717"/>
                  <a:pt x="39014" y="12881"/>
                </a:cubicBezTo>
                <a:cubicBezTo>
                  <a:pt x="39014" y="17627"/>
                  <a:pt x="41773" y="19209"/>
                  <a:pt x="44532" y="19209"/>
                </a:cubicBezTo>
                <a:cubicBezTo>
                  <a:pt x="48866" y="19209"/>
                  <a:pt x="50246" y="17627"/>
                  <a:pt x="50246" y="12881"/>
                </a:cubicBezTo>
                <a:cubicBezTo>
                  <a:pt x="50246" y="9717"/>
                  <a:pt x="48866" y="6327"/>
                  <a:pt x="44532" y="6327"/>
                </a:cubicBezTo>
                <a:close/>
                <a:moveTo>
                  <a:pt x="114285" y="25536"/>
                </a:moveTo>
                <a:lnTo>
                  <a:pt x="114285" y="25536"/>
                </a:lnTo>
                <a:cubicBezTo>
                  <a:pt x="108768" y="25536"/>
                  <a:pt x="108768" y="25536"/>
                  <a:pt x="108768" y="25536"/>
                </a:cubicBezTo>
                <a:cubicBezTo>
                  <a:pt x="11231" y="25536"/>
                  <a:pt x="11231" y="25536"/>
                  <a:pt x="11231" y="25536"/>
                </a:cubicBezTo>
                <a:cubicBezTo>
                  <a:pt x="5714" y="25536"/>
                  <a:pt x="5714" y="25536"/>
                  <a:pt x="5714" y="25536"/>
                </a:cubicBezTo>
                <a:cubicBezTo>
                  <a:pt x="5714" y="113446"/>
                  <a:pt x="5714" y="113446"/>
                  <a:pt x="5714" y="113446"/>
                </a:cubicBezTo>
                <a:cubicBezTo>
                  <a:pt x="114285" y="113446"/>
                  <a:pt x="114285" y="113446"/>
                  <a:pt x="114285" y="113446"/>
                </a:cubicBezTo>
                <a:lnTo>
                  <a:pt x="114285" y="25536"/>
                </a:lnTo>
                <a:close/>
                <a:moveTo>
                  <a:pt x="41773" y="63954"/>
                </a:moveTo>
                <a:lnTo>
                  <a:pt x="41773" y="63954"/>
                </a:lnTo>
                <a:cubicBezTo>
                  <a:pt x="54384" y="63954"/>
                  <a:pt x="54384" y="63954"/>
                  <a:pt x="54384" y="63954"/>
                </a:cubicBezTo>
                <a:cubicBezTo>
                  <a:pt x="54384" y="49491"/>
                  <a:pt x="54384" y="49491"/>
                  <a:pt x="54384" y="49491"/>
                </a:cubicBezTo>
                <a:cubicBezTo>
                  <a:pt x="54384" y="46327"/>
                  <a:pt x="57142" y="43163"/>
                  <a:pt x="59901" y="43163"/>
                </a:cubicBezTo>
                <a:cubicBezTo>
                  <a:pt x="62660" y="43163"/>
                  <a:pt x="65615" y="46327"/>
                  <a:pt x="65615" y="49491"/>
                </a:cubicBezTo>
                <a:cubicBezTo>
                  <a:pt x="65615" y="63954"/>
                  <a:pt x="65615" y="63954"/>
                  <a:pt x="65615" y="63954"/>
                </a:cubicBezTo>
                <a:cubicBezTo>
                  <a:pt x="78029" y="63954"/>
                  <a:pt x="78029" y="63954"/>
                  <a:pt x="78029" y="63954"/>
                </a:cubicBezTo>
                <a:cubicBezTo>
                  <a:pt x="82167" y="63954"/>
                  <a:pt x="83546" y="67118"/>
                  <a:pt x="83546" y="70282"/>
                </a:cubicBezTo>
                <a:cubicBezTo>
                  <a:pt x="83546" y="75028"/>
                  <a:pt x="82167" y="76610"/>
                  <a:pt x="78029" y="76610"/>
                </a:cubicBezTo>
                <a:cubicBezTo>
                  <a:pt x="65615" y="76610"/>
                  <a:pt x="65615" y="76610"/>
                  <a:pt x="65615" y="76610"/>
                </a:cubicBezTo>
                <a:cubicBezTo>
                  <a:pt x="65615" y="92655"/>
                  <a:pt x="65615" y="92655"/>
                  <a:pt x="65615" y="92655"/>
                </a:cubicBezTo>
                <a:cubicBezTo>
                  <a:pt x="65615" y="95819"/>
                  <a:pt x="62660" y="98983"/>
                  <a:pt x="59901" y="98983"/>
                </a:cubicBezTo>
                <a:cubicBezTo>
                  <a:pt x="57142" y="98983"/>
                  <a:pt x="54384" y="95819"/>
                  <a:pt x="54384" y="92655"/>
                </a:cubicBezTo>
                <a:cubicBezTo>
                  <a:pt x="54384" y="76610"/>
                  <a:pt x="54384" y="76610"/>
                  <a:pt x="54384" y="76610"/>
                </a:cubicBezTo>
                <a:cubicBezTo>
                  <a:pt x="41773" y="76610"/>
                  <a:pt x="41773" y="76610"/>
                  <a:pt x="41773" y="76610"/>
                </a:cubicBezTo>
                <a:cubicBezTo>
                  <a:pt x="37635" y="76610"/>
                  <a:pt x="36256" y="75028"/>
                  <a:pt x="36256" y="70282"/>
                </a:cubicBezTo>
                <a:cubicBezTo>
                  <a:pt x="36256" y="67118"/>
                  <a:pt x="37635" y="63954"/>
                  <a:pt x="41773"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1" name="Shape 5011"/>
          <p:cNvSpPr/>
          <p:nvPr/>
        </p:nvSpPr>
        <p:spPr>
          <a:xfrm>
            <a:off x="3154845" y="1106612"/>
            <a:ext cx="286201"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2990" y="119774"/>
                  <a:pt x="0" y="116610"/>
                  <a:pt x="0" y="113446"/>
                </a:cubicBezTo>
                <a:cubicBezTo>
                  <a:pt x="0" y="6327"/>
                  <a:pt x="0" y="6327"/>
                  <a:pt x="0" y="6327"/>
                </a:cubicBezTo>
                <a:cubicBezTo>
                  <a:pt x="0" y="3163"/>
                  <a:pt x="2990" y="0"/>
                  <a:pt x="5780" y="0"/>
                </a:cubicBezTo>
                <a:cubicBezTo>
                  <a:pt x="114219" y="0"/>
                  <a:pt x="114219" y="0"/>
                  <a:pt x="114219" y="0"/>
                </a:cubicBezTo>
                <a:cubicBezTo>
                  <a:pt x="118405" y="0"/>
                  <a:pt x="119800" y="3163"/>
                  <a:pt x="119800" y="6327"/>
                </a:cubicBezTo>
                <a:cubicBezTo>
                  <a:pt x="119800" y="113446"/>
                  <a:pt x="119800" y="113446"/>
                  <a:pt x="119800" y="113446"/>
                </a:cubicBezTo>
                <a:cubicBezTo>
                  <a:pt x="119800" y="116610"/>
                  <a:pt x="118405"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2823" y="57627"/>
                  <a:pt x="112823" y="57627"/>
                  <a:pt x="112823" y="57627"/>
                </a:cubicBezTo>
                <a:lnTo>
                  <a:pt x="112823" y="57627"/>
                </a:lnTo>
                <a:cubicBezTo>
                  <a:pt x="91694" y="57627"/>
                  <a:pt x="91694" y="57627"/>
                  <a:pt x="91694" y="57627"/>
                </a:cubicBezTo>
                <a:lnTo>
                  <a:pt x="91694" y="113446"/>
                </a:lnTo>
                <a:close/>
                <a:moveTo>
                  <a:pt x="33887" y="113446"/>
                </a:moveTo>
                <a:lnTo>
                  <a:pt x="33887" y="113446"/>
                </a:lnTo>
                <a:cubicBezTo>
                  <a:pt x="85913" y="113446"/>
                  <a:pt x="85913" y="113446"/>
                  <a:pt x="85913" y="113446"/>
                </a:cubicBezTo>
                <a:cubicBezTo>
                  <a:pt x="85913" y="57627"/>
                  <a:pt x="85913" y="57627"/>
                  <a:pt x="85913" y="57627"/>
                </a:cubicBezTo>
                <a:cubicBezTo>
                  <a:pt x="33887" y="57627"/>
                  <a:pt x="33887" y="57627"/>
                  <a:pt x="33887" y="57627"/>
                </a:cubicBezTo>
                <a:lnTo>
                  <a:pt x="33887" y="113446"/>
                </a:lnTo>
                <a:close/>
                <a:moveTo>
                  <a:pt x="5780" y="113446"/>
                </a:moveTo>
                <a:lnTo>
                  <a:pt x="5780" y="113446"/>
                </a:lnTo>
                <a:cubicBezTo>
                  <a:pt x="28305" y="113446"/>
                  <a:pt x="28305" y="113446"/>
                  <a:pt x="28305" y="113446"/>
                </a:cubicBezTo>
                <a:cubicBezTo>
                  <a:pt x="28305" y="57627"/>
                  <a:pt x="28305" y="57627"/>
                  <a:pt x="28305" y="57627"/>
                </a:cubicBezTo>
                <a:cubicBezTo>
                  <a:pt x="5780" y="57627"/>
                  <a:pt x="5780" y="57627"/>
                  <a:pt x="5780" y="57627"/>
                </a:cubicBezTo>
                <a:lnTo>
                  <a:pt x="5780" y="113446"/>
                </a:lnTo>
                <a:close/>
                <a:moveTo>
                  <a:pt x="11362" y="6327"/>
                </a:moveTo>
                <a:lnTo>
                  <a:pt x="11362" y="6327"/>
                </a:lnTo>
                <a:cubicBezTo>
                  <a:pt x="8571" y="6327"/>
                  <a:pt x="5780" y="9717"/>
                  <a:pt x="5780" y="12881"/>
                </a:cubicBezTo>
                <a:cubicBezTo>
                  <a:pt x="5780" y="17627"/>
                  <a:pt x="8571" y="19209"/>
                  <a:pt x="11362" y="19209"/>
                </a:cubicBezTo>
                <a:cubicBezTo>
                  <a:pt x="14152" y="19209"/>
                  <a:pt x="16943" y="17627"/>
                  <a:pt x="16943" y="12881"/>
                </a:cubicBezTo>
                <a:cubicBezTo>
                  <a:pt x="16943" y="9717"/>
                  <a:pt x="14152" y="6327"/>
                  <a:pt x="11362" y="6327"/>
                </a:cubicBezTo>
                <a:close/>
                <a:moveTo>
                  <a:pt x="28305" y="6327"/>
                </a:moveTo>
                <a:lnTo>
                  <a:pt x="28305" y="6327"/>
                </a:lnTo>
                <a:cubicBezTo>
                  <a:pt x="25514" y="6327"/>
                  <a:pt x="22524" y="9717"/>
                  <a:pt x="22524" y="12881"/>
                </a:cubicBezTo>
                <a:cubicBezTo>
                  <a:pt x="22524" y="17627"/>
                  <a:pt x="25514" y="19209"/>
                  <a:pt x="28305" y="19209"/>
                </a:cubicBezTo>
                <a:cubicBezTo>
                  <a:pt x="31096" y="19209"/>
                  <a:pt x="33887" y="17627"/>
                  <a:pt x="33887" y="12881"/>
                </a:cubicBezTo>
                <a:cubicBezTo>
                  <a:pt x="33887" y="9717"/>
                  <a:pt x="31096" y="6327"/>
                  <a:pt x="28305" y="6327"/>
                </a:cubicBezTo>
                <a:close/>
                <a:moveTo>
                  <a:pt x="45049" y="6327"/>
                </a:moveTo>
                <a:lnTo>
                  <a:pt x="45049" y="6327"/>
                </a:lnTo>
                <a:cubicBezTo>
                  <a:pt x="42259" y="6327"/>
                  <a:pt x="39468" y="9717"/>
                  <a:pt x="39468" y="12881"/>
                </a:cubicBezTo>
                <a:cubicBezTo>
                  <a:pt x="39468" y="17627"/>
                  <a:pt x="42259" y="19209"/>
                  <a:pt x="45049" y="19209"/>
                </a:cubicBezTo>
                <a:cubicBezTo>
                  <a:pt x="48039" y="19209"/>
                  <a:pt x="50830" y="17627"/>
                  <a:pt x="50830" y="12881"/>
                </a:cubicBezTo>
                <a:cubicBezTo>
                  <a:pt x="50830" y="9717"/>
                  <a:pt x="48039"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28305" y="51073"/>
                  <a:pt x="28305" y="51073"/>
                  <a:pt x="28305" y="51073"/>
                </a:cubicBezTo>
                <a:cubicBezTo>
                  <a:pt x="33887" y="51073"/>
                  <a:pt x="33887" y="51073"/>
                  <a:pt x="33887" y="51073"/>
                </a:cubicBezTo>
                <a:cubicBezTo>
                  <a:pt x="85913" y="51073"/>
                  <a:pt x="85913" y="51073"/>
                  <a:pt x="85913" y="51073"/>
                </a:cubicBezTo>
                <a:cubicBezTo>
                  <a:pt x="91694" y="51073"/>
                  <a:pt x="91694" y="51073"/>
                  <a:pt x="91694" y="51073"/>
                </a:cubicBezTo>
                <a:cubicBezTo>
                  <a:pt x="112823" y="51073"/>
                  <a:pt x="112823" y="51073"/>
                  <a:pt x="112823" y="51073"/>
                </a:cubicBezTo>
                <a:lnTo>
                  <a:pt x="112823"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2" name="Shape 5012"/>
          <p:cNvSpPr/>
          <p:nvPr/>
        </p:nvSpPr>
        <p:spPr>
          <a:xfrm>
            <a:off x="2655559" y="1106612"/>
            <a:ext cx="286203"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1395" y="119774"/>
                  <a:pt x="0" y="116610"/>
                  <a:pt x="0" y="113446"/>
                </a:cubicBezTo>
                <a:cubicBezTo>
                  <a:pt x="0" y="6327"/>
                  <a:pt x="0" y="6327"/>
                  <a:pt x="0" y="6327"/>
                </a:cubicBezTo>
                <a:cubicBezTo>
                  <a:pt x="0" y="3163"/>
                  <a:pt x="1395" y="0"/>
                  <a:pt x="5780" y="0"/>
                </a:cubicBezTo>
                <a:cubicBezTo>
                  <a:pt x="114219" y="0"/>
                  <a:pt x="114219" y="0"/>
                  <a:pt x="114219" y="0"/>
                </a:cubicBezTo>
                <a:cubicBezTo>
                  <a:pt x="117009" y="0"/>
                  <a:pt x="119800" y="3163"/>
                  <a:pt x="119800" y="6327"/>
                </a:cubicBezTo>
                <a:cubicBezTo>
                  <a:pt x="119800" y="113446"/>
                  <a:pt x="119800" y="113446"/>
                  <a:pt x="119800" y="113446"/>
                </a:cubicBezTo>
                <a:cubicBezTo>
                  <a:pt x="119800" y="116610"/>
                  <a:pt x="117009"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1428" y="57627"/>
                  <a:pt x="111428" y="57627"/>
                  <a:pt x="111428" y="57627"/>
                </a:cubicBezTo>
                <a:lnTo>
                  <a:pt x="111428" y="57627"/>
                </a:lnTo>
                <a:cubicBezTo>
                  <a:pt x="91694" y="57627"/>
                  <a:pt x="91694" y="57627"/>
                  <a:pt x="91694" y="57627"/>
                </a:cubicBezTo>
                <a:lnTo>
                  <a:pt x="91694" y="113446"/>
                </a:lnTo>
                <a:close/>
                <a:moveTo>
                  <a:pt x="5780" y="113446"/>
                </a:moveTo>
                <a:lnTo>
                  <a:pt x="5780" y="113446"/>
                </a:lnTo>
                <a:cubicBezTo>
                  <a:pt x="85913" y="113446"/>
                  <a:pt x="85913" y="113446"/>
                  <a:pt x="85913" y="113446"/>
                </a:cubicBezTo>
                <a:cubicBezTo>
                  <a:pt x="85913" y="57627"/>
                  <a:pt x="85913" y="57627"/>
                  <a:pt x="85913" y="57627"/>
                </a:cubicBezTo>
                <a:cubicBezTo>
                  <a:pt x="5780" y="57627"/>
                  <a:pt x="5780" y="57627"/>
                  <a:pt x="5780" y="57627"/>
                </a:cubicBezTo>
                <a:lnTo>
                  <a:pt x="5780" y="113446"/>
                </a:lnTo>
                <a:close/>
                <a:moveTo>
                  <a:pt x="11362" y="6327"/>
                </a:moveTo>
                <a:lnTo>
                  <a:pt x="11362" y="6327"/>
                </a:lnTo>
                <a:cubicBezTo>
                  <a:pt x="7176" y="6327"/>
                  <a:pt x="5780" y="9717"/>
                  <a:pt x="5780" y="12881"/>
                </a:cubicBezTo>
                <a:cubicBezTo>
                  <a:pt x="5780" y="17627"/>
                  <a:pt x="7176" y="19209"/>
                  <a:pt x="11362" y="19209"/>
                </a:cubicBezTo>
                <a:cubicBezTo>
                  <a:pt x="14152" y="19209"/>
                  <a:pt x="16943" y="17627"/>
                  <a:pt x="16943" y="12881"/>
                </a:cubicBezTo>
                <a:cubicBezTo>
                  <a:pt x="16943" y="9717"/>
                  <a:pt x="14152" y="6327"/>
                  <a:pt x="11362" y="6327"/>
                </a:cubicBezTo>
                <a:close/>
                <a:moveTo>
                  <a:pt x="28305" y="6327"/>
                </a:moveTo>
                <a:lnTo>
                  <a:pt x="28305" y="6327"/>
                </a:lnTo>
                <a:cubicBezTo>
                  <a:pt x="23920" y="6327"/>
                  <a:pt x="22524" y="9717"/>
                  <a:pt x="22524" y="12881"/>
                </a:cubicBezTo>
                <a:cubicBezTo>
                  <a:pt x="22524" y="17627"/>
                  <a:pt x="23920" y="19209"/>
                  <a:pt x="28305" y="19209"/>
                </a:cubicBezTo>
                <a:cubicBezTo>
                  <a:pt x="31096" y="19209"/>
                  <a:pt x="33887" y="17627"/>
                  <a:pt x="33887" y="12881"/>
                </a:cubicBezTo>
                <a:cubicBezTo>
                  <a:pt x="33887" y="9717"/>
                  <a:pt x="31096" y="6327"/>
                  <a:pt x="28305" y="6327"/>
                </a:cubicBezTo>
                <a:close/>
                <a:moveTo>
                  <a:pt x="45049" y="6327"/>
                </a:moveTo>
                <a:lnTo>
                  <a:pt x="45049" y="6327"/>
                </a:lnTo>
                <a:cubicBezTo>
                  <a:pt x="40863" y="6327"/>
                  <a:pt x="39468" y="9717"/>
                  <a:pt x="39468" y="12881"/>
                </a:cubicBezTo>
                <a:cubicBezTo>
                  <a:pt x="39468" y="17627"/>
                  <a:pt x="40863" y="19209"/>
                  <a:pt x="45049" y="19209"/>
                </a:cubicBezTo>
                <a:cubicBezTo>
                  <a:pt x="47840" y="19209"/>
                  <a:pt x="50830" y="17627"/>
                  <a:pt x="50830" y="12881"/>
                </a:cubicBezTo>
                <a:cubicBezTo>
                  <a:pt x="50830" y="9717"/>
                  <a:pt x="47840"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85913" y="51073"/>
                  <a:pt x="85913" y="51073"/>
                  <a:pt x="85913" y="51073"/>
                </a:cubicBezTo>
                <a:cubicBezTo>
                  <a:pt x="91694" y="51073"/>
                  <a:pt x="91694" y="51073"/>
                  <a:pt x="91694" y="51073"/>
                </a:cubicBezTo>
                <a:cubicBezTo>
                  <a:pt x="111428" y="51073"/>
                  <a:pt x="111428" y="51073"/>
                  <a:pt x="111428" y="51073"/>
                </a:cubicBezTo>
                <a:lnTo>
                  <a:pt x="111428"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3" name="Shape 5013"/>
          <p:cNvSpPr/>
          <p:nvPr/>
        </p:nvSpPr>
        <p:spPr>
          <a:xfrm>
            <a:off x="2154184" y="1106612"/>
            <a:ext cx="288291" cy="250753"/>
          </a:xfrm>
          <a:custGeom>
            <a:avLst/>
            <a:gdLst/>
            <a:ahLst/>
            <a:cxnLst/>
            <a:rect l="0" t="0" r="0" b="0"/>
            <a:pathLst>
              <a:path w="120000" h="120000" extrusionOk="0">
                <a:moveTo>
                  <a:pt x="114285" y="119774"/>
                </a:moveTo>
                <a:lnTo>
                  <a:pt x="114285" y="119774"/>
                </a:lnTo>
                <a:cubicBezTo>
                  <a:pt x="5517" y="119774"/>
                  <a:pt x="5517" y="119774"/>
                  <a:pt x="5517" y="119774"/>
                </a:cubicBezTo>
                <a:cubicBezTo>
                  <a:pt x="2758" y="119774"/>
                  <a:pt x="0" y="116610"/>
                  <a:pt x="0" y="113446"/>
                </a:cubicBezTo>
                <a:cubicBezTo>
                  <a:pt x="0" y="6327"/>
                  <a:pt x="0" y="6327"/>
                  <a:pt x="0" y="6327"/>
                </a:cubicBezTo>
                <a:cubicBezTo>
                  <a:pt x="0" y="3163"/>
                  <a:pt x="2758" y="0"/>
                  <a:pt x="5517"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33497" y="113446"/>
                </a:moveTo>
                <a:lnTo>
                  <a:pt x="33497" y="113446"/>
                </a:lnTo>
                <a:cubicBezTo>
                  <a:pt x="114285" y="113446"/>
                  <a:pt x="114285" y="113446"/>
                  <a:pt x="114285" y="113446"/>
                </a:cubicBezTo>
                <a:cubicBezTo>
                  <a:pt x="114285" y="57627"/>
                  <a:pt x="114285" y="57627"/>
                  <a:pt x="114285" y="57627"/>
                </a:cubicBezTo>
                <a:cubicBezTo>
                  <a:pt x="112906" y="57627"/>
                  <a:pt x="112906" y="57627"/>
                  <a:pt x="112906" y="57627"/>
                </a:cubicBezTo>
                <a:lnTo>
                  <a:pt x="112906" y="57627"/>
                </a:lnTo>
                <a:cubicBezTo>
                  <a:pt x="33497" y="57627"/>
                  <a:pt x="33497" y="57627"/>
                  <a:pt x="33497" y="57627"/>
                </a:cubicBezTo>
                <a:lnTo>
                  <a:pt x="33497" y="113446"/>
                </a:lnTo>
                <a:close/>
                <a:moveTo>
                  <a:pt x="5517" y="113446"/>
                </a:moveTo>
                <a:lnTo>
                  <a:pt x="5517" y="113446"/>
                </a:lnTo>
                <a:cubicBezTo>
                  <a:pt x="27783" y="113446"/>
                  <a:pt x="27783" y="113446"/>
                  <a:pt x="27783" y="113446"/>
                </a:cubicBezTo>
                <a:cubicBezTo>
                  <a:pt x="27783" y="57627"/>
                  <a:pt x="27783" y="57627"/>
                  <a:pt x="27783" y="57627"/>
                </a:cubicBezTo>
                <a:cubicBezTo>
                  <a:pt x="5517" y="57627"/>
                  <a:pt x="5517" y="57627"/>
                  <a:pt x="5517" y="57627"/>
                </a:cubicBezTo>
                <a:lnTo>
                  <a:pt x="5517" y="113446"/>
                </a:lnTo>
                <a:close/>
                <a:moveTo>
                  <a:pt x="11231" y="6327"/>
                </a:moveTo>
                <a:lnTo>
                  <a:pt x="11231" y="6327"/>
                </a:lnTo>
                <a:cubicBezTo>
                  <a:pt x="8472" y="6327"/>
                  <a:pt x="5517" y="9717"/>
                  <a:pt x="5517" y="12881"/>
                </a:cubicBezTo>
                <a:cubicBezTo>
                  <a:pt x="5517" y="17627"/>
                  <a:pt x="8472" y="19209"/>
                  <a:pt x="11231" y="19209"/>
                </a:cubicBezTo>
                <a:cubicBezTo>
                  <a:pt x="15369" y="19209"/>
                  <a:pt x="16748" y="17627"/>
                  <a:pt x="16748" y="12881"/>
                </a:cubicBezTo>
                <a:cubicBezTo>
                  <a:pt x="16748" y="9717"/>
                  <a:pt x="15369" y="6327"/>
                  <a:pt x="11231" y="6327"/>
                </a:cubicBezTo>
                <a:close/>
                <a:moveTo>
                  <a:pt x="27783" y="6327"/>
                </a:moveTo>
                <a:lnTo>
                  <a:pt x="27783" y="6327"/>
                </a:lnTo>
                <a:cubicBezTo>
                  <a:pt x="25024" y="6327"/>
                  <a:pt x="22266" y="9717"/>
                  <a:pt x="22266" y="12881"/>
                </a:cubicBezTo>
                <a:cubicBezTo>
                  <a:pt x="22266" y="17627"/>
                  <a:pt x="25024" y="19209"/>
                  <a:pt x="27783" y="19209"/>
                </a:cubicBezTo>
                <a:cubicBezTo>
                  <a:pt x="32118" y="19209"/>
                  <a:pt x="33497" y="17627"/>
                  <a:pt x="33497" y="12881"/>
                </a:cubicBezTo>
                <a:cubicBezTo>
                  <a:pt x="33497" y="9717"/>
                  <a:pt x="32118" y="6327"/>
                  <a:pt x="27783" y="6327"/>
                </a:cubicBezTo>
                <a:close/>
                <a:moveTo>
                  <a:pt x="44532" y="6327"/>
                </a:moveTo>
                <a:lnTo>
                  <a:pt x="44532" y="6327"/>
                </a:lnTo>
                <a:cubicBezTo>
                  <a:pt x="41773" y="6327"/>
                  <a:pt x="39014" y="9717"/>
                  <a:pt x="39014" y="12881"/>
                </a:cubicBezTo>
                <a:cubicBezTo>
                  <a:pt x="39014" y="17627"/>
                  <a:pt x="41773" y="19209"/>
                  <a:pt x="44532" y="19209"/>
                </a:cubicBezTo>
                <a:cubicBezTo>
                  <a:pt x="48669" y="19209"/>
                  <a:pt x="50049" y="17627"/>
                  <a:pt x="50049" y="12881"/>
                </a:cubicBezTo>
                <a:cubicBezTo>
                  <a:pt x="50049" y="9717"/>
                  <a:pt x="48669" y="6327"/>
                  <a:pt x="44532" y="6327"/>
                </a:cubicBezTo>
                <a:close/>
                <a:moveTo>
                  <a:pt x="108571" y="25536"/>
                </a:moveTo>
                <a:lnTo>
                  <a:pt x="108571" y="25536"/>
                </a:lnTo>
                <a:cubicBezTo>
                  <a:pt x="11231" y="25536"/>
                  <a:pt x="11231" y="25536"/>
                  <a:pt x="11231" y="25536"/>
                </a:cubicBezTo>
                <a:cubicBezTo>
                  <a:pt x="5517" y="25536"/>
                  <a:pt x="5517" y="25536"/>
                  <a:pt x="5517" y="25536"/>
                </a:cubicBezTo>
                <a:cubicBezTo>
                  <a:pt x="5517" y="51073"/>
                  <a:pt x="5517" y="51073"/>
                  <a:pt x="5517" y="51073"/>
                </a:cubicBezTo>
                <a:cubicBezTo>
                  <a:pt x="27783" y="51073"/>
                  <a:pt x="27783" y="51073"/>
                  <a:pt x="27783" y="51073"/>
                </a:cubicBezTo>
                <a:cubicBezTo>
                  <a:pt x="33497" y="51073"/>
                  <a:pt x="33497" y="51073"/>
                  <a:pt x="33497" y="51073"/>
                </a:cubicBezTo>
                <a:cubicBezTo>
                  <a:pt x="112906" y="51073"/>
                  <a:pt x="112906" y="51073"/>
                  <a:pt x="112906" y="51073"/>
                </a:cubicBezTo>
                <a:lnTo>
                  <a:pt x="112906" y="51073"/>
                </a:lnTo>
                <a:cubicBezTo>
                  <a:pt x="114285" y="51073"/>
                  <a:pt x="114285" y="51073"/>
                  <a:pt x="114285" y="51073"/>
                </a:cubicBezTo>
                <a:cubicBezTo>
                  <a:pt x="114285" y="25536"/>
                  <a:pt x="114285" y="25536"/>
                  <a:pt x="114285" y="25536"/>
                </a:cubicBezTo>
                <a:lnTo>
                  <a:pt x="108571"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4" name="Shape 5014"/>
          <p:cNvSpPr/>
          <p:nvPr/>
        </p:nvSpPr>
        <p:spPr>
          <a:xfrm>
            <a:off x="1654899" y="1106612"/>
            <a:ext cx="286201" cy="250753"/>
          </a:xfrm>
          <a:custGeom>
            <a:avLst/>
            <a:gdLst/>
            <a:ahLst/>
            <a:cxnLst/>
            <a:rect l="0" t="0" r="0" b="0"/>
            <a:pathLst>
              <a:path w="120000" h="120000" extrusionOk="0">
                <a:moveTo>
                  <a:pt x="114019" y="119774"/>
                </a:moveTo>
                <a:lnTo>
                  <a:pt x="114019" y="119774"/>
                </a:lnTo>
                <a:cubicBezTo>
                  <a:pt x="5581" y="119774"/>
                  <a:pt x="5581" y="119774"/>
                  <a:pt x="5581" y="119774"/>
                </a:cubicBezTo>
                <a:cubicBezTo>
                  <a:pt x="2790" y="119774"/>
                  <a:pt x="0" y="116610"/>
                  <a:pt x="0" y="113446"/>
                </a:cubicBezTo>
                <a:cubicBezTo>
                  <a:pt x="0" y="6327"/>
                  <a:pt x="0" y="6327"/>
                  <a:pt x="0" y="6327"/>
                </a:cubicBezTo>
                <a:cubicBezTo>
                  <a:pt x="0" y="3163"/>
                  <a:pt x="2790" y="0"/>
                  <a:pt x="5581" y="0"/>
                </a:cubicBezTo>
                <a:cubicBezTo>
                  <a:pt x="114019" y="0"/>
                  <a:pt x="114019" y="0"/>
                  <a:pt x="114019" y="0"/>
                </a:cubicBezTo>
                <a:cubicBezTo>
                  <a:pt x="118405" y="0"/>
                  <a:pt x="119800" y="3163"/>
                  <a:pt x="119800" y="6327"/>
                </a:cubicBezTo>
                <a:cubicBezTo>
                  <a:pt x="119800" y="113446"/>
                  <a:pt x="119800" y="113446"/>
                  <a:pt x="119800" y="113446"/>
                </a:cubicBezTo>
                <a:cubicBezTo>
                  <a:pt x="119800" y="116610"/>
                  <a:pt x="118405" y="119774"/>
                  <a:pt x="114019" y="119774"/>
                </a:cubicBezTo>
                <a:close/>
                <a:moveTo>
                  <a:pt x="11362" y="6327"/>
                </a:moveTo>
                <a:lnTo>
                  <a:pt x="11362" y="6327"/>
                </a:lnTo>
                <a:cubicBezTo>
                  <a:pt x="8372" y="6327"/>
                  <a:pt x="5581" y="9717"/>
                  <a:pt x="5581" y="12881"/>
                </a:cubicBezTo>
                <a:cubicBezTo>
                  <a:pt x="5581" y="17627"/>
                  <a:pt x="8372" y="19209"/>
                  <a:pt x="11362" y="19209"/>
                </a:cubicBezTo>
                <a:cubicBezTo>
                  <a:pt x="14152" y="19209"/>
                  <a:pt x="16943" y="17627"/>
                  <a:pt x="16943" y="12881"/>
                </a:cubicBezTo>
                <a:cubicBezTo>
                  <a:pt x="16943" y="9717"/>
                  <a:pt x="14152" y="6327"/>
                  <a:pt x="11362" y="6327"/>
                </a:cubicBezTo>
                <a:close/>
                <a:moveTo>
                  <a:pt x="28106" y="6327"/>
                </a:moveTo>
                <a:lnTo>
                  <a:pt x="28106" y="6327"/>
                </a:lnTo>
                <a:cubicBezTo>
                  <a:pt x="25315" y="6327"/>
                  <a:pt x="22524" y="9717"/>
                  <a:pt x="22524" y="12881"/>
                </a:cubicBezTo>
                <a:cubicBezTo>
                  <a:pt x="22524" y="17627"/>
                  <a:pt x="25315" y="19209"/>
                  <a:pt x="28106" y="19209"/>
                </a:cubicBezTo>
                <a:cubicBezTo>
                  <a:pt x="31096" y="19209"/>
                  <a:pt x="33887" y="17627"/>
                  <a:pt x="33887" y="12881"/>
                </a:cubicBezTo>
                <a:cubicBezTo>
                  <a:pt x="33887" y="9717"/>
                  <a:pt x="31096" y="6327"/>
                  <a:pt x="28106" y="6327"/>
                </a:cubicBezTo>
                <a:close/>
                <a:moveTo>
                  <a:pt x="45049" y="6327"/>
                </a:moveTo>
                <a:lnTo>
                  <a:pt x="45049" y="6327"/>
                </a:lnTo>
                <a:cubicBezTo>
                  <a:pt x="42259" y="6327"/>
                  <a:pt x="39468" y="9717"/>
                  <a:pt x="39468" y="12881"/>
                </a:cubicBezTo>
                <a:cubicBezTo>
                  <a:pt x="39468" y="17627"/>
                  <a:pt x="42259" y="19209"/>
                  <a:pt x="45049" y="19209"/>
                </a:cubicBezTo>
                <a:cubicBezTo>
                  <a:pt x="47840" y="19209"/>
                  <a:pt x="50631" y="17627"/>
                  <a:pt x="50631" y="12881"/>
                </a:cubicBezTo>
                <a:cubicBezTo>
                  <a:pt x="50631" y="9717"/>
                  <a:pt x="47840" y="6327"/>
                  <a:pt x="45049" y="6327"/>
                </a:cubicBezTo>
                <a:close/>
                <a:moveTo>
                  <a:pt x="114019" y="25536"/>
                </a:moveTo>
                <a:lnTo>
                  <a:pt x="114019" y="25536"/>
                </a:lnTo>
                <a:cubicBezTo>
                  <a:pt x="108438" y="25536"/>
                  <a:pt x="108438" y="25536"/>
                  <a:pt x="108438" y="25536"/>
                </a:cubicBezTo>
                <a:cubicBezTo>
                  <a:pt x="11362" y="25536"/>
                  <a:pt x="11362" y="25536"/>
                  <a:pt x="11362" y="25536"/>
                </a:cubicBezTo>
                <a:cubicBezTo>
                  <a:pt x="5581" y="25536"/>
                  <a:pt x="5581" y="25536"/>
                  <a:pt x="5581" y="25536"/>
                </a:cubicBezTo>
                <a:cubicBezTo>
                  <a:pt x="5581" y="113446"/>
                  <a:pt x="5581" y="113446"/>
                  <a:pt x="5581" y="113446"/>
                </a:cubicBezTo>
                <a:cubicBezTo>
                  <a:pt x="114019" y="113446"/>
                  <a:pt x="114019" y="113446"/>
                  <a:pt x="114019" y="113446"/>
                </a:cubicBezTo>
                <a:lnTo>
                  <a:pt x="114019"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5" name="Shape 5015"/>
          <p:cNvSpPr/>
          <p:nvPr/>
        </p:nvSpPr>
        <p:spPr>
          <a:xfrm>
            <a:off x="10203339" y="2074099"/>
            <a:ext cx="284113" cy="288366"/>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6" name="Shape 5016"/>
          <p:cNvSpPr/>
          <p:nvPr/>
        </p:nvSpPr>
        <p:spPr>
          <a:xfrm>
            <a:off x="9699875" y="2097085"/>
            <a:ext cx="288291" cy="242395"/>
          </a:xfrm>
          <a:custGeom>
            <a:avLst/>
            <a:gdLst/>
            <a:ahLst/>
            <a:cxnLst/>
            <a:rect l="0" t="0" r="0" b="0"/>
            <a:pathLst>
              <a:path w="120000" h="120000" extrusionOk="0">
                <a:moveTo>
                  <a:pt x="78029" y="49882"/>
                </a:moveTo>
                <a:lnTo>
                  <a:pt x="78029" y="49882"/>
                </a:lnTo>
                <a:cubicBezTo>
                  <a:pt x="62660" y="31764"/>
                  <a:pt x="62660" y="31764"/>
                  <a:pt x="62660" y="31764"/>
                </a:cubicBezTo>
                <a:cubicBezTo>
                  <a:pt x="58522" y="26588"/>
                  <a:pt x="51625" y="26588"/>
                  <a:pt x="47487" y="31764"/>
                </a:cubicBezTo>
                <a:cubicBezTo>
                  <a:pt x="43152" y="36705"/>
                  <a:pt x="43152" y="36705"/>
                  <a:pt x="43152" y="36705"/>
                </a:cubicBezTo>
                <a:cubicBezTo>
                  <a:pt x="39014" y="31764"/>
                  <a:pt x="33497" y="28235"/>
                  <a:pt x="27980" y="28235"/>
                </a:cubicBezTo>
                <a:cubicBezTo>
                  <a:pt x="12610" y="28235"/>
                  <a:pt x="0" y="43294"/>
                  <a:pt x="0" y="61647"/>
                </a:cubicBezTo>
                <a:cubicBezTo>
                  <a:pt x="0" y="78352"/>
                  <a:pt x="12610" y="93176"/>
                  <a:pt x="27980" y="93176"/>
                </a:cubicBezTo>
                <a:cubicBezTo>
                  <a:pt x="29359" y="93176"/>
                  <a:pt x="29359" y="91529"/>
                  <a:pt x="30738" y="91529"/>
                </a:cubicBezTo>
                <a:cubicBezTo>
                  <a:pt x="55763" y="119764"/>
                  <a:pt x="55763" y="119764"/>
                  <a:pt x="55763" y="119764"/>
                </a:cubicBezTo>
                <a:cubicBezTo>
                  <a:pt x="119802" y="51764"/>
                  <a:pt x="119802" y="51764"/>
                  <a:pt x="119802" y="51764"/>
                </a:cubicBezTo>
                <a:cubicBezTo>
                  <a:pt x="119802" y="0"/>
                  <a:pt x="119802" y="0"/>
                  <a:pt x="119802" y="0"/>
                </a:cubicBezTo>
                <a:lnTo>
                  <a:pt x="78029" y="49882"/>
                </a:lnTo>
                <a:close/>
                <a:moveTo>
                  <a:pt x="27980" y="84941"/>
                </a:moveTo>
                <a:lnTo>
                  <a:pt x="27980" y="84941"/>
                </a:lnTo>
                <a:lnTo>
                  <a:pt x="27980" y="84941"/>
                </a:lnTo>
                <a:cubicBezTo>
                  <a:pt x="16748" y="84941"/>
                  <a:pt x="7093" y="73176"/>
                  <a:pt x="7093" y="61647"/>
                </a:cubicBezTo>
                <a:cubicBezTo>
                  <a:pt x="7093" y="48235"/>
                  <a:pt x="16748" y="36705"/>
                  <a:pt x="27980" y="36705"/>
                </a:cubicBezTo>
                <a:cubicBezTo>
                  <a:pt x="32118" y="36705"/>
                  <a:pt x="36256" y="38352"/>
                  <a:pt x="39014" y="41647"/>
                </a:cubicBezTo>
                <a:cubicBezTo>
                  <a:pt x="44532" y="46588"/>
                  <a:pt x="47487" y="53411"/>
                  <a:pt x="47487" y="61647"/>
                </a:cubicBezTo>
                <a:cubicBezTo>
                  <a:pt x="47487" y="73176"/>
                  <a:pt x="39014" y="84941"/>
                  <a:pt x="27980" y="84941"/>
                </a:cubicBezTo>
                <a:close/>
                <a:moveTo>
                  <a:pt x="111527" y="49882"/>
                </a:moveTo>
                <a:lnTo>
                  <a:pt x="111527" y="49882"/>
                </a:lnTo>
                <a:cubicBezTo>
                  <a:pt x="90640" y="73176"/>
                  <a:pt x="90640" y="73176"/>
                  <a:pt x="90640" y="73176"/>
                </a:cubicBezTo>
                <a:cubicBezTo>
                  <a:pt x="57142" y="109882"/>
                  <a:pt x="57142" y="109882"/>
                  <a:pt x="57142" y="109882"/>
                </a:cubicBezTo>
                <a:cubicBezTo>
                  <a:pt x="39014" y="89882"/>
                  <a:pt x="39014" y="89882"/>
                  <a:pt x="39014" y="89882"/>
                </a:cubicBezTo>
                <a:cubicBezTo>
                  <a:pt x="43152" y="86588"/>
                  <a:pt x="47487" y="83294"/>
                  <a:pt x="50246" y="76705"/>
                </a:cubicBezTo>
                <a:cubicBezTo>
                  <a:pt x="57142" y="86588"/>
                  <a:pt x="57142" y="86588"/>
                  <a:pt x="57142" y="86588"/>
                </a:cubicBezTo>
                <a:cubicBezTo>
                  <a:pt x="82167" y="55058"/>
                  <a:pt x="82167" y="55058"/>
                  <a:pt x="82167" y="55058"/>
                </a:cubicBezTo>
                <a:cubicBezTo>
                  <a:pt x="111527" y="20000"/>
                  <a:pt x="111527" y="20000"/>
                  <a:pt x="111527" y="20000"/>
                </a:cubicBezTo>
                <a:lnTo>
                  <a:pt x="111527" y="4988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7" name="Shape 5017"/>
          <p:cNvSpPr/>
          <p:nvPr/>
        </p:nvSpPr>
        <p:spPr>
          <a:xfrm>
            <a:off x="9202679" y="2086637"/>
            <a:ext cx="286203" cy="265380"/>
          </a:xfrm>
          <a:custGeom>
            <a:avLst/>
            <a:gdLst/>
            <a:ahLst/>
            <a:cxnLst/>
            <a:rect l="0" t="0" r="0" b="0"/>
            <a:pathLst>
              <a:path w="120000" h="120000" extrusionOk="0">
                <a:moveTo>
                  <a:pt x="60598" y="22714"/>
                </a:moveTo>
                <a:lnTo>
                  <a:pt x="84518" y="0"/>
                </a:lnTo>
                <a:lnTo>
                  <a:pt x="119800" y="25714"/>
                </a:lnTo>
                <a:lnTo>
                  <a:pt x="95880" y="45428"/>
                </a:lnTo>
                <a:lnTo>
                  <a:pt x="60598" y="22714"/>
                </a:lnTo>
                <a:close/>
                <a:moveTo>
                  <a:pt x="119800" y="66642"/>
                </a:moveTo>
                <a:lnTo>
                  <a:pt x="84518" y="90857"/>
                </a:lnTo>
                <a:lnTo>
                  <a:pt x="60598" y="69642"/>
                </a:lnTo>
                <a:lnTo>
                  <a:pt x="95880" y="45428"/>
                </a:lnTo>
                <a:lnTo>
                  <a:pt x="119800" y="66642"/>
                </a:lnTo>
                <a:close/>
                <a:moveTo>
                  <a:pt x="35282" y="90857"/>
                </a:moveTo>
                <a:lnTo>
                  <a:pt x="0" y="66642"/>
                </a:lnTo>
                <a:lnTo>
                  <a:pt x="23920" y="45428"/>
                </a:lnTo>
                <a:lnTo>
                  <a:pt x="60598" y="69642"/>
                </a:lnTo>
                <a:lnTo>
                  <a:pt x="35282" y="90857"/>
                </a:lnTo>
                <a:close/>
                <a:moveTo>
                  <a:pt x="0" y="25714"/>
                </a:moveTo>
                <a:lnTo>
                  <a:pt x="35282" y="0"/>
                </a:lnTo>
                <a:lnTo>
                  <a:pt x="60598" y="22714"/>
                </a:lnTo>
                <a:lnTo>
                  <a:pt x="23920" y="45428"/>
                </a:lnTo>
                <a:lnTo>
                  <a:pt x="0" y="25714"/>
                </a:lnTo>
                <a:close/>
                <a:moveTo>
                  <a:pt x="60598" y="74357"/>
                </a:moveTo>
                <a:lnTo>
                  <a:pt x="84518" y="95357"/>
                </a:lnTo>
                <a:lnTo>
                  <a:pt x="95880" y="89357"/>
                </a:lnTo>
                <a:lnTo>
                  <a:pt x="95880" y="96857"/>
                </a:lnTo>
                <a:lnTo>
                  <a:pt x="60598" y="119785"/>
                </a:lnTo>
                <a:lnTo>
                  <a:pt x="25514" y="96857"/>
                </a:lnTo>
                <a:lnTo>
                  <a:pt x="25514" y="89357"/>
                </a:lnTo>
                <a:lnTo>
                  <a:pt x="35282" y="95357"/>
                </a:lnTo>
                <a:lnTo>
                  <a:pt x="60598" y="74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8" name="Shape 5018"/>
          <p:cNvSpPr/>
          <p:nvPr/>
        </p:nvSpPr>
        <p:spPr>
          <a:xfrm>
            <a:off x="8757709" y="2074099"/>
            <a:ext cx="177569" cy="288366"/>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19" name="Shape 5019"/>
          <p:cNvSpPr/>
          <p:nvPr/>
        </p:nvSpPr>
        <p:spPr>
          <a:xfrm>
            <a:off x="8202018" y="2074099"/>
            <a:ext cx="288291" cy="288366"/>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0" name="Shape 5020"/>
          <p:cNvSpPr/>
          <p:nvPr/>
        </p:nvSpPr>
        <p:spPr>
          <a:xfrm>
            <a:off x="7702731" y="2099174"/>
            <a:ext cx="286203" cy="234036"/>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1" name="Shape 5021"/>
          <p:cNvSpPr/>
          <p:nvPr/>
        </p:nvSpPr>
        <p:spPr>
          <a:xfrm>
            <a:off x="10203339" y="1626923"/>
            <a:ext cx="288291" cy="183885"/>
          </a:xfrm>
          <a:custGeom>
            <a:avLst/>
            <a:gdLst/>
            <a:ahLst/>
            <a:cxnLst/>
            <a:rect l="0" t="0" r="0" b="0"/>
            <a:pathLst>
              <a:path w="120000" h="120000" extrusionOk="0">
                <a:moveTo>
                  <a:pt x="77960" y="10769"/>
                </a:moveTo>
                <a:lnTo>
                  <a:pt x="77960" y="10769"/>
                </a:lnTo>
                <a:cubicBezTo>
                  <a:pt x="107368" y="10769"/>
                  <a:pt x="107368" y="10769"/>
                  <a:pt x="107368" y="10769"/>
                </a:cubicBezTo>
                <a:cubicBezTo>
                  <a:pt x="107368" y="24000"/>
                  <a:pt x="107368" y="24000"/>
                  <a:pt x="107368" y="24000"/>
                </a:cubicBezTo>
                <a:cubicBezTo>
                  <a:pt x="77960" y="24000"/>
                  <a:pt x="77960" y="24000"/>
                  <a:pt x="77960" y="24000"/>
                </a:cubicBezTo>
                <a:lnTo>
                  <a:pt x="77960" y="10769"/>
                </a:lnTo>
                <a:close/>
                <a:moveTo>
                  <a:pt x="118421" y="80307"/>
                </a:moveTo>
                <a:lnTo>
                  <a:pt x="118421" y="80307"/>
                </a:lnTo>
                <a:cubicBezTo>
                  <a:pt x="79342" y="80307"/>
                  <a:pt x="79342" y="80307"/>
                  <a:pt x="79342" y="80307"/>
                </a:cubicBezTo>
                <a:cubicBezTo>
                  <a:pt x="80723" y="95692"/>
                  <a:pt x="85065" y="102153"/>
                  <a:pt x="93355" y="102153"/>
                </a:cubicBezTo>
                <a:cubicBezTo>
                  <a:pt x="98881" y="102153"/>
                  <a:pt x="103026" y="97846"/>
                  <a:pt x="104605" y="93538"/>
                </a:cubicBezTo>
                <a:cubicBezTo>
                  <a:pt x="117039" y="93538"/>
                  <a:pt x="117039" y="93538"/>
                  <a:pt x="117039" y="93538"/>
                </a:cubicBezTo>
                <a:cubicBezTo>
                  <a:pt x="112894" y="112923"/>
                  <a:pt x="104605" y="119692"/>
                  <a:pt x="91973" y="119692"/>
                </a:cubicBezTo>
                <a:cubicBezTo>
                  <a:pt x="75197" y="119692"/>
                  <a:pt x="65526" y="100000"/>
                  <a:pt x="65526" y="73846"/>
                </a:cubicBezTo>
                <a:cubicBezTo>
                  <a:pt x="65526" y="49846"/>
                  <a:pt x="76578" y="30461"/>
                  <a:pt x="91973" y="30461"/>
                </a:cubicBezTo>
                <a:cubicBezTo>
                  <a:pt x="110131" y="30461"/>
                  <a:pt x="119802" y="56615"/>
                  <a:pt x="118421" y="80307"/>
                </a:cubicBezTo>
                <a:close/>
                <a:moveTo>
                  <a:pt x="79342" y="65230"/>
                </a:moveTo>
                <a:lnTo>
                  <a:pt x="79342" y="65230"/>
                </a:lnTo>
                <a:cubicBezTo>
                  <a:pt x="103026" y="65230"/>
                  <a:pt x="103026" y="65230"/>
                  <a:pt x="103026" y="65230"/>
                </a:cubicBezTo>
                <a:cubicBezTo>
                  <a:pt x="103026" y="52000"/>
                  <a:pt x="98881" y="47692"/>
                  <a:pt x="91973" y="47692"/>
                </a:cubicBezTo>
                <a:cubicBezTo>
                  <a:pt x="82302" y="47692"/>
                  <a:pt x="79342" y="58769"/>
                  <a:pt x="79342" y="65230"/>
                </a:cubicBezTo>
                <a:close/>
                <a:moveTo>
                  <a:pt x="61381" y="82769"/>
                </a:moveTo>
                <a:lnTo>
                  <a:pt x="61381" y="82769"/>
                </a:lnTo>
                <a:cubicBezTo>
                  <a:pt x="61381" y="106461"/>
                  <a:pt x="48750" y="117538"/>
                  <a:pt x="34736" y="117538"/>
                </a:cubicBezTo>
                <a:cubicBezTo>
                  <a:pt x="0" y="117538"/>
                  <a:pt x="0" y="117538"/>
                  <a:pt x="0" y="117538"/>
                </a:cubicBezTo>
                <a:cubicBezTo>
                  <a:pt x="0" y="0"/>
                  <a:pt x="0" y="0"/>
                  <a:pt x="0" y="0"/>
                </a:cubicBezTo>
                <a:cubicBezTo>
                  <a:pt x="34736" y="0"/>
                  <a:pt x="34736" y="0"/>
                  <a:pt x="34736" y="0"/>
                </a:cubicBezTo>
                <a:cubicBezTo>
                  <a:pt x="48750" y="0"/>
                  <a:pt x="58421" y="8615"/>
                  <a:pt x="58421" y="30461"/>
                </a:cubicBezTo>
                <a:cubicBezTo>
                  <a:pt x="58421" y="41230"/>
                  <a:pt x="54276" y="47692"/>
                  <a:pt x="47368" y="54153"/>
                </a:cubicBezTo>
                <a:cubicBezTo>
                  <a:pt x="57039" y="58769"/>
                  <a:pt x="61381" y="69538"/>
                  <a:pt x="61381" y="82769"/>
                </a:cubicBezTo>
                <a:close/>
                <a:moveTo>
                  <a:pt x="29210" y="19384"/>
                </a:moveTo>
                <a:lnTo>
                  <a:pt x="29210" y="19384"/>
                </a:lnTo>
                <a:cubicBezTo>
                  <a:pt x="13815" y="19384"/>
                  <a:pt x="13815" y="19384"/>
                  <a:pt x="13815" y="19384"/>
                </a:cubicBezTo>
                <a:cubicBezTo>
                  <a:pt x="13815" y="45538"/>
                  <a:pt x="13815" y="45538"/>
                  <a:pt x="13815" y="45538"/>
                </a:cubicBezTo>
                <a:cubicBezTo>
                  <a:pt x="30592" y="45538"/>
                  <a:pt x="30592" y="45538"/>
                  <a:pt x="30592" y="45538"/>
                </a:cubicBezTo>
                <a:cubicBezTo>
                  <a:pt x="36118" y="45538"/>
                  <a:pt x="40263" y="43384"/>
                  <a:pt x="40263" y="32615"/>
                </a:cubicBezTo>
                <a:cubicBezTo>
                  <a:pt x="40263" y="21846"/>
                  <a:pt x="34736" y="19384"/>
                  <a:pt x="29210" y="19384"/>
                </a:cubicBezTo>
                <a:close/>
                <a:moveTo>
                  <a:pt x="31973" y="63076"/>
                </a:moveTo>
                <a:lnTo>
                  <a:pt x="31973" y="63076"/>
                </a:lnTo>
                <a:cubicBezTo>
                  <a:pt x="13815" y="63076"/>
                  <a:pt x="13815" y="63076"/>
                  <a:pt x="13815" y="63076"/>
                </a:cubicBezTo>
                <a:cubicBezTo>
                  <a:pt x="13815" y="95692"/>
                  <a:pt x="13815" y="95692"/>
                  <a:pt x="13815" y="95692"/>
                </a:cubicBezTo>
                <a:cubicBezTo>
                  <a:pt x="31973" y="95692"/>
                  <a:pt x="31973" y="95692"/>
                  <a:pt x="31973" y="95692"/>
                </a:cubicBezTo>
                <a:cubicBezTo>
                  <a:pt x="37500" y="95692"/>
                  <a:pt x="43223" y="93538"/>
                  <a:pt x="43223" y="80307"/>
                </a:cubicBezTo>
                <a:cubicBezTo>
                  <a:pt x="43223" y="69538"/>
                  <a:pt x="38881" y="63076"/>
                  <a:pt x="31973" y="6307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2" name="Shape 5022"/>
          <p:cNvSpPr/>
          <p:nvPr/>
        </p:nvSpPr>
        <p:spPr>
          <a:xfrm>
            <a:off x="9699875" y="1574683"/>
            <a:ext cx="288291" cy="284186"/>
          </a:xfrm>
          <a:custGeom>
            <a:avLst/>
            <a:gdLst/>
            <a:ahLst/>
            <a:cxnLst/>
            <a:rect l="0" t="0" r="0" b="0"/>
            <a:pathLst>
              <a:path w="120000" h="120000" extrusionOk="0">
                <a:moveTo>
                  <a:pt x="0" y="103028"/>
                </a:moveTo>
                <a:lnTo>
                  <a:pt x="48866" y="110016"/>
                </a:lnTo>
                <a:lnTo>
                  <a:pt x="48866" y="63494"/>
                </a:lnTo>
                <a:lnTo>
                  <a:pt x="0" y="63494"/>
                </a:lnTo>
                <a:lnTo>
                  <a:pt x="0" y="103028"/>
                </a:lnTo>
                <a:close/>
                <a:moveTo>
                  <a:pt x="0" y="56306"/>
                </a:moveTo>
                <a:lnTo>
                  <a:pt x="48866" y="56306"/>
                </a:lnTo>
                <a:lnTo>
                  <a:pt x="48866" y="9783"/>
                </a:lnTo>
                <a:lnTo>
                  <a:pt x="0" y="16971"/>
                </a:lnTo>
                <a:lnTo>
                  <a:pt x="0" y="56306"/>
                </a:lnTo>
                <a:close/>
                <a:moveTo>
                  <a:pt x="54384" y="111414"/>
                </a:moveTo>
                <a:lnTo>
                  <a:pt x="119802" y="119800"/>
                </a:lnTo>
                <a:lnTo>
                  <a:pt x="119802" y="63494"/>
                </a:lnTo>
                <a:lnTo>
                  <a:pt x="54384" y="63494"/>
                </a:lnTo>
                <a:lnTo>
                  <a:pt x="54384" y="111414"/>
                </a:lnTo>
                <a:close/>
                <a:moveTo>
                  <a:pt x="54384" y="9783"/>
                </a:moveTo>
                <a:lnTo>
                  <a:pt x="54384" y="56306"/>
                </a:lnTo>
                <a:lnTo>
                  <a:pt x="119802" y="56306"/>
                </a:lnTo>
                <a:lnTo>
                  <a:pt x="119802" y="0"/>
                </a:lnTo>
                <a:lnTo>
                  <a:pt x="54384" y="978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3" name="Shape 5023"/>
          <p:cNvSpPr/>
          <p:nvPr/>
        </p:nvSpPr>
        <p:spPr>
          <a:xfrm>
            <a:off x="9202679" y="1583042"/>
            <a:ext cx="286203" cy="271649"/>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4" name="Shape 5024"/>
          <p:cNvSpPr/>
          <p:nvPr/>
        </p:nvSpPr>
        <p:spPr>
          <a:xfrm>
            <a:off x="8703394" y="1580952"/>
            <a:ext cx="286201" cy="271649"/>
          </a:xfrm>
          <a:custGeom>
            <a:avLst/>
            <a:gdLst/>
            <a:ahLst/>
            <a:cxnLst/>
            <a:rect l="0" t="0" r="0" b="0"/>
            <a:pathLst>
              <a:path w="120000" h="120000" extrusionOk="0">
                <a:moveTo>
                  <a:pt x="117009" y="75392"/>
                </a:moveTo>
                <a:lnTo>
                  <a:pt x="117009" y="75392"/>
                </a:lnTo>
                <a:cubicBezTo>
                  <a:pt x="104252" y="75392"/>
                  <a:pt x="104252" y="75392"/>
                  <a:pt x="104252" y="75392"/>
                </a:cubicBezTo>
                <a:cubicBezTo>
                  <a:pt x="102857" y="73926"/>
                  <a:pt x="102857" y="73926"/>
                  <a:pt x="102857" y="72460"/>
                </a:cubicBezTo>
                <a:cubicBezTo>
                  <a:pt x="102857" y="72460"/>
                  <a:pt x="101461" y="69528"/>
                  <a:pt x="100066" y="66596"/>
                </a:cubicBezTo>
                <a:cubicBezTo>
                  <a:pt x="98671" y="63664"/>
                  <a:pt x="95880" y="57591"/>
                  <a:pt x="93089" y="51727"/>
                </a:cubicBezTo>
                <a:cubicBezTo>
                  <a:pt x="117009" y="51727"/>
                  <a:pt x="117009" y="51727"/>
                  <a:pt x="117009" y="51727"/>
                </a:cubicBezTo>
                <a:cubicBezTo>
                  <a:pt x="118405" y="51727"/>
                  <a:pt x="119800" y="53193"/>
                  <a:pt x="119800" y="54659"/>
                </a:cubicBezTo>
                <a:cubicBezTo>
                  <a:pt x="119800" y="72460"/>
                  <a:pt x="119800" y="72460"/>
                  <a:pt x="119800" y="72460"/>
                </a:cubicBezTo>
                <a:cubicBezTo>
                  <a:pt x="119800" y="73926"/>
                  <a:pt x="118405" y="75392"/>
                  <a:pt x="117009" y="75392"/>
                </a:cubicBezTo>
                <a:close/>
                <a:moveTo>
                  <a:pt x="93089" y="65130"/>
                </a:moveTo>
                <a:lnTo>
                  <a:pt x="93089" y="65130"/>
                </a:lnTo>
                <a:lnTo>
                  <a:pt x="93089" y="65130"/>
                </a:lnTo>
                <a:cubicBezTo>
                  <a:pt x="94485" y="65130"/>
                  <a:pt x="94485" y="65130"/>
                  <a:pt x="94485" y="65130"/>
                </a:cubicBezTo>
                <a:cubicBezTo>
                  <a:pt x="95880" y="69528"/>
                  <a:pt x="97275" y="73926"/>
                  <a:pt x="98671" y="75392"/>
                </a:cubicBezTo>
                <a:lnTo>
                  <a:pt x="98671" y="75392"/>
                </a:lnTo>
                <a:cubicBezTo>
                  <a:pt x="100066" y="78534"/>
                  <a:pt x="97275" y="81465"/>
                  <a:pt x="94485" y="82931"/>
                </a:cubicBezTo>
                <a:cubicBezTo>
                  <a:pt x="93089" y="82931"/>
                  <a:pt x="91694" y="84397"/>
                  <a:pt x="88903" y="82931"/>
                </a:cubicBezTo>
                <a:cubicBezTo>
                  <a:pt x="85913" y="81465"/>
                  <a:pt x="71960" y="45863"/>
                  <a:pt x="67774" y="37068"/>
                </a:cubicBezTo>
                <a:cubicBezTo>
                  <a:pt x="64784" y="26596"/>
                  <a:pt x="53621" y="2931"/>
                  <a:pt x="56411" y="1465"/>
                </a:cubicBezTo>
                <a:cubicBezTo>
                  <a:pt x="59202" y="0"/>
                  <a:pt x="69169" y="19267"/>
                  <a:pt x="74750" y="30994"/>
                </a:cubicBezTo>
                <a:cubicBezTo>
                  <a:pt x="78936" y="37068"/>
                  <a:pt x="85913" y="48795"/>
                  <a:pt x="90299" y="59267"/>
                </a:cubicBezTo>
                <a:lnTo>
                  <a:pt x="91694" y="60732"/>
                </a:lnTo>
                <a:cubicBezTo>
                  <a:pt x="91694" y="60732"/>
                  <a:pt x="91694" y="60732"/>
                  <a:pt x="91694" y="62198"/>
                </a:cubicBezTo>
                <a:lnTo>
                  <a:pt x="91694" y="62198"/>
                </a:lnTo>
                <a:cubicBezTo>
                  <a:pt x="91694" y="62198"/>
                  <a:pt x="91694" y="62198"/>
                  <a:pt x="93089" y="63664"/>
                </a:cubicBezTo>
                <a:lnTo>
                  <a:pt x="93089" y="63664"/>
                </a:lnTo>
                <a:cubicBezTo>
                  <a:pt x="93089" y="63664"/>
                  <a:pt x="93089" y="63664"/>
                  <a:pt x="93089" y="65130"/>
                </a:cubicBezTo>
                <a:close/>
                <a:moveTo>
                  <a:pt x="59202" y="40000"/>
                </a:moveTo>
                <a:lnTo>
                  <a:pt x="59202" y="40000"/>
                </a:lnTo>
                <a:cubicBezTo>
                  <a:pt x="49435" y="57591"/>
                  <a:pt x="49435" y="57591"/>
                  <a:pt x="49435" y="57591"/>
                </a:cubicBezTo>
                <a:cubicBezTo>
                  <a:pt x="39468" y="75392"/>
                  <a:pt x="39468" y="75392"/>
                  <a:pt x="39468" y="75392"/>
                </a:cubicBezTo>
                <a:cubicBezTo>
                  <a:pt x="25315" y="100732"/>
                  <a:pt x="25315" y="100732"/>
                  <a:pt x="25315" y="100732"/>
                </a:cubicBezTo>
                <a:cubicBezTo>
                  <a:pt x="25315" y="102198"/>
                  <a:pt x="22524" y="102198"/>
                  <a:pt x="21129" y="102198"/>
                </a:cubicBezTo>
                <a:cubicBezTo>
                  <a:pt x="14152" y="97591"/>
                  <a:pt x="14152" y="97591"/>
                  <a:pt x="14152" y="97591"/>
                </a:cubicBezTo>
                <a:cubicBezTo>
                  <a:pt x="12757" y="96125"/>
                  <a:pt x="12757" y="94659"/>
                  <a:pt x="14152" y="93193"/>
                </a:cubicBezTo>
                <a:cubicBezTo>
                  <a:pt x="23920" y="75392"/>
                  <a:pt x="23920" y="75392"/>
                  <a:pt x="23920" y="75392"/>
                </a:cubicBezTo>
                <a:cubicBezTo>
                  <a:pt x="36677" y="51727"/>
                  <a:pt x="36677" y="51727"/>
                  <a:pt x="36677" y="51727"/>
                </a:cubicBezTo>
                <a:cubicBezTo>
                  <a:pt x="46445" y="32460"/>
                  <a:pt x="46445" y="32460"/>
                  <a:pt x="46445" y="32460"/>
                </a:cubicBezTo>
                <a:cubicBezTo>
                  <a:pt x="47840" y="30994"/>
                  <a:pt x="49435" y="29528"/>
                  <a:pt x="50830" y="30994"/>
                </a:cubicBezTo>
                <a:cubicBezTo>
                  <a:pt x="57807" y="35602"/>
                  <a:pt x="57807" y="35602"/>
                  <a:pt x="57807" y="35602"/>
                </a:cubicBezTo>
                <a:cubicBezTo>
                  <a:pt x="59202" y="35602"/>
                  <a:pt x="60598" y="38534"/>
                  <a:pt x="59202" y="40000"/>
                </a:cubicBezTo>
                <a:close/>
                <a:moveTo>
                  <a:pt x="1395" y="75392"/>
                </a:moveTo>
                <a:lnTo>
                  <a:pt x="1395" y="75392"/>
                </a:lnTo>
                <a:cubicBezTo>
                  <a:pt x="0" y="75392"/>
                  <a:pt x="0" y="73926"/>
                  <a:pt x="0" y="72460"/>
                </a:cubicBezTo>
                <a:cubicBezTo>
                  <a:pt x="0" y="54659"/>
                  <a:pt x="0" y="54659"/>
                  <a:pt x="0" y="54659"/>
                </a:cubicBezTo>
                <a:cubicBezTo>
                  <a:pt x="0" y="53193"/>
                  <a:pt x="0" y="51727"/>
                  <a:pt x="1395" y="51727"/>
                </a:cubicBezTo>
                <a:cubicBezTo>
                  <a:pt x="29700" y="51727"/>
                  <a:pt x="29700" y="51727"/>
                  <a:pt x="29700" y="51727"/>
                </a:cubicBezTo>
                <a:cubicBezTo>
                  <a:pt x="18338" y="75392"/>
                  <a:pt x="18338" y="75392"/>
                  <a:pt x="18338" y="75392"/>
                </a:cubicBezTo>
                <a:lnTo>
                  <a:pt x="1395" y="75392"/>
                </a:lnTo>
                <a:close/>
                <a:moveTo>
                  <a:pt x="12757" y="100732"/>
                </a:moveTo>
                <a:lnTo>
                  <a:pt x="12757" y="100732"/>
                </a:lnTo>
                <a:cubicBezTo>
                  <a:pt x="19734" y="105130"/>
                  <a:pt x="19734" y="105130"/>
                  <a:pt x="19734" y="105130"/>
                </a:cubicBezTo>
                <a:cubicBezTo>
                  <a:pt x="21129" y="106596"/>
                  <a:pt x="21129" y="108062"/>
                  <a:pt x="19734" y="108062"/>
                </a:cubicBezTo>
                <a:cubicBezTo>
                  <a:pt x="9966" y="115392"/>
                  <a:pt x="9966" y="115392"/>
                  <a:pt x="9966" y="115392"/>
                </a:cubicBezTo>
                <a:cubicBezTo>
                  <a:pt x="8571" y="115392"/>
                  <a:pt x="8571" y="115392"/>
                  <a:pt x="8571" y="113926"/>
                </a:cubicBezTo>
                <a:cubicBezTo>
                  <a:pt x="9966" y="102198"/>
                  <a:pt x="9966" y="102198"/>
                  <a:pt x="9966" y="102198"/>
                </a:cubicBezTo>
                <a:cubicBezTo>
                  <a:pt x="9966" y="100732"/>
                  <a:pt x="11362" y="100732"/>
                  <a:pt x="12757" y="100732"/>
                </a:cubicBezTo>
                <a:close/>
                <a:moveTo>
                  <a:pt x="69169" y="51727"/>
                </a:moveTo>
                <a:lnTo>
                  <a:pt x="69169" y="51727"/>
                </a:lnTo>
                <a:cubicBezTo>
                  <a:pt x="73355" y="62198"/>
                  <a:pt x="76146" y="69528"/>
                  <a:pt x="78936" y="75392"/>
                </a:cubicBezTo>
                <a:cubicBezTo>
                  <a:pt x="45049" y="75392"/>
                  <a:pt x="45049" y="75392"/>
                  <a:pt x="45049" y="75392"/>
                </a:cubicBezTo>
                <a:cubicBezTo>
                  <a:pt x="57807" y="51727"/>
                  <a:pt x="57807" y="51727"/>
                  <a:pt x="57807" y="51727"/>
                </a:cubicBezTo>
                <a:lnTo>
                  <a:pt x="69169" y="51727"/>
                </a:lnTo>
                <a:close/>
                <a:moveTo>
                  <a:pt x="94485" y="87329"/>
                </a:moveTo>
                <a:lnTo>
                  <a:pt x="94485" y="87329"/>
                </a:lnTo>
                <a:cubicBezTo>
                  <a:pt x="98671" y="84397"/>
                  <a:pt x="98671" y="84397"/>
                  <a:pt x="98671" y="84397"/>
                </a:cubicBezTo>
                <a:cubicBezTo>
                  <a:pt x="100066" y="84397"/>
                  <a:pt x="102857" y="84397"/>
                  <a:pt x="102857" y="85863"/>
                </a:cubicBezTo>
                <a:cubicBezTo>
                  <a:pt x="107043" y="93193"/>
                  <a:pt x="107043" y="93193"/>
                  <a:pt x="107043" y="93193"/>
                </a:cubicBezTo>
                <a:cubicBezTo>
                  <a:pt x="107043" y="94659"/>
                  <a:pt x="107043" y="96125"/>
                  <a:pt x="105647" y="97591"/>
                </a:cubicBezTo>
                <a:cubicBezTo>
                  <a:pt x="102857" y="99057"/>
                  <a:pt x="102857" y="99057"/>
                  <a:pt x="102857" y="99057"/>
                </a:cubicBezTo>
                <a:cubicBezTo>
                  <a:pt x="101461" y="100732"/>
                  <a:pt x="98671" y="100732"/>
                  <a:pt x="98671" y="99057"/>
                </a:cubicBezTo>
                <a:cubicBezTo>
                  <a:pt x="94485" y="91727"/>
                  <a:pt x="94485" y="91727"/>
                  <a:pt x="94485" y="91727"/>
                </a:cubicBezTo>
                <a:cubicBezTo>
                  <a:pt x="93089" y="90261"/>
                  <a:pt x="93089" y="87329"/>
                  <a:pt x="94485" y="87329"/>
                </a:cubicBezTo>
                <a:close/>
                <a:moveTo>
                  <a:pt x="115614" y="119790"/>
                </a:moveTo>
                <a:lnTo>
                  <a:pt x="115614" y="119790"/>
                </a:lnTo>
                <a:cubicBezTo>
                  <a:pt x="115614" y="116858"/>
                  <a:pt x="108438" y="115392"/>
                  <a:pt x="105647" y="110994"/>
                </a:cubicBezTo>
                <a:cubicBezTo>
                  <a:pt x="101461" y="106596"/>
                  <a:pt x="104252" y="105130"/>
                  <a:pt x="105647" y="103664"/>
                </a:cubicBezTo>
                <a:cubicBezTo>
                  <a:pt x="118405" y="96125"/>
                  <a:pt x="115614" y="119790"/>
                  <a:pt x="115614" y="1197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5" name="Shape 5025"/>
          <p:cNvSpPr/>
          <p:nvPr/>
        </p:nvSpPr>
        <p:spPr>
          <a:xfrm>
            <a:off x="8204106" y="1574683"/>
            <a:ext cx="265312" cy="28836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6" name="Shape 5026"/>
          <p:cNvSpPr/>
          <p:nvPr/>
        </p:nvSpPr>
        <p:spPr>
          <a:xfrm>
            <a:off x="7731979" y="1574683"/>
            <a:ext cx="238152" cy="284186"/>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7" name="Shape 5027"/>
          <p:cNvSpPr/>
          <p:nvPr/>
        </p:nvSpPr>
        <p:spPr>
          <a:xfrm>
            <a:off x="10220052" y="3586974"/>
            <a:ext cx="288291" cy="288366"/>
          </a:xfrm>
          <a:custGeom>
            <a:avLst/>
            <a:gdLst/>
            <a:ahLst/>
            <a:cxnLst/>
            <a:rect l="0" t="0" r="0" b="0"/>
            <a:pathLst>
              <a:path w="120000" h="120000" extrusionOk="0">
                <a:moveTo>
                  <a:pt x="117044" y="57142"/>
                </a:moveTo>
                <a:lnTo>
                  <a:pt x="117044" y="57142"/>
                </a:lnTo>
                <a:cubicBezTo>
                  <a:pt x="112906" y="78029"/>
                  <a:pt x="96157" y="91822"/>
                  <a:pt x="73891" y="91822"/>
                </a:cubicBezTo>
                <a:cubicBezTo>
                  <a:pt x="62660" y="91822"/>
                  <a:pt x="62660" y="91822"/>
                  <a:pt x="62660" y="91822"/>
                </a:cubicBezTo>
                <a:cubicBezTo>
                  <a:pt x="57142" y="112709"/>
                  <a:pt x="57142" y="112709"/>
                  <a:pt x="57142" y="112709"/>
                </a:cubicBezTo>
                <a:cubicBezTo>
                  <a:pt x="55763" y="119802"/>
                  <a:pt x="55763" y="119802"/>
                  <a:pt x="55763" y="119802"/>
                </a:cubicBezTo>
                <a:cubicBezTo>
                  <a:pt x="50246" y="119802"/>
                  <a:pt x="50246" y="119802"/>
                  <a:pt x="50246" y="119802"/>
                </a:cubicBezTo>
                <a:cubicBezTo>
                  <a:pt x="23645" y="119802"/>
                  <a:pt x="23645" y="119802"/>
                  <a:pt x="23645" y="119802"/>
                </a:cubicBezTo>
                <a:cubicBezTo>
                  <a:pt x="13990" y="119802"/>
                  <a:pt x="13990" y="119802"/>
                  <a:pt x="13990" y="119802"/>
                </a:cubicBezTo>
                <a:cubicBezTo>
                  <a:pt x="16748" y="108571"/>
                  <a:pt x="16748" y="108571"/>
                  <a:pt x="16748" y="108571"/>
                </a:cubicBezTo>
                <a:cubicBezTo>
                  <a:pt x="18128" y="100295"/>
                  <a:pt x="18128" y="100295"/>
                  <a:pt x="18128" y="100295"/>
                </a:cubicBezTo>
                <a:cubicBezTo>
                  <a:pt x="9852" y="100295"/>
                  <a:pt x="9852" y="100295"/>
                  <a:pt x="9852" y="100295"/>
                </a:cubicBezTo>
                <a:cubicBezTo>
                  <a:pt x="0" y="100295"/>
                  <a:pt x="0" y="100295"/>
                  <a:pt x="0" y="100295"/>
                </a:cubicBezTo>
                <a:cubicBezTo>
                  <a:pt x="1379" y="90443"/>
                  <a:pt x="1379" y="90443"/>
                  <a:pt x="1379" y="90443"/>
                </a:cubicBezTo>
                <a:cubicBezTo>
                  <a:pt x="20886" y="6896"/>
                  <a:pt x="20886" y="6896"/>
                  <a:pt x="20886" y="6896"/>
                </a:cubicBezTo>
                <a:cubicBezTo>
                  <a:pt x="22266" y="0"/>
                  <a:pt x="22266" y="0"/>
                  <a:pt x="22266" y="0"/>
                </a:cubicBezTo>
                <a:cubicBezTo>
                  <a:pt x="29162" y="0"/>
                  <a:pt x="29162" y="0"/>
                  <a:pt x="29162" y="0"/>
                </a:cubicBezTo>
                <a:cubicBezTo>
                  <a:pt x="72512" y="0"/>
                  <a:pt x="72512" y="0"/>
                  <a:pt x="72512" y="0"/>
                </a:cubicBezTo>
                <a:cubicBezTo>
                  <a:pt x="82167" y="0"/>
                  <a:pt x="91822" y="4137"/>
                  <a:pt x="97536" y="12610"/>
                </a:cubicBezTo>
                <a:cubicBezTo>
                  <a:pt x="100295" y="15369"/>
                  <a:pt x="101674" y="18128"/>
                  <a:pt x="103054" y="23645"/>
                </a:cubicBezTo>
                <a:cubicBezTo>
                  <a:pt x="107192" y="25024"/>
                  <a:pt x="109950" y="27783"/>
                  <a:pt x="111330" y="30541"/>
                </a:cubicBezTo>
                <a:cubicBezTo>
                  <a:pt x="115665" y="36256"/>
                  <a:pt x="119802" y="44532"/>
                  <a:pt x="117044" y="57142"/>
                </a:cubicBezTo>
                <a:close/>
                <a:moveTo>
                  <a:pt x="96157" y="29162"/>
                </a:moveTo>
                <a:lnTo>
                  <a:pt x="96157" y="29162"/>
                </a:lnTo>
                <a:cubicBezTo>
                  <a:pt x="94778" y="25024"/>
                  <a:pt x="94778" y="22266"/>
                  <a:pt x="93399" y="19507"/>
                </a:cubicBezTo>
                <a:cubicBezTo>
                  <a:pt x="89064" y="12610"/>
                  <a:pt x="79408" y="8275"/>
                  <a:pt x="72512" y="8275"/>
                </a:cubicBezTo>
                <a:cubicBezTo>
                  <a:pt x="29162" y="8275"/>
                  <a:pt x="29162" y="8275"/>
                  <a:pt x="29162" y="8275"/>
                </a:cubicBezTo>
                <a:cubicBezTo>
                  <a:pt x="9852" y="91822"/>
                  <a:pt x="9852" y="91822"/>
                  <a:pt x="9852" y="91822"/>
                </a:cubicBezTo>
                <a:cubicBezTo>
                  <a:pt x="19507" y="91822"/>
                  <a:pt x="19507" y="91822"/>
                  <a:pt x="19507" y="91822"/>
                </a:cubicBezTo>
                <a:cubicBezTo>
                  <a:pt x="29162" y="91822"/>
                  <a:pt x="29162" y="91822"/>
                  <a:pt x="29162" y="91822"/>
                </a:cubicBezTo>
                <a:cubicBezTo>
                  <a:pt x="34876" y="91822"/>
                  <a:pt x="34876" y="91822"/>
                  <a:pt x="34876" y="91822"/>
                </a:cubicBezTo>
                <a:cubicBezTo>
                  <a:pt x="41773" y="64039"/>
                  <a:pt x="41773" y="64039"/>
                  <a:pt x="41773" y="64039"/>
                </a:cubicBezTo>
                <a:cubicBezTo>
                  <a:pt x="59901" y="64039"/>
                  <a:pt x="59901" y="64039"/>
                  <a:pt x="59901" y="64039"/>
                </a:cubicBezTo>
                <a:lnTo>
                  <a:pt x="59901" y="64039"/>
                </a:lnTo>
                <a:cubicBezTo>
                  <a:pt x="69556" y="64039"/>
                  <a:pt x="79408" y="61280"/>
                  <a:pt x="86305" y="54384"/>
                </a:cubicBezTo>
                <a:cubicBezTo>
                  <a:pt x="90443" y="50049"/>
                  <a:pt x="93399" y="44532"/>
                  <a:pt x="94778" y="37635"/>
                </a:cubicBezTo>
                <a:cubicBezTo>
                  <a:pt x="96157" y="34876"/>
                  <a:pt x="96157" y="31921"/>
                  <a:pt x="96157" y="29162"/>
                </a:cubicBezTo>
                <a:close/>
                <a:moveTo>
                  <a:pt x="104433" y="33300"/>
                </a:moveTo>
                <a:lnTo>
                  <a:pt x="104433" y="33300"/>
                </a:lnTo>
                <a:cubicBezTo>
                  <a:pt x="103054" y="36256"/>
                  <a:pt x="103054" y="37635"/>
                  <a:pt x="103054" y="39014"/>
                </a:cubicBezTo>
                <a:cubicBezTo>
                  <a:pt x="98916" y="59901"/>
                  <a:pt x="80788" y="72315"/>
                  <a:pt x="59901" y="72315"/>
                </a:cubicBezTo>
                <a:cubicBezTo>
                  <a:pt x="47290" y="72315"/>
                  <a:pt x="47290" y="72315"/>
                  <a:pt x="47290" y="72315"/>
                </a:cubicBezTo>
                <a:cubicBezTo>
                  <a:pt x="43152" y="94581"/>
                  <a:pt x="43152" y="94581"/>
                  <a:pt x="43152" y="94581"/>
                </a:cubicBezTo>
                <a:cubicBezTo>
                  <a:pt x="41773" y="100295"/>
                  <a:pt x="41773" y="100295"/>
                  <a:pt x="41773" y="100295"/>
                </a:cubicBezTo>
                <a:cubicBezTo>
                  <a:pt x="34876" y="100295"/>
                  <a:pt x="34876" y="100295"/>
                  <a:pt x="34876" y="100295"/>
                </a:cubicBezTo>
                <a:cubicBezTo>
                  <a:pt x="26403" y="100295"/>
                  <a:pt x="26403" y="100295"/>
                  <a:pt x="26403" y="100295"/>
                </a:cubicBezTo>
                <a:cubicBezTo>
                  <a:pt x="23645" y="111330"/>
                  <a:pt x="23645" y="111330"/>
                  <a:pt x="23645" y="111330"/>
                </a:cubicBezTo>
                <a:cubicBezTo>
                  <a:pt x="50246" y="111330"/>
                  <a:pt x="50246" y="111330"/>
                  <a:pt x="50246" y="111330"/>
                </a:cubicBezTo>
                <a:cubicBezTo>
                  <a:pt x="55763" y="83546"/>
                  <a:pt x="55763" y="83546"/>
                  <a:pt x="55763" y="83546"/>
                </a:cubicBezTo>
                <a:cubicBezTo>
                  <a:pt x="73891" y="83546"/>
                  <a:pt x="73891" y="83546"/>
                  <a:pt x="73891" y="83546"/>
                </a:cubicBezTo>
                <a:cubicBezTo>
                  <a:pt x="90443" y="83546"/>
                  <a:pt x="105812" y="73891"/>
                  <a:pt x="108571" y="55763"/>
                </a:cubicBezTo>
                <a:cubicBezTo>
                  <a:pt x="111330" y="45911"/>
                  <a:pt x="108571" y="39014"/>
                  <a:pt x="104433" y="33300"/>
                </a:cubicBezTo>
                <a:close/>
                <a:moveTo>
                  <a:pt x="66798" y="44532"/>
                </a:moveTo>
                <a:lnTo>
                  <a:pt x="66798" y="44532"/>
                </a:lnTo>
                <a:cubicBezTo>
                  <a:pt x="65418" y="44532"/>
                  <a:pt x="65418" y="45911"/>
                  <a:pt x="64039" y="45911"/>
                </a:cubicBezTo>
                <a:cubicBezTo>
                  <a:pt x="62660" y="47290"/>
                  <a:pt x="59901" y="48669"/>
                  <a:pt x="57142" y="48669"/>
                </a:cubicBezTo>
                <a:cubicBezTo>
                  <a:pt x="44532" y="48669"/>
                  <a:pt x="44532" y="48669"/>
                  <a:pt x="44532" y="48669"/>
                </a:cubicBezTo>
                <a:cubicBezTo>
                  <a:pt x="50246" y="27783"/>
                  <a:pt x="50246" y="27783"/>
                  <a:pt x="50246" y="27783"/>
                </a:cubicBezTo>
                <a:cubicBezTo>
                  <a:pt x="50246" y="25024"/>
                  <a:pt x="50246" y="25024"/>
                  <a:pt x="50246" y="25024"/>
                </a:cubicBezTo>
                <a:cubicBezTo>
                  <a:pt x="62660" y="25024"/>
                  <a:pt x="62660" y="25024"/>
                  <a:pt x="62660" y="25024"/>
                </a:cubicBezTo>
                <a:cubicBezTo>
                  <a:pt x="65418" y="25024"/>
                  <a:pt x="66798" y="26403"/>
                  <a:pt x="68177" y="27783"/>
                </a:cubicBezTo>
                <a:cubicBezTo>
                  <a:pt x="71133" y="29162"/>
                  <a:pt x="72512" y="33300"/>
                  <a:pt x="71133" y="37635"/>
                </a:cubicBezTo>
                <a:cubicBezTo>
                  <a:pt x="71133" y="40394"/>
                  <a:pt x="68177" y="43152"/>
                  <a:pt x="66798" y="44532"/>
                </a:cubicBezTo>
                <a:close/>
                <a:moveTo>
                  <a:pt x="62660" y="33300"/>
                </a:moveTo>
                <a:lnTo>
                  <a:pt x="62660" y="33300"/>
                </a:lnTo>
                <a:lnTo>
                  <a:pt x="62660" y="33300"/>
                </a:lnTo>
                <a:cubicBezTo>
                  <a:pt x="57142" y="33300"/>
                  <a:pt x="57142" y="33300"/>
                  <a:pt x="57142" y="33300"/>
                </a:cubicBezTo>
                <a:cubicBezTo>
                  <a:pt x="55763" y="40394"/>
                  <a:pt x="55763" y="40394"/>
                  <a:pt x="55763" y="40394"/>
                </a:cubicBezTo>
                <a:cubicBezTo>
                  <a:pt x="57142" y="40394"/>
                  <a:pt x="57142" y="40394"/>
                  <a:pt x="57142" y="40394"/>
                </a:cubicBezTo>
                <a:cubicBezTo>
                  <a:pt x="59901" y="40394"/>
                  <a:pt x="62660" y="37635"/>
                  <a:pt x="62660" y="34876"/>
                </a:cubicBezTo>
                <a:lnTo>
                  <a:pt x="62660" y="34876"/>
                </a:lnTo>
                <a:lnTo>
                  <a:pt x="62660" y="34876"/>
                </a:lnTo>
                <a:cubicBezTo>
                  <a:pt x="62660" y="34876"/>
                  <a:pt x="62660" y="34876"/>
                  <a:pt x="62660" y="333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8" name="Shape 5028"/>
          <p:cNvSpPr/>
          <p:nvPr/>
        </p:nvSpPr>
        <p:spPr>
          <a:xfrm>
            <a:off x="9716587" y="3595333"/>
            <a:ext cx="288291" cy="271649"/>
          </a:xfrm>
          <a:custGeom>
            <a:avLst/>
            <a:gdLst/>
            <a:ahLst/>
            <a:cxnLst/>
            <a:rect l="0" t="0" r="0" b="0"/>
            <a:pathLst>
              <a:path w="120000" h="120000" extrusionOk="0">
                <a:moveTo>
                  <a:pt x="93201" y="119790"/>
                </a:moveTo>
                <a:lnTo>
                  <a:pt x="93201" y="119790"/>
                </a:lnTo>
                <a:cubicBezTo>
                  <a:pt x="93201" y="76933"/>
                  <a:pt x="93201" y="76933"/>
                  <a:pt x="93201" y="76933"/>
                </a:cubicBezTo>
                <a:cubicBezTo>
                  <a:pt x="93201" y="67944"/>
                  <a:pt x="90443" y="59163"/>
                  <a:pt x="80788" y="59163"/>
                </a:cubicBezTo>
                <a:cubicBezTo>
                  <a:pt x="70935" y="59163"/>
                  <a:pt x="66798" y="67944"/>
                  <a:pt x="66798" y="76933"/>
                </a:cubicBezTo>
                <a:cubicBezTo>
                  <a:pt x="66798" y="119790"/>
                  <a:pt x="66798" y="119790"/>
                  <a:pt x="66798" y="119790"/>
                </a:cubicBezTo>
                <a:cubicBezTo>
                  <a:pt x="40394" y="119790"/>
                  <a:pt x="40394" y="119790"/>
                  <a:pt x="40394" y="119790"/>
                </a:cubicBezTo>
                <a:cubicBezTo>
                  <a:pt x="40394" y="39930"/>
                  <a:pt x="40394" y="39930"/>
                  <a:pt x="40394" y="39930"/>
                </a:cubicBezTo>
                <a:cubicBezTo>
                  <a:pt x="66798" y="39930"/>
                  <a:pt x="66798" y="39930"/>
                  <a:pt x="66798" y="39930"/>
                </a:cubicBezTo>
                <a:cubicBezTo>
                  <a:pt x="66798" y="50174"/>
                  <a:pt x="66798" y="50174"/>
                  <a:pt x="66798" y="50174"/>
                </a:cubicBezTo>
                <a:cubicBezTo>
                  <a:pt x="73891" y="41393"/>
                  <a:pt x="79408" y="37003"/>
                  <a:pt x="90443" y="37003"/>
                </a:cubicBezTo>
                <a:cubicBezTo>
                  <a:pt x="101674" y="37003"/>
                  <a:pt x="119802" y="42857"/>
                  <a:pt x="119802" y="75470"/>
                </a:cubicBezTo>
                <a:cubicBezTo>
                  <a:pt x="119802" y="119790"/>
                  <a:pt x="119802" y="119790"/>
                  <a:pt x="119802" y="119790"/>
                </a:cubicBezTo>
                <a:lnTo>
                  <a:pt x="93201" y="119790"/>
                </a:lnTo>
                <a:close/>
                <a:moveTo>
                  <a:pt x="15369" y="28013"/>
                </a:moveTo>
                <a:lnTo>
                  <a:pt x="15369" y="28013"/>
                </a:lnTo>
                <a:cubicBezTo>
                  <a:pt x="6896" y="28013"/>
                  <a:pt x="0" y="22160"/>
                  <a:pt x="0" y="14843"/>
                </a:cubicBezTo>
                <a:cubicBezTo>
                  <a:pt x="0" y="5853"/>
                  <a:pt x="6896" y="0"/>
                  <a:pt x="15369" y="0"/>
                </a:cubicBezTo>
                <a:cubicBezTo>
                  <a:pt x="23645" y="0"/>
                  <a:pt x="30541" y="5853"/>
                  <a:pt x="30541" y="14843"/>
                </a:cubicBezTo>
                <a:cubicBezTo>
                  <a:pt x="30541" y="22160"/>
                  <a:pt x="23645" y="28013"/>
                  <a:pt x="15369" y="28013"/>
                </a:cubicBezTo>
                <a:close/>
                <a:moveTo>
                  <a:pt x="27783" y="119790"/>
                </a:moveTo>
                <a:lnTo>
                  <a:pt x="27783" y="119790"/>
                </a:lnTo>
                <a:cubicBezTo>
                  <a:pt x="1379" y="119790"/>
                  <a:pt x="1379" y="119790"/>
                  <a:pt x="1379" y="119790"/>
                </a:cubicBezTo>
                <a:cubicBezTo>
                  <a:pt x="1379" y="39930"/>
                  <a:pt x="1379" y="39930"/>
                  <a:pt x="1379" y="39930"/>
                </a:cubicBezTo>
                <a:cubicBezTo>
                  <a:pt x="27783" y="39930"/>
                  <a:pt x="27783" y="39930"/>
                  <a:pt x="27783" y="39930"/>
                </a:cubicBezTo>
                <a:lnTo>
                  <a:pt x="27783" y="1197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29" name="Shape 5029"/>
          <p:cNvSpPr/>
          <p:nvPr/>
        </p:nvSpPr>
        <p:spPr>
          <a:xfrm>
            <a:off x="9219391" y="3586974"/>
            <a:ext cx="286203" cy="288366"/>
          </a:xfrm>
          <a:custGeom>
            <a:avLst/>
            <a:gdLst/>
            <a:ahLst/>
            <a:cxnLst/>
            <a:rect l="0" t="0" r="0" b="0"/>
            <a:pathLst>
              <a:path w="120000" h="120000" extrusionOk="0">
                <a:moveTo>
                  <a:pt x="92890" y="109950"/>
                </a:moveTo>
                <a:lnTo>
                  <a:pt x="92890" y="109950"/>
                </a:lnTo>
                <a:cubicBezTo>
                  <a:pt x="84518" y="96157"/>
                  <a:pt x="68970" y="86305"/>
                  <a:pt x="50631" y="86305"/>
                </a:cubicBezTo>
                <a:cubicBezTo>
                  <a:pt x="36677" y="86305"/>
                  <a:pt x="23920" y="91822"/>
                  <a:pt x="15548" y="100295"/>
                </a:cubicBezTo>
                <a:cubicBezTo>
                  <a:pt x="5581" y="89064"/>
                  <a:pt x="0" y="75270"/>
                  <a:pt x="0" y="59901"/>
                </a:cubicBezTo>
                <a:cubicBezTo>
                  <a:pt x="0" y="26403"/>
                  <a:pt x="26710" y="0"/>
                  <a:pt x="60598" y="0"/>
                </a:cubicBezTo>
                <a:cubicBezTo>
                  <a:pt x="92890" y="0"/>
                  <a:pt x="119800" y="26403"/>
                  <a:pt x="119800" y="59901"/>
                </a:cubicBezTo>
                <a:cubicBezTo>
                  <a:pt x="119800" y="80788"/>
                  <a:pt x="109833" y="98916"/>
                  <a:pt x="92890" y="109950"/>
                </a:cubicBezTo>
                <a:close/>
                <a:moveTo>
                  <a:pt x="30897" y="76650"/>
                </a:moveTo>
                <a:lnTo>
                  <a:pt x="30897" y="76650"/>
                </a:lnTo>
                <a:lnTo>
                  <a:pt x="30897" y="76650"/>
                </a:lnTo>
                <a:cubicBezTo>
                  <a:pt x="30897" y="76650"/>
                  <a:pt x="63388" y="68177"/>
                  <a:pt x="83122" y="83546"/>
                </a:cubicBezTo>
                <a:cubicBezTo>
                  <a:pt x="83122" y="83546"/>
                  <a:pt x="85913" y="84926"/>
                  <a:pt x="87308" y="83546"/>
                </a:cubicBezTo>
                <a:cubicBezTo>
                  <a:pt x="88704" y="82167"/>
                  <a:pt x="88704" y="82167"/>
                  <a:pt x="88704" y="79408"/>
                </a:cubicBezTo>
                <a:cubicBezTo>
                  <a:pt x="88704" y="79408"/>
                  <a:pt x="88704" y="78029"/>
                  <a:pt x="87308" y="76650"/>
                </a:cubicBezTo>
                <a:cubicBezTo>
                  <a:pt x="64784" y="61280"/>
                  <a:pt x="30897" y="68177"/>
                  <a:pt x="29501" y="68177"/>
                </a:cubicBezTo>
                <a:cubicBezTo>
                  <a:pt x="26710" y="69556"/>
                  <a:pt x="26710" y="72315"/>
                  <a:pt x="26710" y="72315"/>
                </a:cubicBezTo>
                <a:cubicBezTo>
                  <a:pt x="26710" y="73891"/>
                  <a:pt x="28106" y="76650"/>
                  <a:pt x="30897" y="76650"/>
                </a:cubicBezTo>
                <a:close/>
                <a:moveTo>
                  <a:pt x="28106" y="59901"/>
                </a:moveTo>
                <a:lnTo>
                  <a:pt x="28106" y="59901"/>
                </a:lnTo>
                <a:cubicBezTo>
                  <a:pt x="29501" y="58522"/>
                  <a:pt x="29501" y="58522"/>
                  <a:pt x="29501" y="58522"/>
                </a:cubicBezTo>
                <a:cubicBezTo>
                  <a:pt x="33687" y="58522"/>
                  <a:pt x="64784" y="50049"/>
                  <a:pt x="90099" y="65418"/>
                </a:cubicBezTo>
                <a:lnTo>
                  <a:pt x="90099" y="65418"/>
                </a:lnTo>
                <a:cubicBezTo>
                  <a:pt x="91495" y="66798"/>
                  <a:pt x="91495" y="66798"/>
                  <a:pt x="92890" y="66798"/>
                </a:cubicBezTo>
                <a:cubicBezTo>
                  <a:pt x="95681" y="66798"/>
                  <a:pt x="97076" y="64039"/>
                  <a:pt x="97076" y="61280"/>
                </a:cubicBezTo>
                <a:cubicBezTo>
                  <a:pt x="97076" y="59901"/>
                  <a:pt x="95681" y="57142"/>
                  <a:pt x="94285" y="57142"/>
                </a:cubicBezTo>
                <a:lnTo>
                  <a:pt x="94285" y="57142"/>
                </a:lnTo>
                <a:cubicBezTo>
                  <a:pt x="63388" y="39014"/>
                  <a:pt x="29501" y="50049"/>
                  <a:pt x="26710" y="50049"/>
                </a:cubicBezTo>
                <a:cubicBezTo>
                  <a:pt x="25315" y="50049"/>
                  <a:pt x="23920" y="53004"/>
                  <a:pt x="23920" y="54384"/>
                </a:cubicBezTo>
                <a:cubicBezTo>
                  <a:pt x="23920" y="57142"/>
                  <a:pt x="25315" y="59901"/>
                  <a:pt x="28106" y="59901"/>
                </a:cubicBezTo>
                <a:close/>
                <a:moveTo>
                  <a:pt x="102857" y="39014"/>
                </a:moveTo>
                <a:lnTo>
                  <a:pt x="102857" y="39014"/>
                </a:lnTo>
                <a:cubicBezTo>
                  <a:pt x="70365" y="18128"/>
                  <a:pt x="26710" y="29162"/>
                  <a:pt x="23920" y="29162"/>
                </a:cubicBezTo>
                <a:cubicBezTo>
                  <a:pt x="21129" y="29162"/>
                  <a:pt x="19734" y="31921"/>
                  <a:pt x="19734" y="34876"/>
                </a:cubicBezTo>
                <a:cubicBezTo>
                  <a:pt x="19734" y="37635"/>
                  <a:pt x="22524" y="40394"/>
                  <a:pt x="25315" y="40394"/>
                </a:cubicBezTo>
                <a:lnTo>
                  <a:pt x="26710" y="40394"/>
                </a:lnTo>
                <a:lnTo>
                  <a:pt x="26710" y="40394"/>
                </a:lnTo>
                <a:cubicBezTo>
                  <a:pt x="26710" y="40394"/>
                  <a:pt x="67574" y="29162"/>
                  <a:pt x="97076" y="47290"/>
                </a:cubicBezTo>
                <a:cubicBezTo>
                  <a:pt x="98671" y="48669"/>
                  <a:pt x="100066" y="48669"/>
                  <a:pt x="100066" y="48669"/>
                </a:cubicBezTo>
                <a:cubicBezTo>
                  <a:pt x="104252" y="48669"/>
                  <a:pt x="105647" y="45911"/>
                  <a:pt x="105647" y="43152"/>
                </a:cubicBezTo>
                <a:cubicBezTo>
                  <a:pt x="105647" y="41773"/>
                  <a:pt x="105647" y="39014"/>
                  <a:pt x="102857" y="39014"/>
                </a:cubicBezTo>
                <a:close/>
                <a:moveTo>
                  <a:pt x="73156" y="117044"/>
                </a:moveTo>
                <a:lnTo>
                  <a:pt x="73156" y="117044"/>
                </a:lnTo>
                <a:cubicBezTo>
                  <a:pt x="68970" y="118423"/>
                  <a:pt x="66179" y="119802"/>
                  <a:pt x="60598" y="119802"/>
                </a:cubicBezTo>
                <a:cubicBezTo>
                  <a:pt x="49235" y="119802"/>
                  <a:pt x="39468" y="117044"/>
                  <a:pt x="30897" y="111330"/>
                </a:cubicBezTo>
                <a:cubicBezTo>
                  <a:pt x="36677" y="105812"/>
                  <a:pt x="42259" y="104433"/>
                  <a:pt x="50631" y="104433"/>
                </a:cubicBezTo>
                <a:cubicBezTo>
                  <a:pt x="60598" y="104433"/>
                  <a:pt x="68970" y="108571"/>
                  <a:pt x="73156" y="11704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0" name="Shape 5030"/>
          <p:cNvSpPr/>
          <p:nvPr/>
        </p:nvSpPr>
        <p:spPr>
          <a:xfrm>
            <a:off x="8720106" y="3632945"/>
            <a:ext cx="284113" cy="194333"/>
          </a:xfrm>
          <a:custGeom>
            <a:avLst/>
            <a:gdLst/>
            <a:ahLst/>
            <a:cxnLst/>
            <a:rect l="0" t="0" r="0" b="0"/>
            <a:pathLst>
              <a:path w="120000" h="120000" extrusionOk="0">
                <a:moveTo>
                  <a:pt x="101630" y="0"/>
                </a:moveTo>
                <a:lnTo>
                  <a:pt x="101630" y="0"/>
                </a:lnTo>
                <a:cubicBezTo>
                  <a:pt x="62096" y="0"/>
                  <a:pt x="62096" y="0"/>
                  <a:pt x="62096" y="0"/>
                </a:cubicBezTo>
                <a:cubicBezTo>
                  <a:pt x="21164" y="0"/>
                  <a:pt x="21164" y="0"/>
                  <a:pt x="21164" y="0"/>
                </a:cubicBezTo>
                <a:cubicBezTo>
                  <a:pt x="11181" y="0"/>
                  <a:pt x="0" y="10218"/>
                  <a:pt x="0" y="24817"/>
                </a:cubicBezTo>
                <a:cubicBezTo>
                  <a:pt x="0" y="96934"/>
                  <a:pt x="0" y="96934"/>
                  <a:pt x="0" y="96934"/>
                </a:cubicBezTo>
                <a:cubicBezTo>
                  <a:pt x="0" y="111240"/>
                  <a:pt x="11181" y="119708"/>
                  <a:pt x="21164" y="119708"/>
                </a:cubicBezTo>
                <a:cubicBezTo>
                  <a:pt x="63494" y="119708"/>
                  <a:pt x="63494" y="119708"/>
                  <a:pt x="63494" y="119708"/>
                </a:cubicBezTo>
                <a:cubicBezTo>
                  <a:pt x="101630" y="119708"/>
                  <a:pt x="101630" y="119708"/>
                  <a:pt x="101630" y="119708"/>
                </a:cubicBezTo>
                <a:cubicBezTo>
                  <a:pt x="111414" y="119708"/>
                  <a:pt x="119800" y="111240"/>
                  <a:pt x="119800" y="96934"/>
                </a:cubicBezTo>
                <a:cubicBezTo>
                  <a:pt x="119800" y="24817"/>
                  <a:pt x="119800" y="24817"/>
                  <a:pt x="119800" y="24817"/>
                </a:cubicBezTo>
                <a:cubicBezTo>
                  <a:pt x="119800" y="10218"/>
                  <a:pt x="111414" y="0"/>
                  <a:pt x="101630" y="0"/>
                </a:cubicBezTo>
                <a:close/>
                <a:moveTo>
                  <a:pt x="52113" y="88759"/>
                </a:moveTo>
                <a:lnTo>
                  <a:pt x="52113" y="88759"/>
                </a:lnTo>
                <a:cubicBezTo>
                  <a:pt x="52113" y="32992"/>
                  <a:pt x="52113" y="32992"/>
                  <a:pt x="52113" y="32992"/>
                </a:cubicBezTo>
                <a:cubicBezTo>
                  <a:pt x="77670" y="59854"/>
                  <a:pt x="77670" y="59854"/>
                  <a:pt x="77670" y="59854"/>
                </a:cubicBezTo>
                <a:lnTo>
                  <a:pt x="52113" y="887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1" name="Shape 5031"/>
          <p:cNvSpPr/>
          <p:nvPr/>
        </p:nvSpPr>
        <p:spPr>
          <a:xfrm>
            <a:off x="8208285" y="3570257"/>
            <a:ext cx="300825" cy="288366"/>
          </a:xfrm>
          <a:custGeom>
            <a:avLst/>
            <a:gdLst/>
            <a:ahLst/>
            <a:cxnLst/>
            <a:rect l="0" t="0" r="0" b="0"/>
            <a:pathLst>
              <a:path w="120000" h="120000" extrusionOk="0">
                <a:moveTo>
                  <a:pt x="102641" y="76578"/>
                </a:moveTo>
                <a:lnTo>
                  <a:pt x="102641" y="76578"/>
                </a:lnTo>
                <a:cubicBezTo>
                  <a:pt x="95849" y="86447"/>
                  <a:pt x="86603" y="98881"/>
                  <a:pt x="78490" y="105986"/>
                </a:cubicBezTo>
                <a:cubicBezTo>
                  <a:pt x="71886" y="111513"/>
                  <a:pt x="61320" y="119802"/>
                  <a:pt x="53207" y="118421"/>
                </a:cubicBezTo>
                <a:cubicBezTo>
                  <a:pt x="30566" y="114276"/>
                  <a:pt x="34528" y="57039"/>
                  <a:pt x="19811" y="44605"/>
                </a:cubicBezTo>
                <a:cubicBezTo>
                  <a:pt x="13207" y="43223"/>
                  <a:pt x="9245" y="52894"/>
                  <a:pt x="6603" y="47368"/>
                </a:cubicBezTo>
                <a:cubicBezTo>
                  <a:pt x="0" y="41842"/>
                  <a:pt x="11886" y="33355"/>
                  <a:pt x="17169" y="27828"/>
                </a:cubicBezTo>
                <a:cubicBezTo>
                  <a:pt x="25283" y="20921"/>
                  <a:pt x="33207" y="12434"/>
                  <a:pt x="43962" y="16578"/>
                </a:cubicBezTo>
                <a:cubicBezTo>
                  <a:pt x="62641" y="23684"/>
                  <a:pt x="49245" y="71052"/>
                  <a:pt x="66603" y="80921"/>
                </a:cubicBezTo>
                <a:cubicBezTo>
                  <a:pt x="75849" y="73815"/>
                  <a:pt x="86603" y="60000"/>
                  <a:pt x="83962" y="44605"/>
                </a:cubicBezTo>
                <a:cubicBezTo>
                  <a:pt x="82641" y="38881"/>
                  <a:pt x="73207" y="40263"/>
                  <a:pt x="69245" y="41842"/>
                </a:cubicBezTo>
                <a:cubicBezTo>
                  <a:pt x="69245" y="17960"/>
                  <a:pt x="114528" y="0"/>
                  <a:pt x="118490" y="31973"/>
                </a:cubicBezTo>
                <a:cubicBezTo>
                  <a:pt x="119811" y="52894"/>
                  <a:pt x="102641" y="76578"/>
                  <a:pt x="102641" y="7657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2" name="Shape 5032"/>
          <p:cNvSpPr/>
          <p:nvPr/>
        </p:nvSpPr>
        <p:spPr>
          <a:xfrm>
            <a:off x="7719445" y="3609960"/>
            <a:ext cx="284113" cy="244483"/>
          </a:xfrm>
          <a:custGeom>
            <a:avLst/>
            <a:gdLst/>
            <a:ahLst/>
            <a:cxnLst/>
            <a:rect l="0" t="0" r="0" b="0"/>
            <a:pathLst>
              <a:path w="120000" h="120000"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3" name="Shape 5033"/>
          <p:cNvSpPr/>
          <p:nvPr/>
        </p:nvSpPr>
        <p:spPr>
          <a:xfrm>
            <a:off x="10220052" y="3087558"/>
            <a:ext cx="286201" cy="284186"/>
          </a:xfrm>
          <a:custGeom>
            <a:avLst/>
            <a:gdLst/>
            <a:ahLst/>
            <a:cxnLst/>
            <a:rect l="0" t="0" r="0" b="0"/>
            <a:pathLst>
              <a:path w="120000" h="120000" extrusionOk="0">
                <a:moveTo>
                  <a:pt x="109833" y="119800"/>
                </a:moveTo>
                <a:lnTo>
                  <a:pt x="109833" y="119800"/>
                </a:lnTo>
                <a:cubicBezTo>
                  <a:pt x="8372" y="119800"/>
                  <a:pt x="8372" y="119800"/>
                  <a:pt x="8372" y="119800"/>
                </a:cubicBezTo>
                <a:cubicBezTo>
                  <a:pt x="4186" y="119800"/>
                  <a:pt x="0" y="117004"/>
                  <a:pt x="0" y="111414"/>
                </a:cubicBezTo>
                <a:cubicBezTo>
                  <a:pt x="0" y="9783"/>
                  <a:pt x="0" y="9783"/>
                  <a:pt x="0" y="9783"/>
                </a:cubicBezTo>
                <a:cubicBezTo>
                  <a:pt x="0" y="4193"/>
                  <a:pt x="4186" y="0"/>
                  <a:pt x="8372" y="0"/>
                </a:cubicBezTo>
                <a:cubicBezTo>
                  <a:pt x="109833" y="0"/>
                  <a:pt x="109833" y="0"/>
                  <a:pt x="109833" y="0"/>
                </a:cubicBezTo>
                <a:cubicBezTo>
                  <a:pt x="115614" y="0"/>
                  <a:pt x="119800" y="4193"/>
                  <a:pt x="119800" y="9783"/>
                </a:cubicBezTo>
                <a:cubicBezTo>
                  <a:pt x="119800" y="111414"/>
                  <a:pt x="119800" y="111414"/>
                  <a:pt x="119800" y="111414"/>
                </a:cubicBezTo>
                <a:cubicBezTo>
                  <a:pt x="119800" y="117004"/>
                  <a:pt x="115614" y="119800"/>
                  <a:pt x="109833" y="119800"/>
                </a:cubicBezTo>
                <a:close/>
                <a:moveTo>
                  <a:pt x="50830" y="22562"/>
                </a:moveTo>
                <a:lnTo>
                  <a:pt x="50830" y="22562"/>
                </a:lnTo>
                <a:cubicBezTo>
                  <a:pt x="45049" y="22562"/>
                  <a:pt x="39468" y="23960"/>
                  <a:pt x="36677" y="25357"/>
                </a:cubicBezTo>
                <a:cubicBezTo>
                  <a:pt x="32491" y="28153"/>
                  <a:pt x="29501" y="30948"/>
                  <a:pt x="28106" y="33743"/>
                </a:cubicBezTo>
                <a:cubicBezTo>
                  <a:pt x="28106" y="36738"/>
                  <a:pt x="26710" y="39534"/>
                  <a:pt x="26710" y="45124"/>
                </a:cubicBezTo>
                <a:cubicBezTo>
                  <a:pt x="26710" y="50715"/>
                  <a:pt x="26710" y="50715"/>
                  <a:pt x="26710" y="50715"/>
                </a:cubicBezTo>
                <a:cubicBezTo>
                  <a:pt x="18338" y="50715"/>
                  <a:pt x="18338" y="50715"/>
                  <a:pt x="18338" y="50715"/>
                </a:cubicBezTo>
                <a:cubicBezTo>
                  <a:pt x="18338" y="64891"/>
                  <a:pt x="18338" y="64891"/>
                  <a:pt x="18338" y="64891"/>
                </a:cubicBezTo>
                <a:cubicBezTo>
                  <a:pt x="26710" y="64891"/>
                  <a:pt x="26710" y="64891"/>
                  <a:pt x="26710" y="64891"/>
                </a:cubicBezTo>
                <a:cubicBezTo>
                  <a:pt x="26710" y="111414"/>
                  <a:pt x="26710" y="111414"/>
                  <a:pt x="26710" y="111414"/>
                </a:cubicBezTo>
                <a:cubicBezTo>
                  <a:pt x="46445" y="111414"/>
                  <a:pt x="46445" y="111414"/>
                  <a:pt x="46445" y="111414"/>
                </a:cubicBezTo>
                <a:cubicBezTo>
                  <a:pt x="46445" y="64891"/>
                  <a:pt x="46445" y="64891"/>
                  <a:pt x="46445" y="64891"/>
                </a:cubicBezTo>
                <a:cubicBezTo>
                  <a:pt x="57807" y="64891"/>
                  <a:pt x="57807" y="64891"/>
                  <a:pt x="57807" y="64891"/>
                </a:cubicBezTo>
                <a:cubicBezTo>
                  <a:pt x="61993" y="50715"/>
                  <a:pt x="61993" y="50715"/>
                  <a:pt x="61993" y="50715"/>
                </a:cubicBezTo>
                <a:cubicBezTo>
                  <a:pt x="46445" y="50715"/>
                  <a:pt x="46445" y="50715"/>
                  <a:pt x="46445" y="50715"/>
                </a:cubicBezTo>
                <a:cubicBezTo>
                  <a:pt x="46445" y="45124"/>
                  <a:pt x="46445" y="45124"/>
                  <a:pt x="46445" y="45124"/>
                </a:cubicBezTo>
                <a:cubicBezTo>
                  <a:pt x="46445" y="42329"/>
                  <a:pt x="46445" y="39534"/>
                  <a:pt x="47840" y="38136"/>
                </a:cubicBezTo>
                <a:cubicBezTo>
                  <a:pt x="49435" y="38136"/>
                  <a:pt x="52225" y="36738"/>
                  <a:pt x="55016" y="36738"/>
                </a:cubicBezTo>
                <a:cubicBezTo>
                  <a:pt x="57807" y="36738"/>
                  <a:pt x="59202" y="38136"/>
                  <a:pt x="61993" y="39534"/>
                </a:cubicBezTo>
                <a:cubicBezTo>
                  <a:pt x="66179" y="26755"/>
                  <a:pt x="66179" y="26755"/>
                  <a:pt x="66179" y="26755"/>
                </a:cubicBezTo>
                <a:cubicBezTo>
                  <a:pt x="60598" y="25357"/>
                  <a:pt x="56411" y="22562"/>
                  <a:pt x="50830" y="225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4" name="Shape 5034"/>
          <p:cNvSpPr/>
          <p:nvPr/>
        </p:nvSpPr>
        <p:spPr>
          <a:xfrm>
            <a:off x="9798062" y="3083379"/>
            <a:ext cx="133700" cy="288366"/>
          </a:xfrm>
          <a:custGeom>
            <a:avLst/>
            <a:gdLst/>
            <a:ahLst/>
            <a:cxnLst/>
            <a:rect l="0" t="0" r="0" b="0"/>
            <a:pathLst>
              <a:path w="120000" h="120000" extrusionOk="0">
                <a:moveTo>
                  <a:pt x="119577" y="1381"/>
                </a:moveTo>
                <a:lnTo>
                  <a:pt x="119577" y="1381"/>
                </a:lnTo>
                <a:cubicBezTo>
                  <a:pt x="119577" y="8289"/>
                  <a:pt x="119577" y="20921"/>
                  <a:pt x="119577" y="20921"/>
                </a:cubicBezTo>
                <a:cubicBezTo>
                  <a:pt x="119577" y="20921"/>
                  <a:pt x="90000" y="19539"/>
                  <a:pt x="83661" y="25065"/>
                </a:cubicBezTo>
                <a:cubicBezTo>
                  <a:pt x="77746" y="27828"/>
                  <a:pt x="80704" y="36118"/>
                  <a:pt x="80704" y="41842"/>
                </a:cubicBezTo>
                <a:cubicBezTo>
                  <a:pt x="92957" y="41842"/>
                  <a:pt x="107746" y="41842"/>
                  <a:pt x="119577" y="41842"/>
                </a:cubicBezTo>
                <a:cubicBezTo>
                  <a:pt x="116619" y="50131"/>
                  <a:pt x="113661" y="54276"/>
                  <a:pt x="113661" y="61381"/>
                </a:cubicBezTo>
                <a:cubicBezTo>
                  <a:pt x="101830" y="61381"/>
                  <a:pt x="80704" y="61381"/>
                  <a:pt x="80704" y="61381"/>
                </a:cubicBezTo>
                <a:cubicBezTo>
                  <a:pt x="80704" y="119802"/>
                  <a:pt x="80704" y="119802"/>
                  <a:pt x="80704" y="119802"/>
                </a:cubicBezTo>
                <a:cubicBezTo>
                  <a:pt x="80704" y="119802"/>
                  <a:pt x="42253" y="119802"/>
                  <a:pt x="24084" y="119802"/>
                </a:cubicBezTo>
                <a:cubicBezTo>
                  <a:pt x="24084" y="101842"/>
                  <a:pt x="24084" y="80921"/>
                  <a:pt x="24084" y="61381"/>
                </a:cubicBezTo>
                <a:cubicBezTo>
                  <a:pt x="15211" y="61381"/>
                  <a:pt x="9295" y="61381"/>
                  <a:pt x="0" y="61381"/>
                </a:cubicBezTo>
                <a:cubicBezTo>
                  <a:pt x="0" y="54276"/>
                  <a:pt x="0" y="48750"/>
                  <a:pt x="0" y="41842"/>
                </a:cubicBezTo>
                <a:cubicBezTo>
                  <a:pt x="9295" y="41842"/>
                  <a:pt x="15211" y="41842"/>
                  <a:pt x="24084" y="41842"/>
                </a:cubicBezTo>
                <a:cubicBezTo>
                  <a:pt x="27042" y="29210"/>
                  <a:pt x="27042" y="15394"/>
                  <a:pt x="42253" y="8289"/>
                </a:cubicBezTo>
                <a:cubicBezTo>
                  <a:pt x="57042" y="0"/>
                  <a:pt x="71830" y="1381"/>
                  <a:pt x="119577" y="138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5" name="Shape 5035"/>
          <p:cNvSpPr/>
          <p:nvPr/>
        </p:nvSpPr>
        <p:spPr>
          <a:xfrm>
            <a:off x="9219391" y="3087558"/>
            <a:ext cx="286203" cy="284186"/>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6" name="Shape 5036"/>
          <p:cNvSpPr/>
          <p:nvPr/>
        </p:nvSpPr>
        <p:spPr>
          <a:xfrm>
            <a:off x="8749353" y="3087558"/>
            <a:ext cx="219350" cy="288366"/>
          </a:xfrm>
          <a:custGeom>
            <a:avLst/>
            <a:gdLst/>
            <a:ahLst/>
            <a:cxnLst/>
            <a:rect l="0" t="0" r="0" b="0"/>
            <a:pathLst>
              <a:path w="120000" h="120000"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7" name="Shape 5037"/>
          <p:cNvSpPr/>
          <p:nvPr/>
        </p:nvSpPr>
        <p:spPr>
          <a:xfrm>
            <a:off x="8237532" y="3087558"/>
            <a:ext cx="244421" cy="284186"/>
          </a:xfrm>
          <a:custGeom>
            <a:avLst/>
            <a:gdLst/>
            <a:ahLst/>
            <a:cxnLst/>
            <a:rect l="0" t="0" r="0" b="0"/>
            <a:pathLst>
              <a:path w="120000" h="120000" extrusionOk="0">
                <a:moveTo>
                  <a:pt x="119767" y="118402"/>
                </a:moveTo>
                <a:lnTo>
                  <a:pt x="119767" y="118402"/>
                </a:lnTo>
                <a:cubicBezTo>
                  <a:pt x="118143" y="119800"/>
                  <a:pt x="118143" y="119800"/>
                  <a:pt x="116518" y="119800"/>
                </a:cubicBezTo>
                <a:cubicBezTo>
                  <a:pt x="68936" y="119800"/>
                  <a:pt x="68936" y="119800"/>
                  <a:pt x="68936" y="119800"/>
                </a:cubicBezTo>
                <a:cubicBezTo>
                  <a:pt x="68936" y="97237"/>
                  <a:pt x="68936" y="97237"/>
                  <a:pt x="68936" y="97237"/>
                </a:cubicBezTo>
                <a:cubicBezTo>
                  <a:pt x="90290" y="86056"/>
                  <a:pt x="90290" y="86056"/>
                  <a:pt x="90290" y="86056"/>
                </a:cubicBezTo>
                <a:cubicBezTo>
                  <a:pt x="91914" y="86056"/>
                  <a:pt x="93539" y="84658"/>
                  <a:pt x="93539" y="83261"/>
                </a:cubicBezTo>
                <a:cubicBezTo>
                  <a:pt x="93539" y="80465"/>
                  <a:pt x="91914" y="79068"/>
                  <a:pt x="90290" y="79068"/>
                </a:cubicBezTo>
                <a:cubicBezTo>
                  <a:pt x="68936" y="90249"/>
                  <a:pt x="68936" y="90249"/>
                  <a:pt x="68936" y="90249"/>
                </a:cubicBezTo>
                <a:cubicBezTo>
                  <a:pt x="68936" y="77670"/>
                  <a:pt x="68936" y="77670"/>
                  <a:pt x="68936" y="77670"/>
                </a:cubicBezTo>
                <a:cubicBezTo>
                  <a:pt x="80309" y="71880"/>
                  <a:pt x="80309" y="71880"/>
                  <a:pt x="80309" y="71880"/>
                </a:cubicBezTo>
                <a:cubicBezTo>
                  <a:pt x="83791" y="71880"/>
                  <a:pt x="85415" y="69084"/>
                  <a:pt x="85415" y="67687"/>
                </a:cubicBezTo>
                <a:cubicBezTo>
                  <a:pt x="85415" y="66289"/>
                  <a:pt x="83791" y="63494"/>
                  <a:pt x="80309" y="63494"/>
                </a:cubicBezTo>
                <a:cubicBezTo>
                  <a:pt x="68936" y="69084"/>
                  <a:pt x="68936" y="69084"/>
                  <a:pt x="68936" y="69084"/>
                </a:cubicBezTo>
                <a:cubicBezTo>
                  <a:pt x="68936" y="63494"/>
                  <a:pt x="68936" y="63494"/>
                  <a:pt x="68936" y="63494"/>
                </a:cubicBezTo>
                <a:cubicBezTo>
                  <a:pt x="68936" y="62096"/>
                  <a:pt x="65686" y="60698"/>
                  <a:pt x="64061" y="60698"/>
                </a:cubicBezTo>
                <a:cubicBezTo>
                  <a:pt x="55705" y="60698"/>
                  <a:pt x="55705" y="60698"/>
                  <a:pt x="55705" y="60698"/>
                </a:cubicBezTo>
                <a:cubicBezTo>
                  <a:pt x="52456" y="60698"/>
                  <a:pt x="50831" y="62096"/>
                  <a:pt x="50831" y="63494"/>
                </a:cubicBezTo>
                <a:cubicBezTo>
                  <a:pt x="50831" y="87454"/>
                  <a:pt x="50831" y="87454"/>
                  <a:pt x="50831" y="87454"/>
                </a:cubicBezTo>
                <a:cubicBezTo>
                  <a:pt x="34352" y="83261"/>
                  <a:pt x="34352" y="83261"/>
                  <a:pt x="34352" y="83261"/>
                </a:cubicBezTo>
                <a:cubicBezTo>
                  <a:pt x="31102" y="83261"/>
                  <a:pt x="29477" y="84658"/>
                  <a:pt x="29477" y="86056"/>
                </a:cubicBezTo>
                <a:cubicBezTo>
                  <a:pt x="29477" y="88851"/>
                  <a:pt x="31102" y="90249"/>
                  <a:pt x="34352" y="90249"/>
                </a:cubicBezTo>
                <a:cubicBezTo>
                  <a:pt x="50831" y="95840"/>
                  <a:pt x="50831" y="95840"/>
                  <a:pt x="50831" y="95840"/>
                </a:cubicBezTo>
                <a:cubicBezTo>
                  <a:pt x="50831" y="119800"/>
                  <a:pt x="50831" y="119800"/>
                  <a:pt x="50831" y="119800"/>
                </a:cubicBezTo>
                <a:cubicBezTo>
                  <a:pt x="3249" y="119800"/>
                  <a:pt x="3249" y="119800"/>
                  <a:pt x="3249" y="119800"/>
                </a:cubicBezTo>
                <a:cubicBezTo>
                  <a:pt x="1624" y="119800"/>
                  <a:pt x="0" y="119800"/>
                  <a:pt x="0" y="118402"/>
                </a:cubicBezTo>
                <a:lnTo>
                  <a:pt x="0" y="117004"/>
                </a:lnTo>
                <a:cubicBezTo>
                  <a:pt x="57562" y="1397"/>
                  <a:pt x="57562" y="1397"/>
                  <a:pt x="57562" y="1397"/>
                </a:cubicBezTo>
                <a:cubicBezTo>
                  <a:pt x="57562" y="0"/>
                  <a:pt x="59187" y="0"/>
                  <a:pt x="59187" y="0"/>
                </a:cubicBezTo>
                <a:cubicBezTo>
                  <a:pt x="60812" y="0"/>
                  <a:pt x="62437" y="0"/>
                  <a:pt x="62437" y="1397"/>
                </a:cubicBezTo>
                <a:cubicBezTo>
                  <a:pt x="119767" y="117004"/>
                  <a:pt x="119767" y="117004"/>
                  <a:pt x="119767" y="117004"/>
                </a:cubicBezTo>
                <a:lnTo>
                  <a:pt x="119767" y="118402"/>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8" name="Shape 5038"/>
          <p:cNvSpPr/>
          <p:nvPr/>
        </p:nvSpPr>
        <p:spPr>
          <a:xfrm>
            <a:off x="7719445" y="3087558"/>
            <a:ext cx="284113" cy="284186"/>
          </a:xfrm>
          <a:custGeom>
            <a:avLst/>
            <a:gdLst/>
            <a:ahLst/>
            <a:cxnLst/>
            <a:rect l="0" t="0" r="0" b="0"/>
            <a:pathLst>
              <a:path w="120000" h="120000" extrusionOk="0">
                <a:moveTo>
                  <a:pt x="118402" y="47920"/>
                </a:moveTo>
                <a:lnTo>
                  <a:pt x="118402" y="47920"/>
                </a:lnTo>
                <a:cubicBezTo>
                  <a:pt x="118402" y="43727"/>
                  <a:pt x="117004" y="40931"/>
                  <a:pt x="115607" y="36738"/>
                </a:cubicBezTo>
                <a:cubicBezTo>
                  <a:pt x="114209" y="33743"/>
                  <a:pt x="112811" y="29550"/>
                  <a:pt x="110016" y="26755"/>
                </a:cubicBezTo>
                <a:cubicBezTo>
                  <a:pt x="108618" y="23960"/>
                  <a:pt x="105823" y="19767"/>
                  <a:pt x="102828" y="16971"/>
                </a:cubicBezTo>
                <a:cubicBezTo>
                  <a:pt x="100033" y="15574"/>
                  <a:pt x="97237" y="12579"/>
                  <a:pt x="94442" y="9783"/>
                </a:cubicBezTo>
                <a:cubicBezTo>
                  <a:pt x="90249" y="8386"/>
                  <a:pt x="87454" y="5590"/>
                  <a:pt x="83261" y="4193"/>
                </a:cubicBezTo>
                <a:cubicBezTo>
                  <a:pt x="80266" y="2795"/>
                  <a:pt x="76073" y="1397"/>
                  <a:pt x="71880" y="1397"/>
                </a:cubicBezTo>
                <a:cubicBezTo>
                  <a:pt x="67687" y="0"/>
                  <a:pt x="64891" y="0"/>
                  <a:pt x="60698" y="0"/>
                </a:cubicBezTo>
                <a:cubicBezTo>
                  <a:pt x="56306" y="0"/>
                  <a:pt x="52113" y="0"/>
                  <a:pt x="47920" y="1397"/>
                </a:cubicBezTo>
                <a:cubicBezTo>
                  <a:pt x="43727" y="1397"/>
                  <a:pt x="40732" y="2795"/>
                  <a:pt x="36539" y="4193"/>
                </a:cubicBezTo>
                <a:cubicBezTo>
                  <a:pt x="33743" y="5590"/>
                  <a:pt x="29550" y="8386"/>
                  <a:pt x="26755" y="9783"/>
                </a:cubicBezTo>
                <a:cubicBezTo>
                  <a:pt x="23960" y="12579"/>
                  <a:pt x="19767" y="15574"/>
                  <a:pt x="16772" y="16971"/>
                </a:cubicBezTo>
                <a:cubicBezTo>
                  <a:pt x="15374" y="19767"/>
                  <a:pt x="12579" y="23960"/>
                  <a:pt x="9783" y="26755"/>
                </a:cubicBezTo>
                <a:cubicBezTo>
                  <a:pt x="8386" y="29550"/>
                  <a:pt x="5590" y="33743"/>
                  <a:pt x="4193" y="36738"/>
                </a:cubicBezTo>
                <a:cubicBezTo>
                  <a:pt x="2795" y="40931"/>
                  <a:pt x="1397" y="43727"/>
                  <a:pt x="1397" y="47920"/>
                </a:cubicBezTo>
                <a:cubicBezTo>
                  <a:pt x="0" y="52113"/>
                  <a:pt x="0" y="56306"/>
                  <a:pt x="0" y="60698"/>
                </a:cubicBezTo>
                <a:cubicBezTo>
                  <a:pt x="0" y="64891"/>
                  <a:pt x="0" y="67687"/>
                  <a:pt x="1397" y="71880"/>
                </a:cubicBezTo>
                <a:cubicBezTo>
                  <a:pt x="1397" y="76272"/>
                  <a:pt x="2795" y="80465"/>
                  <a:pt x="4193" y="83261"/>
                </a:cubicBezTo>
                <a:cubicBezTo>
                  <a:pt x="5590" y="87454"/>
                  <a:pt x="8386" y="90249"/>
                  <a:pt x="9783" y="94442"/>
                </a:cubicBezTo>
                <a:cubicBezTo>
                  <a:pt x="12579" y="97237"/>
                  <a:pt x="15374" y="100232"/>
                  <a:pt x="16772" y="103028"/>
                </a:cubicBezTo>
                <a:cubicBezTo>
                  <a:pt x="19767" y="105823"/>
                  <a:pt x="23960" y="108618"/>
                  <a:pt x="26755" y="110016"/>
                </a:cubicBezTo>
                <a:cubicBezTo>
                  <a:pt x="29550" y="112811"/>
                  <a:pt x="33743" y="114209"/>
                  <a:pt x="36539" y="115607"/>
                </a:cubicBezTo>
                <a:cubicBezTo>
                  <a:pt x="40732" y="117004"/>
                  <a:pt x="43727" y="118402"/>
                  <a:pt x="47920" y="118402"/>
                </a:cubicBezTo>
                <a:cubicBezTo>
                  <a:pt x="52113" y="119800"/>
                  <a:pt x="56306" y="119800"/>
                  <a:pt x="60698" y="119800"/>
                </a:cubicBezTo>
                <a:cubicBezTo>
                  <a:pt x="64891" y="119800"/>
                  <a:pt x="67687" y="119800"/>
                  <a:pt x="71880" y="118402"/>
                </a:cubicBezTo>
                <a:cubicBezTo>
                  <a:pt x="76073" y="118402"/>
                  <a:pt x="80266" y="117004"/>
                  <a:pt x="83261" y="115607"/>
                </a:cubicBezTo>
                <a:cubicBezTo>
                  <a:pt x="87454" y="114209"/>
                  <a:pt x="90249" y="112811"/>
                  <a:pt x="94442" y="110016"/>
                </a:cubicBezTo>
                <a:cubicBezTo>
                  <a:pt x="97237" y="108618"/>
                  <a:pt x="100033" y="105823"/>
                  <a:pt x="102828" y="103028"/>
                </a:cubicBezTo>
                <a:cubicBezTo>
                  <a:pt x="105823" y="100232"/>
                  <a:pt x="108618" y="97237"/>
                  <a:pt x="110016" y="94442"/>
                </a:cubicBezTo>
                <a:cubicBezTo>
                  <a:pt x="112811" y="90249"/>
                  <a:pt x="114209" y="87454"/>
                  <a:pt x="115607" y="83261"/>
                </a:cubicBezTo>
                <a:cubicBezTo>
                  <a:pt x="117004" y="80465"/>
                  <a:pt x="118402" y="76272"/>
                  <a:pt x="118402" y="71880"/>
                </a:cubicBezTo>
                <a:cubicBezTo>
                  <a:pt x="119800" y="67687"/>
                  <a:pt x="119800" y="64891"/>
                  <a:pt x="119800" y="60698"/>
                </a:cubicBezTo>
                <a:cubicBezTo>
                  <a:pt x="119800" y="56306"/>
                  <a:pt x="119800" y="52113"/>
                  <a:pt x="118402" y="47920"/>
                </a:cubicBezTo>
                <a:close/>
                <a:moveTo>
                  <a:pt x="111414" y="59301"/>
                </a:moveTo>
                <a:lnTo>
                  <a:pt x="111414" y="59301"/>
                </a:lnTo>
                <a:cubicBezTo>
                  <a:pt x="111414" y="59301"/>
                  <a:pt x="93044" y="56306"/>
                  <a:pt x="76073" y="57703"/>
                </a:cubicBezTo>
                <a:cubicBezTo>
                  <a:pt x="74675" y="56306"/>
                  <a:pt x="74675" y="56306"/>
                  <a:pt x="74675" y="54908"/>
                </a:cubicBezTo>
                <a:cubicBezTo>
                  <a:pt x="73277" y="52113"/>
                  <a:pt x="71880" y="50715"/>
                  <a:pt x="71880" y="47920"/>
                </a:cubicBezTo>
                <a:cubicBezTo>
                  <a:pt x="91647" y="39534"/>
                  <a:pt x="100033" y="28153"/>
                  <a:pt x="100033" y="28153"/>
                </a:cubicBezTo>
                <a:cubicBezTo>
                  <a:pt x="107221" y="36738"/>
                  <a:pt x="111414" y="47920"/>
                  <a:pt x="111414" y="59301"/>
                </a:cubicBezTo>
                <a:close/>
                <a:moveTo>
                  <a:pt x="94442" y="21164"/>
                </a:moveTo>
                <a:lnTo>
                  <a:pt x="94442" y="21164"/>
                </a:lnTo>
                <a:cubicBezTo>
                  <a:pt x="94442" y="21164"/>
                  <a:pt x="86056" y="32346"/>
                  <a:pt x="67687" y="40931"/>
                </a:cubicBezTo>
                <a:cubicBezTo>
                  <a:pt x="57703" y="23960"/>
                  <a:pt x="49317" y="11181"/>
                  <a:pt x="47920" y="9783"/>
                </a:cubicBezTo>
                <a:cubicBezTo>
                  <a:pt x="52113" y="9783"/>
                  <a:pt x="56306" y="8386"/>
                  <a:pt x="60698" y="8386"/>
                </a:cubicBezTo>
                <a:cubicBezTo>
                  <a:pt x="73277" y="8386"/>
                  <a:pt x="84658" y="14176"/>
                  <a:pt x="94442" y="21164"/>
                </a:cubicBezTo>
                <a:close/>
                <a:moveTo>
                  <a:pt x="47920" y="9783"/>
                </a:moveTo>
                <a:lnTo>
                  <a:pt x="47920" y="9783"/>
                </a:lnTo>
                <a:close/>
                <a:moveTo>
                  <a:pt x="37936" y="14176"/>
                </a:moveTo>
                <a:lnTo>
                  <a:pt x="37936" y="14176"/>
                </a:lnTo>
                <a:cubicBezTo>
                  <a:pt x="39334" y="14176"/>
                  <a:pt x="47920" y="26755"/>
                  <a:pt x="57703" y="43727"/>
                </a:cubicBezTo>
                <a:cubicBezTo>
                  <a:pt x="32346" y="49317"/>
                  <a:pt x="11181" y="49317"/>
                  <a:pt x="9783" y="49317"/>
                </a:cubicBezTo>
                <a:cubicBezTo>
                  <a:pt x="12579" y="33743"/>
                  <a:pt x="23960" y="21164"/>
                  <a:pt x="37936" y="14176"/>
                </a:cubicBezTo>
                <a:close/>
                <a:moveTo>
                  <a:pt x="8386" y="60698"/>
                </a:moveTo>
                <a:lnTo>
                  <a:pt x="8386" y="60698"/>
                </a:lnTo>
                <a:cubicBezTo>
                  <a:pt x="8386" y="59301"/>
                  <a:pt x="8386" y="59301"/>
                  <a:pt x="8386" y="59301"/>
                </a:cubicBezTo>
                <a:cubicBezTo>
                  <a:pt x="9783" y="59301"/>
                  <a:pt x="35141" y="59301"/>
                  <a:pt x="62096" y="50715"/>
                </a:cubicBezTo>
                <a:cubicBezTo>
                  <a:pt x="63494" y="53510"/>
                  <a:pt x="64891" y="56306"/>
                  <a:pt x="66289" y="60698"/>
                </a:cubicBezTo>
                <a:cubicBezTo>
                  <a:pt x="64891" y="60698"/>
                  <a:pt x="64891" y="60698"/>
                  <a:pt x="63494" y="60698"/>
                </a:cubicBezTo>
                <a:cubicBezTo>
                  <a:pt x="36539" y="69084"/>
                  <a:pt x="22562" y="94442"/>
                  <a:pt x="22562" y="94442"/>
                </a:cubicBezTo>
                <a:lnTo>
                  <a:pt x="22562" y="94442"/>
                </a:lnTo>
                <a:cubicBezTo>
                  <a:pt x="13976" y="86056"/>
                  <a:pt x="8386" y="73277"/>
                  <a:pt x="8386" y="60698"/>
                </a:cubicBezTo>
                <a:close/>
                <a:moveTo>
                  <a:pt x="60698" y="111414"/>
                </a:moveTo>
                <a:lnTo>
                  <a:pt x="60698" y="111414"/>
                </a:lnTo>
                <a:cubicBezTo>
                  <a:pt x="47920" y="111414"/>
                  <a:pt x="36539" y="107221"/>
                  <a:pt x="26755" y="100232"/>
                </a:cubicBezTo>
                <a:cubicBezTo>
                  <a:pt x="28153" y="100232"/>
                  <a:pt x="28153" y="100232"/>
                  <a:pt x="28153" y="100232"/>
                </a:cubicBezTo>
                <a:cubicBezTo>
                  <a:pt x="28153" y="100232"/>
                  <a:pt x="37936" y="79068"/>
                  <a:pt x="69084" y="69084"/>
                </a:cubicBezTo>
                <a:lnTo>
                  <a:pt x="69084" y="69084"/>
                </a:lnTo>
                <a:cubicBezTo>
                  <a:pt x="76073" y="87454"/>
                  <a:pt x="78868" y="103028"/>
                  <a:pt x="80266" y="107221"/>
                </a:cubicBezTo>
                <a:cubicBezTo>
                  <a:pt x="74675" y="110016"/>
                  <a:pt x="67687" y="111414"/>
                  <a:pt x="60698" y="111414"/>
                </a:cubicBezTo>
                <a:close/>
                <a:moveTo>
                  <a:pt x="88851" y="103028"/>
                </a:moveTo>
                <a:lnTo>
                  <a:pt x="88851" y="103028"/>
                </a:lnTo>
                <a:cubicBezTo>
                  <a:pt x="88851" y="100232"/>
                  <a:pt x="86056" y="84658"/>
                  <a:pt x="78868" y="66289"/>
                </a:cubicBezTo>
                <a:cubicBezTo>
                  <a:pt x="95840" y="63494"/>
                  <a:pt x="110016" y="67687"/>
                  <a:pt x="111414" y="67687"/>
                </a:cubicBezTo>
                <a:cubicBezTo>
                  <a:pt x="108618" y="83261"/>
                  <a:pt x="100033" y="94442"/>
                  <a:pt x="88851" y="10302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39" name="Shape 5039"/>
          <p:cNvSpPr/>
          <p:nvPr/>
        </p:nvSpPr>
        <p:spPr>
          <a:xfrm>
            <a:off x="10220052" y="2606949"/>
            <a:ext cx="286201" cy="242395"/>
          </a:xfrm>
          <a:custGeom>
            <a:avLst/>
            <a:gdLst/>
            <a:ahLst/>
            <a:cxnLst/>
            <a:rect l="0" t="0" r="0" b="0"/>
            <a:pathLst>
              <a:path w="120000" h="120000" extrusionOk="0">
                <a:moveTo>
                  <a:pt x="4186" y="119764"/>
                </a:moveTo>
                <a:lnTo>
                  <a:pt x="4186" y="119764"/>
                </a:lnTo>
                <a:cubicBezTo>
                  <a:pt x="115614" y="119764"/>
                  <a:pt x="115614" y="119764"/>
                  <a:pt x="115614" y="119764"/>
                </a:cubicBezTo>
                <a:cubicBezTo>
                  <a:pt x="118405" y="119764"/>
                  <a:pt x="119800" y="118117"/>
                  <a:pt x="119800" y="114823"/>
                </a:cubicBezTo>
                <a:cubicBezTo>
                  <a:pt x="119800" y="113176"/>
                  <a:pt x="119800" y="113176"/>
                  <a:pt x="119800" y="113176"/>
                </a:cubicBezTo>
                <a:cubicBezTo>
                  <a:pt x="119800" y="109882"/>
                  <a:pt x="118405" y="106352"/>
                  <a:pt x="115614" y="106352"/>
                </a:cubicBezTo>
                <a:cubicBezTo>
                  <a:pt x="4186" y="106352"/>
                  <a:pt x="4186" y="106352"/>
                  <a:pt x="4186" y="106352"/>
                </a:cubicBezTo>
                <a:cubicBezTo>
                  <a:pt x="1395" y="106352"/>
                  <a:pt x="0" y="109882"/>
                  <a:pt x="0" y="113176"/>
                </a:cubicBezTo>
                <a:cubicBezTo>
                  <a:pt x="0" y="114823"/>
                  <a:pt x="0" y="114823"/>
                  <a:pt x="0" y="114823"/>
                </a:cubicBezTo>
                <a:cubicBezTo>
                  <a:pt x="0" y="118117"/>
                  <a:pt x="1395" y="119764"/>
                  <a:pt x="4186" y="119764"/>
                </a:cubicBezTo>
                <a:close/>
                <a:moveTo>
                  <a:pt x="22524" y="99764"/>
                </a:moveTo>
                <a:lnTo>
                  <a:pt x="22524" y="99764"/>
                </a:lnTo>
                <a:cubicBezTo>
                  <a:pt x="33887" y="99764"/>
                  <a:pt x="33887" y="99764"/>
                  <a:pt x="33887" y="99764"/>
                </a:cubicBezTo>
                <a:cubicBezTo>
                  <a:pt x="36677" y="99764"/>
                  <a:pt x="39468" y="98117"/>
                  <a:pt x="39468" y="93176"/>
                </a:cubicBezTo>
                <a:cubicBezTo>
                  <a:pt x="39468" y="6588"/>
                  <a:pt x="39468" y="6588"/>
                  <a:pt x="39468" y="6588"/>
                </a:cubicBezTo>
                <a:cubicBezTo>
                  <a:pt x="39468" y="3294"/>
                  <a:pt x="36677" y="0"/>
                  <a:pt x="33887" y="0"/>
                </a:cubicBezTo>
                <a:cubicBezTo>
                  <a:pt x="22524" y="0"/>
                  <a:pt x="22524" y="0"/>
                  <a:pt x="22524" y="0"/>
                </a:cubicBezTo>
                <a:cubicBezTo>
                  <a:pt x="18338" y="0"/>
                  <a:pt x="16943" y="3294"/>
                  <a:pt x="16943" y="6588"/>
                </a:cubicBezTo>
                <a:cubicBezTo>
                  <a:pt x="16943" y="93176"/>
                  <a:pt x="16943" y="93176"/>
                  <a:pt x="16943" y="93176"/>
                </a:cubicBezTo>
                <a:cubicBezTo>
                  <a:pt x="16943" y="98117"/>
                  <a:pt x="18338" y="99764"/>
                  <a:pt x="22524" y="99764"/>
                </a:cubicBezTo>
                <a:close/>
                <a:moveTo>
                  <a:pt x="53621" y="99764"/>
                </a:moveTo>
                <a:lnTo>
                  <a:pt x="53621" y="99764"/>
                </a:lnTo>
                <a:cubicBezTo>
                  <a:pt x="64784" y="99764"/>
                  <a:pt x="64784" y="99764"/>
                  <a:pt x="64784" y="99764"/>
                </a:cubicBezTo>
                <a:cubicBezTo>
                  <a:pt x="68970" y="99764"/>
                  <a:pt x="70365" y="98117"/>
                  <a:pt x="70365" y="93176"/>
                </a:cubicBezTo>
                <a:cubicBezTo>
                  <a:pt x="70365" y="38352"/>
                  <a:pt x="70365" y="38352"/>
                  <a:pt x="70365" y="38352"/>
                </a:cubicBezTo>
                <a:cubicBezTo>
                  <a:pt x="70365" y="35058"/>
                  <a:pt x="68970" y="31529"/>
                  <a:pt x="64784" y="31529"/>
                </a:cubicBezTo>
                <a:cubicBezTo>
                  <a:pt x="53621" y="31529"/>
                  <a:pt x="53621" y="31529"/>
                  <a:pt x="53621" y="31529"/>
                </a:cubicBezTo>
                <a:cubicBezTo>
                  <a:pt x="50830" y="31529"/>
                  <a:pt x="47840" y="35058"/>
                  <a:pt x="47840" y="38352"/>
                </a:cubicBezTo>
                <a:cubicBezTo>
                  <a:pt x="47840" y="93176"/>
                  <a:pt x="47840" y="93176"/>
                  <a:pt x="47840" y="93176"/>
                </a:cubicBezTo>
                <a:cubicBezTo>
                  <a:pt x="47840" y="98117"/>
                  <a:pt x="50830" y="99764"/>
                  <a:pt x="53621" y="99764"/>
                </a:cubicBezTo>
                <a:close/>
                <a:moveTo>
                  <a:pt x="85913" y="99764"/>
                </a:moveTo>
                <a:lnTo>
                  <a:pt x="85913" y="99764"/>
                </a:lnTo>
                <a:cubicBezTo>
                  <a:pt x="97275" y="99764"/>
                  <a:pt x="97275" y="99764"/>
                  <a:pt x="97275" y="99764"/>
                </a:cubicBezTo>
                <a:cubicBezTo>
                  <a:pt x="100066" y="99764"/>
                  <a:pt x="102857" y="98117"/>
                  <a:pt x="102857" y="93176"/>
                </a:cubicBezTo>
                <a:cubicBezTo>
                  <a:pt x="102857" y="69882"/>
                  <a:pt x="102857" y="69882"/>
                  <a:pt x="102857" y="69882"/>
                </a:cubicBezTo>
                <a:cubicBezTo>
                  <a:pt x="102857" y="64941"/>
                  <a:pt x="100066" y="63294"/>
                  <a:pt x="97275" y="63294"/>
                </a:cubicBezTo>
                <a:cubicBezTo>
                  <a:pt x="85913" y="63294"/>
                  <a:pt x="85913" y="63294"/>
                  <a:pt x="85913" y="63294"/>
                </a:cubicBezTo>
                <a:cubicBezTo>
                  <a:pt x="83122" y="63294"/>
                  <a:pt x="80332" y="64941"/>
                  <a:pt x="80332" y="69882"/>
                </a:cubicBezTo>
                <a:cubicBezTo>
                  <a:pt x="80332" y="93176"/>
                  <a:pt x="80332" y="93176"/>
                  <a:pt x="80332" y="93176"/>
                </a:cubicBezTo>
                <a:cubicBezTo>
                  <a:pt x="80332" y="98117"/>
                  <a:pt x="83122" y="99764"/>
                  <a:pt x="85913"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0" name="Shape 5040"/>
          <p:cNvSpPr/>
          <p:nvPr/>
        </p:nvSpPr>
        <p:spPr>
          <a:xfrm>
            <a:off x="9716587" y="2606949"/>
            <a:ext cx="288291" cy="242395"/>
          </a:xfrm>
          <a:custGeom>
            <a:avLst/>
            <a:gdLst/>
            <a:ahLst/>
            <a:cxnLst/>
            <a:rect l="0" t="0" r="0" b="0"/>
            <a:pathLst>
              <a:path w="120000" h="120000" extrusionOk="0">
                <a:moveTo>
                  <a:pt x="114088" y="119764"/>
                </a:moveTo>
                <a:lnTo>
                  <a:pt x="114088" y="119764"/>
                </a:lnTo>
                <a:cubicBezTo>
                  <a:pt x="5517" y="119764"/>
                  <a:pt x="5517" y="119764"/>
                  <a:pt x="5517" y="119764"/>
                </a:cubicBezTo>
                <a:cubicBezTo>
                  <a:pt x="2758" y="119764"/>
                  <a:pt x="0" y="118117"/>
                  <a:pt x="0" y="114823"/>
                </a:cubicBezTo>
                <a:cubicBezTo>
                  <a:pt x="0" y="113176"/>
                  <a:pt x="0" y="113176"/>
                  <a:pt x="0" y="113176"/>
                </a:cubicBezTo>
                <a:cubicBezTo>
                  <a:pt x="0" y="109882"/>
                  <a:pt x="2758" y="106352"/>
                  <a:pt x="5517" y="106352"/>
                </a:cubicBezTo>
                <a:cubicBezTo>
                  <a:pt x="114088" y="106352"/>
                  <a:pt x="114088" y="106352"/>
                  <a:pt x="114088" y="106352"/>
                </a:cubicBezTo>
                <a:cubicBezTo>
                  <a:pt x="117044" y="106352"/>
                  <a:pt x="119802" y="109882"/>
                  <a:pt x="119802" y="113176"/>
                </a:cubicBezTo>
                <a:cubicBezTo>
                  <a:pt x="119802" y="114823"/>
                  <a:pt x="119802" y="114823"/>
                  <a:pt x="119802" y="114823"/>
                </a:cubicBezTo>
                <a:cubicBezTo>
                  <a:pt x="119802" y="118117"/>
                  <a:pt x="117044" y="119764"/>
                  <a:pt x="114088" y="119764"/>
                </a:cubicBezTo>
                <a:close/>
                <a:moveTo>
                  <a:pt x="103054" y="93176"/>
                </a:moveTo>
                <a:lnTo>
                  <a:pt x="103054" y="93176"/>
                </a:lnTo>
                <a:cubicBezTo>
                  <a:pt x="103054" y="98117"/>
                  <a:pt x="100295" y="99764"/>
                  <a:pt x="97536" y="99764"/>
                </a:cubicBezTo>
                <a:cubicBezTo>
                  <a:pt x="86305" y="99764"/>
                  <a:pt x="86305" y="99764"/>
                  <a:pt x="86305" y="99764"/>
                </a:cubicBezTo>
                <a:cubicBezTo>
                  <a:pt x="82167" y="99764"/>
                  <a:pt x="80788" y="98117"/>
                  <a:pt x="80788" y="93176"/>
                </a:cubicBezTo>
                <a:cubicBezTo>
                  <a:pt x="80788" y="46588"/>
                  <a:pt x="80788" y="46588"/>
                  <a:pt x="80788" y="46588"/>
                </a:cubicBezTo>
                <a:lnTo>
                  <a:pt x="80788" y="46588"/>
                </a:lnTo>
                <a:cubicBezTo>
                  <a:pt x="80788" y="33176"/>
                  <a:pt x="80788" y="33176"/>
                  <a:pt x="80788" y="33176"/>
                </a:cubicBezTo>
                <a:cubicBezTo>
                  <a:pt x="80788" y="29882"/>
                  <a:pt x="82167" y="26588"/>
                  <a:pt x="86305" y="26588"/>
                </a:cubicBezTo>
                <a:cubicBezTo>
                  <a:pt x="97536" y="26588"/>
                  <a:pt x="97536" y="26588"/>
                  <a:pt x="97536" y="26588"/>
                </a:cubicBezTo>
                <a:cubicBezTo>
                  <a:pt x="100295" y="26588"/>
                  <a:pt x="103054" y="29882"/>
                  <a:pt x="103054" y="33176"/>
                </a:cubicBezTo>
                <a:cubicBezTo>
                  <a:pt x="103054" y="79764"/>
                  <a:pt x="103054" y="79764"/>
                  <a:pt x="103054" y="79764"/>
                </a:cubicBezTo>
                <a:lnTo>
                  <a:pt x="103054" y="79764"/>
                </a:lnTo>
                <a:lnTo>
                  <a:pt x="103054" y="93176"/>
                </a:lnTo>
                <a:close/>
                <a:moveTo>
                  <a:pt x="65418" y="99764"/>
                </a:moveTo>
                <a:lnTo>
                  <a:pt x="65418" y="99764"/>
                </a:lnTo>
                <a:cubicBezTo>
                  <a:pt x="54384" y="99764"/>
                  <a:pt x="54384" y="99764"/>
                  <a:pt x="54384" y="99764"/>
                </a:cubicBezTo>
                <a:cubicBezTo>
                  <a:pt x="51625" y="99764"/>
                  <a:pt x="48669" y="98117"/>
                  <a:pt x="48669" y="93176"/>
                </a:cubicBezTo>
                <a:cubicBezTo>
                  <a:pt x="48669" y="79764"/>
                  <a:pt x="48669" y="79764"/>
                  <a:pt x="48669" y="79764"/>
                </a:cubicBezTo>
                <a:cubicBezTo>
                  <a:pt x="48669" y="20000"/>
                  <a:pt x="48669" y="20000"/>
                  <a:pt x="48669" y="20000"/>
                </a:cubicBezTo>
                <a:cubicBezTo>
                  <a:pt x="48669" y="6588"/>
                  <a:pt x="48669" y="6588"/>
                  <a:pt x="48669" y="6588"/>
                </a:cubicBezTo>
                <a:cubicBezTo>
                  <a:pt x="48669" y="3294"/>
                  <a:pt x="51625" y="0"/>
                  <a:pt x="54384" y="0"/>
                </a:cubicBezTo>
                <a:cubicBezTo>
                  <a:pt x="65418" y="0"/>
                  <a:pt x="65418" y="0"/>
                  <a:pt x="65418" y="0"/>
                </a:cubicBezTo>
                <a:cubicBezTo>
                  <a:pt x="68177" y="0"/>
                  <a:pt x="70935" y="3294"/>
                  <a:pt x="70935" y="6588"/>
                </a:cubicBezTo>
                <a:cubicBezTo>
                  <a:pt x="70935" y="20000"/>
                  <a:pt x="70935" y="20000"/>
                  <a:pt x="70935" y="20000"/>
                </a:cubicBezTo>
                <a:cubicBezTo>
                  <a:pt x="70935" y="79764"/>
                  <a:pt x="70935" y="79764"/>
                  <a:pt x="70935" y="79764"/>
                </a:cubicBezTo>
                <a:cubicBezTo>
                  <a:pt x="70935" y="93176"/>
                  <a:pt x="70935" y="93176"/>
                  <a:pt x="70935" y="93176"/>
                </a:cubicBezTo>
                <a:cubicBezTo>
                  <a:pt x="70935" y="98117"/>
                  <a:pt x="68177" y="99764"/>
                  <a:pt x="65418" y="99764"/>
                </a:cubicBezTo>
                <a:close/>
                <a:moveTo>
                  <a:pt x="33300" y="99764"/>
                </a:moveTo>
                <a:lnTo>
                  <a:pt x="33300" y="99764"/>
                </a:lnTo>
                <a:cubicBezTo>
                  <a:pt x="22266" y="99764"/>
                  <a:pt x="22266" y="99764"/>
                  <a:pt x="22266" y="99764"/>
                </a:cubicBezTo>
                <a:cubicBezTo>
                  <a:pt x="19507" y="99764"/>
                  <a:pt x="16748" y="98117"/>
                  <a:pt x="16748" y="93176"/>
                </a:cubicBezTo>
                <a:cubicBezTo>
                  <a:pt x="16748" y="79764"/>
                  <a:pt x="16748" y="79764"/>
                  <a:pt x="16748" y="79764"/>
                </a:cubicBezTo>
                <a:lnTo>
                  <a:pt x="16748" y="79764"/>
                </a:lnTo>
                <a:cubicBezTo>
                  <a:pt x="16748" y="66588"/>
                  <a:pt x="16748" y="66588"/>
                  <a:pt x="16748" y="66588"/>
                </a:cubicBezTo>
                <a:cubicBezTo>
                  <a:pt x="16748" y="63294"/>
                  <a:pt x="19507" y="59764"/>
                  <a:pt x="22266" y="59764"/>
                </a:cubicBezTo>
                <a:cubicBezTo>
                  <a:pt x="33300" y="59764"/>
                  <a:pt x="33300" y="59764"/>
                  <a:pt x="33300" y="59764"/>
                </a:cubicBezTo>
                <a:cubicBezTo>
                  <a:pt x="37635" y="59764"/>
                  <a:pt x="39014" y="63294"/>
                  <a:pt x="39014" y="66588"/>
                </a:cubicBezTo>
                <a:cubicBezTo>
                  <a:pt x="39014" y="79764"/>
                  <a:pt x="39014" y="79764"/>
                  <a:pt x="39014" y="79764"/>
                </a:cubicBezTo>
                <a:lnTo>
                  <a:pt x="39014" y="79764"/>
                </a:lnTo>
                <a:cubicBezTo>
                  <a:pt x="39014" y="93176"/>
                  <a:pt x="39014" y="93176"/>
                  <a:pt x="39014" y="93176"/>
                </a:cubicBezTo>
                <a:cubicBezTo>
                  <a:pt x="39014" y="98117"/>
                  <a:pt x="37635" y="99764"/>
                  <a:pt x="33300"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1" name="Shape 5041"/>
          <p:cNvSpPr/>
          <p:nvPr/>
        </p:nvSpPr>
        <p:spPr>
          <a:xfrm>
            <a:off x="9219391" y="2606949"/>
            <a:ext cx="286203" cy="242395"/>
          </a:xfrm>
          <a:custGeom>
            <a:avLst/>
            <a:gdLst/>
            <a:ahLst/>
            <a:cxnLst/>
            <a:rect l="0" t="0" r="0" b="0"/>
            <a:pathLst>
              <a:path w="120000" h="120000" extrusionOk="0">
                <a:moveTo>
                  <a:pt x="115415" y="119764"/>
                </a:moveTo>
                <a:lnTo>
                  <a:pt x="115415" y="119764"/>
                </a:lnTo>
                <a:cubicBezTo>
                  <a:pt x="4186" y="119764"/>
                  <a:pt x="4186" y="119764"/>
                  <a:pt x="4186" y="119764"/>
                </a:cubicBezTo>
                <a:cubicBezTo>
                  <a:pt x="1395" y="119764"/>
                  <a:pt x="0" y="118117"/>
                  <a:pt x="0" y="114823"/>
                </a:cubicBezTo>
                <a:cubicBezTo>
                  <a:pt x="0" y="113176"/>
                  <a:pt x="0" y="113176"/>
                  <a:pt x="0" y="113176"/>
                </a:cubicBezTo>
                <a:cubicBezTo>
                  <a:pt x="0" y="109882"/>
                  <a:pt x="1395" y="106352"/>
                  <a:pt x="4186" y="106352"/>
                </a:cubicBezTo>
                <a:cubicBezTo>
                  <a:pt x="115415" y="106352"/>
                  <a:pt x="115415" y="106352"/>
                  <a:pt x="115415" y="106352"/>
                </a:cubicBezTo>
                <a:cubicBezTo>
                  <a:pt x="118405" y="106352"/>
                  <a:pt x="119800" y="109882"/>
                  <a:pt x="119800" y="113176"/>
                </a:cubicBezTo>
                <a:cubicBezTo>
                  <a:pt x="119800" y="114823"/>
                  <a:pt x="119800" y="114823"/>
                  <a:pt x="119800" y="114823"/>
                </a:cubicBezTo>
                <a:cubicBezTo>
                  <a:pt x="119800" y="118117"/>
                  <a:pt x="118405" y="119764"/>
                  <a:pt x="115415" y="119764"/>
                </a:cubicBezTo>
                <a:close/>
                <a:moveTo>
                  <a:pt x="97076" y="99764"/>
                </a:moveTo>
                <a:lnTo>
                  <a:pt x="97076" y="99764"/>
                </a:lnTo>
                <a:cubicBezTo>
                  <a:pt x="85913" y="99764"/>
                  <a:pt x="85913" y="99764"/>
                  <a:pt x="85913" y="99764"/>
                </a:cubicBezTo>
                <a:cubicBezTo>
                  <a:pt x="83122" y="99764"/>
                  <a:pt x="80332" y="98117"/>
                  <a:pt x="80332" y="93176"/>
                </a:cubicBezTo>
                <a:cubicBezTo>
                  <a:pt x="80332" y="6588"/>
                  <a:pt x="80332" y="6588"/>
                  <a:pt x="80332" y="6588"/>
                </a:cubicBezTo>
                <a:cubicBezTo>
                  <a:pt x="80332" y="3294"/>
                  <a:pt x="83122" y="0"/>
                  <a:pt x="85913" y="0"/>
                </a:cubicBezTo>
                <a:cubicBezTo>
                  <a:pt x="97076" y="0"/>
                  <a:pt x="97076" y="0"/>
                  <a:pt x="97076" y="0"/>
                </a:cubicBezTo>
                <a:cubicBezTo>
                  <a:pt x="101461" y="0"/>
                  <a:pt x="102857" y="3294"/>
                  <a:pt x="102857" y="6588"/>
                </a:cubicBezTo>
                <a:cubicBezTo>
                  <a:pt x="102857" y="93176"/>
                  <a:pt x="102857" y="93176"/>
                  <a:pt x="102857" y="93176"/>
                </a:cubicBezTo>
                <a:cubicBezTo>
                  <a:pt x="102857" y="98117"/>
                  <a:pt x="101461" y="99764"/>
                  <a:pt x="97076" y="99764"/>
                </a:cubicBezTo>
                <a:close/>
                <a:moveTo>
                  <a:pt x="66179" y="99764"/>
                </a:moveTo>
                <a:lnTo>
                  <a:pt x="66179" y="99764"/>
                </a:lnTo>
                <a:cubicBezTo>
                  <a:pt x="55016" y="99764"/>
                  <a:pt x="55016" y="99764"/>
                  <a:pt x="55016" y="99764"/>
                </a:cubicBezTo>
                <a:cubicBezTo>
                  <a:pt x="50631" y="99764"/>
                  <a:pt x="49235" y="98117"/>
                  <a:pt x="49235" y="93176"/>
                </a:cubicBezTo>
                <a:cubicBezTo>
                  <a:pt x="49235" y="38352"/>
                  <a:pt x="49235" y="38352"/>
                  <a:pt x="49235" y="38352"/>
                </a:cubicBezTo>
                <a:cubicBezTo>
                  <a:pt x="49235" y="35058"/>
                  <a:pt x="50631" y="31529"/>
                  <a:pt x="55016" y="31529"/>
                </a:cubicBezTo>
                <a:cubicBezTo>
                  <a:pt x="66179" y="31529"/>
                  <a:pt x="66179" y="31529"/>
                  <a:pt x="66179" y="31529"/>
                </a:cubicBezTo>
                <a:cubicBezTo>
                  <a:pt x="68970" y="31529"/>
                  <a:pt x="71760" y="35058"/>
                  <a:pt x="71760" y="38352"/>
                </a:cubicBezTo>
                <a:cubicBezTo>
                  <a:pt x="71760" y="93176"/>
                  <a:pt x="71760" y="93176"/>
                  <a:pt x="71760" y="93176"/>
                </a:cubicBezTo>
                <a:cubicBezTo>
                  <a:pt x="71760" y="98117"/>
                  <a:pt x="68970" y="99764"/>
                  <a:pt x="66179" y="99764"/>
                </a:cubicBezTo>
                <a:close/>
                <a:moveTo>
                  <a:pt x="33687" y="99764"/>
                </a:moveTo>
                <a:lnTo>
                  <a:pt x="33687" y="99764"/>
                </a:lnTo>
                <a:cubicBezTo>
                  <a:pt x="22524" y="99764"/>
                  <a:pt x="22524" y="99764"/>
                  <a:pt x="22524" y="99764"/>
                </a:cubicBezTo>
                <a:cubicBezTo>
                  <a:pt x="19734" y="99764"/>
                  <a:pt x="16943" y="98117"/>
                  <a:pt x="16943" y="93176"/>
                </a:cubicBezTo>
                <a:cubicBezTo>
                  <a:pt x="16943" y="69882"/>
                  <a:pt x="16943" y="69882"/>
                  <a:pt x="16943" y="69882"/>
                </a:cubicBezTo>
                <a:cubicBezTo>
                  <a:pt x="16943" y="64941"/>
                  <a:pt x="19734" y="63294"/>
                  <a:pt x="22524" y="63294"/>
                </a:cubicBezTo>
                <a:cubicBezTo>
                  <a:pt x="33687" y="63294"/>
                  <a:pt x="33687" y="63294"/>
                  <a:pt x="33687" y="63294"/>
                </a:cubicBezTo>
                <a:cubicBezTo>
                  <a:pt x="36677" y="63294"/>
                  <a:pt x="39468" y="64941"/>
                  <a:pt x="39468" y="69882"/>
                </a:cubicBezTo>
                <a:cubicBezTo>
                  <a:pt x="39468" y="93176"/>
                  <a:pt x="39468" y="93176"/>
                  <a:pt x="39468" y="93176"/>
                </a:cubicBezTo>
                <a:cubicBezTo>
                  <a:pt x="39468" y="98117"/>
                  <a:pt x="36677" y="99764"/>
                  <a:pt x="33687"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2" name="Shape 5042"/>
          <p:cNvSpPr/>
          <p:nvPr/>
        </p:nvSpPr>
        <p:spPr>
          <a:xfrm>
            <a:off x="8747264" y="2634114"/>
            <a:ext cx="231887" cy="188065"/>
          </a:xfrm>
          <a:custGeom>
            <a:avLst/>
            <a:gdLst/>
            <a:ahLst/>
            <a:cxnLst/>
            <a:rect l="0" t="0" r="0" b="0"/>
            <a:pathLst>
              <a:path w="120000" h="120000" extrusionOk="0">
                <a:moveTo>
                  <a:pt x="114601" y="119697"/>
                </a:moveTo>
                <a:lnTo>
                  <a:pt x="114601" y="119697"/>
                </a:lnTo>
                <a:cubicBezTo>
                  <a:pt x="60858" y="119697"/>
                  <a:pt x="60858" y="119697"/>
                  <a:pt x="60858" y="119697"/>
                </a:cubicBezTo>
                <a:cubicBezTo>
                  <a:pt x="57423" y="119697"/>
                  <a:pt x="55705" y="117581"/>
                  <a:pt x="55705" y="113350"/>
                </a:cubicBezTo>
                <a:cubicBezTo>
                  <a:pt x="55705" y="111234"/>
                  <a:pt x="55705" y="111234"/>
                  <a:pt x="55705" y="111234"/>
                </a:cubicBezTo>
                <a:cubicBezTo>
                  <a:pt x="55705" y="107002"/>
                  <a:pt x="57423" y="102770"/>
                  <a:pt x="60858" y="102770"/>
                </a:cubicBezTo>
                <a:cubicBezTo>
                  <a:pt x="114601" y="102770"/>
                  <a:pt x="114601" y="102770"/>
                  <a:pt x="114601" y="102770"/>
                </a:cubicBezTo>
                <a:cubicBezTo>
                  <a:pt x="118036" y="102770"/>
                  <a:pt x="119754" y="107002"/>
                  <a:pt x="119754" y="111234"/>
                </a:cubicBezTo>
                <a:cubicBezTo>
                  <a:pt x="119754" y="113350"/>
                  <a:pt x="119754" y="113350"/>
                  <a:pt x="119754" y="113350"/>
                </a:cubicBezTo>
                <a:cubicBezTo>
                  <a:pt x="119754" y="117581"/>
                  <a:pt x="118036" y="119697"/>
                  <a:pt x="114601" y="119697"/>
                </a:cubicBezTo>
                <a:close/>
                <a:moveTo>
                  <a:pt x="52024" y="66498"/>
                </a:moveTo>
                <a:lnTo>
                  <a:pt x="52024" y="66498"/>
                </a:lnTo>
                <a:lnTo>
                  <a:pt x="52024" y="66498"/>
                </a:lnTo>
                <a:cubicBezTo>
                  <a:pt x="10552" y="117581"/>
                  <a:pt x="10552" y="117581"/>
                  <a:pt x="10552" y="117581"/>
                </a:cubicBezTo>
                <a:lnTo>
                  <a:pt x="10552" y="117581"/>
                </a:lnTo>
                <a:cubicBezTo>
                  <a:pt x="10552" y="119697"/>
                  <a:pt x="8834" y="119697"/>
                  <a:pt x="7116" y="119697"/>
                </a:cubicBezTo>
                <a:cubicBezTo>
                  <a:pt x="1717" y="119697"/>
                  <a:pt x="0" y="117581"/>
                  <a:pt x="0" y="111234"/>
                </a:cubicBezTo>
                <a:cubicBezTo>
                  <a:pt x="0" y="109118"/>
                  <a:pt x="0" y="107002"/>
                  <a:pt x="1717" y="107002"/>
                </a:cubicBezTo>
                <a:lnTo>
                  <a:pt x="1717" y="107002"/>
                </a:lnTo>
                <a:cubicBezTo>
                  <a:pt x="38282" y="59848"/>
                  <a:pt x="38282" y="59848"/>
                  <a:pt x="38282" y="59848"/>
                </a:cubicBezTo>
                <a:cubicBezTo>
                  <a:pt x="1717" y="15113"/>
                  <a:pt x="1717" y="15113"/>
                  <a:pt x="1717" y="15113"/>
                </a:cubicBezTo>
                <a:cubicBezTo>
                  <a:pt x="0" y="15113"/>
                  <a:pt x="0" y="12997"/>
                  <a:pt x="0" y="8765"/>
                </a:cubicBezTo>
                <a:cubicBezTo>
                  <a:pt x="0" y="4534"/>
                  <a:pt x="1717" y="0"/>
                  <a:pt x="7116" y="0"/>
                </a:cubicBezTo>
                <a:cubicBezTo>
                  <a:pt x="8834" y="0"/>
                  <a:pt x="10552" y="2418"/>
                  <a:pt x="10552" y="2418"/>
                </a:cubicBezTo>
                <a:lnTo>
                  <a:pt x="10552" y="2418"/>
                </a:lnTo>
                <a:cubicBezTo>
                  <a:pt x="52024" y="53501"/>
                  <a:pt x="52024" y="53501"/>
                  <a:pt x="52024" y="53501"/>
                </a:cubicBezTo>
                <a:lnTo>
                  <a:pt x="52024" y="53501"/>
                </a:lnTo>
                <a:cubicBezTo>
                  <a:pt x="53987" y="55617"/>
                  <a:pt x="55705" y="57732"/>
                  <a:pt x="55705" y="59848"/>
                </a:cubicBezTo>
                <a:lnTo>
                  <a:pt x="55705" y="59848"/>
                </a:lnTo>
                <a:lnTo>
                  <a:pt x="55705" y="59848"/>
                </a:lnTo>
                <a:cubicBezTo>
                  <a:pt x="55705" y="62267"/>
                  <a:pt x="53987" y="64382"/>
                  <a:pt x="52024" y="664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3" name="Shape 5043"/>
          <p:cNvSpPr/>
          <p:nvPr/>
        </p:nvSpPr>
        <p:spPr>
          <a:xfrm>
            <a:off x="8216641" y="2648741"/>
            <a:ext cx="288291" cy="160898"/>
          </a:xfrm>
          <a:custGeom>
            <a:avLst/>
            <a:gdLst/>
            <a:ahLst/>
            <a:cxnLst/>
            <a:rect l="0" t="0" r="0" b="0"/>
            <a:pathLst>
              <a:path w="120000" h="120000" extrusionOk="0">
                <a:moveTo>
                  <a:pt x="114276" y="19764"/>
                </a:moveTo>
                <a:lnTo>
                  <a:pt x="114276" y="19764"/>
                </a:lnTo>
                <a:cubicBezTo>
                  <a:pt x="58618" y="19764"/>
                  <a:pt x="58618" y="19764"/>
                  <a:pt x="58618" y="19764"/>
                </a:cubicBezTo>
                <a:cubicBezTo>
                  <a:pt x="54276" y="19764"/>
                  <a:pt x="52894" y="17294"/>
                  <a:pt x="52894" y="9882"/>
                </a:cubicBezTo>
                <a:cubicBezTo>
                  <a:pt x="52894" y="4941"/>
                  <a:pt x="54276" y="0"/>
                  <a:pt x="58618" y="0"/>
                </a:cubicBezTo>
                <a:cubicBezTo>
                  <a:pt x="114276" y="0"/>
                  <a:pt x="114276" y="0"/>
                  <a:pt x="114276" y="0"/>
                </a:cubicBezTo>
                <a:cubicBezTo>
                  <a:pt x="117039" y="0"/>
                  <a:pt x="119802" y="4941"/>
                  <a:pt x="119802" y="9882"/>
                </a:cubicBezTo>
                <a:cubicBezTo>
                  <a:pt x="119802" y="17294"/>
                  <a:pt x="117039" y="19764"/>
                  <a:pt x="114276" y="19764"/>
                </a:cubicBezTo>
                <a:close/>
                <a:moveTo>
                  <a:pt x="114276" y="99529"/>
                </a:moveTo>
                <a:lnTo>
                  <a:pt x="114276" y="99529"/>
                </a:lnTo>
                <a:cubicBezTo>
                  <a:pt x="117039" y="99529"/>
                  <a:pt x="119802" y="104823"/>
                  <a:pt x="119802" y="109764"/>
                </a:cubicBezTo>
                <a:cubicBezTo>
                  <a:pt x="119802" y="117176"/>
                  <a:pt x="117039" y="119647"/>
                  <a:pt x="114276" y="119647"/>
                </a:cubicBezTo>
                <a:cubicBezTo>
                  <a:pt x="58618" y="119647"/>
                  <a:pt x="58618" y="119647"/>
                  <a:pt x="58618" y="119647"/>
                </a:cubicBezTo>
                <a:cubicBezTo>
                  <a:pt x="55657" y="119647"/>
                  <a:pt x="54276" y="119647"/>
                  <a:pt x="52894" y="114705"/>
                </a:cubicBezTo>
                <a:lnTo>
                  <a:pt x="52894" y="114705"/>
                </a:lnTo>
                <a:cubicBezTo>
                  <a:pt x="19539" y="19764"/>
                  <a:pt x="19539" y="19764"/>
                  <a:pt x="19539" y="19764"/>
                </a:cubicBezTo>
                <a:cubicBezTo>
                  <a:pt x="5526" y="19764"/>
                  <a:pt x="5526" y="19764"/>
                  <a:pt x="5526" y="19764"/>
                </a:cubicBezTo>
                <a:cubicBezTo>
                  <a:pt x="2763" y="19764"/>
                  <a:pt x="0" y="17294"/>
                  <a:pt x="0" y="9882"/>
                </a:cubicBezTo>
                <a:cubicBezTo>
                  <a:pt x="0" y="4941"/>
                  <a:pt x="2763" y="0"/>
                  <a:pt x="5526" y="0"/>
                </a:cubicBezTo>
                <a:cubicBezTo>
                  <a:pt x="22302" y="0"/>
                  <a:pt x="22302" y="0"/>
                  <a:pt x="22302" y="0"/>
                </a:cubicBezTo>
                <a:lnTo>
                  <a:pt x="22302" y="0"/>
                </a:lnTo>
                <a:cubicBezTo>
                  <a:pt x="25065" y="0"/>
                  <a:pt x="26447" y="2470"/>
                  <a:pt x="27828" y="4941"/>
                </a:cubicBezTo>
                <a:lnTo>
                  <a:pt x="27828" y="4941"/>
                </a:lnTo>
                <a:cubicBezTo>
                  <a:pt x="61381" y="99529"/>
                  <a:pt x="61381" y="99529"/>
                  <a:pt x="61381" y="99529"/>
                </a:cubicBezTo>
                <a:lnTo>
                  <a:pt x="114276" y="9952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4" name="Shape 5044"/>
          <p:cNvSpPr/>
          <p:nvPr/>
        </p:nvSpPr>
        <p:spPr>
          <a:xfrm>
            <a:off x="7721535" y="2592322"/>
            <a:ext cx="277844" cy="277919"/>
          </a:xfrm>
          <a:custGeom>
            <a:avLst/>
            <a:gdLst/>
            <a:ahLst/>
            <a:cxnLst/>
            <a:rect l="0" t="0" r="0" b="0"/>
            <a:pathLst>
              <a:path w="120000" h="120000" extrusionOk="0">
                <a:moveTo>
                  <a:pt x="96695" y="46201"/>
                </a:moveTo>
                <a:lnTo>
                  <a:pt x="96695" y="46201"/>
                </a:lnTo>
                <a:cubicBezTo>
                  <a:pt x="85247" y="46201"/>
                  <a:pt x="85247" y="46201"/>
                  <a:pt x="85247" y="46201"/>
                </a:cubicBezTo>
                <a:cubicBezTo>
                  <a:pt x="85247" y="73594"/>
                  <a:pt x="85247" y="73594"/>
                  <a:pt x="85247" y="73594"/>
                </a:cubicBezTo>
                <a:cubicBezTo>
                  <a:pt x="96695" y="73594"/>
                  <a:pt x="96695" y="73594"/>
                  <a:pt x="96695" y="73594"/>
                </a:cubicBezTo>
                <a:cubicBezTo>
                  <a:pt x="109778" y="73594"/>
                  <a:pt x="119795" y="83816"/>
                  <a:pt x="119795" y="96695"/>
                </a:cubicBezTo>
                <a:cubicBezTo>
                  <a:pt x="119795" y="109778"/>
                  <a:pt x="109778" y="119795"/>
                  <a:pt x="96695" y="119795"/>
                </a:cubicBezTo>
                <a:cubicBezTo>
                  <a:pt x="83816" y="119795"/>
                  <a:pt x="73594" y="109778"/>
                  <a:pt x="73594" y="96695"/>
                </a:cubicBezTo>
                <a:cubicBezTo>
                  <a:pt x="73594" y="85247"/>
                  <a:pt x="73594" y="85247"/>
                  <a:pt x="73594" y="85247"/>
                </a:cubicBezTo>
                <a:cubicBezTo>
                  <a:pt x="46201" y="85247"/>
                  <a:pt x="46201" y="85247"/>
                  <a:pt x="46201" y="85247"/>
                </a:cubicBezTo>
                <a:cubicBezTo>
                  <a:pt x="46201" y="96695"/>
                  <a:pt x="46201" y="96695"/>
                  <a:pt x="46201" y="96695"/>
                </a:cubicBezTo>
                <a:cubicBezTo>
                  <a:pt x="46201" y="109778"/>
                  <a:pt x="35979" y="119795"/>
                  <a:pt x="23100" y="119795"/>
                </a:cubicBezTo>
                <a:cubicBezTo>
                  <a:pt x="10017" y="119795"/>
                  <a:pt x="0" y="109778"/>
                  <a:pt x="0" y="96695"/>
                </a:cubicBezTo>
                <a:cubicBezTo>
                  <a:pt x="0" y="83816"/>
                  <a:pt x="10017" y="73594"/>
                  <a:pt x="23100" y="73594"/>
                </a:cubicBezTo>
                <a:cubicBezTo>
                  <a:pt x="34548" y="73594"/>
                  <a:pt x="34548" y="73594"/>
                  <a:pt x="34548" y="73594"/>
                </a:cubicBezTo>
                <a:cubicBezTo>
                  <a:pt x="34548" y="46201"/>
                  <a:pt x="34548" y="46201"/>
                  <a:pt x="34548" y="46201"/>
                </a:cubicBezTo>
                <a:cubicBezTo>
                  <a:pt x="23100" y="46201"/>
                  <a:pt x="23100" y="46201"/>
                  <a:pt x="23100" y="46201"/>
                </a:cubicBezTo>
                <a:cubicBezTo>
                  <a:pt x="10017" y="46201"/>
                  <a:pt x="0" y="35979"/>
                  <a:pt x="0" y="23100"/>
                </a:cubicBezTo>
                <a:cubicBezTo>
                  <a:pt x="0" y="10017"/>
                  <a:pt x="10017" y="0"/>
                  <a:pt x="23100" y="0"/>
                </a:cubicBezTo>
                <a:cubicBezTo>
                  <a:pt x="35979" y="0"/>
                  <a:pt x="46201" y="10017"/>
                  <a:pt x="46201" y="23100"/>
                </a:cubicBezTo>
                <a:cubicBezTo>
                  <a:pt x="46201" y="34548"/>
                  <a:pt x="46201" y="34548"/>
                  <a:pt x="46201" y="34548"/>
                </a:cubicBezTo>
                <a:cubicBezTo>
                  <a:pt x="73594" y="34548"/>
                  <a:pt x="73594" y="34548"/>
                  <a:pt x="73594" y="34548"/>
                </a:cubicBezTo>
                <a:cubicBezTo>
                  <a:pt x="73594" y="23100"/>
                  <a:pt x="73594" y="23100"/>
                  <a:pt x="73594" y="23100"/>
                </a:cubicBezTo>
                <a:cubicBezTo>
                  <a:pt x="73594" y="10017"/>
                  <a:pt x="83816" y="0"/>
                  <a:pt x="96695" y="0"/>
                </a:cubicBezTo>
                <a:cubicBezTo>
                  <a:pt x="109778" y="0"/>
                  <a:pt x="119795" y="10017"/>
                  <a:pt x="119795" y="23100"/>
                </a:cubicBezTo>
                <a:cubicBezTo>
                  <a:pt x="119795" y="35979"/>
                  <a:pt x="109778" y="46201"/>
                  <a:pt x="96695" y="46201"/>
                </a:cubicBezTo>
                <a:close/>
                <a:moveTo>
                  <a:pt x="85247" y="96695"/>
                </a:moveTo>
                <a:lnTo>
                  <a:pt x="85247" y="96695"/>
                </a:lnTo>
                <a:cubicBezTo>
                  <a:pt x="85247" y="102623"/>
                  <a:pt x="90971" y="108347"/>
                  <a:pt x="96695" y="108347"/>
                </a:cubicBezTo>
                <a:cubicBezTo>
                  <a:pt x="102419" y="108347"/>
                  <a:pt x="108347" y="102623"/>
                  <a:pt x="108347" y="96695"/>
                </a:cubicBezTo>
                <a:cubicBezTo>
                  <a:pt x="108347" y="90971"/>
                  <a:pt x="103850" y="85247"/>
                  <a:pt x="98126" y="85247"/>
                </a:cubicBezTo>
                <a:lnTo>
                  <a:pt x="98126" y="85247"/>
                </a:lnTo>
                <a:cubicBezTo>
                  <a:pt x="85247" y="85247"/>
                  <a:pt x="85247" y="85247"/>
                  <a:pt x="85247" y="85247"/>
                </a:cubicBezTo>
                <a:lnTo>
                  <a:pt x="85247" y="96695"/>
                </a:lnTo>
                <a:close/>
                <a:moveTo>
                  <a:pt x="34548" y="23100"/>
                </a:moveTo>
                <a:lnTo>
                  <a:pt x="34548" y="23100"/>
                </a:lnTo>
                <a:cubicBezTo>
                  <a:pt x="34548" y="17172"/>
                  <a:pt x="30255" y="11448"/>
                  <a:pt x="23100" y="11448"/>
                </a:cubicBezTo>
                <a:cubicBezTo>
                  <a:pt x="17172" y="11448"/>
                  <a:pt x="11448" y="17172"/>
                  <a:pt x="11448" y="23100"/>
                </a:cubicBezTo>
                <a:cubicBezTo>
                  <a:pt x="11448" y="28824"/>
                  <a:pt x="17172" y="34548"/>
                  <a:pt x="23100" y="34548"/>
                </a:cubicBezTo>
                <a:cubicBezTo>
                  <a:pt x="34548" y="34548"/>
                  <a:pt x="34548" y="34548"/>
                  <a:pt x="34548" y="34548"/>
                </a:cubicBezTo>
                <a:lnTo>
                  <a:pt x="34548" y="23100"/>
                </a:lnTo>
                <a:close/>
                <a:moveTo>
                  <a:pt x="11448" y="96695"/>
                </a:moveTo>
                <a:lnTo>
                  <a:pt x="11448" y="96695"/>
                </a:lnTo>
                <a:cubicBezTo>
                  <a:pt x="11448" y="102623"/>
                  <a:pt x="17172" y="108347"/>
                  <a:pt x="23100" y="108347"/>
                </a:cubicBezTo>
                <a:cubicBezTo>
                  <a:pt x="30255" y="108347"/>
                  <a:pt x="34548" y="102623"/>
                  <a:pt x="34548" y="96695"/>
                </a:cubicBezTo>
                <a:cubicBezTo>
                  <a:pt x="34548" y="85247"/>
                  <a:pt x="34548" y="85247"/>
                  <a:pt x="34548" y="85247"/>
                </a:cubicBezTo>
                <a:cubicBezTo>
                  <a:pt x="23100" y="85247"/>
                  <a:pt x="23100" y="85247"/>
                  <a:pt x="23100" y="85247"/>
                </a:cubicBezTo>
                <a:cubicBezTo>
                  <a:pt x="17172" y="85247"/>
                  <a:pt x="11448" y="89540"/>
                  <a:pt x="11448" y="96695"/>
                </a:cubicBezTo>
                <a:close/>
                <a:moveTo>
                  <a:pt x="73594" y="46201"/>
                </a:moveTo>
                <a:lnTo>
                  <a:pt x="73594" y="46201"/>
                </a:lnTo>
                <a:cubicBezTo>
                  <a:pt x="46201" y="46201"/>
                  <a:pt x="46201" y="46201"/>
                  <a:pt x="46201" y="46201"/>
                </a:cubicBezTo>
                <a:cubicBezTo>
                  <a:pt x="46201" y="73594"/>
                  <a:pt x="46201" y="73594"/>
                  <a:pt x="46201" y="73594"/>
                </a:cubicBezTo>
                <a:cubicBezTo>
                  <a:pt x="73594" y="73594"/>
                  <a:pt x="73594" y="73594"/>
                  <a:pt x="73594" y="73594"/>
                </a:cubicBezTo>
                <a:lnTo>
                  <a:pt x="73594" y="46201"/>
                </a:lnTo>
                <a:close/>
                <a:moveTo>
                  <a:pt x="96695" y="11448"/>
                </a:moveTo>
                <a:lnTo>
                  <a:pt x="96695" y="11448"/>
                </a:lnTo>
                <a:cubicBezTo>
                  <a:pt x="90971" y="11448"/>
                  <a:pt x="85247" y="17172"/>
                  <a:pt x="85247" y="23100"/>
                </a:cubicBezTo>
                <a:cubicBezTo>
                  <a:pt x="85247" y="34548"/>
                  <a:pt x="85247" y="34548"/>
                  <a:pt x="85247" y="34548"/>
                </a:cubicBezTo>
                <a:cubicBezTo>
                  <a:pt x="96695" y="34548"/>
                  <a:pt x="96695" y="34548"/>
                  <a:pt x="96695" y="34548"/>
                </a:cubicBezTo>
                <a:cubicBezTo>
                  <a:pt x="102419" y="34548"/>
                  <a:pt x="108347" y="28824"/>
                  <a:pt x="108347" y="23100"/>
                </a:cubicBezTo>
                <a:cubicBezTo>
                  <a:pt x="108347" y="17172"/>
                  <a:pt x="102419" y="11448"/>
                  <a:pt x="96695" y="114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5" name="Shape 5045"/>
          <p:cNvSpPr/>
          <p:nvPr/>
        </p:nvSpPr>
        <p:spPr>
          <a:xfrm>
            <a:off x="10203339" y="1144225"/>
            <a:ext cx="284113" cy="144182"/>
          </a:xfrm>
          <a:custGeom>
            <a:avLst/>
            <a:gdLst/>
            <a:ahLst/>
            <a:cxnLst/>
            <a:rect l="0" t="0" r="0" b="0"/>
            <a:pathLst>
              <a:path w="120000" h="120000" extrusionOk="0">
                <a:moveTo>
                  <a:pt x="114209" y="52721"/>
                </a:moveTo>
                <a:lnTo>
                  <a:pt x="114209" y="52721"/>
                </a:lnTo>
                <a:cubicBezTo>
                  <a:pt x="111414" y="52721"/>
                  <a:pt x="108618" y="55475"/>
                  <a:pt x="108618" y="64131"/>
                </a:cubicBezTo>
                <a:cubicBezTo>
                  <a:pt x="108618" y="80655"/>
                  <a:pt x="108618" y="80655"/>
                  <a:pt x="108618" y="80655"/>
                </a:cubicBezTo>
                <a:cubicBezTo>
                  <a:pt x="80266" y="25180"/>
                  <a:pt x="80266" y="25180"/>
                  <a:pt x="80266" y="25180"/>
                </a:cubicBezTo>
                <a:lnTo>
                  <a:pt x="80266" y="25180"/>
                </a:lnTo>
                <a:cubicBezTo>
                  <a:pt x="69084" y="2754"/>
                  <a:pt x="69084" y="2754"/>
                  <a:pt x="69084" y="2754"/>
                </a:cubicBezTo>
                <a:lnTo>
                  <a:pt x="69084" y="2754"/>
                </a:lnTo>
                <a:cubicBezTo>
                  <a:pt x="67687" y="0"/>
                  <a:pt x="66289" y="0"/>
                  <a:pt x="64891" y="0"/>
                </a:cubicBezTo>
                <a:cubicBezTo>
                  <a:pt x="63494" y="0"/>
                  <a:pt x="62096" y="0"/>
                  <a:pt x="62096" y="2754"/>
                </a:cubicBezTo>
                <a:lnTo>
                  <a:pt x="62096" y="2754"/>
                </a:lnTo>
                <a:cubicBezTo>
                  <a:pt x="35141" y="55475"/>
                  <a:pt x="35141" y="55475"/>
                  <a:pt x="35141" y="55475"/>
                </a:cubicBezTo>
                <a:cubicBezTo>
                  <a:pt x="8386" y="2754"/>
                  <a:pt x="8386" y="2754"/>
                  <a:pt x="8386" y="2754"/>
                </a:cubicBezTo>
                <a:lnTo>
                  <a:pt x="8386" y="2754"/>
                </a:lnTo>
                <a:cubicBezTo>
                  <a:pt x="8386" y="0"/>
                  <a:pt x="6988" y="0"/>
                  <a:pt x="5590" y="0"/>
                </a:cubicBezTo>
                <a:cubicBezTo>
                  <a:pt x="1397" y="0"/>
                  <a:pt x="0" y="5508"/>
                  <a:pt x="0" y="11016"/>
                </a:cubicBezTo>
                <a:cubicBezTo>
                  <a:pt x="0" y="13770"/>
                  <a:pt x="0" y="16918"/>
                  <a:pt x="1397" y="19672"/>
                </a:cubicBezTo>
                <a:lnTo>
                  <a:pt x="1397" y="19672"/>
                </a:lnTo>
                <a:cubicBezTo>
                  <a:pt x="30948" y="77901"/>
                  <a:pt x="30948" y="77901"/>
                  <a:pt x="30948" y="77901"/>
                </a:cubicBezTo>
                <a:lnTo>
                  <a:pt x="30948" y="77901"/>
                </a:lnTo>
                <a:cubicBezTo>
                  <a:pt x="32346" y="80655"/>
                  <a:pt x="33743" y="80655"/>
                  <a:pt x="35141" y="80655"/>
                </a:cubicBezTo>
                <a:cubicBezTo>
                  <a:pt x="36539" y="80655"/>
                  <a:pt x="37936" y="80655"/>
                  <a:pt x="39334" y="77901"/>
                </a:cubicBezTo>
                <a:lnTo>
                  <a:pt x="39334" y="77901"/>
                </a:lnTo>
                <a:cubicBezTo>
                  <a:pt x="64891" y="27934"/>
                  <a:pt x="64891" y="27934"/>
                  <a:pt x="64891" y="27934"/>
                </a:cubicBezTo>
                <a:cubicBezTo>
                  <a:pt x="71880" y="41704"/>
                  <a:pt x="71880" y="41704"/>
                  <a:pt x="71880" y="41704"/>
                </a:cubicBezTo>
                <a:lnTo>
                  <a:pt x="71880" y="41704"/>
                </a:lnTo>
                <a:cubicBezTo>
                  <a:pt x="73277" y="41704"/>
                  <a:pt x="73277" y="41704"/>
                  <a:pt x="73277" y="41704"/>
                </a:cubicBezTo>
                <a:cubicBezTo>
                  <a:pt x="76073" y="47213"/>
                  <a:pt x="76073" y="47213"/>
                  <a:pt x="76073" y="47213"/>
                </a:cubicBezTo>
                <a:lnTo>
                  <a:pt x="76073" y="47213"/>
                </a:lnTo>
                <a:cubicBezTo>
                  <a:pt x="100033" y="97180"/>
                  <a:pt x="100033" y="97180"/>
                  <a:pt x="100033" y="97180"/>
                </a:cubicBezTo>
                <a:cubicBezTo>
                  <a:pt x="91647" y="97180"/>
                  <a:pt x="91647" y="97180"/>
                  <a:pt x="91647" y="97180"/>
                </a:cubicBezTo>
                <a:cubicBezTo>
                  <a:pt x="88851" y="97180"/>
                  <a:pt x="86056" y="99934"/>
                  <a:pt x="86056" y="108590"/>
                </a:cubicBezTo>
                <a:cubicBezTo>
                  <a:pt x="86056" y="114098"/>
                  <a:pt x="88851" y="119606"/>
                  <a:pt x="91647" y="119606"/>
                </a:cubicBezTo>
                <a:cubicBezTo>
                  <a:pt x="114209" y="119606"/>
                  <a:pt x="114209" y="119606"/>
                  <a:pt x="114209" y="119606"/>
                </a:cubicBezTo>
                <a:cubicBezTo>
                  <a:pt x="117004" y="119606"/>
                  <a:pt x="119800" y="114098"/>
                  <a:pt x="119800" y="108590"/>
                </a:cubicBezTo>
                <a:cubicBezTo>
                  <a:pt x="119800" y="64131"/>
                  <a:pt x="119800" y="64131"/>
                  <a:pt x="119800" y="64131"/>
                </a:cubicBezTo>
                <a:cubicBezTo>
                  <a:pt x="119800" y="55475"/>
                  <a:pt x="117004" y="52721"/>
                  <a:pt x="114209" y="5272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6" name="Shape 5046"/>
          <p:cNvSpPr/>
          <p:nvPr/>
        </p:nvSpPr>
        <p:spPr>
          <a:xfrm>
            <a:off x="9699875" y="1144225"/>
            <a:ext cx="288291" cy="144182"/>
          </a:xfrm>
          <a:custGeom>
            <a:avLst/>
            <a:gdLst/>
            <a:ahLst/>
            <a:cxnLst/>
            <a:rect l="0" t="0" r="0" b="0"/>
            <a:pathLst>
              <a:path w="120000" h="120000" extrusionOk="0">
                <a:moveTo>
                  <a:pt x="114285" y="66885"/>
                </a:moveTo>
                <a:lnTo>
                  <a:pt x="114285" y="66885"/>
                </a:lnTo>
                <a:cubicBezTo>
                  <a:pt x="110147" y="66885"/>
                  <a:pt x="108768" y="61377"/>
                  <a:pt x="108768" y="55475"/>
                </a:cubicBezTo>
                <a:cubicBezTo>
                  <a:pt x="108768" y="38950"/>
                  <a:pt x="108768" y="38950"/>
                  <a:pt x="108768" y="38950"/>
                </a:cubicBezTo>
                <a:cubicBezTo>
                  <a:pt x="80788" y="94426"/>
                  <a:pt x="80788" y="94426"/>
                  <a:pt x="80788" y="94426"/>
                </a:cubicBezTo>
                <a:lnTo>
                  <a:pt x="80788" y="94426"/>
                </a:lnTo>
                <a:cubicBezTo>
                  <a:pt x="69753" y="114098"/>
                  <a:pt x="69753" y="114098"/>
                  <a:pt x="69753" y="114098"/>
                </a:cubicBezTo>
                <a:lnTo>
                  <a:pt x="69753" y="114098"/>
                </a:lnTo>
                <a:cubicBezTo>
                  <a:pt x="68374" y="116852"/>
                  <a:pt x="66995" y="119606"/>
                  <a:pt x="65615" y="119606"/>
                </a:cubicBezTo>
                <a:cubicBezTo>
                  <a:pt x="64236" y="119606"/>
                  <a:pt x="62660" y="116852"/>
                  <a:pt x="61280" y="114098"/>
                </a:cubicBezTo>
                <a:lnTo>
                  <a:pt x="61280" y="114098"/>
                </a:lnTo>
                <a:cubicBezTo>
                  <a:pt x="36256" y="64131"/>
                  <a:pt x="36256" y="64131"/>
                  <a:pt x="36256" y="64131"/>
                </a:cubicBezTo>
                <a:cubicBezTo>
                  <a:pt x="9852" y="114098"/>
                  <a:pt x="9852" y="114098"/>
                  <a:pt x="9852" y="114098"/>
                </a:cubicBezTo>
                <a:lnTo>
                  <a:pt x="9852" y="114098"/>
                </a:lnTo>
                <a:cubicBezTo>
                  <a:pt x="8472" y="116852"/>
                  <a:pt x="7093" y="119606"/>
                  <a:pt x="5714" y="119606"/>
                </a:cubicBezTo>
                <a:cubicBezTo>
                  <a:pt x="2955" y="119606"/>
                  <a:pt x="0" y="114098"/>
                  <a:pt x="0" y="108590"/>
                </a:cubicBezTo>
                <a:cubicBezTo>
                  <a:pt x="0" y="105836"/>
                  <a:pt x="1576" y="102688"/>
                  <a:pt x="2955" y="99934"/>
                </a:cubicBezTo>
                <a:lnTo>
                  <a:pt x="2955" y="99934"/>
                </a:lnTo>
                <a:cubicBezTo>
                  <a:pt x="32118" y="41704"/>
                  <a:pt x="32118" y="41704"/>
                  <a:pt x="32118" y="41704"/>
                </a:cubicBezTo>
                <a:lnTo>
                  <a:pt x="32118" y="41704"/>
                </a:lnTo>
                <a:cubicBezTo>
                  <a:pt x="33497" y="38950"/>
                  <a:pt x="34876" y="36196"/>
                  <a:pt x="36256" y="36196"/>
                </a:cubicBezTo>
                <a:cubicBezTo>
                  <a:pt x="37635" y="36196"/>
                  <a:pt x="39014" y="38950"/>
                  <a:pt x="39014" y="41704"/>
                </a:cubicBezTo>
                <a:lnTo>
                  <a:pt x="39014" y="41704"/>
                </a:lnTo>
                <a:cubicBezTo>
                  <a:pt x="65615" y="91672"/>
                  <a:pt x="65615" y="91672"/>
                  <a:pt x="65615" y="91672"/>
                </a:cubicBezTo>
                <a:cubicBezTo>
                  <a:pt x="72512" y="77901"/>
                  <a:pt x="72512" y="77901"/>
                  <a:pt x="72512" y="77901"/>
                </a:cubicBezTo>
                <a:lnTo>
                  <a:pt x="72512" y="77901"/>
                </a:lnTo>
                <a:cubicBezTo>
                  <a:pt x="73891" y="75147"/>
                  <a:pt x="73891" y="75147"/>
                  <a:pt x="73891" y="75147"/>
                </a:cubicBezTo>
                <a:cubicBezTo>
                  <a:pt x="76650" y="69639"/>
                  <a:pt x="76650" y="69639"/>
                  <a:pt x="76650" y="69639"/>
                </a:cubicBezTo>
                <a:lnTo>
                  <a:pt x="76650" y="69639"/>
                </a:lnTo>
                <a:cubicBezTo>
                  <a:pt x="100295" y="22426"/>
                  <a:pt x="100295" y="22426"/>
                  <a:pt x="100295" y="22426"/>
                </a:cubicBezTo>
                <a:cubicBezTo>
                  <a:pt x="92019" y="22426"/>
                  <a:pt x="92019" y="22426"/>
                  <a:pt x="92019" y="22426"/>
                </a:cubicBezTo>
                <a:cubicBezTo>
                  <a:pt x="87881" y="22426"/>
                  <a:pt x="86502" y="16918"/>
                  <a:pt x="86502" y="11016"/>
                </a:cubicBezTo>
                <a:cubicBezTo>
                  <a:pt x="86502" y="5508"/>
                  <a:pt x="87881" y="0"/>
                  <a:pt x="92019" y="0"/>
                </a:cubicBezTo>
                <a:cubicBezTo>
                  <a:pt x="114285" y="0"/>
                  <a:pt x="114285" y="0"/>
                  <a:pt x="114285" y="0"/>
                </a:cubicBezTo>
                <a:cubicBezTo>
                  <a:pt x="117044" y="0"/>
                  <a:pt x="119802" y="5508"/>
                  <a:pt x="119802" y="11016"/>
                </a:cubicBezTo>
                <a:cubicBezTo>
                  <a:pt x="119802" y="55475"/>
                  <a:pt x="119802" y="55475"/>
                  <a:pt x="119802" y="55475"/>
                </a:cubicBezTo>
                <a:cubicBezTo>
                  <a:pt x="119802" y="61377"/>
                  <a:pt x="117044" y="66885"/>
                  <a:pt x="114285" y="6688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7" name="Shape 5047"/>
          <p:cNvSpPr/>
          <p:nvPr/>
        </p:nvSpPr>
        <p:spPr>
          <a:xfrm>
            <a:off x="9202679" y="1104522"/>
            <a:ext cx="286203" cy="225677"/>
          </a:xfrm>
          <a:custGeom>
            <a:avLst/>
            <a:gdLst/>
            <a:ahLst/>
            <a:cxnLst/>
            <a:rect l="0" t="0" r="0" b="0"/>
            <a:pathLst>
              <a:path w="120000" h="120000" extrusionOk="0">
                <a:moveTo>
                  <a:pt x="85913" y="101810"/>
                </a:moveTo>
                <a:lnTo>
                  <a:pt x="85913" y="101810"/>
                </a:lnTo>
                <a:lnTo>
                  <a:pt x="85913" y="101810"/>
                </a:lnTo>
                <a:cubicBezTo>
                  <a:pt x="50830" y="101810"/>
                  <a:pt x="50830" y="101810"/>
                  <a:pt x="50830" y="101810"/>
                </a:cubicBezTo>
                <a:lnTo>
                  <a:pt x="50830" y="101810"/>
                </a:lnTo>
                <a:cubicBezTo>
                  <a:pt x="46445" y="101810"/>
                  <a:pt x="46445" y="101810"/>
                  <a:pt x="46445" y="101810"/>
                </a:cubicBezTo>
                <a:cubicBezTo>
                  <a:pt x="39468" y="101810"/>
                  <a:pt x="39468" y="101810"/>
                  <a:pt x="39468" y="101810"/>
                </a:cubicBezTo>
                <a:cubicBezTo>
                  <a:pt x="43654" y="107115"/>
                  <a:pt x="43654" y="107115"/>
                  <a:pt x="43654" y="107115"/>
                </a:cubicBezTo>
                <a:cubicBezTo>
                  <a:pt x="45049" y="108884"/>
                  <a:pt x="45049" y="110905"/>
                  <a:pt x="45049" y="112673"/>
                </a:cubicBezTo>
                <a:cubicBezTo>
                  <a:pt x="45049" y="116210"/>
                  <a:pt x="42259" y="119747"/>
                  <a:pt x="39468" y="119747"/>
                </a:cubicBezTo>
                <a:cubicBezTo>
                  <a:pt x="38073" y="119747"/>
                  <a:pt x="36677" y="117978"/>
                  <a:pt x="35282" y="116210"/>
                </a:cubicBezTo>
                <a:cubicBezTo>
                  <a:pt x="22524" y="100042"/>
                  <a:pt x="22524" y="100042"/>
                  <a:pt x="22524" y="100042"/>
                </a:cubicBezTo>
                <a:cubicBezTo>
                  <a:pt x="21129" y="98273"/>
                  <a:pt x="21129" y="96505"/>
                  <a:pt x="21129" y="94736"/>
                </a:cubicBezTo>
                <a:cubicBezTo>
                  <a:pt x="21129" y="92968"/>
                  <a:pt x="21129" y="91200"/>
                  <a:pt x="22524" y="91200"/>
                </a:cubicBezTo>
                <a:cubicBezTo>
                  <a:pt x="35282" y="73263"/>
                  <a:pt x="35282" y="73263"/>
                  <a:pt x="35282" y="73263"/>
                </a:cubicBezTo>
                <a:cubicBezTo>
                  <a:pt x="36677" y="71494"/>
                  <a:pt x="38073" y="71494"/>
                  <a:pt x="39468" y="71494"/>
                </a:cubicBezTo>
                <a:cubicBezTo>
                  <a:pt x="42259" y="71494"/>
                  <a:pt x="45049" y="75031"/>
                  <a:pt x="45049" y="78568"/>
                </a:cubicBezTo>
                <a:cubicBezTo>
                  <a:pt x="45049" y="80336"/>
                  <a:pt x="45049" y="82105"/>
                  <a:pt x="43654" y="83873"/>
                </a:cubicBezTo>
                <a:cubicBezTo>
                  <a:pt x="39468" y="87410"/>
                  <a:pt x="39468" y="87410"/>
                  <a:pt x="39468" y="87410"/>
                </a:cubicBezTo>
                <a:cubicBezTo>
                  <a:pt x="43654" y="87410"/>
                  <a:pt x="43654" y="87410"/>
                  <a:pt x="43654" y="87410"/>
                </a:cubicBezTo>
                <a:lnTo>
                  <a:pt x="43654" y="87410"/>
                </a:lnTo>
                <a:cubicBezTo>
                  <a:pt x="49435" y="87410"/>
                  <a:pt x="49435" y="87410"/>
                  <a:pt x="49435" y="87410"/>
                </a:cubicBezTo>
                <a:lnTo>
                  <a:pt x="49435" y="87410"/>
                </a:lnTo>
                <a:cubicBezTo>
                  <a:pt x="85913" y="87410"/>
                  <a:pt x="85913" y="87410"/>
                  <a:pt x="85913" y="87410"/>
                </a:cubicBezTo>
                <a:cubicBezTo>
                  <a:pt x="98671" y="87410"/>
                  <a:pt x="108438" y="75031"/>
                  <a:pt x="108438" y="58863"/>
                </a:cubicBezTo>
                <a:cubicBezTo>
                  <a:pt x="108438" y="42947"/>
                  <a:pt x="108438" y="42947"/>
                  <a:pt x="108438" y="42947"/>
                </a:cubicBezTo>
                <a:cubicBezTo>
                  <a:pt x="108438" y="39410"/>
                  <a:pt x="111428" y="35873"/>
                  <a:pt x="114219" y="35873"/>
                </a:cubicBezTo>
                <a:cubicBezTo>
                  <a:pt x="118405" y="35873"/>
                  <a:pt x="119800" y="39410"/>
                  <a:pt x="119800" y="42947"/>
                </a:cubicBezTo>
                <a:cubicBezTo>
                  <a:pt x="119800" y="58863"/>
                  <a:pt x="119800" y="58863"/>
                  <a:pt x="119800" y="58863"/>
                </a:cubicBezTo>
                <a:cubicBezTo>
                  <a:pt x="119800" y="83873"/>
                  <a:pt x="105647" y="101810"/>
                  <a:pt x="85913" y="101810"/>
                </a:cubicBezTo>
                <a:close/>
                <a:moveTo>
                  <a:pt x="84518" y="44715"/>
                </a:moveTo>
                <a:lnTo>
                  <a:pt x="84518" y="44715"/>
                </a:lnTo>
                <a:cubicBezTo>
                  <a:pt x="83122" y="46484"/>
                  <a:pt x="81727" y="48252"/>
                  <a:pt x="80332" y="48252"/>
                </a:cubicBezTo>
                <a:cubicBezTo>
                  <a:pt x="77541" y="48252"/>
                  <a:pt x="74750" y="44715"/>
                  <a:pt x="74750" y="41178"/>
                </a:cubicBezTo>
                <a:cubicBezTo>
                  <a:pt x="74750" y="39410"/>
                  <a:pt x="76146" y="37642"/>
                  <a:pt x="77541" y="35873"/>
                </a:cubicBezTo>
                <a:cubicBezTo>
                  <a:pt x="80332" y="30315"/>
                  <a:pt x="80332" y="30315"/>
                  <a:pt x="80332" y="30315"/>
                </a:cubicBezTo>
                <a:cubicBezTo>
                  <a:pt x="77541" y="30315"/>
                  <a:pt x="77541" y="30315"/>
                  <a:pt x="77541" y="30315"/>
                </a:cubicBezTo>
                <a:lnTo>
                  <a:pt x="77541" y="30315"/>
                </a:lnTo>
                <a:cubicBezTo>
                  <a:pt x="71960" y="30315"/>
                  <a:pt x="71960" y="30315"/>
                  <a:pt x="71960" y="30315"/>
                </a:cubicBezTo>
                <a:lnTo>
                  <a:pt x="71960" y="30315"/>
                </a:lnTo>
                <a:cubicBezTo>
                  <a:pt x="33887" y="30315"/>
                  <a:pt x="33887" y="30315"/>
                  <a:pt x="33887" y="30315"/>
                </a:cubicBezTo>
                <a:cubicBezTo>
                  <a:pt x="21129" y="30315"/>
                  <a:pt x="11362" y="42947"/>
                  <a:pt x="11362" y="58863"/>
                </a:cubicBezTo>
                <a:cubicBezTo>
                  <a:pt x="11362" y="76800"/>
                  <a:pt x="11362" y="76800"/>
                  <a:pt x="11362" y="76800"/>
                </a:cubicBezTo>
                <a:cubicBezTo>
                  <a:pt x="11362" y="80336"/>
                  <a:pt x="8571" y="83873"/>
                  <a:pt x="5780" y="83873"/>
                </a:cubicBezTo>
                <a:cubicBezTo>
                  <a:pt x="2990" y="83873"/>
                  <a:pt x="0" y="80336"/>
                  <a:pt x="0" y="76800"/>
                </a:cubicBezTo>
                <a:cubicBezTo>
                  <a:pt x="0" y="58863"/>
                  <a:pt x="0" y="58863"/>
                  <a:pt x="0" y="58863"/>
                </a:cubicBezTo>
                <a:cubicBezTo>
                  <a:pt x="0" y="35873"/>
                  <a:pt x="15548" y="16168"/>
                  <a:pt x="33887" y="16168"/>
                </a:cubicBezTo>
                <a:lnTo>
                  <a:pt x="33887" y="16168"/>
                </a:lnTo>
                <a:cubicBezTo>
                  <a:pt x="69169" y="16168"/>
                  <a:pt x="69169" y="16168"/>
                  <a:pt x="69169" y="16168"/>
                </a:cubicBezTo>
                <a:lnTo>
                  <a:pt x="69169" y="16168"/>
                </a:lnTo>
                <a:cubicBezTo>
                  <a:pt x="73355" y="16168"/>
                  <a:pt x="73355" y="16168"/>
                  <a:pt x="73355" y="16168"/>
                </a:cubicBezTo>
                <a:cubicBezTo>
                  <a:pt x="80332" y="16168"/>
                  <a:pt x="80332" y="16168"/>
                  <a:pt x="80332" y="16168"/>
                </a:cubicBezTo>
                <a:cubicBezTo>
                  <a:pt x="77541" y="12631"/>
                  <a:pt x="77541" y="12631"/>
                  <a:pt x="77541" y="12631"/>
                </a:cubicBezTo>
                <a:cubicBezTo>
                  <a:pt x="76146" y="10863"/>
                  <a:pt x="74750" y="8842"/>
                  <a:pt x="74750" y="7073"/>
                </a:cubicBezTo>
                <a:cubicBezTo>
                  <a:pt x="74750" y="3536"/>
                  <a:pt x="77541" y="0"/>
                  <a:pt x="80332" y="0"/>
                </a:cubicBezTo>
                <a:cubicBezTo>
                  <a:pt x="81727" y="0"/>
                  <a:pt x="83122" y="0"/>
                  <a:pt x="84518" y="1768"/>
                </a:cubicBezTo>
                <a:cubicBezTo>
                  <a:pt x="97275" y="19705"/>
                  <a:pt x="97275" y="19705"/>
                  <a:pt x="97275" y="19705"/>
                </a:cubicBezTo>
                <a:cubicBezTo>
                  <a:pt x="98671" y="19705"/>
                  <a:pt x="100066" y="21473"/>
                  <a:pt x="100066" y="23242"/>
                </a:cubicBezTo>
                <a:cubicBezTo>
                  <a:pt x="100066" y="25010"/>
                  <a:pt x="98671" y="26778"/>
                  <a:pt x="97275" y="28547"/>
                </a:cubicBezTo>
                <a:lnTo>
                  <a:pt x="84518" y="447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8" name="Shape 5048"/>
          <p:cNvSpPr/>
          <p:nvPr/>
        </p:nvSpPr>
        <p:spPr>
          <a:xfrm>
            <a:off x="8703394" y="1075267"/>
            <a:ext cx="286201" cy="284186"/>
          </a:xfrm>
          <a:custGeom>
            <a:avLst/>
            <a:gdLst/>
            <a:ahLst/>
            <a:cxnLst/>
            <a:rect l="0" t="0" r="0" b="0"/>
            <a:pathLst>
              <a:path w="120000" h="120000" extrusionOk="0">
                <a:moveTo>
                  <a:pt x="114219" y="22562"/>
                </a:moveTo>
                <a:lnTo>
                  <a:pt x="114219" y="22562"/>
                </a:lnTo>
                <a:cubicBezTo>
                  <a:pt x="108438" y="22562"/>
                  <a:pt x="108438" y="22562"/>
                  <a:pt x="108438" y="22562"/>
                </a:cubicBezTo>
                <a:cubicBezTo>
                  <a:pt x="108438" y="53510"/>
                  <a:pt x="108438" y="53510"/>
                  <a:pt x="108438" y="53510"/>
                </a:cubicBezTo>
                <a:cubicBezTo>
                  <a:pt x="108438" y="80266"/>
                  <a:pt x="108438" y="80266"/>
                  <a:pt x="108438" y="80266"/>
                </a:cubicBezTo>
                <a:cubicBezTo>
                  <a:pt x="108438" y="86056"/>
                  <a:pt x="108438" y="86056"/>
                  <a:pt x="108438" y="86056"/>
                </a:cubicBezTo>
                <a:cubicBezTo>
                  <a:pt x="108438" y="88851"/>
                  <a:pt x="105647" y="91647"/>
                  <a:pt x="102857" y="91647"/>
                </a:cubicBezTo>
                <a:cubicBezTo>
                  <a:pt x="73355" y="91647"/>
                  <a:pt x="73355" y="91647"/>
                  <a:pt x="73355" y="91647"/>
                </a:cubicBezTo>
                <a:cubicBezTo>
                  <a:pt x="91694" y="110016"/>
                  <a:pt x="91694" y="110016"/>
                  <a:pt x="91694" y="110016"/>
                </a:cubicBezTo>
                <a:lnTo>
                  <a:pt x="91694" y="110016"/>
                </a:lnTo>
                <a:cubicBezTo>
                  <a:pt x="93089" y="111414"/>
                  <a:pt x="93089" y="112811"/>
                  <a:pt x="93089" y="114209"/>
                </a:cubicBezTo>
                <a:cubicBezTo>
                  <a:pt x="93089" y="117004"/>
                  <a:pt x="91694" y="119800"/>
                  <a:pt x="87308" y="119800"/>
                </a:cubicBezTo>
                <a:cubicBezTo>
                  <a:pt x="85913" y="119800"/>
                  <a:pt x="84518" y="119800"/>
                  <a:pt x="84518" y="118402"/>
                </a:cubicBezTo>
                <a:lnTo>
                  <a:pt x="84518" y="118402"/>
                </a:lnTo>
                <a:cubicBezTo>
                  <a:pt x="64784" y="100232"/>
                  <a:pt x="64784" y="100232"/>
                  <a:pt x="64784" y="100232"/>
                </a:cubicBezTo>
                <a:cubicBezTo>
                  <a:pt x="64784" y="114209"/>
                  <a:pt x="64784" y="114209"/>
                  <a:pt x="64784" y="114209"/>
                </a:cubicBezTo>
                <a:cubicBezTo>
                  <a:pt x="64784" y="117004"/>
                  <a:pt x="63388" y="119800"/>
                  <a:pt x="59202" y="119800"/>
                </a:cubicBezTo>
                <a:cubicBezTo>
                  <a:pt x="56411" y="119800"/>
                  <a:pt x="53621" y="117004"/>
                  <a:pt x="53621" y="114209"/>
                </a:cubicBezTo>
                <a:cubicBezTo>
                  <a:pt x="53621" y="100232"/>
                  <a:pt x="53621" y="100232"/>
                  <a:pt x="53621" y="100232"/>
                </a:cubicBezTo>
                <a:cubicBezTo>
                  <a:pt x="35282" y="118402"/>
                  <a:pt x="35282" y="118402"/>
                  <a:pt x="35282" y="118402"/>
                </a:cubicBezTo>
                <a:lnTo>
                  <a:pt x="35282" y="118402"/>
                </a:lnTo>
                <a:cubicBezTo>
                  <a:pt x="33887" y="119800"/>
                  <a:pt x="32491" y="119800"/>
                  <a:pt x="31096" y="119800"/>
                </a:cubicBezTo>
                <a:cubicBezTo>
                  <a:pt x="28305" y="119800"/>
                  <a:pt x="25315" y="117004"/>
                  <a:pt x="25315" y="114209"/>
                </a:cubicBezTo>
                <a:cubicBezTo>
                  <a:pt x="25315" y="112811"/>
                  <a:pt x="26910" y="111414"/>
                  <a:pt x="28305" y="110016"/>
                </a:cubicBezTo>
                <a:lnTo>
                  <a:pt x="28305" y="110016"/>
                </a:lnTo>
                <a:cubicBezTo>
                  <a:pt x="46445" y="91647"/>
                  <a:pt x="46445" y="91647"/>
                  <a:pt x="46445" y="91647"/>
                </a:cubicBezTo>
                <a:cubicBezTo>
                  <a:pt x="16943" y="91647"/>
                  <a:pt x="16943" y="91647"/>
                  <a:pt x="16943" y="91647"/>
                </a:cubicBezTo>
                <a:cubicBezTo>
                  <a:pt x="12757" y="91647"/>
                  <a:pt x="11362" y="88851"/>
                  <a:pt x="11362" y="86056"/>
                </a:cubicBezTo>
                <a:cubicBezTo>
                  <a:pt x="11362" y="80266"/>
                  <a:pt x="11362" y="80266"/>
                  <a:pt x="11362" y="80266"/>
                </a:cubicBezTo>
                <a:cubicBezTo>
                  <a:pt x="11362" y="53510"/>
                  <a:pt x="11362" y="53510"/>
                  <a:pt x="11362" y="53510"/>
                </a:cubicBezTo>
                <a:cubicBezTo>
                  <a:pt x="11362" y="22562"/>
                  <a:pt x="11362" y="22562"/>
                  <a:pt x="11362" y="22562"/>
                </a:cubicBezTo>
                <a:cubicBezTo>
                  <a:pt x="5780" y="22562"/>
                  <a:pt x="5780" y="22562"/>
                  <a:pt x="5780" y="22562"/>
                </a:cubicBezTo>
                <a:cubicBezTo>
                  <a:pt x="1395" y="22562"/>
                  <a:pt x="0" y="19567"/>
                  <a:pt x="0" y="16772"/>
                </a:cubicBezTo>
                <a:cubicBezTo>
                  <a:pt x="0" y="12579"/>
                  <a:pt x="1395" y="11181"/>
                  <a:pt x="5780" y="11181"/>
                </a:cubicBezTo>
                <a:cubicBezTo>
                  <a:pt x="53621" y="11181"/>
                  <a:pt x="53621" y="11181"/>
                  <a:pt x="53621" y="11181"/>
                </a:cubicBezTo>
                <a:cubicBezTo>
                  <a:pt x="53621" y="5590"/>
                  <a:pt x="53621" y="5590"/>
                  <a:pt x="53621" y="5590"/>
                </a:cubicBezTo>
                <a:cubicBezTo>
                  <a:pt x="53621" y="1397"/>
                  <a:pt x="56411" y="0"/>
                  <a:pt x="59202" y="0"/>
                </a:cubicBezTo>
                <a:cubicBezTo>
                  <a:pt x="63388" y="0"/>
                  <a:pt x="64784" y="1397"/>
                  <a:pt x="64784" y="5590"/>
                </a:cubicBezTo>
                <a:cubicBezTo>
                  <a:pt x="64784" y="11181"/>
                  <a:pt x="64784" y="11181"/>
                  <a:pt x="64784" y="11181"/>
                </a:cubicBezTo>
                <a:cubicBezTo>
                  <a:pt x="114219" y="11181"/>
                  <a:pt x="114219" y="11181"/>
                  <a:pt x="114219" y="11181"/>
                </a:cubicBezTo>
                <a:cubicBezTo>
                  <a:pt x="117009" y="11181"/>
                  <a:pt x="119800" y="12579"/>
                  <a:pt x="119800" y="16772"/>
                </a:cubicBezTo>
                <a:cubicBezTo>
                  <a:pt x="119800" y="19567"/>
                  <a:pt x="117009" y="22562"/>
                  <a:pt x="114219" y="22562"/>
                </a:cubicBezTo>
                <a:close/>
                <a:moveTo>
                  <a:pt x="97275" y="47920"/>
                </a:moveTo>
                <a:lnTo>
                  <a:pt x="97275" y="47920"/>
                </a:lnTo>
                <a:cubicBezTo>
                  <a:pt x="97275" y="42329"/>
                  <a:pt x="97275" y="42329"/>
                  <a:pt x="97275" y="42329"/>
                </a:cubicBezTo>
                <a:cubicBezTo>
                  <a:pt x="97275" y="22562"/>
                  <a:pt x="97275" y="22562"/>
                  <a:pt x="97275" y="22562"/>
                </a:cubicBezTo>
                <a:cubicBezTo>
                  <a:pt x="22524" y="22562"/>
                  <a:pt x="22524" y="22562"/>
                  <a:pt x="22524" y="22562"/>
                </a:cubicBezTo>
                <a:cubicBezTo>
                  <a:pt x="22524" y="42329"/>
                  <a:pt x="22524" y="42329"/>
                  <a:pt x="22524" y="42329"/>
                </a:cubicBezTo>
                <a:cubicBezTo>
                  <a:pt x="22524" y="47920"/>
                  <a:pt x="22524" y="47920"/>
                  <a:pt x="22524" y="47920"/>
                </a:cubicBezTo>
                <a:cubicBezTo>
                  <a:pt x="22524" y="80266"/>
                  <a:pt x="22524" y="80266"/>
                  <a:pt x="22524" y="80266"/>
                </a:cubicBezTo>
                <a:cubicBezTo>
                  <a:pt x="97275" y="80266"/>
                  <a:pt x="97275" y="80266"/>
                  <a:pt x="97275" y="80266"/>
                </a:cubicBezTo>
                <a:lnTo>
                  <a:pt x="97275" y="4792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49" name="Shape 5049"/>
          <p:cNvSpPr/>
          <p:nvPr/>
        </p:nvSpPr>
        <p:spPr>
          <a:xfrm>
            <a:off x="8202018" y="1075267"/>
            <a:ext cx="288291" cy="284186"/>
          </a:xfrm>
          <a:custGeom>
            <a:avLst/>
            <a:gdLst/>
            <a:ahLst/>
            <a:cxnLst/>
            <a:rect l="0" t="0" r="0" b="0"/>
            <a:pathLst>
              <a:path w="120000" h="120000" extrusionOk="0">
                <a:moveTo>
                  <a:pt x="5517" y="36539"/>
                </a:moveTo>
                <a:lnTo>
                  <a:pt x="5517" y="36539"/>
                </a:lnTo>
                <a:cubicBezTo>
                  <a:pt x="32118" y="36539"/>
                  <a:pt x="32118" y="36539"/>
                  <a:pt x="32118" y="36539"/>
                </a:cubicBezTo>
                <a:cubicBezTo>
                  <a:pt x="32118" y="47920"/>
                  <a:pt x="32118" y="47920"/>
                  <a:pt x="32118" y="47920"/>
                </a:cubicBezTo>
                <a:cubicBezTo>
                  <a:pt x="11231" y="47920"/>
                  <a:pt x="11231" y="47920"/>
                  <a:pt x="11231" y="47920"/>
                </a:cubicBezTo>
                <a:cubicBezTo>
                  <a:pt x="11231" y="108618"/>
                  <a:pt x="11231" y="108618"/>
                  <a:pt x="11231" y="108618"/>
                </a:cubicBezTo>
                <a:cubicBezTo>
                  <a:pt x="30738" y="108618"/>
                  <a:pt x="30738" y="108618"/>
                  <a:pt x="30738" y="108618"/>
                </a:cubicBezTo>
                <a:lnTo>
                  <a:pt x="30738" y="108618"/>
                </a:lnTo>
                <a:cubicBezTo>
                  <a:pt x="54384" y="108618"/>
                  <a:pt x="54384" y="108618"/>
                  <a:pt x="54384" y="108618"/>
                </a:cubicBezTo>
                <a:lnTo>
                  <a:pt x="54384" y="108618"/>
                </a:lnTo>
                <a:cubicBezTo>
                  <a:pt x="71133" y="108618"/>
                  <a:pt x="71133" y="108618"/>
                  <a:pt x="71133" y="108618"/>
                </a:cubicBezTo>
                <a:cubicBezTo>
                  <a:pt x="71133" y="87454"/>
                  <a:pt x="71133" y="87454"/>
                  <a:pt x="71133" y="87454"/>
                </a:cubicBezTo>
                <a:cubicBezTo>
                  <a:pt x="82167" y="87454"/>
                  <a:pt x="82167" y="87454"/>
                  <a:pt x="82167" y="87454"/>
                </a:cubicBezTo>
                <a:cubicBezTo>
                  <a:pt x="82167" y="114209"/>
                  <a:pt x="82167" y="114209"/>
                  <a:pt x="82167" y="114209"/>
                </a:cubicBezTo>
                <a:cubicBezTo>
                  <a:pt x="82167" y="117004"/>
                  <a:pt x="79408" y="119800"/>
                  <a:pt x="76650" y="119800"/>
                </a:cubicBezTo>
                <a:cubicBezTo>
                  <a:pt x="55763" y="119800"/>
                  <a:pt x="55763" y="119800"/>
                  <a:pt x="55763" y="119800"/>
                </a:cubicBezTo>
                <a:lnTo>
                  <a:pt x="55763" y="119800"/>
                </a:lnTo>
                <a:cubicBezTo>
                  <a:pt x="25024" y="119800"/>
                  <a:pt x="25024" y="119800"/>
                  <a:pt x="25024" y="119800"/>
                </a:cubicBezTo>
                <a:lnTo>
                  <a:pt x="25024" y="119800"/>
                </a:lnTo>
                <a:cubicBezTo>
                  <a:pt x="5517" y="119800"/>
                  <a:pt x="5517" y="119800"/>
                  <a:pt x="5517" y="119800"/>
                </a:cubicBezTo>
                <a:cubicBezTo>
                  <a:pt x="2758" y="119800"/>
                  <a:pt x="0" y="117004"/>
                  <a:pt x="0" y="114209"/>
                </a:cubicBezTo>
                <a:cubicBezTo>
                  <a:pt x="0" y="42329"/>
                  <a:pt x="0" y="42329"/>
                  <a:pt x="0" y="42329"/>
                </a:cubicBezTo>
                <a:cubicBezTo>
                  <a:pt x="0" y="39534"/>
                  <a:pt x="2758" y="36539"/>
                  <a:pt x="5517" y="36539"/>
                </a:cubicBezTo>
                <a:close/>
                <a:moveTo>
                  <a:pt x="61280" y="81663"/>
                </a:moveTo>
                <a:lnTo>
                  <a:pt x="61280" y="81663"/>
                </a:lnTo>
                <a:lnTo>
                  <a:pt x="61280" y="81663"/>
                </a:lnTo>
                <a:cubicBezTo>
                  <a:pt x="43152" y="81663"/>
                  <a:pt x="43152" y="81663"/>
                  <a:pt x="43152" y="81663"/>
                </a:cubicBezTo>
                <a:cubicBezTo>
                  <a:pt x="40394" y="81663"/>
                  <a:pt x="37635" y="80266"/>
                  <a:pt x="37635" y="76073"/>
                </a:cubicBezTo>
                <a:cubicBezTo>
                  <a:pt x="37635" y="5590"/>
                  <a:pt x="37635" y="5590"/>
                  <a:pt x="37635" y="5590"/>
                </a:cubicBezTo>
                <a:cubicBezTo>
                  <a:pt x="37635" y="1397"/>
                  <a:pt x="40394" y="0"/>
                  <a:pt x="43152" y="0"/>
                </a:cubicBezTo>
                <a:cubicBezTo>
                  <a:pt x="114285" y="0"/>
                  <a:pt x="114285" y="0"/>
                  <a:pt x="114285" y="0"/>
                </a:cubicBezTo>
                <a:cubicBezTo>
                  <a:pt x="117044" y="0"/>
                  <a:pt x="119802" y="1397"/>
                  <a:pt x="119802" y="5590"/>
                </a:cubicBezTo>
                <a:cubicBezTo>
                  <a:pt x="119802" y="76073"/>
                  <a:pt x="119802" y="76073"/>
                  <a:pt x="119802" y="76073"/>
                </a:cubicBezTo>
                <a:cubicBezTo>
                  <a:pt x="119802" y="80266"/>
                  <a:pt x="117044" y="81663"/>
                  <a:pt x="114285" y="81663"/>
                </a:cubicBezTo>
                <a:cubicBezTo>
                  <a:pt x="93399" y="81663"/>
                  <a:pt x="93399" y="81663"/>
                  <a:pt x="93399" y="81663"/>
                </a:cubicBezTo>
                <a:lnTo>
                  <a:pt x="93399" y="81663"/>
                </a:lnTo>
                <a:lnTo>
                  <a:pt x="61280" y="81663"/>
                </a:lnTo>
                <a:close/>
                <a:moveTo>
                  <a:pt x="108571" y="70482"/>
                </a:moveTo>
                <a:lnTo>
                  <a:pt x="108571" y="70482"/>
                </a:lnTo>
                <a:cubicBezTo>
                  <a:pt x="108571" y="11181"/>
                  <a:pt x="108571" y="11181"/>
                  <a:pt x="108571" y="11181"/>
                </a:cubicBezTo>
                <a:cubicBezTo>
                  <a:pt x="48669" y="11181"/>
                  <a:pt x="48669" y="11181"/>
                  <a:pt x="48669" y="11181"/>
                </a:cubicBezTo>
                <a:cubicBezTo>
                  <a:pt x="48669" y="70482"/>
                  <a:pt x="48669" y="70482"/>
                  <a:pt x="48669" y="70482"/>
                </a:cubicBezTo>
                <a:cubicBezTo>
                  <a:pt x="66798" y="70482"/>
                  <a:pt x="66798" y="70482"/>
                  <a:pt x="66798" y="70482"/>
                </a:cubicBezTo>
                <a:lnTo>
                  <a:pt x="66798" y="70482"/>
                </a:lnTo>
                <a:cubicBezTo>
                  <a:pt x="92019" y="70482"/>
                  <a:pt x="92019" y="70482"/>
                  <a:pt x="92019" y="70482"/>
                </a:cubicBezTo>
                <a:lnTo>
                  <a:pt x="92019" y="70482"/>
                </a:lnTo>
                <a:lnTo>
                  <a:pt x="108571" y="7048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50" name="Shape 5050"/>
          <p:cNvSpPr/>
          <p:nvPr/>
        </p:nvSpPr>
        <p:spPr>
          <a:xfrm>
            <a:off x="7702731" y="1075267"/>
            <a:ext cx="286203" cy="284186"/>
          </a:xfrm>
          <a:custGeom>
            <a:avLst/>
            <a:gdLst/>
            <a:ahLst/>
            <a:cxnLst/>
            <a:rect l="0" t="0" r="0" b="0"/>
            <a:pathLst>
              <a:path w="120000" h="120000" extrusionOk="0">
                <a:moveTo>
                  <a:pt x="114019" y="81663"/>
                </a:moveTo>
                <a:lnTo>
                  <a:pt x="114019" y="81663"/>
                </a:lnTo>
                <a:cubicBezTo>
                  <a:pt x="88704" y="81663"/>
                  <a:pt x="88704" y="81663"/>
                  <a:pt x="88704" y="81663"/>
                </a:cubicBezTo>
                <a:cubicBezTo>
                  <a:pt x="88704" y="70482"/>
                  <a:pt x="88704" y="70482"/>
                  <a:pt x="88704" y="70482"/>
                </a:cubicBezTo>
                <a:cubicBezTo>
                  <a:pt x="108438" y="70482"/>
                  <a:pt x="108438" y="70482"/>
                  <a:pt x="108438" y="70482"/>
                </a:cubicBezTo>
                <a:cubicBezTo>
                  <a:pt x="108438" y="11181"/>
                  <a:pt x="108438" y="11181"/>
                  <a:pt x="108438" y="11181"/>
                </a:cubicBezTo>
                <a:cubicBezTo>
                  <a:pt x="90099" y="11181"/>
                  <a:pt x="90099" y="11181"/>
                  <a:pt x="90099" y="11181"/>
                </a:cubicBezTo>
                <a:lnTo>
                  <a:pt x="90099" y="11181"/>
                </a:lnTo>
                <a:cubicBezTo>
                  <a:pt x="66179" y="11181"/>
                  <a:pt x="66179" y="11181"/>
                  <a:pt x="66179" y="11181"/>
                </a:cubicBezTo>
                <a:lnTo>
                  <a:pt x="66179" y="11181"/>
                </a:lnTo>
                <a:cubicBezTo>
                  <a:pt x="49235" y="11181"/>
                  <a:pt x="49235" y="11181"/>
                  <a:pt x="49235" y="11181"/>
                </a:cubicBezTo>
                <a:cubicBezTo>
                  <a:pt x="49235" y="30948"/>
                  <a:pt x="49235" y="30948"/>
                  <a:pt x="49235" y="30948"/>
                </a:cubicBezTo>
                <a:cubicBezTo>
                  <a:pt x="38073" y="30948"/>
                  <a:pt x="38073" y="30948"/>
                  <a:pt x="38073" y="30948"/>
                </a:cubicBezTo>
                <a:cubicBezTo>
                  <a:pt x="38073" y="5590"/>
                  <a:pt x="38073" y="5590"/>
                  <a:pt x="38073" y="5590"/>
                </a:cubicBezTo>
                <a:cubicBezTo>
                  <a:pt x="38073" y="1397"/>
                  <a:pt x="39468" y="0"/>
                  <a:pt x="43654" y="0"/>
                </a:cubicBezTo>
                <a:cubicBezTo>
                  <a:pt x="63388" y="0"/>
                  <a:pt x="63388" y="0"/>
                  <a:pt x="63388" y="0"/>
                </a:cubicBezTo>
                <a:lnTo>
                  <a:pt x="63388" y="0"/>
                </a:lnTo>
                <a:cubicBezTo>
                  <a:pt x="95880" y="0"/>
                  <a:pt x="95880" y="0"/>
                  <a:pt x="95880" y="0"/>
                </a:cubicBezTo>
                <a:lnTo>
                  <a:pt x="95880" y="0"/>
                </a:lnTo>
                <a:cubicBezTo>
                  <a:pt x="114019" y="0"/>
                  <a:pt x="114019" y="0"/>
                  <a:pt x="114019" y="0"/>
                </a:cubicBezTo>
                <a:cubicBezTo>
                  <a:pt x="118405" y="0"/>
                  <a:pt x="119800" y="1397"/>
                  <a:pt x="119800" y="5590"/>
                </a:cubicBezTo>
                <a:cubicBezTo>
                  <a:pt x="119800" y="76073"/>
                  <a:pt x="119800" y="76073"/>
                  <a:pt x="119800" y="76073"/>
                </a:cubicBezTo>
                <a:cubicBezTo>
                  <a:pt x="119800" y="80266"/>
                  <a:pt x="118405" y="81663"/>
                  <a:pt x="114019" y="81663"/>
                </a:cubicBezTo>
                <a:close/>
                <a:moveTo>
                  <a:pt x="57807" y="36539"/>
                </a:moveTo>
                <a:lnTo>
                  <a:pt x="57807" y="36539"/>
                </a:lnTo>
                <a:lnTo>
                  <a:pt x="57807" y="36539"/>
                </a:lnTo>
                <a:cubicBezTo>
                  <a:pt x="77541" y="36539"/>
                  <a:pt x="77541" y="36539"/>
                  <a:pt x="77541" y="36539"/>
                </a:cubicBezTo>
                <a:cubicBezTo>
                  <a:pt x="80332" y="36539"/>
                  <a:pt x="83122" y="39534"/>
                  <a:pt x="83122" y="42329"/>
                </a:cubicBezTo>
                <a:cubicBezTo>
                  <a:pt x="83122" y="114209"/>
                  <a:pt x="83122" y="114209"/>
                  <a:pt x="83122" y="114209"/>
                </a:cubicBezTo>
                <a:cubicBezTo>
                  <a:pt x="83122" y="117004"/>
                  <a:pt x="80332" y="119800"/>
                  <a:pt x="77541" y="119800"/>
                </a:cubicBezTo>
                <a:cubicBezTo>
                  <a:pt x="5581" y="119800"/>
                  <a:pt x="5581" y="119800"/>
                  <a:pt x="5581" y="119800"/>
                </a:cubicBezTo>
                <a:cubicBezTo>
                  <a:pt x="2790" y="119800"/>
                  <a:pt x="0" y="117004"/>
                  <a:pt x="0" y="114209"/>
                </a:cubicBezTo>
                <a:cubicBezTo>
                  <a:pt x="0" y="42329"/>
                  <a:pt x="0" y="42329"/>
                  <a:pt x="0" y="42329"/>
                </a:cubicBezTo>
                <a:cubicBezTo>
                  <a:pt x="0" y="39534"/>
                  <a:pt x="2790" y="36539"/>
                  <a:pt x="5581" y="36539"/>
                </a:cubicBezTo>
                <a:cubicBezTo>
                  <a:pt x="26710" y="36539"/>
                  <a:pt x="26710" y="36539"/>
                  <a:pt x="26710" y="36539"/>
                </a:cubicBezTo>
                <a:lnTo>
                  <a:pt x="26710" y="36539"/>
                </a:lnTo>
                <a:lnTo>
                  <a:pt x="57807" y="36539"/>
                </a:lnTo>
                <a:close/>
                <a:moveTo>
                  <a:pt x="11362" y="47920"/>
                </a:moveTo>
                <a:lnTo>
                  <a:pt x="11362" y="47920"/>
                </a:lnTo>
                <a:cubicBezTo>
                  <a:pt x="11362" y="108618"/>
                  <a:pt x="11362" y="108618"/>
                  <a:pt x="11362" y="108618"/>
                </a:cubicBezTo>
                <a:cubicBezTo>
                  <a:pt x="71960" y="108618"/>
                  <a:pt x="71960" y="108618"/>
                  <a:pt x="71960" y="108618"/>
                </a:cubicBezTo>
                <a:cubicBezTo>
                  <a:pt x="71960" y="47920"/>
                  <a:pt x="71960" y="47920"/>
                  <a:pt x="71960" y="47920"/>
                </a:cubicBezTo>
                <a:cubicBezTo>
                  <a:pt x="52026" y="47920"/>
                  <a:pt x="52026" y="47920"/>
                  <a:pt x="52026" y="47920"/>
                </a:cubicBezTo>
                <a:lnTo>
                  <a:pt x="52026" y="47920"/>
                </a:lnTo>
                <a:cubicBezTo>
                  <a:pt x="28106" y="47920"/>
                  <a:pt x="28106" y="47920"/>
                  <a:pt x="28106" y="47920"/>
                </a:cubicBezTo>
                <a:lnTo>
                  <a:pt x="28106" y="47920"/>
                </a:lnTo>
                <a:lnTo>
                  <a:pt x="11362" y="4792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55"/>
        <p:cNvGrpSpPr/>
        <p:nvPr/>
      </p:nvGrpSpPr>
      <p:grpSpPr>
        <a:xfrm>
          <a:off x="0" y="0"/>
          <a:ext cx="0" cy="0"/>
          <a:chOff x="0" y="0"/>
          <a:chExt cx="0" cy="0"/>
        </a:xfrm>
      </p:grpSpPr>
      <p:sp>
        <p:nvSpPr>
          <p:cNvPr id="5056"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57"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58"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59"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0"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1"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2"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3"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4"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5"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6"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7"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8"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69"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0"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1"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2"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3"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4"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5"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6"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7"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8"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79"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0"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1"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2"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5083" name="Shape 5083"/>
          <p:cNvGrpSpPr/>
          <p:nvPr/>
        </p:nvGrpSpPr>
        <p:grpSpPr>
          <a:xfrm>
            <a:off x="3767746" y="3821969"/>
            <a:ext cx="254833" cy="251008"/>
            <a:chOff x="7197121" y="8332915"/>
            <a:chExt cx="553829" cy="543285"/>
          </a:xfrm>
          <a:solidFill>
            <a:srgbClr val="111111"/>
          </a:solidFill>
        </p:grpSpPr>
        <p:sp>
          <p:nvSpPr>
            <p:cNvPr id="5084"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85"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5086"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7"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8"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89"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0"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1"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2"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5093" name="Shape 5093"/>
          <p:cNvGrpSpPr/>
          <p:nvPr/>
        </p:nvGrpSpPr>
        <p:grpSpPr>
          <a:xfrm>
            <a:off x="4351333" y="3808349"/>
            <a:ext cx="177021" cy="274357"/>
            <a:chOff x="8527946" y="7535335"/>
            <a:chExt cx="385131" cy="596900"/>
          </a:xfrm>
          <a:solidFill>
            <a:srgbClr val="111111"/>
          </a:solidFill>
        </p:grpSpPr>
        <p:sp>
          <p:nvSpPr>
            <p:cNvPr id="5094"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5"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6"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5097"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8"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99"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0"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1"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2"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3"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4"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5"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6"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7"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8"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09"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0"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1"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2"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3"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4"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5"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6"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7"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8"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19"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0"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1"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2"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3"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4"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5"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6"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7"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8"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29"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0"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1"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2"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3"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4"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5"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6"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7"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8"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39"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0"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1"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2"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3"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4"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5"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6"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7"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8"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49"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0"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1"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2"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3"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4"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5"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6"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7"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8"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59"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0"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1"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2"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3"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4"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5"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6"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7"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8"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69"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0"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1"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2"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3"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4"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5"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6"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7"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8"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79"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0"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1"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2"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3"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4"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5"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6"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7"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8"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89"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90"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91"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92"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93"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p:cNvSpPr/>
          <p:nvPr/>
        </p:nvSpPr>
        <p:spPr>
          <a:xfrm rot="9900000">
            <a:off x="909951" y="1405405"/>
            <a:ext cx="5834743" cy="5834743"/>
          </a:xfrm>
          <a:prstGeom prst="rtTriangle">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Subtitle 2"/>
          <p:cNvSpPr txBox="1"/>
          <p:nvPr/>
        </p:nvSpPr>
        <p:spPr>
          <a:xfrm rot="1696223">
            <a:off x="4286079" y="269378"/>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4" name="Subtitle 2"/>
          <p:cNvSpPr txBox="1"/>
          <p:nvPr/>
        </p:nvSpPr>
        <p:spPr>
          <a:xfrm>
            <a:off x="5598426" y="1168703"/>
            <a:ext cx="6081486" cy="16615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AWESOME &amp; CREATIVE SLIDE</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6487886" y="3653363"/>
            <a:ext cx="5192026" cy="1338828"/>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7967443" y="2780159"/>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 name="Isosceles Triangle 1"/>
          <p:cNvSpPr/>
          <p:nvPr/>
        </p:nvSpPr>
        <p:spPr>
          <a:xfrm>
            <a:off x="254286" y="5011688"/>
            <a:ext cx="1835186" cy="1582057"/>
          </a:xfrm>
          <a:prstGeom prst="triangle">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4048" r="1404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p:nvPr/>
        </p:nvSpPr>
        <p:spPr>
          <a:xfrm>
            <a:off x="6603999"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5" name="Rectangle 4"/>
          <p:cNvSpPr/>
          <p:nvPr/>
        </p:nvSpPr>
        <p:spPr>
          <a:xfrm>
            <a:off x="275771" y="333828"/>
            <a:ext cx="6168572" cy="6168572"/>
          </a:xfrm>
          <a:prstGeom prst="rect">
            <a:avLst/>
          </a:prstGeom>
          <a:noFill/>
          <a:ln w="571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Subtitle 2"/>
          <p:cNvSpPr txBox="1"/>
          <p:nvPr/>
        </p:nvSpPr>
        <p:spPr>
          <a:xfrm>
            <a:off x="7678056" y="1168703"/>
            <a:ext cx="4001855" cy="16615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6000" b="1"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ARE DESIGNER</a:t>
            </a:r>
            <a:endParaRPr lang="id-ID" sz="6000" b="1"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7416800" y="3758730"/>
            <a:ext cx="4263111" cy="1546577"/>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per, hac a sit, wisi non, wisi ultrices vel sit curae consequat. </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7967443" y="2780159"/>
            <a:ext cx="3712469" cy="307777"/>
          </a:xfrm>
          <a:prstGeom prst="rect">
            <a:avLst/>
          </a:prstGeom>
        </p:spPr>
        <p:txBody>
          <a:bodyPr wrap="square">
            <a:spAutoFit/>
          </a:bodyPr>
          <a:lstStyle/>
          <a:p>
            <a:pPr algn="r"/>
            <a:r>
              <a:rPr lang="id-ID" sz="1400" dirty="0" smtClean="0">
                <a:solidFill>
                  <a:schemeClr val="bg1">
                    <a:lumMod val="75000"/>
                  </a:schemeClr>
                </a:solidFill>
                <a:latin typeface="Lato" panose="020F0502020204030203" pitchFamily="34" charset="0"/>
                <a:ea typeface="Lato" panose="020F0502020204030203" pitchFamily="34" charset="0"/>
                <a:cs typeface="Lato" panose="020F0502020204030203" pitchFamily="34" charset="0"/>
              </a:rPr>
              <a:t>NULLA NETUS NIBH ALIQUET PORTTITOR</a:t>
            </a:r>
            <a:endParaRPr lang="id-ID" sz="1400" dirty="0">
              <a:solidFill>
                <a:schemeClr val="bg1">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5786" b="578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3511" b="13511"/>
          <a:stretch>
            <a:fillRect/>
          </a:stretch>
        </p:blipFill>
        <p:spPr/>
      </p:pic>
      <p:sp>
        <p:nvSpPr>
          <p:cNvPr id="19" name="Subtitle 2"/>
          <p:cNvSpPr txBox="1"/>
          <p:nvPr/>
        </p:nvSpPr>
        <p:spPr>
          <a:xfrm>
            <a:off x="88785"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4" name="Rectangle 3"/>
          <p:cNvSpPr/>
          <p:nvPr/>
        </p:nvSpPr>
        <p:spPr>
          <a:xfrm>
            <a:off x="3845581" y="1334175"/>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0" name="Half Frame 9"/>
          <p:cNvSpPr/>
          <p:nvPr/>
        </p:nvSpPr>
        <p:spPr>
          <a:xfrm>
            <a:off x="3372823" y="920255"/>
            <a:ext cx="775772" cy="775772"/>
          </a:xfrm>
          <a:prstGeom prst="halfFrame">
            <a:avLst>
              <a:gd name="adj1" fmla="val 11490"/>
              <a:gd name="adj2" fmla="val 1105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nvGrpSpPr>
          <p:cNvPr id="15" name="Group 14"/>
          <p:cNvGrpSpPr/>
          <p:nvPr/>
        </p:nvGrpSpPr>
        <p:grpSpPr>
          <a:xfrm>
            <a:off x="4085029" y="1943648"/>
            <a:ext cx="3446739" cy="1845703"/>
            <a:chOff x="6240360" y="1621290"/>
            <a:chExt cx="2505485" cy="1845703"/>
          </a:xfrm>
        </p:grpSpPr>
        <p:sp>
          <p:nvSpPr>
            <p:cNvPr id="16" name="Rectangle 15"/>
            <p:cNvSpPr/>
            <p:nvPr/>
          </p:nvSpPr>
          <p:spPr>
            <a:xfrm>
              <a:off x="6270169" y="1621290"/>
              <a:ext cx="1955449" cy="830997"/>
            </a:xfrm>
            <a:prstGeom prst="rect">
              <a:avLst/>
            </a:prstGeom>
          </p:spPr>
          <p:txBody>
            <a:bodyPr wrap="square">
              <a:spAutoFit/>
            </a:bodyPr>
            <a:lstStyle/>
            <a:p>
              <a:pPr>
                <a:spcAft>
                  <a:spcPts val="200"/>
                </a:spcAft>
              </a:pPr>
              <a:r>
                <a:rPr lang="id-ID" sz="4800" b="1" dirty="0" smtClean="0">
                  <a:latin typeface="Lato" panose="020F0502020204030203" pitchFamily="34" charset="0"/>
                  <a:ea typeface="Lato" panose="020F0502020204030203" pitchFamily="34" charset="0"/>
                  <a:cs typeface="Lato" panose="020F0502020204030203" pitchFamily="34" charset="0"/>
                </a:rPr>
                <a:t>RIGHT</a:t>
              </a:r>
              <a:endParaRPr lang="en-US" sz="4800" b="1" dirty="0">
                <a:latin typeface="Lato" panose="020F0502020204030203" pitchFamily="34" charset="0"/>
                <a:ea typeface="Lato" panose="020F0502020204030203" pitchFamily="34" charset="0"/>
                <a:cs typeface="Lato" panose="020F0502020204030203" pitchFamily="34" charset="0"/>
              </a:endParaRPr>
            </a:p>
          </p:txBody>
        </p:sp>
        <p:sp>
          <p:nvSpPr>
            <p:cNvPr id="17" name="Rectangle 16"/>
            <p:cNvSpPr/>
            <p:nvPr/>
          </p:nvSpPr>
          <p:spPr>
            <a:xfrm>
              <a:off x="6240360" y="2635996"/>
              <a:ext cx="2505485" cy="830997"/>
            </a:xfrm>
            <a:prstGeom prst="rect">
              <a:avLst/>
            </a:prstGeom>
          </p:spPr>
          <p:txBody>
            <a:bodyPr wrap="square">
              <a:spAutoFit/>
            </a:bodyPr>
            <a:lstStyle/>
            <a:p>
              <a:pPr>
                <a:spcAft>
                  <a:spcPts val="200"/>
                </a:spcAft>
              </a:pPr>
              <a:r>
                <a:rPr lang="en-US" sz="4800" b="1" dirty="0">
                  <a:latin typeface="Lato" panose="020F0502020204030203" pitchFamily="34" charset="0"/>
                  <a:ea typeface="Lato" panose="020F0502020204030203" pitchFamily="34" charset="0"/>
                  <a:cs typeface="Lato" panose="020F0502020204030203" pitchFamily="34" charset="0"/>
                </a:rPr>
                <a:t>PICTURE</a:t>
              </a:r>
              <a:endParaRPr lang="en-US" sz="4800" b="1" dirty="0">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6270171" y="2129518"/>
              <a:ext cx="1737179" cy="830997"/>
            </a:xfrm>
            <a:prstGeom prst="rect">
              <a:avLst/>
            </a:prstGeom>
          </p:spPr>
          <p:txBody>
            <a:bodyPr wrap="square">
              <a:spAutoFit/>
            </a:bodyPr>
            <a:lstStyle/>
            <a:p>
              <a:pPr>
                <a:spcAft>
                  <a:spcPts val="200"/>
                </a:spcAft>
              </a:pPr>
              <a:r>
                <a:rPr lang="en-US" sz="4800" b="1" dirty="0">
                  <a:latin typeface="Lato" panose="020F0502020204030203" pitchFamily="34" charset="0"/>
                  <a:ea typeface="Lato" panose="020F0502020204030203" pitchFamily="34" charset="0"/>
                  <a:cs typeface="Lato" panose="020F0502020204030203" pitchFamily="34" charset="0"/>
                </a:rPr>
                <a:t>SLIDE</a:t>
              </a:r>
              <a:endParaRPr lang="en-US" sz="4800" b="1" dirty="0">
                <a:latin typeface="Lato" panose="020F0502020204030203" pitchFamily="34" charset="0"/>
                <a:ea typeface="Lato" panose="020F0502020204030203" pitchFamily="34" charset="0"/>
                <a:cs typeface="Lato" panose="020F0502020204030203" pitchFamily="34" charset="0"/>
              </a:endParaRPr>
            </a:p>
          </p:txBody>
        </p:sp>
      </p:grpSp>
      <p:sp>
        <p:nvSpPr>
          <p:cNvPr id="2" name="Isosceles Triangle 1"/>
          <p:cNvSpPr/>
          <p:nvPr/>
        </p:nvSpPr>
        <p:spPr>
          <a:xfrm>
            <a:off x="8499689" y="3131913"/>
            <a:ext cx="3483428" cy="3512457"/>
          </a:xfrm>
          <a:prstGeom prst="triangle">
            <a:avLst/>
          </a:prstGeom>
          <a:solidFill>
            <a:schemeClr val="bg1">
              <a:lumMod val="9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49" name="Isosceles Triangle 48"/>
          <p:cNvSpPr/>
          <p:nvPr/>
        </p:nvSpPr>
        <p:spPr>
          <a:xfrm>
            <a:off x="8015728" y="3033741"/>
            <a:ext cx="3483428" cy="351245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1379081" y="4789969"/>
            <a:ext cx="4263111" cy="1131079"/>
          </a:xfrm>
          <a:prstGeom prst="rect">
            <a:avLst/>
          </a:prstGeom>
        </p:spPr>
        <p:txBody>
          <a:bodyPr wrap="square">
            <a:spAutoFit/>
          </a:bodyPr>
          <a:lstStyle/>
          <a:p>
            <a:pPr algn="r">
              <a:lnSpc>
                <a:spcPct val="150000"/>
              </a:lnSpc>
            </a:pPr>
            <a:r>
              <a:rPr lang="id-ID" sz="900" i="0" dirty="0" smtClean="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3312" b="3312"/>
          <a:stretch>
            <a:fillRect/>
          </a:stretch>
        </p:blipFill>
        <p:spPr/>
      </p:pic>
      <p:sp>
        <p:nvSpPr>
          <p:cNvPr id="13" name="Rectangle 12"/>
          <p:cNvSpPr/>
          <p:nvPr/>
        </p:nvSpPr>
        <p:spPr>
          <a:xfrm>
            <a:off x="6270171" y="214460"/>
            <a:ext cx="3346512" cy="6429081"/>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6555038" y="4662359"/>
            <a:ext cx="673582" cy="215444"/>
          </a:xfrm>
          <a:prstGeom prst="rect">
            <a:avLst/>
          </a:prstGeom>
          <a:noFill/>
        </p:spPr>
        <p:txBody>
          <a:bodyPr wrap="none" rtlCol="0">
            <a:spAutoFit/>
          </a:bodyPr>
          <a:lstStyle/>
          <a:p>
            <a:r>
              <a:rPr lang="en-US" sz="800" dirty="0" smtClean="0">
                <a:solidFill>
                  <a:schemeClr val="bg1"/>
                </a:solidFill>
                <a:latin typeface="Lato" panose="020F0502020204030203" pitchFamily="34" charset="0"/>
                <a:ea typeface="Lato" panose="020F0502020204030203" pitchFamily="34" charset="0"/>
                <a:cs typeface="Lato" panose="020F0502020204030203" pitchFamily="34" charset="0"/>
              </a:rPr>
              <a:t>Photoshop</a:t>
            </a:r>
            <a:endParaRPr lang="en-US"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p:cNvSpPr txBox="1"/>
          <p:nvPr/>
        </p:nvSpPr>
        <p:spPr>
          <a:xfrm>
            <a:off x="8395422" y="4662359"/>
            <a:ext cx="388248" cy="215444"/>
          </a:xfrm>
          <a:prstGeom prst="rect">
            <a:avLst/>
          </a:prstGeom>
          <a:noFill/>
        </p:spPr>
        <p:txBody>
          <a:bodyPr wrap="none" rtlCol="0">
            <a:spAutoFit/>
          </a:bodyPr>
          <a:lstStyle/>
          <a:p>
            <a:r>
              <a:rPr lang="en-US" sz="800" dirty="0" smtClean="0">
                <a:solidFill>
                  <a:schemeClr val="bg1"/>
                </a:solidFill>
                <a:latin typeface="Lato" panose="020F0502020204030203" pitchFamily="34" charset="0"/>
                <a:ea typeface="Lato" panose="020F0502020204030203" pitchFamily="34" charset="0"/>
                <a:cs typeface="Lato" panose="020F0502020204030203" pitchFamily="34" charset="0"/>
              </a:rPr>
              <a:t>85%</a:t>
            </a:r>
            <a:endParaRPr lang="en-US"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TextBox 15"/>
          <p:cNvSpPr txBox="1"/>
          <p:nvPr/>
        </p:nvSpPr>
        <p:spPr>
          <a:xfrm>
            <a:off x="6555038" y="4981440"/>
            <a:ext cx="620683" cy="215444"/>
          </a:xfrm>
          <a:prstGeom prst="rect">
            <a:avLst/>
          </a:prstGeom>
          <a:noFill/>
        </p:spPr>
        <p:txBody>
          <a:bodyPr wrap="none" rtlCol="0">
            <a:spAutoFit/>
          </a:bodyPr>
          <a:lstStyle/>
          <a:p>
            <a:r>
              <a:rPr lang="en-US" sz="800" dirty="0" smtClean="0">
                <a:solidFill>
                  <a:schemeClr val="bg1"/>
                </a:solidFill>
                <a:latin typeface="Lato" panose="020F0502020204030203" pitchFamily="34" charset="0"/>
                <a:ea typeface="Lato" panose="020F0502020204030203" pitchFamily="34" charset="0"/>
                <a:cs typeface="Lato" panose="020F0502020204030203" pitchFamily="34" charset="0"/>
              </a:rPr>
              <a:t>Illustrator</a:t>
            </a:r>
            <a:endParaRPr lang="en-US"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7" name="Rounded Rectangle 16"/>
          <p:cNvSpPr/>
          <p:nvPr/>
        </p:nvSpPr>
        <p:spPr>
          <a:xfrm>
            <a:off x="6555039" y="4885150"/>
            <a:ext cx="2220616"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18" name="Rounded Rectangle 17"/>
          <p:cNvSpPr/>
          <p:nvPr/>
        </p:nvSpPr>
        <p:spPr>
          <a:xfrm>
            <a:off x="6555039" y="4885150"/>
            <a:ext cx="1788972" cy="47631"/>
          </a:xfrm>
          <a:prstGeom prst="roundRect">
            <a:avLst>
              <a:gd name="adj" fmla="val 50000"/>
            </a:avLst>
          </a:prstGeom>
          <a:solidFill>
            <a:srgbClr val="293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19" name="Rounded Rectangle 18"/>
          <p:cNvSpPr/>
          <p:nvPr/>
        </p:nvSpPr>
        <p:spPr>
          <a:xfrm>
            <a:off x="6555039" y="5204231"/>
            <a:ext cx="2220616"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20" name="Rounded Rectangle 19"/>
          <p:cNvSpPr/>
          <p:nvPr/>
        </p:nvSpPr>
        <p:spPr>
          <a:xfrm>
            <a:off x="6555039" y="5204231"/>
            <a:ext cx="1517761" cy="47631"/>
          </a:xfrm>
          <a:prstGeom prst="roundRect">
            <a:avLst>
              <a:gd name="adj" fmla="val 50000"/>
            </a:avLst>
          </a:prstGeom>
          <a:solidFill>
            <a:srgbClr val="293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8395422" y="4981440"/>
            <a:ext cx="388248" cy="215444"/>
          </a:xfrm>
          <a:prstGeom prst="rect">
            <a:avLst/>
          </a:prstGeom>
          <a:noFill/>
        </p:spPr>
        <p:txBody>
          <a:bodyPr wrap="none" rtlCol="0">
            <a:spAutoFit/>
          </a:bodyPr>
          <a:lstStyle/>
          <a:p>
            <a:r>
              <a:rPr lang="en-US" sz="800" dirty="0" smtClean="0">
                <a:solidFill>
                  <a:schemeClr val="bg1"/>
                </a:solidFill>
                <a:latin typeface="Lato" panose="020F0502020204030203" pitchFamily="34" charset="0"/>
                <a:ea typeface="Lato" panose="020F0502020204030203" pitchFamily="34" charset="0"/>
                <a:cs typeface="Lato" panose="020F0502020204030203" pitchFamily="34" charset="0"/>
              </a:rPr>
              <a:t>70%</a:t>
            </a:r>
            <a:endParaRPr lang="en-US"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6555039" y="5468177"/>
            <a:ext cx="2910934" cy="923330"/>
          </a:xfrm>
          <a:prstGeom prst="rect">
            <a:avLst/>
          </a:prstGeom>
        </p:spPr>
        <p:txBody>
          <a:bodyPr wrap="square">
            <a:spAutoFit/>
          </a:bodyPr>
          <a:lstStyle/>
          <a:p>
            <a:pPr algn="just"/>
            <a:r>
              <a:rPr lang="id-ID" sz="900" dirty="0">
                <a:solidFill>
                  <a:schemeClr val="bg1">
                    <a:lumMod val="95000"/>
                  </a:schemeClr>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a:t>
            </a:r>
            <a:endParaRPr lang="id-ID" sz="900" dirty="0">
              <a:solidFill>
                <a:schemeClr val="bg1">
                  <a:lumMod val="9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Half Frame 22"/>
          <p:cNvSpPr/>
          <p:nvPr/>
        </p:nvSpPr>
        <p:spPr>
          <a:xfrm>
            <a:off x="5439034" y="517323"/>
            <a:ext cx="775772" cy="775772"/>
          </a:xfrm>
          <a:prstGeom prst="halfFrame">
            <a:avLst>
              <a:gd name="adj1" fmla="val 16767"/>
              <a:gd name="adj2" fmla="val 1457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nvGrpSpPr>
          <p:cNvPr id="6" name="Group 5"/>
          <p:cNvGrpSpPr/>
          <p:nvPr/>
        </p:nvGrpSpPr>
        <p:grpSpPr>
          <a:xfrm>
            <a:off x="6270169" y="1661568"/>
            <a:ext cx="2505486" cy="1670770"/>
            <a:chOff x="6270169" y="1661568"/>
            <a:chExt cx="2505486" cy="1670770"/>
          </a:xfrm>
        </p:grpSpPr>
        <p:sp>
          <p:nvSpPr>
            <p:cNvPr id="2" name="Rectangle 1"/>
            <p:cNvSpPr/>
            <p:nvPr/>
          </p:nvSpPr>
          <p:spPr>
            <a:xfrm>
              <a:off x="6270169" y="1661568"/>
              <a:ext cx="1502231" cy="769441"/>
            </a:xfrm>
            <a:prstGeom prst="rect">
              <a:avLst/>
            </a:prstGeom>
          </p:spPr>
          <p:txBody>
            <a:bodyPr wrap="square">
              <a:spAutoFit/>
            </a:bodyPr>
            <a:lstStyle/>
            <a:p>
              <a:pPr>
                <a:spcAft>
                  <a:spcPts val="200"/>
                </a:spcAft>
              </a:pPr>
              <a:r>
                <a:rPr lang="id-ID" sz="4400" b="1" dirty="0">
                  <a:solidFill>
                    <a:schemeClr val="bg1"/>
                  </a:solidFill>
                  <a:latin typeface="Lato" panose="020F0502020204030203" pitchFamily="34" charset="0"/>
                  <a:ea typeface="Lato" panose="020F0502020204030203" pitchFamily="34" charset="0"/>
                  <a:cs typeface="Lato" panose="020F0502020204030203" pitchFamily="34" charset="0"/>
                </a:rPr>
                <a:t>LEFT</a:t>
              </a:r>
              <a:endParaRPr lang="en-US" sz="44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6270170" y="2562897"/>
              <a:ext cx="2505485" cy="769441"/>
            </a:xfrm>
            <a:prstGeom prst="rect">
              <a:avLst/>
            </a:prstGeom>
          </p:spPr>
          <p:txBody>
            <a:bodyPr wrap="square">
              <a:spAutoFit/>
            </a:bodyPr>
            <a:lstStyle/>
            <a:p>
              <a:pPr>
                <a:spcAft>
                  <a:spcPts val="200"/>
                </a:spcAft>
              </a:pPr>
              <a:r>
                <a:rPr lang="en-US" sz="4400" b="1" dirty="0">
                  <a:solidFill>
                    <a:schemeClr val="bg1"/>
                  </a:solidFill>
                  <a:latin typeface="Lato" panose="020F0502020204030203" pitchFamily="34" charset="0"/>
                  <a:ea typeface="Lato" panose="020F0502020204030203" pitchFamily="34" charset="0"/>
                  <a:cs typeface="Lato" panose="020F0502020204030203" pitchFamily="34" charset="0"/>
                </a:rPr>
                <a:t>PICTURE</a:t>
              </a:r>
              <a:endParaRPr lang="en-US" sz="44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6270171" y="2129518"/>
              <a:ext cx="1737179" cy="769441"/>
            </a:xfrm>
            <a:prstGeom prst="rect">
              <a:avLst/>
            </a:prstGeom>
          </p:spPr>
          <p:txBody>
            <a:bodyPr wrap="square">
              <a:spAutoFit/>
            </a:bodyPr>
            <a:lstStyle/>
            <a:p>
              <a:pPr>
                <a:spcAft>
                  <a:spcPts val="200"/>
                </a:spcAft>
              </a:pPr>
              <a:r>
                <a:rPr lang="en-US" sz="4400" b="1" dirty="0">
                  <a:solidFill>
                    <a:schemeClr val="bg1"/>
                  </a:solidFill>
                  <a:latin typeface="Lato" panose="020F0502020204030203" pitchFamily="34" charset="0"/>
                  <a:ea typeface="Lato" panose="020F0502020204030203" pitchFamily="34" charset="0"/>
                  <a:cs typeface="Lato" panose="020F0502020204030203" pitchFamily="34" charset="0"/>
                </a:rPr>
                <a:t>SLIDE</a:t>
              </a:r>
              <a:endParaRPr lang="en-US" sz="44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7" name="Isosceles Triangle 6"/>
          <p:cNvSpPr/>
          <p:nvPr/>
        </p:nvSpPr>
        <p:spPr>
          <a:xfrm rot="4500000">
            <a:off x="-933637" y="2635975"/>
            <a:ext cx="4604438" cy="3969344"/>
          </a:xfrm>
          <a:prstGeom prst="triangle">
            <a:avLst/>
          </a:prstGeom>
          <a:solidFill>
            <a:schemeClr val="bg1">
              <a:lumMod val="95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24" name="Isosceles Triangle 23"/>
          <p:cNvSpPr/>
          <p:nvPr/>
        </p:nvSpPr>
        <p:spPr>
          <a:xfrm rot="4500000">
            <a:off x="-65046" y="2635975"/>
            <a:ext cx="4604438" cy="3969344"/>
          </a:xfrm>
          <a:prstGeom prst="triangl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25" name="Subtitle 2"/>
          <p:cNvSpPr txBox="1"/>
          <p:nvPr/>
        </p:nvSpPr>
        <p:spPr>
          <a:xfrm>
            <a:off x="10685674" y="312312"/>
            <a:ext cx="1742003" cy="6233375"/>
          </a:xfrm>
          <a:prstGeom prst="rect">
            <a:avLst/>
          </a:prstGeom>
        </p:spPr>
        <p:txBody>
          <a:bodyPr vert="vert27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3800" dirty="0" smtClean="0">
                <a:solidFill>
                  <a:srgbClr val="F8F8F8"/>
                </a:solidFill>
                <a:latin typeface="Lato Black" panose="020F0502020204030203" pitchFamily="34" charset="0"/>
                <a:ea typeface="Lato Black" panose="020F0502020204030203" pitchFamily="34" charset="0"/>
                <a:cs typeface="Lato Black" panose="020F0502020204030203" pitchFamily="34" charset="0"/>
              </a:rPr>
              <a:t>SLIDER</a:t>
            </a:r>
            <a:endParaRPr lang="id-ID" sz="13800" dirty="0">
              <a:solidFill>
                <a:srgbClr val="F8F8F8"/>
              </a:solidFill>
              <a:latin typeface="Lato Black" panose="020F0502020204030203" pitchFamily="34" charset="0"/>
              <a:ea typeface="Lato Black" panose="020F0502020204030203" pitchFamily="34" charset="0"/>
              <a:cs typeface="Lato Black" panose="020F0502020204030203" pitchFamily="34" charset="0"/>
            </a:endParaRPr>
          </a:p>
        </p:txBody>
      </p:sp>
      <p:grpSp>
        <p:nvGrpSpPr>
          <p:cNvPr id="8" name="Group 7"/>
          <p:cNvGrpSpPr/>
          <p:nvPr/>
        </p:nvGrpSpPr>
        <p:grpSpPr>
          <a:xfrm>
            <a:off x="5805008" y="905209"/>
            <a:ext cx="3066402" cy="3107082"/>
            <a:chOff x="5805008" y="905209"/>
            <a:chExt cx="3066402" cy="3107082"/>
          </a:xfrm>
        </p:grpSpPr>
        <p:sp>
          <p:nvSpPr>
            <p:cNvPr id="11" name="Rectangle 10"/>
            <p:cNvSpPr/>
            <p:nvPr/>
          </p:nvSpPr>
          <p:spPr>
            <a:xfrm>
              <a:off x="5805009" y="905209"/>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sp>
          <p:nvSpPr>
            <p:cNvPr id="26" name="Rectangle 25"/>
            <p:cNvSpPr/>
            <p:nvPr/>
          </p:nvSpPr>
          <p:spPr>
            <a:xfrm rot="1800000">
              <a:off x="5805008" y="945890"/>
              <a:ext cx="3066401" cy="306640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Lato" panose="020F0502020204030203" pitchFamily="34" charset="0"/>
                <a:ea typeface="Lato" panose="020F0502020204030203" pitchFamily="34" charset="0"/>
                <a:cs typeface="Lato" panose="020F0502020204030203"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46775" y="1340779"/>
            <a:ext cx="3692540" cy="2593018"/>
          </a:xfrm>
          <a:prstGeom prst="rect">
            <a:avLst/>
          </a:prstGeom>
          <a:noFill/>
        </p:spPr>
        <p:txBody>
          <a:bodyPr wrap="square" rtlCol="0">
            <a:spAutoFit/>
          </a:bodyPr>
          <a:lstStyle/>
          <a:p>
            <a:pPr algn="ctr">
              <a:lnSpc>
                <a:spcPts val="6500"/>
              </a:lnSpc>
            </a:pPr>
            <a:r>
              <a:rPr lang="en-US" sz="8800" dirty="0" smtClean="0">
                <a:solidFill>
                  <a:schemeClr val="bg1"/>
                </a:solidFill>
                <a:latin typeface="Ostrich Sans Medium" charset="0"/>
                <a:ea typeface="Ostrich Sans Medium" charset="0"/>
                <a:cs typeface="Ostrich Sans Medium" charset="0"/>
              </a:rPr>
              <a:t>FULL</a:t>
            </a:r>
            <a:endParaRPr lang="en-US" sz="8800" dirty="0" smtClean="0">
              <a:solidFill>
                <a:schemeClr val="bg1"/>
              </a:solidFill>
              <a:latin typeface="Ostrich Sans Medium" charset="0"/>
              <a:ea typeface="Ostrich Sans Medium" charset="0"/>
              <a:cs typeface="Ostrich Sans Medium" charset="0"/>
            </a:endParaRPr>
          </a:p>
          <a:p>
            <a:pPr algn="ctr">
              <a:lnSpc>
                <a:spcPts val="6500"/>
              </a:lnSpc>
            </a:pPr>
            <a:r>
              <a:rPr lang="en-US" sz="8800" dirty="0" smtClean="0">
                <a:solidFill>
                  <a:schemeClr val="bg1"/>
                </a:solidFill>
                <a:latin typeface="Ostrich Sans Medium" charset="0"/>
                <a:ea typeface="Ostrich Sans Medium" charset="0"/>
                <a:cs typeface="Ostrich Sans Medium" charset="0"/>
              </a:rPr>
              <a:t>Picture</a:t>
            </a:r>
            <a:endParaRPr lang="en-US" sz="8800" dirty="0" smtClean="0">
              <a:solidFill>
                <a:schemeClr val="bg1"/>
              </a:solidFill>
              <a:latin typeface="Ostrich Sans Medium" charset="0"/>
              <a:ea typeface="Ostrich Sans Medium" charset="0"/>
              <a:cs typeface="Ostrich Sans Medium" charset="0"/>
            </a:endParaRPr>
          </a:p>
          <a:p>
            <a:pPr algn="ctr">
              <a:lnSpc>
                <a:spcPts val="6500"/>
              </a:lnSpc>
            </a:pPr>
            <a:r>
              <a:rPr lang="en-US" sz="8800" dirty="0" smtClean="0">
                <a:solidFill>
                  <a:schemeClr val="bg1"/>
                </a:solidFill>
                <a:latin typeface="Ostrich Sans Medium" charset="0"/>
                <a:ea typeface="Ostrich Sans Medium" charset="0"/>
                <a:cs typeface="Ostrich Sans Medium" charset="0"/>
              </a:rPr>
              <a:t>slide</a:t>
            </a:r>
            <a:endParaRPr lang="en-US" sz="8800" dirty="0">
              <a:solidFill>
                <a:schemeClr val="bg1"/>
              </a:solidFill>
              <a:latin typeface="Ostrich Sans Medium" charset="0"/>
              <a:ea typeface="Ostrich Sans Medium" charset="0"/>
              <a:cs typeface="Ostrich Sans Medium" charset="0"/>
            </a:endParaRPr>
          </a:p>
        </p:txBody>
      </p:sp>
      <p:sp>
        <p:nvSpPr>
          <p:cNvPr id="4" name="Rectangle 3"/>
          <p:cNvSpPr/>
          <p:nvPr/>
        </p:nvSpPr>
        <p:spPr>
          <a:xfrm>
            <a:off x="85725" y="88901"/>
            <a:ext cx="12015788" cy="667385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3233015" y="4572949"/>
            <a:ext cx="5485982" cy="738664"/>
          </a:xfrm>
          <a:prstGeom prst="rect">
            <a:avLst/>
          </a:prstGeom>
        </p:spPr>
        <p:txBody>
          <a:bodyPr wrap="square">
            <a:spAutoFit/>
          </a:bodyPr>
          <a:lstStyle/>
          <a:p>
            <a:pPr algn="ctr"/>
            <a:r>
              <a:rPr lang="id-ID" sz="1050" dirty="0">
                <a:solidFill>
                  <a:schemeClr val="bg1">
                    <a:lumMod val="95000"/>
                  </a:schemeClr>
                </a:solidFill>
                <a:latin typeface="Open Sans" panose="020B060603050402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a:t>
            </a:r>
            <a:endParaRPr lang="id-ID" sz="1050" dirty="0">
              <a:solidFill>
                <a:schemeClr val="bg1">
                  <a:lumMod val="95000"/>
                </a:schemeClr>
              </a:solidFill>
            </a:endParaRPr>
          </a:p>
        </p:txBody>
      </p:sp>
      <p:pic>
        <p:nvPicPr>
          <p:cNvPr id="6" name="图片占位符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1749" b="1174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19598</Words>
  <Application>WPS 演示</Application>
  <PresentationFormat>宽屏</PresentationFormat>
  <Paragraphs>474</Paragraphs>
  <Slides>43</Slides>
  <Notes>43</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43</vt:i4>
      </vt:variant>
    </vt:vector>
  </HeadingPairs>
  <TitlesOfParts>
    <vt:vector size="65" baseType="lpstr">
      <vt:lpstr>Arial</vt:lpstr>
      <vt:lpstr>宋体</vt:lpstr>
      <vt:lpstr>Wingdings</vt:lpstr>
      <vt:lpstr>Bebas Neue Bold</vt:lpstr>
      <vt:lpstr>Myriad Pro</vt:lpstr>
      <vt:lpstr>Lato</vt:lpstr>
      <vt:lpstr>Lato Black</vt:lpstr>
      <vt:lpstr>Ostrich Sans Medium</vt:lpstr>
      <vt:lpstr>Open Sans</vt:lpstr>
      <vt:lpstr>Calibri</vt:lpstr>
      <vt:lpstr>Segoe Print</vt:lpstr>
      <vt:lpstr>Yu Gothic UI</vt:lpstr>
      <vt:lpstr>微软雅黑</vt:lpstr>
      <vt:lpstr>Arial Unicode MS</vt:lpstr>
      <vt:lpstr>Calibri Light</vt:lpstr>
      <vt:lpstr>League Gothic</vt:lpstr>
      <vt:lpstr>Gill Sans</vt:lpstr>
      <vt:lpstr>Roboto</vt:lpstr>
      <vt:lpstr>Source Sans Pro ExtraLight</vt:lpstr>
      <vt:lpstr>Calibri</vt:lpstr>
      <vt:lpstr>Gill Sans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创意欧美杂志风创业书PPT模板</dc:title>
  <dc:creator>owner</dc:creator>
  <cp:lastModifiedBy>Administrator</cp:lastModifiedBy>
  <cp:revision>65</cp:revision>
  <dcterms:created xsi:type="dcterms:W3CDTF">2016-09-11T09:18:00Z</dcterms:created>
  <dcterms:modified xsi:type="dcterms:W3CDTF">2017-07-27T09:52:28Z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