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emf" ContentType="image/x-emf"/>
  <Default Extension="mp4" ContentType="video/mp4"/>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1"/>
  </p:handoutMasterIdLst>
  <p:sldIdLst>
    <p:sldId id="258" r:id="rId3"/>
    <p:sldId id="262" r:id="rId5"/>
    <p:sldId id="263" r:id="rId6"/>
    <p:sldId id="267" r:id="rId7"/>
    <p:sldId id="270" r:id="rId8"/>
    <p:sldId id="269" r:id="rId9"/>
    <p:sldId id="272" r:id="rId10"/>
    <p:sldId id="271" r:id="rId11"/>
    <p:sldId id="264" r:id="rId12"/>
    <p:sldId id="273" r:id="rId13"/>
    <p:sldId id="274" r:id="rId14"/>
    <p:sldId id="275" r:id="rId15"/>
    <p:sldId id="276" r:id="rId16"/>
    <p:sldId id="277" r:id="rId17"/>
    <p:sldId id="265" r:id="rId18"/>
    <p:sldId id="278" r:id="rId19"/>
    <p:sldId id="279" r:id="rId20"/>
    <p:sldId id="280" r:id="rId21"/>
    <p:sldId id="281" r:id="rId22"/>
    <p:sldId id="282" r:id="rId23"/>
    <p:sldId id="266" r:id="rId24"/>
    <p:sldId id="283" r:id="rId25"/>
    <p:sldId id="284" r:id="rId26"/>
    <p:sldId id="285" r:id="rId27"/>
    <p:sldId id="286" r:id="rId28"/>
    <p:sldId id="287" r:id="rId29"/>
    <p:sldId id="292"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B6C46"/>
    <a:srgbClr val="ECD8C4"/>
    <a:srgbClr val="F6D2AA"/>
    <a:srgbClr val="F2E4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419" autoAdjust="0"/>
  </p:normalViewPr>
  <p:slideViewPr>
    <p:cSldViewPr snapToGrid="0">
      <p:cViewPr varScale="1">
        <p:scale>
          <a:sx n="72" d="100"/>
          <a:sy n="72" d="100"/>
        </p:scale>
        <p:origin x="381" y="27"/>
      </p:cViewPr>
      <p:guideLst/>
    </p:cSldViewPr>
  </p:slideViewPr>
  <p:notesTextViewPr>
    <p:cViewPr>
      <p:scale>
        <a:sx n="1" d="1"/>
        <a:sy n="1" d="1"/>
      </p:scale>
      <p:origin x="0" y="0"/>
    </p:cViewPr>
  </p:notesTextViewPr>
  <p:sorterViewPr>
    <p:cViewPr>
      <p:scale>
        <a:sx n="100" d="100"/>
        <a:sy n="100" d="100"/>
      </p:scale>
      <p:origin x="0" y="-10665"/>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4" Type="http://schemas.microsoft.com/office/2011/relationships/chartColorStyle" Target="colors1.xml"/><Relationship Id="rId3" Type="http://schemas.microsoft.com/office/2011/relationships/chartStyle" Target="style1.xml"/><Relationship Id="rId2" Type="http://schemas.openxmlformats.org/officeDocument/2006/relationships/themeOverride" Target="../theme/themeOverrid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lang="zh-CN" sz="1860" b="0" i="0" u="none" strike="noStrike" kern="1200" spc="0" baseline="0">
              <a:solidFill>
                <a:schemeClr val="tx1">
                  <a:lumMod val="65000"/>
                  <a:lumOff val="35000"/>
                </a:schemeClr>
              </a:solidFill>
              <a:latin typeface="+mn-lt"/>
              <a:ea typeface="+mn-ea"/>
              <a:cs typeface="+mn-cs"/>
            </a:defRPr>
          </a:pPr>
        </a:p>
      </c:txPr>
    </c:title>
    <c:autoTitleDeleted val="0"/>
    <c:plotArea>
      <c:layout/>
      <c:doughnutChart>
        <c:varyColors val="1"/>
        <c:ser>
          <c:idx val="0"/>
          <c:order val="0"/>
          <c:tx>
            <c:strRef>
              <c:f>Sheet1!$B$1</c:f>
              <c:strCache>
                <c:ptCount val="1"/>
                <c:pt idx="0">
                  <c:v>Sales</c:v>
                </c:pt>
              </c:strCache>
            </c:strRef>
          </c:tx>
          <c:spPr/>
          <c:explosion val="0"/>
          <c:dPt>
            <c:idx val="0"/>
            <c:bubble3D val="0"/>
            <c:spPr>
              <a:solidFill>
                <a:sysClr val="window" lastClr="FFFFFF">
                  <a:lumMod val="85000"/>
                </a:sysClr>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w="19050">
                <a:noFill/>
              </a:ln>
              <a:effectLst>
                <a:outerShdw blurRad="254000" dist="127000" dir="8100000" algn="tr" rotWithShape="0">
                  <a:sysClr val="window" lastClr="FFFFFF">
                    <a:lumMod val="65000"/>
                    <a:alpha val="40000"/>
                  </a:sysClr>
                </a:outerShdw>
              </a:effectLst>
            </c:spPr>
          </c:dPt>
          <c:dPt>
            <c:idx val="3"/>
            <c:bubble3D val="0"/>
            <c:spPr>
              <a:solidFill>
                <a:sysClr val="window" lastClr="FFFFFF">
                  <a:lumMod val="85000"/>
                </a:sysClr>
              </a:solidFill>
              <a:ln w="19050">
                <a:solidFill>
                  <a:schemeClr val="lt1"/>
                </a:solidFill>
              </a:ln>
              <a:effectLst/>
            </c:spPr>
          </c:dPt>
          <c:dLbls>
            <c:delete val="1"/>
          </c:dLbls>
          <c:cat>
            <c:strRef>
              <c:f>Sheet1!$A$2:$A$5</c:f>
              <c:strCache>
                <c:ptCount val="4"/>
                <c:pt idx="0">
                  <c:v>1st Qtr</c:v>
                </c:pt>
                <c:pt idx="1">
                  <c:v>2nd Qtr</c:v>
                </c:pt>
                <c:pt idx="2">
                  <c:v>3rd Qtr</c:v>
                </c:pt>
                <c:pt idx="3">
                  <c:v>4th Qtr</c:v>
                </c:pt>
              </c:strCache>
            </c:strRef>
          </c:cat>
          <c:val>
            <c:numRef>
              <c:f>Sheet1!$B$2:$B$5</c:f>
              <c:numCache>
                <c:formatCode>General</c:formatCode>
                <c:ptCount val="4"/>
                <c:pt idx="2">
                  <c:v>4.4</c:v>
                </c:pt>
                <c:pt idx="3">
                  <c:v>2.2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egendEntry>
        <c:idx val="1"/>
        <c:delete val="1"/>
      </c:legendEntry>
      <c:legendEntry>
        <c:idx val="3"/>
        <c:delete val="1"/>
      </c:legendEntry>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w="12700">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7F7FD8-BC31-4672-9A55-63098AC424E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0C6A13-8C12-4C57-B707-C59C798F1EE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0C6A13-8C12-4C57-B707-C59C798F1EE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0C6A13-8C12-4C57-B707-C59C798F1EE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0C6A13-8C12-4C57-B707-C59C798F1EE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0C6A13-8C12-4C57-B707-C59C798F1EE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0C6A13-8C12-4C57-B707-C59C798F1EE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0C6A13-8C12-4C57-B707-C59C798F1EE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0C6A13-8C12-4C57-B707-C59C798F1EE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0C6A13-8C12-4C57-B707-C59C798F1EE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0C6A13-8C12-4C57-B707-C59C798F1EE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0C6A13-8C12-4C57-B707-C59C798F1EE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0C6A13-8C12-4C57-B707-C59C798F1EE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0C6A13-8C12-4C57-B707-C59C798F1EE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0C6A13-8C12-4C57-B707-C59C798F1EE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0C6A13-8C12-4C57-B707-C59C798F1EE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0C6A13-8C12-4C57-B707-C59C798F1EE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0C6A13-8C12-4C57-B707-C59C798F1EEB}"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0C6A13-8C12-4C57-B707-C59C798F1EEB}"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0C6A13-8C12-4C57-B707-C59C798F1EEB}"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0C6A13-8C12-4C57-B707-C59C798F1EEB}"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0C6A13-8C12-4C57-B707-C59C798F1EE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0C6A13-8C12-4C57-B707-C59C798F1EE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0C6A13-8C12-4C57-B707-C59C798F1EE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0C6A13-8C12-4C57-B707-C59C798F1EE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0C6A13-8C12-4C57-B707-C59C798F1EE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0C6A13-8C12-4C57-B707-C59C798F1EE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0C6A13-8C12-4C57-B707-C59C798F1EE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0C6A13-8C12-4C57-B707-C59C798F1EE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1.png"/><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_大">
            <a:hlinkClick r:id="" action="ppaction://media"/>
          </p:cNvPr>
          <p:cNvPicPr>
            <a:picLocks noChangeAspect="1"/>
          </p:cNvPicPr>
          <p:nvPr userDrawn="1">
            <a:videoFile r:link="rId2"/>
            <p:extLst>
              <p:ext uri="{DAA4B4D4-6D71-4841-9C94-3DE7FCFB9230}">
                <p14:media xmlns:p14="http://schemas.microsoft.com/office/powerpoint/2010/main" r:embed="rId3"/>
              </p:ext>
            </p:extLst>
          </p:nvPr>
        </p:nvPicPr>
        <p:blipFill>
          <a:blip r:embed="rId4"/>
          <a:stretch>
            <a:fillRect/>
          </a:stretch>
        </p:blipFill>
        <p:spPr>
          <a:xfrm>
            <a:off x="0" y="0"/>
            <a:ext cx="12192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05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l="76607"/>
          <a:stretch>
            <a:fillRect/>
          </a:stretch>
        </p:blipFill>
        <p:spPr>
          <a:xfrm rot="5400000">
            <a:off x="2667000" y="-2667000"/>
            <a:ext cx="6857999" cy="12192001"/>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矩形 4"/>
          <p:cNvSpPr/>
          <p:nvPr userDrawn="1"/>
        </p:nvSpPr>
        <p:spPr>
          <a:xfrm>
            <a:off x="2548457" y="685204"/>
            <a:ext cx="7229556" cy="4338320"/>
          </a:xfrm>
          <a:prstGeom prst="rect">
            <a:avLst/>
          </a:prstGeom>
        </p:spPr>
        <p:txBody>
          <a:bodyPr wrap="square">
            <a:spAutoFit/>
          </a:bodyPr>
          <a:lstStyle/>
          <a:p>
            <a:pPr algn="ctr">
              <a:lnSpc>
                <a:spcPct val="150000"/>
              </a:lnSpc>
            </a:pPr>
            <a:r>
              <a:rPr lang="zh-CN" altLang="en-US" sz="4000" b="1" dirty="0">
                <a:solidFill>
                  <a:schemeClr val="bg1"/>
                </a:solidFill>
                <a:latin typeface="微软雅黑" panose="020B0503020204020204" pitchFamily="34" charset="-122"/>
                <a:ea typeface="微软雅黑" panose="020B0503020204020204" pitchFamily="34" charset="-122"/>
              </a:rPr>
              <a:t>版权声明</a:t>
            </a:r>
            <a:endParaRPr lang="zh-CN" altLang="en-US" sz="4000" b="1"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zh-CN" altLang="en-US"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感谢您下载小木头平台上提供的</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作品，为了您和小木头以及原创作者的利益，请勿复制、传播、销售，否则将承担法律责任！小木头将对作品进行维权，按照传播下载次数进行十倍的索取赔偿！</a:t>
            </a:r>
            <a:endParaRPr lang="en-US" altLang="zh-CN" sz="1400"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1.</a:t>
            </a:r>
            <a:r>
              <a:rPr lang="zh-CN" altLang="en-US" sz="1400" dirty="0">
                <a:solidFill>
                  <a:schemeClr val="bg1"/>
                </a:solidFill>
                <a:latin typeface="微软雅黑" panose="020B0503020204020204" pitchFamily="34" charset="-122"/>
                <a:ea typeface="微软雅黑" panose="020B0503020204020204" pitchFamily="34" charset="-122"/>
              </a:rPr>
              <a:t>在小木头出售的</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模板是免版税类（</a:t>
            </a:r>
            <a:r>
              <a:rPr lang="en-US" altLang="zh-CN" sz="1400" dirty="0">
                <a:solidFill>
                  <a:schemeClr val="bg1"/>
                </a:solidFill>
                <a:latin typeface="微软雅黑" panose="020B0503020204020204" pitchFamily="34" charset="-122"/>
                <a:ea typeface="微软雅黑" panose="020B0503020204020204" pitchFamily="34" charset="-122"/>
              </a:rPr>
              <a:t>RF</a:t>
            </a:r>
            <a:r>
              <a:rPr lang="zh-CN" altLang="en-US"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Royalty-Free</a:t>
            </a:r>
            <a:r>
              <a:rPr lang="zh-CN" altLang="en-US" sz="1400" dirty="0">
                <a:solidFill>
                  <a:schemeClr val="bg1"/>
                </a:solidFill>
                <a:latin typeface="微软雅黑" panose="020B0503020204020204" pitchFamily="34" charset="-122"/>
                <a:ea typeface="微软雅黑" panose="020B0503020204020204" pitchFamily="34" charset="-122"/>
              </a:rPr>
              <a:t>）正版受</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中国人民共和国著作法</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和</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世界版权公约</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的保护，作品的所有权、版权和著作权归小木头所有，您下载的是</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模板素材的使用权。</a:t>
            </a:r>
            <a:endParaRPr lang="zh-CN" altLang="en-US" sz="14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2.</a:t>
            </a:r>
            <a:r>
              <a:rPr lang="zh-CN" altLang="en-US" sz="1400" dirty="0">
                <a:solidFill>
                  <a:schemeClr val="bg1"/>
                </a:solidFill>
                <a:latin typeface="微软雅黑" panose="020B0503020204020204" pitchFamily="34" charset="-122"/>
                <a:ea typeface="微软雅黑" panose="020B0503020204020204" pitchFamily="34" charset="-122"/>
              </a:rPr>
              <a:t>不得将小木头的</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模板、</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2189228" y="5202275"/>
            <a:ext cx="7739592" cy="458908"/>
          </a:xfrm>
          <a:prstGeom prst="rect">
            <a:avLst/>
          </a:prstGeom>
        </p:spPr>
        <p:txBody>
          <a:bodyPr wrap="square">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更多模板烦请登陆：</a:t>
            </a:r>
            <a:r>
              <a:rPr lang="en-US" altLang="zh-CN" b="1" dirty="0">
                <a:solidFill>
                  <a:schemeClr val="bg1"/>
                </a:solidFill>
                <a:latin typeface="微软雅黑" panose="020B0503020204020204" pitchFamily="34" charset="-122"/>
                <a:ea typeface="微软雅黑" panose="020B0503020204020204" pitchFamily="34" charset="-122"/>
              </a:rPr>
              <a:t>http://www.51miz.com/ppt/</a:t>
            </a:r>
            <a:endParaRPr lang="zh-CN" altLang="en-US" b="1" dirty="0">
              <a:solidFill>
                <a:schemeClr val="bg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image" Target="../media/image8.png"/><Relationship Id="rId6" Type="http://schemas.openxmlformats.org/officeDocument/2006/relationships/image" Target="../media/image7.png"/><Relationship Id="rId5" Type="http://schemas.microsoft.com/office/2007/relationships/media" Target="../media/media2.mp3"/><Relationship Id="rId4" Type="http://schemas.openxmlformats.org/officeDocument/2006/relationships/audio" Target="NULL" TargetMode="Externa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10.png"/><Relationship Id="rId3" Type="http://schemas.openxmlformats.org/officeDocument/2006/relationships/image" Target="../media/image6.png"/><Relationship Id="rId2" Type="http://schemas.openxmlformats.org/officeDocument/2006/relationships/tags" Target="../tags/tag12.xml"/><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6.png"/><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microsoft.com/office/2007/relationships/hdphoto" Target="../media/hdphoto2.wdp"/><Relationship Id="rId11" Type="http://schemas.openxmlformats.org/officeDocument/2006/relationships/notesSlide" Target="../notesSlides/notesSlide11.xml"/><Relationship Id="rId10" Type="http://schemas.openxmlformats.org/officeDocument/2006/relationships/slideLayout" Target="../slideLayouts/slideLayout2.xml"/><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tags" Target="../tags/tag18.xml"/><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image" Target="../media/image6.png"/><Relationship Id="rId3" Type="http://schemas.openxmlformats.org/officeDocument/2006/relationships/tags" Target="../tags/tag19.xml"/><Relationship Id="rId2" Type="http://schemas.microsoft.com/office/2007/relationships/hdphoto" Target="../media/hdphoto2.wdp"/><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tags" Target="../tags/tag20.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tags" Target="../tags/tag2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9" Type="http://schemas.microsoft.com/office/2007/relationships/hdphoto" Target="../media/hdphoto3.wdp"/><Relationship Id="rId8" Type="http://schemas.openxmlformats.org/officeDocument/2006/relationships/image" Target="../media/image17.png"/><Relationship Id="rId7" Type="http://schemas.openxmlformats.org/officeDocument/2006/relationships/image" Target="../media/image6.png"/><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image" Target="../media/image12.png"/><Relationship Id="rId11" Type="http://schemas.openxmlformats.org/officeDocument/2006/relationships/notesSlide" Target="../notesSlides/notesSlide16.xml"/><Relationship Id="rId10" Type="http://schemas.openxmlformats.org/officeDocument/2006/relationships/slideLayout" Target="../slideLayouts/slideLayout2.xml"/><Relationship Id="rId1" Type="http://schemas.openxmlformats.org/officeDocument/2006/relationships/tags" Target="../tags/tag22.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image" Target="../media/image14.png"/><Relationship Id="rId2" Type="http://schemas.openxmlformats.org/officeDocument/2006/relationships/image" Target="../media/image18.png"/><Relationship Id="rId1" Type="http://schemas.openxmlformats.org/officeDocument/2006/relationships/tags" Target="../tags/tag27.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2.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image" Target="../media/image19.png"/><Relationship Id="rId3" Type="http://schemas.openxmlformats.org/officeDocument/2006/relationships/tags" Target="../tags/tag28.xml"/><Relationship Id="rId2" Type="http://schemas.openxmlformats.org/officeDocument/2006/relationships/image" Target="../media/image11.png"/><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image" Target="../media/image10.png"/><Relationship Id="rId3" Type="http://schemas.openxmlformats.org/officeDocument/2006/relationships/image" Target="../media/image6.png"/><Relationship Id="rId2" Type="http://schemas.openxmlformats.org/officeDocument/2006/relationships/image" Target="../media/image11.png"/><Relationship Id="rId1" Type="http://schemas.openxmlformats.org/officeDocument/2006/relationships/tags" Target="../tags/tag31.xml"/></Relationships>
</file>

<file path=ppt/slides/_rels/slide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6.png"/><Relationship Id="rId7" Type="http://schemas.openxmlformats.org/officeDocument/2006/relationships/image" Target="../media/image5.png"/><Relationship Id="rId6" Type="http://schemas.openxmlformats.org/officeDocument/2006/relationships/image" Target="../media/image10.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notesSlide" Target="../notesSlides/notesSlide2.xml"/><Relationship Id="rId10" Type="http://schemas.openxmlformats.org/officeDocument/2006/relationships/slideLayout" Target="../slideLayouts/slideLayout2.xml"/><Relationship Id="rId1" Type="http://schemas.openxmlformats.org/officeDocument/2006/relationships/image" Target="../media/image9.pn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2.xml"/><Relationship Id="rId4" Type="http://schemas.openxmlformats.org/officeDocument/2006/relationships/image" Target="../media/image6.png"/><Relationship Id="rId3" Type="http://schemas.openxmlformats.org/officeDocument/2006/relationships/tags" Target="../tags/tag32.xml"/><Relationship Id="rId2" Type="http://schemas.openxmlformats.org/officeDocument/2006/relationships/image" Target="../media/image11.png"/><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tags" Target="../tags/tag33.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0.png"/><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image" Target="../media/image16.png"/><Relationship Id="rId10" Type="http://schemas.openxmlformats.org/officeDocument/2006/relationships/notesSlide" Target="../notesSlides/notesSlide22.xml"/><Relationship Id="rId1" Type="http://schemas.openxmlformats.org/officeDocument/2006/relationships/chart" Target="../charts/chart1.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2.xml"/><Relationship Id="rId4" Type="http://schemas.openxmlformats.org/officeDocument/2006/relationships/image" Target="../media/image6.png"/><Relationship Id="rId3" Type="http://schemas.openxmlformats.org/officeDocument/2006/relationships/tags" Target="../tags/tag39.xml"/><Relationship Id="rId2" Type="http://schemas.microsoft.com/office/2007/relationships/hdphoto" Target="../media/hdphoto2.wdp"/><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6.png"/><Relationship Id="rId3" Type="http://schemas.openxmlformats.org/officeDocument/2006/relationships/image" Target="../media/image20.emf"/><Relationship Id="rId2" Type="http://schemas.openxmlformats.org/officeDocument/2006/relationships/tags" Target="../tags/tag40.xml"/><Relationship Id="rId1" Type="http://schemas.openxmlformats.org/officeDocument/2006/relationships/image" Target="../media/image12.pn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2.xml"/><Relationship Id="rId4" Type="http://schemas.openxmlformats.org/officeDocument/2006/relationships/image" Target="../media/image6.png"/><Relationship Id="rId3" Type="http://schemas.openxmlformats.org/officeDocument/2006/relationships/tags" Target="../tags/tag41.xml"/><Relationship Id="rId2" Type="http://schemas.microsoft.com/office/2007/relationships/hdphoto" Target="../media/hdphoto2.wdp"/><Relationship Id="rId1" Type="http://schemas.openxmlformats.org/officeDocument/2006/relationships/image" Target="../media/image15.pn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2.xml"/><Relationship Id="rId4" Type="http://schemas.openxmlformats.org/officeDocument/2006/relationships/image" Target="../media/image6.png"/><Relationship Id="rId3" Type="http://schemas.openxmlformats.org/officeDocument/2006/relationships/tags" Target="../tags/tag42.xml"/><Relationship Id="rId2" Type="http://schemas.microsoft.com/office/2007/relationships/hdphoto" Target="../media/hdphoto2.wdp"/><Relationship Id="rId1" Type="http://schemas.openxmlformats.org/officeDocument/2006/relationships/image" Target="../media/image15.png"/></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7.xml"/><Relationship Id="rId7"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8.png"/><Relationship Id="rId4" Type="http://schemas.openxmlformats.org/officeDocument/2006/relationships/image" Target="../media/image6.png"/><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tags" Target="../tags/tag5.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image" Target="../media/image6.png"/><Relationship Id="rId3" Type="http://schemas.openxmlformats.org/officeDocument/2006/relationships/tags" Target="../tags/tag6.xml"/><Relationship Id="rId2" Type="http://schemas.openxmlformats.org/officeDocument/2006/relationships/image" Target="../media/image11.png"/><Relationship Id="rId1" Type="http://schemas.openxmlformats.org/officeDocument/2006/relationships/image" Target="../media/image13.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image" Target="../media/image6.png"/><Relationship Id="rId2" Type="http://schemas.openxmlformats.org/officeDocument/2006/relationships/tags" Target="../tags/tag7.xml"/><Relationship Id="rId1" Type="http://schemas.openxmlformats.org/officeDocument/2006/relationships/image" Target="../media/image14.pn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11.png"/><Relationship Id="rId3" Type="http://schemas.openxmlformats.org/officeDocument/2006/relationships/image" Target="../media/image6.png"/><Relationship Id="rId2" Type="http://schemas.openxmlformats.org/officeDocument/2006/relationships/tags" Target="../tags/tag8.xml"/><Relationship Id="rId1" Type="http://schemas.openxmlformats.org/officeDocument/2006/relationships/image" Target="../media/image14.pn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2.xml"/><Relationship Id="rId5" Type="http://schemas.openxmlformats.org/officeDocument/2006/relationships/image" Target="../media/image10.png"/><Relationship Id="rId4" Type="http://schemas.microsoft.com/office/2007/relationships/hdphoto" Target="../media/hdphoto2.wdp"/><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tags" Target="../tags/tag1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185365" y="512514"/>
            <a:ext cx="6815477" cy="6858000"/>
          </a:xfrm>
          <a:prstGeom prst="rect">
            <a:avLst/>
          </a:prstGeom>
        </p:spPr>
      </p:pic>
      <p:grpSp>
        <p:nvGrpSpPr>
          <p:cNvPr id="11" name="组合 10"/>
          <p:cNvGrpSpPr/>
          <p:nvPr/>
        </p:nvGrpSpPr>
        <p:grpSpPr>
          <a:xfrm>
            <a:off x="8078043" y="1240915"/>
            <a:ext cx="2625275" cy="4800813"/>
            <a:chOff x="346327" y="669073"/>
            <a:chExt cx="2023822" cy="3943253"/>
          </a:xfrm>
        </p:grpSpPr>
        <p:sp>
          <p:nvSpPr>
            <p:cNvPr id="14" name="文本框 13"/>
            <p:cNvSpPr txBox="1"/>
            <p:nvPr/>
          </p:nvSpPr>
          <p:spPr>
            <a:xfrm>
              <a:off x="394119" y="669073"/>
              <a:ext cx="978807" cy="1971832"/>
            </a:xfrm>
            <a:prstGeom prst="rect">
              <a:avLst/>
            </a:prstGeom>
            <a:noFill/>
          </p:spPr>
          <p:txBody>
            <a:bodyPr wrap="square" rtlCol="0">
              <a:spAutoFit/>
            </a:bodyPr>
            <a:lstStyle/>
            <a:p>
              <a:r>
                <a:rPr lang="zh-CN" altLang="en-US" sz="15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rPr>
                <a:t>公</a:t>
              </a:r>
              <a:endParaRPr lang="zh-CN" altLang="en-US" sz="15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endParaRPr>
            </a:p>
          </p:txBody>
        </p:sp>
        <p:sp>
          <p:nvSpPr>
            <p:cNvPr id="15" name="文本框 14"/>
            <p:cNvSpPr txBox="1"/>
            <p:nvPr/>
          </p:nvSpPr>
          <p:spPr>
            <a:xfrm>
              <a:off x="1213236" y="1611811"/>
              <a:ext cx="978807" cy="1339835"/>
            </a:xfrm>
            <a:prstGeom prst="rect">
              <a:avLst/>
            </a:prstGeom>
            <a:noFill/>
          </p:spPr>
          <p:txBody>
            <a:bodyPr wrap="square" rtlCol="0">
              <a:spAutoFit/>
            </a:bodyPr>
            <a:lstStyle/>
            <a:p>
              <a:r>
                <a:rPr lang="zh-CN" altLang="en-US" sz="10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rPr>
                <a:t>司</a:t>
              </a:r>
              <a:endParaRPr lang="zh-CN" altLang="en-US" sz="10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endParaRPr>
            </a:p>
          </p:txBody>
        </p:sp>
        <p:sp>
          <p:nvSpPr>
            <p:cNvPr id="16" name="文本框 15"/>
            <p:cNvSpPr txBox="1"/>
            <p:nvPr/>
          </p:nvSpPr>
          <p:spPr>
            <a:xfrm>
              <a:off x="346327" y="2193739"/>
              <a:ext cx="978807" cy="1971832"/>
            </a:xfrm>
            <a:prstGeom prst="rect">
              <a:avLst/>
            </a:prstGeom>
            <a:noFill/>
          </p:spPr>
          <p:txBody>
            <a:bodyPr wrap="square" rtlCol="0">
              <a:spAutoFit/>
            </a:bodyPr>
            <a:lstStyle/>
            <a:p>
              <a:r>
                <a:rPr lang="zh-CN" altLang="en-US" sz="15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rPr>
                <a:t>简</a:t>
              </a:r>
              <a:endParaRPr lang="zh-CN" altLang="en-US" sz="15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endParaRPr>
            </a:p>
          </p:txBody>
        </p:sp>
        <p:sp>
          <p:nvSpPr>
            <p:cNvPr id="17" name="文本框 16"/>
            <p:cNvSpPr txBox="1"/>
            <p:nvPr/>
          </p:nvSpPr>
          <p:spPr>
            <a:xfrm>
              <a:off x="1391342" y="3272491"/>
              <a:ext cx="978807" cy="1339835"/>
            </a:xfrm>
            <a:prstGeom prst="rect">
              <a:avLst/>
            </a:prstGeom>
            <a:noFill/>
          </p:spPr>
          <p:txBody>
            <a:bodyPr wrap="square" rtlCol="0">
              <a:spAutoFit/>
            </a:bodyPr>
            <a:lstStyle/>
            <a:p>
              <a:r>
                <a:rPr lang="zh-CN" altLang="en-US" sz="10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rPr>
                <a:t>介</a:t>
              </a:r>
              <a:endParaRPr lang="zh-CN" altLang="en-US" sz="10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endParaRPr>
            </a:p>
          </p:txBody>
        </p:sp>
      </p:grpSp>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61261" y="5123771"/>
            <a:ext cx="1126435" cy="429986"/>
          </a:xfrm>
          <a:prstGeom prst="rect">
            <a:avLst/>
          </a:prstGeom>
        </p:spPr>
      </p:pic>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3474" y="1816534"/>
            <a:ext cx="1126435" cy="429986"/>
          </a:xfrm>
          <a:prstGeom prst="rect">
            <a:avLst/>
          </a:prstGeom>
        </p:spPr>
      </p:pic>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68470" y="3820692"/>
            <a:ext cx="318916" cy="476794"/>
          </a:xfrm>
          <a:prstGeom prst="rect">
            <a:avLst/>
          </a:prstGeom>
        </p:spPr>
      </p:pic>
      <p:pic>
        <p:nvPicPr>
          <p:cNvPr id="12" name="太湖春(古筝).mp3">
            <a:hlinkClick r:id="" action="ppaction://media"/>
          </p:cNvPr>
          <p:cNvPicPr>
            <a:picLocks noChangeAspect="1"/>
          </p:cNvPicPr>
          <p:nvPr>
            <a:audioFile r:link="rId4"/>
            <p:extLst>
              <p:ext uri="{DAA4B4D4-6D71-4841-9C94-3DE7FCFB9230}">
                <p14:media xmlns:p14="http://schemas.microsoft.com/office/powerpoint/2010/main" r:embed="rId5">
                  <p14:trim end="10597.250000"/>
                </p14:media>
              </p:ext>
            </p:extLst>
          </p:nvPr>
        </p:nvPicPr>
        <p:blipFill>
          <a:blip r:embed="rId6"/>
          <a:stretch>
            <a:fillRect/>
          </a:stretch>
        </p:blipFill>
        <p:spPr>
          <a:xfrm>
            <a:off x="-706124" y="388779"/>
            <a:ext cx="609601" cy="609600"/>
          </a:xfrm>
          <a:prstGeom prst="rect">
            <a:avLst/>
          </a:prstGeom>
        </p:spPr>
      </p:pic>
      <p:pic>
        <p:nvPicPr>
          <p:cNvPr id="19" name="图片 18"/>
          <p:cNvPicPr>
            <a:picLocks noChangeAspect="1"/>
          </p:cNvPicPr>
          <p:nvPr/>
        </p:nvPicPr>
        <p:blipFill rotWithShape="1">
          <a:blip r:embed="rId7">
            <a:extLst>
              <a:ext uri="{28A0092B-C50C-407E-A947-70E740481C1C}">
                <a14:useLocalDpi xmlns:a14="http://schemas.microsoft.com/office/drawing/2010/main" val="0"/>
              </a:ext>
            </a:extLst>
          </a:blip>
          <a:srcRect r="80060" b="34809"/>
          <a:stretch>
            <a:fillRect/>
          </a:stretch>
        </p:blipFill>
        <p:spPr>
          <a:xfrm>
            <a:off x="9720859" y="1243468"/>
            <a:ext cx="1143363" cy="82584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2"/>
                                        </p:tgtEl>
                                      </p:cBhvr>
                                    </p:cmd>
                                  </p:childTnLst>
                                </p:cTn>
                              </p:par>
                              <p:par>
                                <p:cTn id="7" presetID="55"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p:cTn id="9" dur="1000" fill="hold"/>
                                        <p:tgtEl>
                                          <p:spTgt spid="4"/>
                                        </p:tgtEl>
                                        <p:attrNameLst>
                                          <p:attrName>ppt_w</p:attrName>
                                        </p:attrNameLst>
                                      </p:cBhvr>
                                      <p:tavLst>
                                        <p:tav tm="0">
                                          <p:val>
                                            <p:strVal val="#ppt_w*0.70"/>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Effect transition="in" filter="fade">
                                      <p:cBhvr>
                                        <p:cTn id="11" dur="1000"/>
                                        <p:tgtEl>
                                          <p:spTgt spid="4"/>
                                        </p:tgtEl>
                                      </p:cBhvr>
                                    </p:animEffect>
                                  </p:childTnLst>
                                </p:cTn>
                              </p:par>
                              <p:par>
                                <p:cTn id="12" presetID="55" presetClass="entr" presetSubtype="0" fill="hold" nodeType="withEffect">
                                  <p:stCondLst>
                                    <p:cond delay="500"/>
                                  </p:stCondLst>
                                  <p:childTnLst>
                                    <p:set>
                                      <p:cBhvr>
                                        <p:cTn id="13" dur="1" fill="hold">
                                          <p:stCondLst>
                                            <p:cond delay="0"/>
                                          </p:stCondLst>
                                        </p:cTn>
                                        <p:tgtEl>
                                          <p:spTgt spid="11"/>
                                        </p:tgtEl>
                                        <p:attrNameLst>
                                          <p:attrName>style.visibility</p:attrName>
                                        </p:attrNameLst>
                                      </p:cBhvr>
                                      <p:to>
                                        <p:strVal val="visible"/>
                                      </p:to>
                                    </p:set>
                                    <p:anim calcmode="lin" valueType="num">
                                      <p:cBhvr>
                                        <p:cTn id="14" dur="1000" fill="hold"/>
                                        <p:tgtEl>
                                          <p:spTgt spid="11"/>
                                        </p:tgtEl>
                                        <p:attrNameLst>
                                          <p:attrName>ppt_w</p:attrName>
                                        </p:attrNameLst>
                                      </p:cBhvr>
                                      <p:tavLst>
                                        <p:tav tm="0">
                                          <p:val>
                                            <p:strVal val="#ppt_w*0.70"/>
                                          </p:val>
                                        </p:tav>
                                        <p:tav tm="100000">
                                          <p:val>
                                            <p:strVal val="#ppt_w"/>
                                          </p:val>
                                        </p:tav>
                                      </p:tavLst>
                                    </p:anim>
                                    <p:anim calcmode="lin" valueType="num">
                                      <p:cBhvr>
                                        <p:cTn id="15" dur="1000" fill="hold"/>
                                        <p:tgtEl>
                                          <p:spTgt spid="11"/>
                                        </p:tgtEl>
                                        <p:attrNameLst>
                                          <p:attrName>ppt_h</p:attrName>
                                        </p:attrNameLst>
                                      </p:cBhvr>
                                      <p:tavLst>
                                        <p:tav tm="0">
                                          <p:val>
                                            <p:strVal val="#ppt_h"/>
                                          </p:val>
                                        </p:tav>
                                        <p:tav tm="100000">
                                          <p:val>
                                            <p:strVal val="#ppt_h"/>
                                          </p:val>
                                        </p:tav>
                                      </p:tavLst>
                                    </p:anim>
                                    <p:animEffect transition="in" filter="fade">
                                      <p:cBhvr>
                                        <p:cTn id="16" dur="1000"/>
                                        <p:tgtEl>
                                          <p:spTgt spid="11"/>
                                        </p:tgtEl>
                                      </p:cBhvr>
                                    </p:animEffect>
                                  </p:childTnLst>
                                </p:cTn>
                              </p:par>
                            </p:childTnLst>
                          </p:cTn>
                        </p:par>
                        <p:par>
                          <p:cTn id="17" fill="hold">
                            <p:stCondLst>
                              <p:cond delay="0"/>
                            </p:stCondLst>
                            <p:childTnLst>
                              <p:par>
                                <p:cTn id="18" presetID="2" presetClass="entr" presetSubtype="2"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1000" fill="hold"/>
                                        <p:tgtEl>
                                          <p:spTgt spid="25"/>
                                        </p:tgtEl>
                                        <p:attrNameLst>
                                          <p:attrName>ppt_x</p:attrName>
                                        </p:attrNameLst>
                                      </p:cBhvr>
                                      <p:tavLst>
                                        <p:tav tm="0">
                                          <p:val>
                                            <p:strVal val="1+#ppt_w/2"/>
                                          </p:val>
                                        </p:tav>
                                        <p:tav tm="100000">
                                          <p:val>
                                            <p:strVal val="#ppt_x"/>
                                          </p:val>
                                        </p:tav>
                                      </p:tavLst>
                                    </p:anim>
                                    <p:anim calcmode="lin" valueType="num">
                                      <p:cBhvr additive="base">
                                        <p:cTn id="21" dur="1000" fill="hold"/>
                                        <p:tgtEl>
                                          <p:spTgt spid="25"/>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50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1000" fill="hold"/>
                                        <p:tgtEl>
                                          <p:spTgt spid="26"/>
                                        </p:tgtEl>
                                        <p:attrNameLst>
                                          <p:attrName>ppt_x</p:attrName>
                                        </p:attrNameLst>
                                      </p:cBhvr>
                                      <p:tavLst>
                                        <p:tav tm="0">
                                          <p:val>
                                            <p:strVal val="1+#ppt_w/2"/>
                                          </p:val>
                                        </p:tav>
                                        <p:tav tm="100000">
                                          <p:val>
                                            <p:strVal val="#ppt_x"/>
                                          </p:val>
                                        </p:tav>
                                      </p:tavLst>
                                    </p:anim>
                                    <p:anim calcmode="lin" valueType="num">
                                      <p:cBhvr additive="base">
                                        <p:cTn id="25" dur="1000" fill="hold"/>
                                        <p:tgtEl>
                                          <p:spTgt spid="26"/>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14" presetClass="entr" presetSubtype="1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randombar(horizontal)">
                                      <p:cBhvr>
                                        <p:cTn id="29" dur="500"/>
                                        <p:tgtEl>
                                          <p:spTgt spid="18"/>
                                        </p:tgtEl>
                                      </p:cBhvr>
                                    </p:animEffect>
                                  </p:childTnLst>
                                </p:cTn>
                              </p:par>
                            </p:childTnLst>
                          </p:cTn>
                        </p:par>
                        <p:par>
                          <p:cTn id="30" fill="hold">
                            <p:stCondLst>
                              <p:cond delay="1500"/>
                            </p:stCondLst>
                            <p:childTnLst>
                              <p:par>
                                <p:cTn id="31" presetID="42" presetClass="entr" presetSubtype="0"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anim calcmode="lin" valueType="num">
                                      <p:cBhvr>
                                        <p:cTn id="34" dur="1000" fill="hold"/>
                                        <p:tgtEl>
                                          <p:spTgt spid="19"/>
                                        </p:tgtEl>
                                        <p:attrNameLst>
                                          <p:attrName>ppt_x</p:attrName>
                                        </p:attrNameLst>
                                      </p:cBhvr>
                                      <p:tavLst>
                                        <p:tav tm="0">
                                          <p:val>
                                            <p:strVal val="#ppt_x"/>
                                          </p:val>
                                        </p:tav>
                                        <p:tav tm="100000">
                                          <p:val>
                                            <p:strVal val="#ppt_x"/>
                                          </p:val>
                                        </p:tav>
                                      </p:tavLst>
                                    </p:anim>
                                    <p:anim calcmode="lin" valueType="num">
                                      <p:cBhvr>
                                        <p:cTn id="3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6" repeatCount="indefinite" fill="hold" display="0">
                  <p:stCondLst>
                    <p:cond delay="indefinite"/>
                  </p:stCondLst>
                  <p:endCondLst>
                    <p:cond evt="onStopAudio" delay="0">
                      <p:tgtEl>
                        <p:sldTgt/>
                      </p:tgtEl>
                    </p:cond>
                  </p:endCondLst>
                </p:cTn>
                <p:tgtEl>
                  <p:spTgt spid="1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11413" t="30920" r="9352" b="7640"/>
          <a:stretch>
            <a:fillRect/>
          </a:stretch>
        </p:blipFill>
        <p:spPr>
          <a:xfrm flipH="1">
            <a:off x="2445972" y="500137"/>
            <a:ext cx="8700783" cy="6751983"/>
          </a:xfrm>
          <a:prstGeom prst="rect">
            <a:avLst/>
          </a:prstGeom>
        </p:spPr>
      </p:pic>
      <p:sp>
        <p:nvSpPr>
          <p:cNvPr id="6" name="PA_库_文本框 7"/>
          <p:cNvSpPr txBox="1"/>
          <p:nvPr>
            <p:custDataLst>
              <p:tags r:id="rId2"/>
            </p:custDataLst>
          </p:nvPr>
        </p:nvSpPr>
        <p:spPr>
          <a:xfrm>
            <a:off x="1327169" y="500137"/>
            <a:ext cx="1826141" cy="584775"/>
          </a:xfrm>
          <a:prstGeom prst="rect">
            <a:avLst/>
          </a:prstGeom>
          <a:noFill/>
        </p:spPr>
        <p:txBody>
          <a:bodyPr wrap="none" rtlCol="0">
            <a:spAutoFit/>
          </a:bodyPr>
          <a:lstStyle/>
          <a:p>
            <a:r>
              <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rPr>
              <a:t>业务领域</a:t>
            </a:r>
            <a:endPar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endParaRPr>
          </a:p>
        </p:txBody>
      </p:sp>
      <p:sp>
        <p:nvSpPr>
          <p:cNvPr id="7" name="Oval 9"/>
          <p:cNvSpPr/>
          <p:nvPr/>
        </p:nvSpPr>
        <p:spPr>
          <a:xfrm>
            <a:off x="465976" y="418858"/>
            <a:ext cx="747334" cy="747333"/>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rPr>
              <a:t>1</a:t>
            </a:r>
            <a:endPar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endParaRPr>
          </a:p>
        </p:txBody>
      </p:sp>
      <p:grpSp>
        <p:nvGrpSpPr>
          <p:cNvPr id="18" name="组合 17"/>
          <p:cNvGrpSpPr/>
          <p:nvPr/>
        </p:nvGrpSpPr>
        <p:grpSpPr>
          <a:xfrm>
            <a:off x="3912816" y="1628774"/>
            <a:ext cx="1242943" cy="4148828"/>
            <a:chOff x="5975009" y="1387621"/>
            <a:chExt cx="1242943" cy="4148828"/>
          </a:xfrm>
        </p:grpSpPr>
        <p:grpSp>
          <p:nvGrpSpPr>
            <p:cNvPr id="19" name="组合 18"/>
            <p:cNvGrpSpPr/>
            <p:nvPr/>
          </p:nvGrpSpPr>
          <p:grpSpPr>
            <a:xfrm>
              <a:off x="5975009" y="1387621"/>
              <a:ext cx="1242943" cy="4148828"/>
              <a:chOff x="2112201" y="1883096"/>
              <a:chExt cx="1242943" cy="4148828"/>
            </a:xfrm>
          </p:grpSpPr>
          <p:sp>
            <p:nvSpPr>
              <p:cNvPr id="23" name="矩形 22"/>
              <p:cNvSpPr/>
              <p:nvPr/>
            </p:nvSpPr>
            <p:spPr>
              <a:xfrm>
                <a:off x="2112201" y="1883096"/>
                <a:ext cx="1241006" cy="4148828"/>
              </a:xfrm>
              <a:prstGeom prst="rect">
                <a:avLst/>
              </a:prstGeom>
              <a:solidFill>
                <a:schemeClr val="bg1">
                  <a:lumMod val="95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154815" y="2867341"/>
                <a:ext cx="1200329" cy="2123658"/>
              </a:xfrm>
              <a:prstGeom prst="rect">
                <a:avLst/>
              </a:prstGeom>
            </p:spPr>
            <p:txBody>
              <a:bodyPr vert="horz" wrap="square">
                <a:spAutoFit/>
              </a:bodyPr>
              <a:lstStyle/>
              <a:p>
                <a:pPr>
                  <a:lnSpc>
                    <a:spcPct val="200000"/>
                  </a:lnSpc>
                </a:pPr>
                <a:r>
                  <a:rPr lang="zh-CN" altLang="en-US" sz="1100" dirty="0">
                    <a:solidFill>
                      <a:schemeClr val="bg1">
                        <a:lumMod val="50000"/>
                      </a:schemeClr>
                    </a:solidFill>
                  </a:rPr>
                  <a:t>请在此处添加详细描述文本，尽量与标题文本语言风格相符合，语言描述尽量简洁生动。</a:t>
                </a:r>
                <a:endParaRPr lang="zh-CN" altLang="en-US" sz="1100" dirty="0">
                  <a:solidFill>
                    <a:schemeClr val="bg1">
                      <a:lumMod val="50000"/>
                    </a:schemeClr>
                  </a:solidFill>
                </a:endParaRPr>
              </a:p>
            </p:txBody>
          </p:sp>
        </p:grpSp>
        <p:grpSp>
          <p:nvGrpSpPr>
            <p:cNvPr id="20" name="组合 19"/>
            <p:cNvGrpSpPr/>
            <p:nvPr/>
          </p:nvGrpSpPr>
          <p:grpSpPr>
            <a:xfrm>
              <a:off x="6290539" y="1554230"/>
              <a:ext cx="654916" cy="654916"/>
              <a:chOff x="4333875" y="219075"/>
              <a:chExt cx="654916" cy="654916"/>
            </a:xfrm>
          </p:grpSpPr>
          <p:sp>
            <p:nvSpPr>
              <p:cNvPr id="21" name="椭圆 20"/>
              <p:cNvSpPr/>
              <p:nvPr/>
            </p:nvSpPr>
            <p:spPr>
              <a:xfrm>
                <a:off x="4333875" y="219075"/>
                <a:ext cx="654916" cy="654916"/>
              </a:xfrm>
              <a:prstGeom prst="ellipse">
                <a:avLst/>
              </a:prstGeom>
              <a:noFill/>
              <a:ln w="19050">
                <a:gradFill>
                  <a:gsLst>
                    <a:gs pos="0">
                      <a:srgbClr val="9B6C46"/>
                    </a:gs>
                    <a:gs pos="51000">
                      <a:srgbClr val="F6D2AA"/>
                    </a:gs>
                    <a:gs pos="100000">
                      <a:srgbClr val="9B6C4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2" name="文本框 21"/>
              <p:cNvSpPr txBox="1"/>
              <p:nvPr/>
            </p:nvSpPr>
            <p:spPr>
              <a:xfrm>
                <a:off x="4374706" y="225570"/>
                <a:ext cx="595035" cy="584775"/>
              </a:xfrm>
              <a:prstGeom prst="rect">
                <a:avLst/>
              </a:prstGeom>
              <a:noFill/>
            </p:spPr>
            <p:txBody>
              <a:bodyPr wrap="none" rtlCol="0">
                <a:spAutoFit/>
              </a:bodyPr>
              <a:lstStyle/>
              <a:p>
                <a:r>
                  <a:rPr lang="zh-CN" altLang="en-US" sz="32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文悦古典明朝体 (非商业使用) W5" pitchFamily="50" charset="-122"/>
                    <a:ea typeface="文悦古典明朝体 (非商业使用) W5" pitchFamily="50" charset="-122"/>
                  </a:rPr>
                  <a:t>壹</a:t>
                </a:r>
                <a:endParaRPr lang="zh-CN" altLang="en-US" sz="32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文悦古典明朝体 (非商业使用) W5" pitchFamily="50" charset="-122"/>
                  <a:ea typeface="文悦古典明朝体 (非商业使用) W5" pitchFamily="50" charset="-122"/>
                </a:endParaRPr>
              </a:p>
            </p:txBody>
          </p:sp>
        </p:grpSp>
      </p:grpSp>
      <p:grpSp>
        <p:nvGrpSpPr>
          <p:cNvPr id="25" name="组合 24"/>
          <p:cNvGrpSpPr/>
          <p:nvPr/>
        </p:nvGrpSpPr>
        <p:grpSpPr>
          <a:xfrm>
            <a:off x="5844968" y="1315782"/>
            <a:ext cx="1254538" cy="4723068"/>
            <a:chOff x="5975009" y="1387621"/>
            <a:chExt cx="1254538" cy="4723068"/>
          </a:xfrm>
        </p:grpSpPr>
        <p:grpSp>
          <p:nvGrpSpPr>
            <p:cNvPr id="26" name="组合 25"/>
            <p:cNvGrpSpPr/>
            <p:nvPr/>
          </p:nvGrpSpPr>
          <p:grpSpPr>
            <a:xfrm>
              <a:off x="5975009" y="1387621"/>
              <a:ext cx="1254538" cy="4723068"/>
              <a:chOff x="2112201" y="1883096"/>
              <a:chExt cx="1254538" cy="4723068"/>
            </a:xfrm>
          </p:grpSpPr>
          <p:sp>
            <p:nvSpPr>
              <p:cNvPr id="41" name="矩形 40"/>
              <p:cNvSpPr/>
              <p:nvPr/>
            </p:nvSpPr>
            <p:spPr>
              <a:xfrm>
                <a:off x="2112201" y="1883096"/>
                <a:ext cx="1241006" cy="4723068"/>
              </a:xfrm>
              <a:prstGeom prst="rect">
                <a:avLst/>
              </a:prstGeom>
              <a:solidFill>
                <a:schemeClr val="bg1">
                  <a:lumMod val="95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a:p>
            </p:txBody>
          </p:sp>
          <p:sp>
            <p:nvSpPr>
              <p:cNvPr id="42" name="矩形 41"/>
              <p:cNvSpPr/>
              <p:nvPr/>
            </p:nvSpPr>
            <p:spPr>
              <a:xfrm>
                <a:off x="2166410" y="2839735"/>
                <a:ext cx="1200329" cy="2123658"/>
              </a:xfrm>
              <a:prstGeom prst="rect">
                <a:avLst/>
              </a:prstGeom>
            </p:spPr>
            <p:txBody>
              <a:bodyPr vert="horz" wrap="square">
                <a:spAutoFit/>
              </a:bodyPr>
              <a:lstStyle/>
              <a:p>
                <a:pPr>
                  <a:lnSpc>
                    <a:spcPct val="200000"/>
                  </a:lnSpc>
                </a:pPr>
                <a:r>
                  <a:rPr lang="zh-CN" altLang="en-US" sz="1100" dirty="0">
                    <a:solidFill>
                      <a:schemeClr val="bg1">
                        <a:lumMod val="50000"/>
                      </a:schemeClr>
                    </a:solidFill>
                  </a:rPr>
                  <a:t>请在此处添加详细描述文本，尽量与标题文本语言风格相符合，语言描述尽量简洁生动。</a:t>
                </a:r>
                <a:endParaRPr lang="zh-CN" altLang="en-US" sz="1100" dirty="0">
                  <a:solidFill>
                    <a:schemeClr val="bg1">
                      <a:lumMod val="50000"/>
                    </a:schemeClr>
                  </a:solidFill>
                </a:endParaRPr>
              </a:p>
            </p:txBody>
          </p:sp>
        </p:grpSp>
        <p:grpSp>
          <p:nvGrpSpPr>
            <p:cNvPr id="27" name="组合 26"/>
            <p:cNvGrpSpPr/>
            <p:nvPr/>
          </p:nvGrpSpPr>
          <p:grpSpPr>
            <a:xfrm>
              <a:off x="6290539" y="1554230"/>
              <a:ext cx="654916" cy="654916"/>
              <a:chOff x="4333875" y="219075"/>
              <a:chExt cx="654916" cy="654916"/>
            </a:xfrm>
          </p:grpSpPr>
          <p:sp>
            <p:nvSpPr>
              <p:cNvPr id="28" name="椭圆 27"/>
              <p:cNvSpPr/>
              <p:nvPr/>
            </p:nvSpPr>
            <p:spPr>
              <a:xfrm>
                <a:off x="4333875" y="219075"/>
                <a:ext cx="654916" cy="654916"/>
              </a:xfrm>
              <a:prstGeom prst="ellipse">
                <a:avLst/>
              </a:prstGeom>
              <a:noFill/>
              <a:ln w="19050">
                <a:gradFill>
                  <a:gsLst>
                    <a:gs pos="0">
                      <a:srgbClr val="9B6C46"/>
                    </a:gs>
                    <a:gs pos="100000">
                      <a:srgbClr val="9B6C46"/>
                    </a:gs>
                    <a:gs pos="47000">
                      <a:srgbClr val="ECD8C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a:solidFill>
                    <a:schemeClr val="tx1">
                      <a:lumMod val="50000"/>
                      <a:lumOff val="50000"/>
                    </a:schemeClr>
                  </a:solidFill>
                </a:endParaRPr>
              </a:p>
            </p:txBody>
          </p:sp>
          <p:sp>
            <p:nvSpPr>
              <p:cNvPr id="40" name="文本框 39"/>
              <p:cNvSpPr txBox="1"/>
              <p:nvPr/>
            </p:nvSpPr>
            <p:spPr>
              <a:xfrm>
                <a:off x="4374706" y="225570"/>
                <a:ext cx="595035" cy="584775"/>
              </a:xfrm>
              <a:prstGeom prst="rect">
                <a:avLst/>
              </a:prstGeom>
              <a:noFill/>
            </p:spPr>
            <p:txBody>
              <a:bodyPr vert="horz" wrap="none" rtlCol="0">
                <a:spAutoFit/>
              </a:bodyPr>
              <a:lstStyle/>
              <a:p>
                <a:r>
                  <a:rPr lang="zh-CN" altLang="en-US" sz="32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文悦古典明朝体 (非商业使用) W5" pitchFamily="50" charset="-122"/>
                    <a:ea typeface="文悦古典明朝体 (非商业使用) W5" pitchFamily="50" charset="-122"/>
                  </a:rPr>
                  <a:t>贰</a:t>
                </a:r>
                <a:endParaRPr lang="zh-CN" altLang="en-US" sz="32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文悦古典明朝体 (非商业使用) W5" pitchFamily="50" charset="-122"/>
                  <a:ea typeface="文悦古典明朝体 (非商业使用) W5" pitchFamily="50" charset="-122"/>
                </a:endParaRPr>
              </a:p>
            </p:txBody>
          </p:sp>
        </p:grpSp>
      </p:grpSp>
      <p:grpSp>
        <p:nvGrpSpPr>
          <p:cNvPr id="43" name="组合 42"/>
          <p:cNvGrpSpPr/>
          <p:nvPr/>
        </p:nvGrpSpPr>
        <p:grpSpPr>
          <a:xfrm>
            <a:off x="7857435" y="1653814"/>
            <a:ext cx="1252629" cy="4148828"/>
            <a:chOff x="5975009" y="1387621"/>
            <a:chExt cx="1252629" cy="4148828"/>
          </a:xfrm>
        </p:grpSpPr>
        <p:grpSp>
          <p:nvGrpSpPr>
            <p:cNvPr id="44" name="组合 43"/>
            <p:cNvGrpSpPr/>
            <p:nvPr/>
          </p:nvGrpSpPr>
          <p:grpSpPr>
            <a:xfrm>
              <a:off x="5975009" y="1387621"/>
              <a:ext cx="1252629" cy="4148828"/>
              <a:chOff x="2112201" y="1883096"/>
              <a:chExt cx="1252629" cy="4148828"/>
            </a:xfrm>
          </p:grpSpPr>
          <p:sp>
            <p:nvSpPr>
              <p:cNvPr id="48" name="矩形 47"/>
              <p:cNvSpPr/>
              <p:nvPr/>
            </p:nvSpPr>
            <p:spPr>
              <a:xfrm>
                <a:off x="2112201" y="1883096"/>
                <a:ext cx="1241006" cy="4148828"/>
              </a:xfrm>
              <a:prstGeom prst="rect">
                <a:avLst/>
              </a:prstGeom>
              <a:solidFill>
                <a:schemeClr val="bg1">
                  <a:lumMod val="95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a:p>
            </p:txBody>
          </p:sp>
          <p:sp>
            <p:nvSpPr>
              <p:cNvPr id="49" name="矩形 48"/>
              <p:cNvSpPr/>
              <p:nvPr/>
            </p:nvSpPr>
            <p:spPr>
              <a:xfrm>
                <a:off x="2164501" y="2844769"/>
                <a:ext cx="1200329" cy="2123658"/>
              </a:xfrm>
              <a:prstGeom prst="rect">
                <a:avLst/>
              </a:prstGeom>
            </p:spPr>
            <p:txBody>
              <a:bodyPr vert="horz" wrap="square">
                <a:spAutoFit/>
              </a:bodyPr>
              <a:lstStyle/>
              <a:p>
                <a:pPr>
                  <a:lnSpc>
                    <a:spcPct val="200000"/>
                  </a:lnSpc>
                </a:pPr>
                <a:r>
                  <a:rPr lang="zh-CN" altLang="en-US" sz="1100" dirty="0">
                    <a:solidFill>
                      <a:schemeClr val="bg1">
                        <a:lumMod val="50000"/>
                      </a:schemeClr>
                    </a:solidFill>
                  </a:rPr>
                  <a:t>请在此处添加详细描述文本，尽量与标题文本语言风格相符合，语言描述尽量简洁生动。</a:t>
                </a:r>
                <a:endParaRPr lang="zh-CN" altLang="en-US" sz="1100" dirty="0">
                  <a:solidFill>
                    <a:schemeClr val="bg1">
                      <a:lumMod val="50000"/>
                    </a:schemeClr>
                  </a:solidFill>
                </a:endParaRPr>
              </a:p>
            </p:txBody>
          </p:sp>
        </p:grpSp>
        <p:grpSp>
          <p:nvGrpSpPr>
            <p:cNvPr id="45" name="组合 44"/>
            <p:cNvGrpSpPr/>
            <p:nvPr/>
          </p:nvGrpSpPr>
          <p:grpSpPr>
            <a:xfrm>
              <a:off x="6290539" y="1554230"/>
              <a:ext cx="654916" cy="654916"/>
              <a:chOff x="4333875" y="219075"/>
              <a:chExt cx="654916" cy="654916"/>
            </a:xfrm>
          </p:grpSpPr>
          <p:sp>
            <p:nvSpPr>
              <p:cNvPr id="46" name="椭圆 45"/>
              <p:cNvSpPr/>
              <p:nvPr/>
            </p:nvSpPr>
            <p:spPr>
              <a:xfrm>
                <a:off x="4333875" y="219075"/>
                <a:ext cx="654916" cy="654916"/>
              </a:xfrm>
              <a:prstGeom prst="ellipse">
                <a:avLst/>
              </a:prstGeom>
              <a:noFill/>
              <a:ln w="19050">
                <a:gradFill>
                  <a:gsLst>
                    <a:gs pos="0">
                      <a:srgbClr val="9B6C46"/>
                    </a:gs>
                    <a:gs pos="46000">
                      <a:srgbClr val="F6D2AA"/>
                    </a:gs>
                    <a:gs pos="100000">
                      <a:srgbClr val="9B6C4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a:solidFill>
                    <a:schemeClr val="tx1">
                      <a:lumMod val="50000"/>
                      <a:lumOff val="50000"/>
                    </a:schemeClr>
                  </a:solidFill>
                </a:endParaRPr>
              </a:p>
            </p:txBody>
          </p:sp>
          <p:sp>
            <p:nvSpPr>
              <p:cNvPr id="47" name="文本框 46"/>
              <p:cNvSpPr txBox="1"/>
              <p:nvPr/>
            </p:nvSpPr>
            <p:spPr>
              <a:xfrm>
                <a:off x="4374706" y="225570"/>
                <a:ext cx="595035" cy="584775"/>
              </a:xfrm>
              <a:prstGeom prst="rect">
                <a:avLst/>
              </a:prstGeom>
              <a:noFill/>
            </p:spPr>
            <p:txBody>
              <a:bodyPr vert="horz" wrap="none" rtlCol="0">
                <a:spAutoFit/>
              </a:bodyPr>
              <a:lstStyle/>
              <a:p>
                <a:r>
                  <a:rPr lang="zh-CN" altLang="en-US" sz="32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文悦古典明朝体 (非商业使用) W5" pitchFamily="50" charset="-122"/>
                    <a:ea typeface="文悦古典明朝体 (非商业使用) W5" pitchFamily="50" charset="-122"/>
                  </a:rPr>
                  <a:t>叁</a:t>
                </a:r>
                <a:endParaRPr lang="zh-CN" altLang="en-US" sz="32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文悦古典明朝体 (非商业使用) W5" pitchFamily="50" charset="-122"/>
                  <a:ea typeface="文悦古典明朝体 (非商业使用) W5" pitchFamily="50" charset="-122"/>
                </a:endParaRPr>
              </a:p>
            </p:txBody>
          </p:sp>
        </p:grpSp>
      </p:grpSp>
      <p:pic>
        <p:nvPicPr>
          <p:cNvPr id="51" name="图片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10042" y="5292829"/>
            <a:ext cx="318916" cy="476794"/>
          </a:xfrm>
          <a:prstGeom prst="rect">
            <a:avLst/>
          </a:prstGeom>
        </p:spPr>
      </p:pic>
      <p:pic>
        <p:nvPicPr>
          <p:cNvPr id="55" name="图片 54"/>
          <p:cNvPicPr>
            <a:picLocks noChangeAspect="1"/>
          </p:cNvPicPr>
          <p:nvPr/>
        </p:nvPicPr>
        <p:blipFill rotWithShape="1">
          <a:blip r:embed="rId4">
            <a:extLst>
              <a:ext uri="{28A0092B-C50C-407E-A947-70E740481C1C}">
                <a14:useLocalDpi xmlns:a14="http://schemas.microsoft.com/office/drawing/2010/main" val="0"/>
              </a:ext>
            </a:extLst>
          </a:blip>
          <a:srcRect l="78863" t="34686" r="5154" b="15314"/>
          <a:stretch>
            <a:fillRect/>
          </a:stretch>
        </p:blipFill>
        <p:spPr>
          <a:xfrm>
            <a:off x="190832" y="3429001"/>
            <a:ext cx="1753972" cy="3429000"/>
          </a:xfrm>
          <a:prstGeom prst="rect">
            <a:avLst/>
          </a:prstGeom>
        </p:spPr>
      </p:pic>
      <p:pic>
        <p:nvPicPr>
          <p:cNvPr id="29" name="图片 28"/>
          <p:cNvPicPr>
            <a:picLocks noChangeAspect="1"/>
          </p:cNvPicPr>
          <p:nvPr/>
        </p:nvPicPr>
        <p:blipFill rotWithShape="1">
          <a:blip r:embed="rId5">
            <a:extLst>
              <a:ext uri="{28A0092B-C50C-407E-A947-70E740481C1C}">
                <a14:useLocalDpi xmlns:a14="http://schemas.microsoft.com/office/drawing/2010/main" val="0"/>
              </a:ext>
            </a:extLst>
          </a:blip>
          <a:srcRect r="80060" b="34809"/>
          <a:stretch>
            <a:fillRect/>
          </a:stretch>
        </p:blipFill>
        <p:spPr>
          <a:xfrm>
            <a:off x="2009947" y="5802642"/>
            <a:ext cx="1143363" cy="82584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6" presetClass="entr" presetSubtype="32"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ircle(out)">
                                          <p:cBhvr>
                                            <p:cTn id="15" dur="2000"/>
                                            <p:tgtEl>
                                              <p:spTgt spid="3"/>
                                            </p:tgtEl>
                                          </p:cBhvr>
                                        </p:animEffect>
                                      </p:childTnLst>
                                    </p:cTn>
                                  </p:par>
                                </p:childTnLst>
                              </p:cTn>
                            </p:par>
                            <p:par>
                              <p:cTn id="16" fill="hold">
                                <p:stCondLst>
                                  <p:cond delay="1500"/>
                                </p:stCondLst>
                                <p:childTnLst>
                                  <p:par>
                                    <p:cTn id="17" presetID="2" presetClass="entr" presetSubtype="4" fill="hold" nodeType="afterEffect" p14:presetBounceEnd="54000">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14:bounceEnd="54000">
                                          <p:cBhvr additive="base">
                                            <p:cTn id="19" dur="1500" fill="hold"/>
                                            <p:tgtEl>
                                              <p:spTgt spid="18"/>
                                            </p:tgtEl>
                                            <p:attrNameLst>
                                              <p:attrName>ppt_x</p:attrName>
                                            </p:attrNameLst>
                                          </p:cBhvr>
                                          <p:tavLst>
                                            <p:tav tm="0">
                                              <p:val>
                                                <p:strVal val="#ppt_x"/>
                                              </p:val>
                                            </p:tav>
                                            <p:tav tm="100000">
                                              <p:val>
                                                <p:strVal val="#ppt_x"/>
                                              </p:val>
                                            </p:tav>
                                          </p:tavLst>
                                        </p:anim>
                                        <p:anim calcmode="lin" valueType="num" p14:bounceEnd="54000">
                                          <p:cBhvr additive="base">
                                            <p:cTn id="20" dur="15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54000">
                                      <p:stCondLst>
                                        <p:cond delay="300"/>
                                      </p:stCondLst>
                                      <p:childTnLst>
                                        <p:set>
                                          <p:cBhvr>
                                            <p:cTn id="22" dur="1" fill="hold">
                                              <p:stCondLst>
                                                <p:cond delay="0"/>
                                              </p:stCondLst>
                                            </p:cTn>
                                            <p:tgtEl>
                                              <p:spTgt spid="25"/>
                                            </p:tgtEl>
                                            <p:attrNameLst>
                                              <p:attrName>style.visibility</p:attrName>
                                            </p:attrNameLst>
                                          </p:cBhvr>
                                          <p:to>
                                            <p:strVal val="visible"/>
                                          </p:to>
                                        </p:set>
                                        <p:anim calcmode="lin" valueType="num" p14:bounceEnd="54000">
                                          <p:cBhvr additive="base">
                                            <p:cTn id="23" dur="1500" fill="hold"/>
                                            <p:tgtEl>
                                              <p:spTgt spid="25"/>
                                            </p:tgtEl>
                                            <p:attrNameLst>
                                              <p:attrName>ppt_x</p:attrName>
                                            </p:attrNameLst>
                                          </p:cBhvr>
                                          <p:tavLst>
                                            <p:tav tm="0">
                                              <p:val>
                                                <p:strVal val="#ppt_x"/>
                                              </p:val>
                                            </p:tav>
                                            <p:tav tm="100000">
                                              <p:val>
                                                <p:strVal val="#ppt_x"/>
                                              </p:val>
                                            </p:tav>
                                          </p:tavLst>
                                        </p:anim>
                                        <p:anim calcmode="lin" valueType="num" p14:bounceEnd="54000">
                                          <p:cBhvr additive="base">
                                            <p:cTn id="24" dur="1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14:presetBounceEnd="54000">
                                      <p:stCondLst>
                                        <p:cond delay="500"/>
                                      </p:stCondLst>
                                      <p:childTnLst>
                                        <p:set>
                                          <p:cBhvr>
                                            <p:cTn id="26" dur="1" fill="hold">
                                              <p:stCondLst>
                                                <p:cond delay="0"/>
                                              </p:stCondLst>
                                            </p:cTn>
                                            <p:tgtEl>
                                              <p:spTgt spid="43"/>
                                            </p:tgtEl>
                                            <p:attrNameLst>
                                              <p:attrName>style.visibility</p:attrName>
                                            </p:attrNameLst>
                                          </p:cBhvr>
                                          <p:to>
                                            <p:strVal val="visible"/>
                                          </p:to>
                                        </p:set>
                                        <p:anim calcmode="lin" valueType="num" p14:bounceEnd="54000">
                                          <p:cBhvr additive="base">
                                            <p:cTn id="27" dur="1500" fill="hold"/>
                                            <p:tgtEl>
                                              <p:spTgt spid="43"/>
                                            </p:tgtEl>
                                            <p:attrNameLst>
                                              <p:attrName>ppt_x</p:attrName>
                                            </p:attrNameLst>
                                          </p:cBhvr>
                                          <p:tavLst>
                                            <p:tav tm="0">
                                              <p:val>
                                                <p:strVal val="#ppt_x"/>
                                              </p:val>
                                            </p:tav>
                                            <p:tav tm="100000">
                                              <p:val>
                                                <p:strVal val="#ppt_x"/>
                                              </p:val>
                                            </p:tav>
                                          </p:tavLst>
                                        </p:anim>
                                        <p:anim calcmode="lin" valueType="num" p14:bounceEnd="54000">
                                          <p:cBhvr additive="base">
                                            <p:cTn id="28" dur="1500" fill="hold"/>
                                            <p:tgtEl>
                                              <p:spTgt spid="43"/>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1000"/>
                                            <p:tgtEl>
                                              <p:spTgt spid="55"/>
                                            </p:tgtEl>
                                          </p:cBhvr>
                                        </p:animEffect>
                                        <p:anim calcmode="lin" valueType="num">
                                          <p:cBhvr>
                                            <p:cTn id="33" dur="1000" fill="hold"/>
                                            <p:tgtEl>
                                              <p:spTgt spid="55"/>
                                            </p:tgtEl>
                                            <p:attrNameLst>
                                              <p:attrName>ppt_x</p:attrName>
                                            </p:attrNameLst>
                                          </p:cBhvr>
                                          <p:tavLst>
                                            <p:tav tm="0">
                                              <p:val>
                                                <p:strVal val="#ppt_x"/>
                                              </p:val>
                                            </p:tav>
                                            <p:tav tm="100000">
                                              <p:val>
                                                <p:strVal val="#ppt_x"/>
                                              </p:val>
                                            </p:tav>
                                          </p:tavLst>
                                        </p:anim>
                                        <p:anim calcmode="lin" valueType="num">
                                          <p:cBhvr>
                                            <p:cTn id="34" dur="1000" fill="hold"/>
                                            <p:tgtEl>
                                              <p:spTgt spid="55"/>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14" presetClass="entr" presetSubtype="10" fill="hold" nodeType="after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randombar(horizontal)">
                                          <p:cBhvr>
                                            <p:cTn id="38" dur="500"/>
                                            <p:tgtEl>
                                              <p:spTgt spid="51"/>
                                            </p:tgtEl>
                                          </p:cBhvr>
                                        </p:animEffect>
                                      </p:childTnLst>
                                    </p:cTn>
                                  </p:par>
                                </p:childTnLst>
                              </p:cTn>
                            </p:par>
                            <p:par>
                              <p:cTn id="39" fill="hold">
                                <p:stCondLst>
                                  <p:cond delay="4500"/>
                                </p:stCondLst>
                                <p:childTnLst>
                                  <p:par>
                                    <p:cTn id="40" presetID="42" presetClass="entr" presetSubtype="0" fill="hold"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6" presetClass="entr" presetSubtype="32"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ircle(out)">
                                          <p:cBhvr>
                                            <p:cTn id="15" dur="2000"/>
                                            <p:tgtEl>
                                              <p:spTgt spid="3"/>
                                            </p:tgtEl>
                                          </p:cBhvr>
                                        </p:animEffect>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1500" fill="hold"/>
                                            <p:tgtEl>
                                              <p:spTgt spid="18"/>
                                            </p:tgtEl>
                                            <p:attrNameLst>
                                              <p:attrName>ppt_x</p:attrName>
                                            </p:attrNameLst>
                                          </p:cBhvr>
                                          <p:tavLst>
                                            <p:tav tm="0">
                                              <p:val>
                                                <p:strVal val="#ppt_x"/>
                                              </p:val>
                                            </p:tav>
                                            <p:tav tm="100000">
                                              <p:val>
                                                <p:strVal val="#ppt_x"/>
                                              </p:val>
                                            </p:tav>
                                          </p:tavLst>
                                        </p:anim>
                                        <p:anim calcmode="lin" valueType="num">
                                          <p:cBhvr additive="base">
                                            <p:cTn id="20" dur="15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30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1500" fill="hold"/>
                                            <p:tgtEl>
                                              <p:spTgt spid="25"/>
                                            </p:tgtEl>
                                            <p:attrNameLst>
                                              <p:attrName>ppt_x</p:attrName>
                                            </p:attrNameLst>
                                          </p:cBhvr>
                                          <p:tavLst>
                                            <p:tav tm="0">
                                              <p:val>
                                                <p:strVal val="#ppt_x"/>
                                              </p:val>
                                            </p:tav>
                                            <p:tav tm="100000">
                                              <p:val>
                                                <p:strVal val="#ppt_x"/>
                                              </p:val>
                                            </p:tav>
                                          </p:tavLst>
                                        </p:anim>
                                        <p:anim calcmode="lin" valueType="num">
                                          <p:cBhvr additive="base">
                                            <p:cTn id="24" dur="1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5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1500" fill="hold"/>
                                            <p:tgtEl>
                                              <p:spTgt spid="43"/>
                                            </p:tgtEl>
                                            <p:attrNameLst>
                                              <p:attrName>ppt_x</p:attrName>
                                            </p:attrNameLst>
                                          </p:cBhvr>
                                          <p:tavLst>
                                            <p:tav tm="0">
                                              <p:val>
                                                <p:strVal val="#ppt_x"/>
                                              </p:val>
                                            </p:tav>
                                            <p:tav tm="100000">
                                              <p:val>
                                                <p:strVal val="#ppt_x"/>
                                              </p:val>
                                            </p:tav>
                                          </p:tavLst>
                                        </p:anim>
                                        <p:anim calcmode="lin" valueType="num">
                                          <p:cBhvr additive="base">
                                            <p:cTn id="28" dur="1500" fill="hold"/>
                                            <p:tgtEl>
                                              <p:spTgt spid="43"/>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1000"/>
                                            <p:tgtEl>
                                              <p:spTgt spid="55"/>
                                            </p:tgtEl>
                                          </p:cBhvr>
                                        </p:animEffect>
                                        <p:anim calcmode="lin" valueType="num">
                                          <p:cBhvr>
                                            <p:cTn id="33" dur="1000" fill="hold"/>
                                            <p:tgtEl>
                                              <p:spTgt spid="55"/>
                                            </p:tgtEl>
                                            <p:attrNameLst>
                                              <p:attrName>ppt_x</p:attrName>
                                            </p:attrNameLst>
                                          </p:cBhvr>
                                          <p:tavLst>
                                            <p:tav tm="0">
                                              <p:val>
                                                <p:strVal val="#ppt_x"/>
                                              </p:val>
                                            </p:tav>
                                            <p:tav tm="100000">
                                              <p:val>
                                                <p:strVal val="#ppt_x"/>
                                              </p:val>
                                            </p:tav>
                                          </p:tavLst>
                                        </p:anim>
                                        <p:anim calcmode="lin" valueType="num">
                                          <p:cBhvr>
                                            <p:cTn id="34" dur="1000" fill="hold"/>
                                            <p:tgtEl>
                                              <p:spTgt spid="55"/>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14" presetClass="entr" presetSubtype="10" fill="hold" nodeType="after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randombar(horizontal)">
                                          <p:cBhvr>
                                            <p:cTn id="38" dur="500"/>
                                            <p:tgtEl>
                                              <p:spTgt spid="51"/>
                                            </p:tgtEl>
                                          </p:cBhvr>
                                        </p:animEffect>
                                      </p:childTnLst>
                                    </p:cTn>
                                  </p:par>
                                </p:childTnLst>
                              </p:cTn>
                            </p:par>
                            <p:par>
                              <p:cTn id="39" fill="hold">
                                <p:stCondLst>
                                  <p:cond delay="4500"/>
                                </p:stCondLst>
                                <p:childTnLst>
                                  <p:par>
                                    <p:cTn id="40" presetID="42" presetClass="entr" presetSubtype="0" fill="hold"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图片 98"/>
          <p:cNvPicPr>
            <a:picLocks noChangeAspect="1"/>
          </p:cNvPicPr>
          <p:nvPr/>
        </p:nvPicPr>
        <p:blipFill rotWithShape="1">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l="14101" t="12367" r="7854" b="13913"/>
          <a:stretch>
            <a:fillRect/>
          </a:stretch>
        </p:blipFill>
        <p:spPr>
          <a:xfrm rot="16200000" flipH="1">
            <a:off x="-1546211" y="3722887"/>
            <a:ext cx="6193189" cy="6004325"/>
          </a:xfrm>
          <a:prstGeom prst="rect">
            <a:avLst/>
          </a:prstGeom>
        </p:spPr>
      </p:pic>
      <p:sp>
        <p:nvSpPr>
          <p:cNvPr id="6" name="PA_库_文本框 7"/>
          <p:cNvSpPr txBox="1"/>
          <p:nvPr>
            <p:custDataLst>
              <p:tags r:id="rId3"/>
            </p:custDataLst>
          </p:nvPr>
        </p:nvSpPr>
        <p:spPr>
          <a:xfrm>
            <a:off x="1327169" y="500137"/>
            <a:ext cx="1826141" cy="584775"/>
          </a:xfrm>
          <a:prstGeom prst="rect">
            <a:avLst/>
          </a:prstGeom>
          <a:noFill/>
        </p:spPr>
        <p:txBody>
          <a:bodyPr wrap="none" rtlCol="0">
            <a:spAutoFit/>
          </a:bodyPr>
          <a:lstStyle/>
          <a:p>
            <a:r>
              <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rPr>
              <a:t>产业结构</a:t>
            </a:r>
            <a:endPar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endParaRPr>
          </a:p>
        </p:txBody>
      </p:sp>
      <p:sp>
        <p:nvSpPr>
          <p:cNvPr id="7" name="Oval 9"/>
          <p:cNvSpPr/>
          <p:nvPr/>
        </p:nvSpPr>
        <p:spPr>
          <a:xfrm>
            <a:off x="465976" y="418858"/>
            <a:ext cx="747334" cy="747333"/>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rPr>
              <a:t>2</a:t>
            </a:r>
            <a:endPar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endParaRPr>
          </a:p>
        </p:txBody>
      </p:sp>
      <p:sp>
        <p:nvSpPr>
          <p:cNvPr id="74" name="弧形 7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rot="17853777">
            <a:off x="474110" y="2732529"/>
            <a:ext cx="3649266" cy="3955256"/>
          </a:xfrm>
          <a:prstGeom prst="arc">
            <a:avLst>
              <a:gd name="adj1" fmla="val 16200000"/>
              <a:gd name="adj2" fmla="val 5866389"/>
            </a:avLst>
          </a:prstGeom>
          <a:ln>
            <a:solidFill>
              <a:srgbClr val="7B7C81">
                <a:alpha val="53000"/>
              </a:srgb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015"/>
          </a:p>
        </p:txBody>
      </p:sp>
      <p:sp>
        <p:nvSpPr>
          <p:cNvPr id="75" name="弧形 74"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rot="17853777">
            <a:off x="713536" y="2872653"/>
            <a:ext cx="3649265" cy="3955256"/>
          </a:xfrm>
          <a:prstGeom prst="arc">
            <a:avLst>
              <a:gd name="adj1" fmla="val 16200000"/>
              <a:gd name="adj2" fmla="val 5866389"/>
            </a:avLst>
          </a:prstGeom>
          <a:ln>
            <a:solidFill>
              <a:srgbClr val="7B7C81">
                <a:alpha val="53000"/>
              </a:srgb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015"/>
          </a:p>
        </p:txBody>
      </p:sp>
      <p:sp>
        <p:nvSpPr>
          <p:cNvPr id="76" name="椭圆 75"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rot="19609735">
            <a:off x="4070718" y="3784918"/>
            <a:ext cx="153591" cy="153590"/>
          </a:xfrm>
          <a:prstGeom prst="ellipse">
            <a:avLst/>
          </a:prstGeom>
          <a:gradFill>
            <a:gsLst>
              <a:gs pos="0">
                <a:srgbClr val="9B6C46"/>
              </a:gs>
              <a:gs pos="46000">
                <a:srgbClr val="F6D2AA"/>
              </a:gs>
              <a:gs pos="100000">
                <a:srgbClr val="9B6C46"/>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p>
        </p:txBody>
      </p:sp>
      <p:sp>
        <p:nvSpPr>
          <p:cNvPr id="77" name="椭圆 76"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rot="19609735">
            <a:off x="4108407" y="5027530"/>
            <a:ext cx="154781" cy="153591"/>
          </a:xfrm>
          <a:prstGeom prst="ellipse">
            <a:avLst/>
          </a:prstGeom>
          <a:gradFill>
            <a:gsLst>
              <a:gs pos="0">
                <a:srgbClr val="9B6C46"/>
              </a:gs>
              <a:gs pos="46000">
                <a:srgbClr val="F6D2AA"/>
              </a:gs>
              <a:gs pos="100000">
                <a:srgbClr val="9B6C46"/>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p>
        </p:txBody>
      </p:sp>
      <p:sp>
        <p:nvSpPr>
          <p:cNvPr id="78" name="弧形 77"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rot="17853777">
            <a:off x="905983" y="2543829"/>
            <a:ext cx="3649265" cy="3955256"/>
          </a:xfrm>
          <a:prstGeom prst="arc">
            <a:avLst>
              <a:gd name="adj1" fmla="val 16200000"/>
              <a:gd name="adj2" fmla="val 5866389"/>
            </a:avLst>
          </a:prstGeom>
          <a:ln>
            <a:solidFill>
              <a:srgbClr val="7B7C81">
                <a:alpha val="53000"/>
              </a:srgb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015"/>
          </a:p>
        </p:txBody>
      </p:sp>
      <p:grpSp>
        <p:nvGrpSpPr>
          <p:cNvPr id="79" name="组合 78"/>
          <p:cNvGrpSpPr/>
          <p:nvPr/>
        </p:nvGrpSpPr>
        <p:grpSpPr>
          <a:xfrm>
            <a:off x="6182239" y="3010938"/>
            <a:ext cx="3656765" cy="853761"/>
            <a:chOff x="8904288" y="2710943"/>
            <a:chExt cx="2717800" cy="1138349"/>
          </a:xfrm>
        </p:grpSpPr>
        <p:sp>
          <p:nvSpPr>
            <p:cNvPr id="80"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custDataLst>
                <p:tags r:id="rId4"/>
              </p:custDataLst>
            </p:nvPr>
          </p:nvSpPr>
          <p:spPr bwMode="auto">
            <a:xfrm>
              <a:off x="8964679" y="2710943"/>
              <a:ext cx="105645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请输入你的题目</a:t>
              </a:r>
              <a:endParaRPr lang="zh-CN" altLang="en-US" sz="15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sp>
          <p:nvSpPr>
            <p:cNvPr id="81"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8904288" y="3233738"/>
              <a:ext cx="2717800" cy="61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8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7466369" y="4389081"/>
            <a:ext cx="3656765" cy="896250"/>
            <a:chOff x="8661400" y="4774954"/>
            <a:chExt cx="2717800" cy="1194999"/>
          </a:xfrm>
        </p:grpSpPr>
        <p:sp>
          <p:nvSpPr>
            <p:cNvPr id="83"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custDataLst>
                <p:tags r:id="rId5"/>
              </p:custDataLst>
            </p:nvPr>
          </p:nvSpPr>
          <p:spPr bwMode="auto">
            <a:xfrm>
              <a:off x="8724612" y="4774954"/>
              <a:ext cx="232410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请输入你的题目</a:t>
              </a:r>
              <a:endParaRPr lang="zh-CN" altLang="en-US" sz="15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sp>
          <p:nvSpPr>
            <p:cNvPr id="84"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8661400" y="5313363"/>
              <a:ext cx="2717800" cy="656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000" dirty="0">
                  <a:solidFill>
                    <a:schemeClr val="bg1">
                      <a:lumMod val="50000"/>
                    </a:schemeClr>
                  </a:solidFill>
                  <a:latin typeface="微软雅黑" panose="020B0503020204020204" pitchFamily="34" charset="-122"/>
                  <a:ea typeface="微软雅黑" panose="020B0503020204020204" pitchFamily="34" charset="-122"/>
                </a:rPr>
                <a:t>请</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在此处添加详细描述文本，尽量与标题文本语言风格相符合，语言描述尽量简洁生动。请在此处添加详细描述文本，尽量与标题文本语言风格相符合，语言描述尽量简洁生动。</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85" name="组合 84"/>
          <p:cNvGrpSpPr/>
          <p:nvPr/>
        </p:nvGrpSpPr>
        <p:grpSpPr>
          <a:xfrm>
            <a:off x="5005932" y="1742279"/>
            <a:ext cx="3656765" cy="844141"/>
            <a:chOff x="8204200" y="717170"/>
            <a:chExt cx="2717800" cy="1125522"/>
          </a:xfrm>
        </p:grpSpPr>
        <p:sp>
          <p:nvSpPr>
            <p:cNvPr id="86"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custDataLst>
                <p:tags r:id="rId6"/>
              </p:custDataLst>
            </p:nvPr>
          </p:nvSpPr>
          <p:spPr bwMode="auto">
            <a:xfrm>
              <a:off x="8273700" y="717170"/>
              <a:ext cx="232410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请输入你的题目</a:t>
              </a:r>
              <a:endParaRPr lang="zh-CN" altLang="en-US" sz="15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sp>
          <p:nvSpPr>
            <p:cNvPr id="87"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8204200" y="1227138"/>
              <a:ext cx="2717800" cy="61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8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88" name="组合 87"/>
          <p:cNvGrpSpPr/>
          <p:nvPr/>
        </p:nvGrpSpPr>
        <p:grpSpPr>
          <a:xfrm>
            <a:off x="4403477" y="1961639"/>
            <a:ext cx="519113" cy="519113"/>
            <a:chOff x="7400925" y="1009650"/>
            <a:chExt cx="692150" cy="692150"/>
          </a:xfrm>
          <a:effectLst>
            <a:outerShdw blurRad="50800" dist="38100" dir="2700000" algn="tl" rotWithShape="0">
              <a:prstClr val="black">
                <a:alpha val="40000"/>
              </a:prstClr>
            </a:outerShdw>
          </a:effectLst>
        </p:grpSpPr>
        <p:sp>
          <p:nvSpPr>
            <p:cNvPr id="89" name="椭圆 88"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7400925" y="1009650"/>
              <a:ext cx="692150" cy="692150"/>
            </a:xfrm>
            <a:prstGeom prst="ellipse">
              <a:avLst/>
            </a:prstGeom>
            <a:gradFill>
              <a:gsLst>
                <a:gs pos="0">
                  <a:srgbClr val="9B6C46"/>
                </a:gs>
                <a:gs pos="46000">
                  <a:srgbClr val="F6D2AA"/>
                </a:gs>
                <a:gs pos="100000">
                  <a:srgbClr val="9B6C4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dirty="0"/>
            </a:p>
          </p:txBody>
        </p:sp>
        <p:sp>
          <p:nvSpPr>
            <p:cNvPr id="90"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bwMode="auto">
            <a:xfrm>
              <a:off x="7634288" y="1136650"/>
              <a:ext cx="230187" cy="439738"/>
            </a:xfrm>
            <a:custGeom>
              <a:avLst/>
              <a:gdLst>
                <a:gd name="T0" fmla="*/ 1003326 w 2665"/>
                <a:gd name="T1" fmla="*/ 573986 h 5058"/>
                <a:gd name="T2" fmla="*/ 429943 w 2665"/>
                <a:gd name="T3" fmla="*/ 0 h 5058"/>
                <a:gd name="T4" fmla="*/ 429943 w 2665"/>
                <a:gd name="T5" fmla="*/ 756652 h 5058"/>
                <a:gd name="T6" fmla="*/ 114827 w 2665"/>
                <a:gd name="T7" fmla="*/ 440658 h 5058"/>
                <a:gd name="T8" fmla="*/ 0 w 2665"/>
                <a:gd name="T9" fmla="*/ 555531 h 5058"/>
                <a:gd name="T10" fmla="*/ 395683 w 2665"/>
                <a:gd name="T11" fmla="*/ 952500 h 5058"/>
                <a:gd name="T12" fmla="*/ 0 w 2665"/>
                <a:gd name="T13" fmla="*/ 1349469 h 5058"/>
                <a:gd name="T14" fmla="*/ 114827 w 2665"/>
                <a:gd name="T15" fmla="*/ 1464342 h 5058"/>
                <a:gd name="T16" fmla="*/ 429943 w 2665"/>
                <a:gd name="T17" fmla="*/ 1149101 h 5058"/>
                <a:gd name="T18" fmla="*/ 429943 w 2665"/>
                <a:gd name="T19" fmla="*/ 1905000 h 5058"/>
                <a:gd name="T20" fmla="*/ 1003326 w 2665"/>
                <a:gd name="T21" fmla="*/ 1331767 h 5058"/>
                <a:gd name="T22" fmla="*/ 624961 w 2665"/>
                <a:gd name="T23" fmla="*/ 952500 h 5058"/>
                <a:gd name="T24" fmla="*/ 1003326 w 2665"/>
                <a:gd name="T25" fmla="*/ 573986 h 5058"/>
                <a:gd name="T26" fmla="*/ 774425 w 2665"/>
                <a:gd name="T27" fmla="*/ 574739 h 5058"/>
                <a:gd name="T28" fmla="*/ 591454 w 2665"/>
                <a:gd name="T29" fmla="*/ 757782 h 5058"/>
                <a:gd name="T30" fmla="*/ 591078 w 2665"/>
                <a:gd name="T31" fmla="*/ 391320 h 5058"/>
                <a:gd name="T32" fmla="*/ 774425 w 2665"/>
                <a:gd name="T33" fmla="*/ 574739 h 5058"/>
                <a:gd name="T34" fmla="*/ 774425 w 2665"/>
                <a:gd name="T35" fmla="*/ 1330261 h 5058"/>
                <a:gd name="T36" fmla="*/ 591078 w 2665"/>
                <a:gd name="T37" fmla="*/ 1513304 h 5058"/>
                <a:gd name="T38" fmla="*/ 591454 w 2665"/>
                <a:gd name="T39" fmla="*/ 1147218 h 5058"/>
                <a:gd name="T40" fmla="*/ 774425 w 2665"/>
                <a:gd name="T41" fmla="*/ 1330261 h 50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665" h="5058">
                  <a:moveTo>
                    <a:pt x="2665" y="1524"/>
                  </a:moveTo>
                  <a:lnTo>
                    <a:pt x="1142" y="0"/>
                  </a:lnTo>
                  <a:lnTo>
                    <a:pt x="1142" y="2009"/>
                  </a:lnTo>
                  <a:lnTo>
                    <a:pt x="305" y="1170"/>
                  </a:lnTo>
                  <a:lnTo>
                    <a:pt x="0" y="1475"/>
                  </a:lnTo>
                  <a:lnTo>
                    <a:pt x="1051" y="2529"/>
                  </a:lnTo>
                  <a:lnTo>
                    <a:pt x="0" y="3583"/>
                  </a:lnTo>
                  <a:lnTo>
                    <a:pt x="305" y="3888"/>
                  </a:lnTo>
                  <a:lnTo>
                    <a:pt x="1142" y="3051"/>
                  </a:lnTo>
                  <a:lnTo>
                    <a:pt x="1142" y="5058"/>
                  </a:lnTo>
                  <a:lnTo>
                    <a:pt x="2665" y="3536"/>
                  </a:lnTo>
                  <a:lnTo>
                    <a:pt x="1660" y="2529"/>
                  </a:lnTo>
                  <a:lnTo>
                    <a:pt x="2665" y="1524"/>
                  </a:lnTo>
                  <a:close/>
                  <a:moveTo>
                    <a:pt x="2057" y="1526"/>
                  </a:moveTo>
                  <a:lnTo>
                    <a:pt x="1571" y="2012"/>
                  </a:lnTo>
                  <a:lnTo>
                    <a:pt x="1570" y="1039"/>
                  </a:lnTo>
                  <a:lnTo>
                    <a:pt x="2057" y="1526"/>
                  </a:lnTo>
                  <a:close/>
                  <a:moveTo>
                    <a:pt x="2057" y="3532"/>
                  </a:moveTo>
                  <a:lnTo>
                    <a:pt x="1570" y="4018"/>
                  </a:lnTo>
                  <a:lnTo>
                    <a:pt x="1571" y="3046"/>
                  </a:lnTo>
                  <a:lnTo>
                    <a:pt x="2057" y="3532"/>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15">
                <a:solidFill>
                  <a:srgbClr val="FFFFFF"/>
                </a:solidFill>
              </a:endParaRPr>
            </a:p>
          </p:txBody>
        </p:sp>
      </p:grpSp>
      <p:grpSp>
        <p:nvGrpSpPr>
          <p:cNvPr id="91" name="组合 90"/>
          <p:cNvGrpSpPr/>
          <p:nvPr/>
        </p:nvGrpSpPr>
        <p:grpSpPr>
          <a:xfrm>
            <a:off x="5579784" y="3239922"/>
            <a:ext cx="519113" cy="519113"/>
            <a:chOff x="8101013" y="3016250"/>
            <a:chExt cx="692150" cy="692150"/>
          </a:xfrm>
          <a:effectLst>
            <a:outerShdw blurRad="50800" dist="38100" dir="2700000" algn="tl" rotWithShape="0">
              <a:prstClr val="black">
                <a:alpha val="40000"/>
              </a:prstClr>
            </a:outerShdw>
          </a:effectLst>
        </p:grpSpPr>
        <p:sp>
          <p:nvSpPr>
            <p:cNvPr id="92" name="椭圆 9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8101013" y="3016250"/>
              <a:ext cx="692150" cy="692150"/>
            </a:xfrm>
            <a:prstGeom prst="ellipse">
              <a:avLst/>
            </a:prstGeom>
            <a:gradFill>
              <a:gsLst>
                <a:gs pos="0">
                  <a:srgbClr val="9B6C46"/>
                </a:gs>
                <a:gs pos="46000">
                  <a:srgbClr val="F6D2AA"/>
                </a:gs>
                <a:gs pos="100000">
                  <a:srgbClr val="9B6C4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dirty="0"/>
            </a:p>
          </p:txBody>
        </p:sp>
        <p:sp>
          <p:nvSpPr>
            <p:cNvPr id="93"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8313738" y="3219450"/>
              <a:ext cx="290512" cy="244475"/>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015">
                <a:solidFill>
                  <a:srgbClr val="FFFFFF"/>
                </a:solidFill>
              </a:endParaRPr>
            </a:p>
          </p:txBody>
        </p:sp>
      </p:grpSp>
      <p:grpSp>
        <p:nvGrpSpPr>
          <p:cNvPr id="94" name="组合 93"/>
          <p:cNvGrpSpPr/>
          <p:nvPr/>
        </p:nvGrpSpPr>
        <p:grpSpPr>
          <a:xfrm>
            <a:off x="6863914" y="4628582"/>
            <a:ext cx="519113" cy="519113"/>
            <a:chOff x="7858125" y="5094288"/>
            <a:chExt cx="692150" cy="692150"/>
          </a:xfrm>
          <a:effectLst>
            <a:outerShdw blurRad="50800" dist="38100" dir="2700000" algn="tl" rotWithShape="0">
              <a:prstClr val="black">
                <a:alpha val="40000"/>
              </a:prstClr>
            </a:outerShdw>
          </a:effectLst>
        </p:grpSpPr>
        <p:sp>
          <p:nvSpPr>
            <p:cNvPr id="95" name="椭圆 94"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7858125" y="5094288"/>
              <a:ext cx="692150" cy="692150"/>
            </a:xfrm>
            <a:prstGeom prst="ellipse">
              <a:avLst/>
            </a:prstGeom>
            <a:gradFill>
              <a:gsLst>
                <a:gs pos="0">
                  <a:srgbClr val="9B6C46"/>
                </a:gs>
                <a:gs pos="46000">
                  <a:srgbClr val="F6D2AA"/>
                </a:gs>
                <a:gs pos="100000">
                  <a:srgbClr val="9B6C4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dirty="0"/>
            </a:p>
          </p:txBody>
        </p:sp>
        <p:sp>
          <p:nvSpPr>
            <p:cNvPr id="96"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bwMode="auto">
            <a:xfrm>
              <a:off x="8016875" y="5265738"/>
              <a:ext cx="365125" cy="363537"/>
            </a:xfrm>
            <a:custGeom>
              <a:avLst/>
              <a:gdLst>
                <a:gd name="T0" fmla="*/ 2147483647 w 3896"/>
                <a:gd name="T1" fmla="*/ 2147483647 h 3896"/>
                <a:gd name="T2" fmla="*/ 0 w 3896"/>
                <a:gd name="T3" fmla="*/ 2147483647 h 3896"/>
                <a:gd name="T4" fmla="*/ 2147483647 w 3896"/>
                <a:gd name="T5" fmla="*/ 0 h 3896"/>
                <a:gd name="T6" fmla="*/ 2147483647 w 3896"/>
                <a:gd name="T7" fmla="*/ 2147483647 h 3896"/>
                <a:gd name="T8" fmla="*/ 2147483647 w 3896"/>
                <a:gd name="T9" fmla="*/ 2147483647 h 3896"/>
                <a:gd name="T10" fmla="*/ 2147483647 w 3896"/>
                <a:gd name="T11" fmla="*/ 2147483647 h 3896"/>
                <a:gd name="T12" fmla="*/ 2147483647 w 3896"/>
                <a:gd name="T13" fmla="*/ 2147483647 h 3896"/>
                <a:gd name="T14" fmla="*/ 2147483647 w 3896"/>
                <a:gd name="T15" fmla="*/ 2147483647 h 3896"/>
                <a:gd name="T16" fmla="*/ 2147483647 w 3896"/>
                <a:gd name="T17" fmla="*/ 2147483647 h 3896"/>
                <a:gd name="T18" fmla="*/ 2147483647 w 3896"/>
                <a:gd name="T19" fmla="*/ 2147483647 h 3896"/>
                <a:gd name="T20" fmla="*/ 2147483647 w 3896"/>
                <a:gd name="T21" fmla="*/ 2147483647 h 3896"/>
                <a:gd name="T22" fmla="*/ 2147483647 w 3896"/>
                <a:gd name="T23" fmla="*/ 2147483647 h 3896"/>
                <a:gd name="T24" fmla="*/ 2147483647 w 3896"/>
                <a:gd name="T25" fmla="*/ 2147483647 h 3896"/>
                <a:gd name="T26" fmla="*/ 2147483647 w 3896"/>
                <a:gd name="T27" fmla="*/ 2147483647 h 3896"/>
                <a:gd name="T28" fmla="*/ 2147483647 w 3896"/>
                <a:gd name="T29" fmla="*/ 2147483647 h 3896"/>
                <a:gd name="T30" fmla="*/ 2147483647 w 3896"/>
                <a:gd name="T31" fmla="*/ 2147483647 h 3896"/>
                <a:gd name="T32" fmla="*/ 2147483647 w 3896"/>
                <a:gd name="T33" fmla="*/ 2147483647 h 3896"/>
                <a:gd name="T34" fmla="*/ 2147483647 w 3896"/>
                <a:gd name="T35" fmla="*/ 2147483647 h 3896"/>
                <a:gd name="T36" fmla="*/ 2147483647 w 3896"/>
                <a:gd name="T37" fmla="*/ 2147483647 h 3896"/>
                <a:gd name="T38" fmla="*/ 2147483647 w 3896"/>
                <a:gd name="T39" fmla="*/ 2147483647 h 3896"/>
                <a:gd name="T40" fmla="*/ 2147483647 w 3896"/>
                <a:gd name="T41" fmla="*/ 2147483647 h 3896"/>
                <a:gd name="T42" fmla="*/ 2147483647 w 3896"/>
                <a:gd name="T43" fmla="*/ 2147483647 h 3896"/>
                <a:gd name="T44" fmla="*/ 2147483647 w 3896"/>
                <a:gd name="T45" fmla="*/ 2147483647 h 3896"/>
                <a:gd name="T46" fmla="*/ 2147483647 w 3896"/>
                <a:gd name="T47" fmla="*/ 2147483647 h 389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896" h="3896">
                  <a:moveTo>
                    <a:pt x="1948" y="3896"/>
                  </a:moveTo>
                  <a:cubicBezTo>
                    <a:pt x="872" y="3896"/>
                    <a:pt x="0" y="3024"/>
                    <a:pt x="0" y="1948"/>
                  </a:cubicBezTo>
                  <a:cubicBezTo>
                    <a:pt x="0" y="872"/>
                    <a:pt x="872" y="0"/>
                    <a:pt x="1948" y="0"/>
                  </a:cubicBezTo>
                  <a:cubicBezTo>
                    <a:pt x="3024" y="0"/>
                    <a:pt x="3896" y="872"/>
                    <a:pt x="3896" y="1948"/>
                  </a:cubicBezTo>
                  <a:cubicBezTo>
                    <a:pt x="3896" y="3024"/>
                    <a:pt x="3024" y="3896"/>
                    <a:pt x="1948" y="3896"/>
                  </a:cubicBezTo>
                  <a:close/>
                  <a:moveTo>
                    <a:pt x="3018" y="839"/>
                  </a:moveTo>
                  <a:cubicBezTo>
                    <a:pt x="2852" y="674"/>
                    <a:pt x="2687" y="839"/>
                    <a:pt x="2687" y="839"/>
                  </a:cubicBezTo>
                  <a:cubicBezTo>
                    <a:pt x="2108" y="1418"/>
                    <a:pt x="2108" y="1418"/>
                    <a:pt x="2108" y="1418"/>
                  </a:cubicBezTo>
                  <a:cubicBezTo>
                    <a:pt x="869" y="1170"/>
                    <a:pt x="869" y="1170"/>
                    <a:pt x="869" y="1170"/>
                  </a:cubicBezTo>
                  <a:cubicBezTo>
                    <a:pt x="703" y="1335"/>
                    <a:pt x="703" y="1335"/>
                    <a:pt x="703" y="1335"/>
                  </a:cubicBezTo>
                  <a:cubicBezTo>
                    <a:pt x="1695" y="1831"/>
                    <a:pt x="1695" y="1831"/>
                    <a:pt x="1695" y="1831"/>
                  </a:cubicBezTo>
                  <a:cubicBezTo>
                    <a:pt x="1232" y="2294"/>
                    <a:pt x="1232" y="2294"/>
                    <a:pt x="1232" y="2294"/>
                  </a:cubicBezTo>
                  <a:cubicBezTo>
                    <a:pt x="786" y="2245"/>
                    <a:pt x="786" y="2245"/>
                    <a:pt x="786" y="2245"/>
                  </a:cubicBezTo>
                  <a:cubicBezTo>
                    <a:pt x="621" y="2410"/>
                    <a:pt x="621" y="2410"/>
                    <a:pt x="621" y="2410"/>
                  </a:cubicBezTo>
                  <a:cubicBezTo>
                    <a:pt x="1199" y="2658"/>
                    <a:pt x="1199" y="2658"/>
                    <a:pt x="1199" y="2658"/>
                  </a:cubicBezTo>
                  <a:cubicBezTo>
                    <a:pt x="1447" y="3236"/>
                    <a:pt x="1447" y="3236"/>
                    <a:pt x="1447" y="3236"/>
                  </a:cubicBezTo>
                  <a:cubicBezTo>
                    <a:pt x="1612" y="3071"/>
                    <a:pt x="1612" y="3071"/>
                    <a:pt x="1612" y="3071"/>
                  </a:cubicBezTo>
                  <a:cubicBezTo>
                    <a:pt x="1563" y="2625"/>
                    <a:pt x="1563" y="2625"/>
                    <a:pt x="1563" y="2625"/>
                  </a:cubicBezTo>
                  <a:cubicBezTo>
                    <a:pt x="2026" y="2162"/>
                    <a:pt x="2026" y="2162"/>
                    <a:pt x="2026" y="2162"/>
                  </a:cubicBezTo>
                  <a:cubicBezTo>
                    <a:pt x="2522" y="3154"/>
                    <a:pt x="2522" y="3154"/>
                    <a:pt x="2522" y="3154"/>
                  </a:cubicBezTo>
                  <a:cubicBezTo>
                    <a:pt x="2687" y="2989"/>
                    <a:pt x="2687" y="2989"/>
                    <a:pt x="2687" y="2989"/>
                  </a:cubicBezTo>
                  <a:cubicBezTo>
                    <a:pt x="2439" y="1749"/>
                    <a:pt x="2439" y="1749"/>
                    <a:pt x="2439" y="1749"/>
                  </a:cubicBezTo>
                  <a:cubicBezTo>
                    <a:pt x="3018" y="1170"/>
                    <a:pt x="3018" y="1170"/>
                    <a:pt x="3018" y="1170"/>
                  </a:cubicBezTo>
                  <a:cubicBezTo>
                    <a:pt x="3018" y="1170"/>
                    <a:pt x="3183" y="1005"/>
                    <a:pt x="3018" y="8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p>
              <a:endParaRPr lang="zh-CN" altLang="en-US" sz="1015"/>
            </a:p>
          </p:txBody>
        </p:sp>
      </p:grpSp>
      <p:sp>
        <p:nvSpPr>
          <p:cNvPr id="97" name="椭圆 96"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rot="19609735">
            <a:off x="2866480" y="2620593"/>
            <a:ext cx="153591" cy="153591"/>
          </a:xfrm>
          <a:prstGeom prst="ellipse">
            <a:avLst/>
          </a:prstGeom>
          <a:gradFill>
            <a:gsLst>
              <a:gs pos="0">
                <a:srgbClr val="9B6C46"/>
              </a:gs>
              <a:gs pos="46000">
                <a:srgbClr val="F6D2AA"/>
              </a:gs>
              <a:gs pos="100000">
                <a:srgbClr val="9B6C46"/>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p>
        </p:txBody>
      </p:sp>
      <p:sp>
        <p:nvSpPr>
          <p:cNvPr id="98"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custDataLst>
              <p:tags r:id="rId7"/>
            </p:custDataLst>
          </p:nvPr>
        </p:nvSpPr>
        <p:spPr bwMode="auto">
          <a:xfrm>
            <a:off x="2002876" y="3693746"/>
            <a:ext cx="1388904" cy="695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dirty="0">
                <a:solidFill>
                  <a:schemeClr val="bg1">
                    <a:lumMod val="50000"/>
                  </a:schemeClr>
                </a:solidFill>
                <a:latin typeface="微软雅黑" panose="020B0503020204020204" pitchFamily="34" charset="-122"/>
                <a:ea typeface="微软雅黑" panose="020B0503020204020204" pitchFamily="34" charset="-122"/>
              </a:rPr>
              <a:t>请输入你的题目</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00" name="图片 9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610042" y="1440761"/>
            <a:ext cx="318916" cy="476794"/>
          </a:xfrm>
          <a:prstGeom prst="rect">
            <a:avLst/>
          </a:prstGeom>
        </p:spPr>
      </p:pic>
      <p:pic>
        <p:nvPicPr>
          <p:cNvPr id="31" name="图片 30"/>
          <p:cNvPicPr>
            <a:picLocks noChangeAspect="1"/>
          </p:cNvPicPr>
          <p:nvPr/>
        </p:nvPicPr>
        <p:blipFill rotWithShape="1">
          <a:blip r:embed="rId9">
            <a:extLst>
              <a:ext uri="{28A0092B-C50C-407E-A947-70E740481C1C}">
                <a14:useLocalDpi xmlns:a14="http://schemas.microsoft.com/office/drawing/2010/main" val="0"/>
              </a:ext>
            </a:extLst>
          </a:blip>
          <a:srcRect r="80060" b="34809"/>
          <a:stretch>
            <a:fillRect/>
          </a:stretch>
        </p:blipFill>
        <p:spPr>
          <a:xfrm>
            <a:off x="5363071" y="5835769"/>
            <a:ext cx="1143363" cy="82584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fade">
                                      <p:cBhvr>
                                        <p:cTn id="15" dur="1000"/>
                                        <p:tgtEl>
                                          <p:spTgt spid="99"/>
                                        </p:tgtEl>
                                      </p:cBhvr>
                                    </p:animEffect>
                                    <p:anim calcmode="lin" valueType="num">
                                      <p:cBhvr>
                                        <p:cTn id="16" dur="1000" fill="hold"/>
                                        <p:tgtEl>
                                          <p:spTgt spid="99"/>
                                        </p:tgtEl>
                                        <p:attrNameLst>
                                          <p:attrName>ppt_x</p:attrName>
                                        </p:attrNameLst>
                                      </p:cBhvr>
                                      <p:tavLst>
                                        <p:tav tm="0">
                                          <p:val>
                                            <p:strVal val="#ppt_x"/>
                                          </p:val>
                                        </p:tav>
                                        <p:tav tm="100000">
                                          <p:val>
                                            <p:strVal val="#ppt_x"/>
                                          </p:val>
                                        </p:tav>
                                      </p:tavLst>
                                    </p:anim>
                                    <p:anim calcmode="lin" valueType="num">
                                      <p:cBhvr>
                                        <p:cTn id="17" dur="1000" fill="hold"/>
                                        <p:tgtEl>
                                          <p:spTgt spid="99"/>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55" presetClass="entr" presetSubtype="0" fill="hold" grpId="0" nodeType="afterEffect">
                                  <p:stCondLst>
                                    <p:cond delay="0"/>
                                  </p:stCondLst>
                                  <p:childTnLst>
                                    <p:set>
                                      <p:cBhvr>
                                        <p:cTn id="20" dur="1" fill="hold">
                                          <p:stCondLst>
                                            <p:cond delay="0"/>
                                          </p:stCondLst>
                                        </p:cTn>
                                        <p:tgtEl>
                                          <p:spTgt spid="98"/>
                                        </p:tgtEl>
                                        <p:attrNameLst>
                                          <p:attrName>style.visibility</p:attrName>
                                        </p:attrNameLst>
                                      </p:cBhvr>
                                      <p:to>
                                        <p:strVal val="visible"/>
                                      </p:to>
                                    </p:set>
                                    <p:anim calcmode="lin" valueType="num">
                                      <p:cBhvr>
                                        <p:cTn id="21" dur="1000" fill="hold"/>
                                        <p:tgtEl>
                                          <p:spTgt spid="98"/>
                                        </p:tgtEl>
                                        <p:attrNameLst>
                                          <p:attrName>ppt_w</p:attrName>
                                        </p:attrNameLst>
                                      </p:cBhvr>
                                      <p:tavLst>
                                        <p:tav tm="0">
                                          <p:val>
                                            <p:strVal val="#ppt_w*0.70"/>
                                          </p:val>
                                        </p:tav>
                                        <p:tav tm="100000">
                                          <p:val>
                                            <p:strVal val="#ppt_w"/>
                                          </p:val>
                                        </p:tav>
                                      </p:tavLst>
                                    </p:anim>
                                    <p:anim calcmode="lin" valueType="num">
                                      <p:cBhvr>
                                        <p:cTn id="22" dur="1000" fill="hold"/>
                                        <p:tgtEl>
                                          <p:spTgt spid="98"/>
                                        </p:tgtEl>
                                        <p:attrNameLst>
                                          <p:attrName>ppt_h</p:attrName>
                                        </p:attrNameLst>
                                      </p:cBhvr>
                                      <p:tavLst>
                                        <p:tav tm="0">
                                          <p:val>
                                            <p:strVal val="#ppt_h"/>
                                          </p:val>
                                        </p:tav>
                                        <p:tav tm="100000">
                                          <p:val>
                                            <p:strVal val="#ppt_h"/>
                                          </p:val>
                                        </p:tav>
                                      </p:tavLst>
                                    </p:anim>
                                    <p:animEffect transition="in" filter="fade">
                                      <p:cBhvr>
                                        <p:cTn id="23" dur="1000"/>
                                        <p:tgtEl>
                                          <p:spTgt spid="98"/>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78"/>
                                        </p:tgtEl>
                                        <p:attrNameLst>
                                          <p:attrName>style.visibility</p:attrName>
                                        </p:attrNameLst>
                                      </p:cBhvr>
                                      <p:to>
                                        <p:strVal val="visible"/>
                                      </p:to>
                                    </p:set>
                                    <p:anim calcmode="lin" valueType="num">
                                      <p:cBhvr>
                                        <p:cTn id="27" dur="500" fill="hold"/>
                                        <p:tgtEl>
                                          <p:spTgt spid="78"/>
                                        </p:tgtEl>
                                        <p:attrNameLst>
                                          <p:attrName>ppt_w</p:attrName>
                                        </p:attrNameLst>
                                      </p:cBhvr>
                                      <p:tavLst>
                                        <p:tav tm="0">
                                          <p:val>
                                            <p:fltVal val="0"/>
                                          </p:val>
                                        </p:tav>
                                        <p:tav tm="100000">
                                          <p:val>
                                            <p:strVal val="#ppt_w"/>
                                          </p:val>
                                        </p:tav>
                                      </p:tavLst>
                                    </p:anim>
                                    <p:anim calcmode="lin" valueType="num">
                                      <p:cBhvr>
                                        <p:cTn id="28" dur="500" fill="hold"/>
                                        <p:tgtEl>
                                          <p:spTgt spid="78"/>
                                        </p:tgtEl>
                                        <p:attrNameLst>
                                          <p:attrName>ppt_h</p:attrName>
                                        </p:attrNameLst>
                                      </p:cBhvr>
                                      <p:tavLst>
                                        <p:tav tm="0">
                                          <p:val>
                                            <p:fltVal val="0"/>
                                          </p:val>
                                        </p:tav>
                                        <p:tav tm="100000">
                                          <p:val>
                                            <p:strVal val="#ppt_h"/>
                                          </p:val>
                                        </p:tav>
                                      </p:tavLst>
                                    </p:anim>
                                    <p:animEffect transition="in" filter="fade">
                                      <p:cBhvr>
                                        <p:cTn id="29" dur="500"/>
                                        <p:tgtEl>
                                          <p:spTgt spid="78"/>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75"/>
                                        </p:tgtEl>
                                        <p:attrNameLst>
                                          <p:attrName>style.visibility</p:attrName>
                                        </p:attrNameLst>
                                      </p:cBhvr>
                                      <p:to>
                                        <p:strVal val="visible"/>
                                      </p:to>
                                    </p:set>
                                    <p:animEffect transition="in" filter="barn(inVertical)">
                                      <p:cBhvr>
                                        <p:cTn id="32" dur="500"/>
                                        <p:tgtEl>
                                          <p:spTgt spid="75"/>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barn(inVertical)">
                                      <p:cBhvr>
                                        <p:cTn id="35" dur="500"/>
                                        <p:tgtEl>
                                          <p:spTgt spid="74"/>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97"/>
                                        </p:tgtEl>
                                        <p:attrNameLst>
                                          <p:attrName>style.visibility</p:attrName>
                                        </p:attrNameLst>
                                      </p:cBhvr>
                                      <p:to>
                                        <p:strVal val="visible"/>
                                      </p:to>
                                    </p:set>
                                    <p:anim calcmode="lin" valueType="num">
                                      <p:cBhvr>
                                        <p:cTn id="39" dur="500" fill="hold"/>
                                        <p:tgtEl>
                                          <p:spTgt spid="97"/>
                                        </p:tgtEl>
                                        <p:attrNameLst>
                                          <p:attrName>ppt_w</p:attrName>
                                        </p:attrNameLst>
                                      </p:cBhvr>
                                      <p:tavLst>
                                        <p:tav tm="0">
                                          <p:val>
                                            <p:fltVal val="0"/>
                                          </p:val>
                                        </p:tav>
                                        <p:tav tm="100000">
                                          <p:val>
                                            <p:strVal val="#ppt_w"/>
                                          </p:val>
                                        </p:tav>
                                      </p:tavLst>
                                    </p:anim>
                                    <p:anim calcmode="lin" valueType="num">
                                      <p:cBhvr>
                                        <p:cTn id="40" dur="500" fill="hold"/>
                                        <p:tgtEl>
                                          <p:spTgt spid="97"/>
                                        </p:tgtEl>
                                        <p:attrNameLst>
                                          <p:attrName>ppt_h</p:attrName>
                                        </p:attrNameLst>
                                      </p:cBhvr>
                                      <p:tavLst>
                                        <p:tav tm="0">
                                          <p:val>
                                            <p:fltVal val="0"/>
                                          </p:val>
                                        </p:tav>
                                        <p:tav tm="100000">
                                          <p:val>
                                            <p:strVal val="#ppt_h"/>
                                          </p:val>
                                        </p:tav>
                                      </p:tavLst>
                                    </p:anim>
                                    <p:animEffect transition="in" filter="fade">
                                      <p:cBhvr>
                                        <p:cTn id="41" dur="500"/>
                                        <p:tgtEl>
                                          <p:spTgt spid="97"/>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76"/>
                                        </p:tgtEl>
                                        <p:attrNameLst>
                                          <p:attrName>style.visibility</p:attrName>
                                        </p:attrNameLst>
                                      </p:cBhvr>
                                      <p:to>
                                        <p:strVal val="visible"/>
                                      </p:to>
                                    </p:set>
                                    <p:anim calcmode="lin" valueType="num">
                                      <p:cBhvr>
                                        <p:cTn id="45" dur="500" fill="hold"/>
                                        <p:tgtEl>
                                          <p:spTgt spid="76"/>
                                        </p:tgtEl>
                                        <p:attrNameLst>
                                          <p:attrName>ppt_w</p:attrName>
                                        </p:attrNameLst>
                                      </p:cBhvr>
                                      <p:tavLst>
                                        <p:tav tm="0">
                                          <p:val>
                                            <p:fltVal val="0"/>
                                          </p:val>
                                        </p:tav>
                                        <p:tav tm="100000">
                                          <p:val>
                                            <p:strVal val="#ppt_w"/>
                                          </p:val>
                                        </p:tav>
                                      </p:tavLst>
                                    </p:anim>
                                    <p:anim calcmode="lin" valueType="num">
                                      <p:cBhvr>
                                        <p:cTn id="46" dur="500" fill="hold"/>
                                        <p:tgtEl>
                                          <p:spTgt spid="76"/>
                                        </p:tgtEl>
                                        <p:attrNameLst>
                                          <p:attrName>ppt_h</p:attrName>
                                        </p:attrNameLst>
                                      </p:cBhvr>
                                      <p:tavLst>
                                        <p:tav tm="0">
                                          <p:val>
                                            <p:fltVal val="0"/>
                                          </p:val>
                                        </p:tav>
                                        <p:tav tm="100000">
                                          <p:val>
                                            <p:strVal val="#ppt_h"/>
                                          </p:val>
                                        </p:tav>
                                      </p:tavLst>
                                    </p:anim>
                                    <p:animEffect transition="in" filter="fade">
                                      <p:cBhvr>
                                        <p:cTn id="47" dur="500"/>
                                        <p:tgtEl>
                                          <p:spTgt spid="76"/>
                                        </p:tgtEl>
                                      </p:cBhvr>
                                    </p:animEffect>
                                  </p:childTnLst>
                                </p:cTn>
                              </p:par>
                            </p:childTnLst>
                          </p:cTn>
                        </p:par>
                        <p:par>
                          <p:cTn id="48" fill="hold">
                            <p:stCondLst>
                              <p:cond delay="4000"/>
                            </p:stCondLst>
                            <p:childTnLst>
                              <p:par>
                                <p:cTn id="49" presetID="53" presetClass="entr" presetSubtype="16" fill="hold" grpId="0" nodeType="afterEffect">
                                  <p:stCondLst>
                                    <p:cond delay="0"/>
                                  </p:stCondLst>
                                  <p:childTnLst>
                                    <p:set>
                                      <p:cBhvr>
                                        <p:cTn id="50" dur="1" fill="hold">
                                          <p:stCondLst>
                                            <p:cond delay="0"/>
                                          </p:stCondLst>
                                        </p:cTn>
                                        <p:tgtEl>
                                          <p:spTgt spid="77"/>
                                        </p:tgtEl>
                                        <p:attrNameLst>
                                          <p:attrName>style.visibility</p:attrName>
                                        </p:attrNameLst>
                                      </p:cBhvr>
                                      <p:to>
                                        <p:strVal val="visible"/>
                                      </p:to>
                                    </p:set>
                                    <p:anim calcmode="lin" valueType="num">
                                      <p:cBhvr>
                                        <p:cTn id="51" dur="500" fill="hold"/>
                                        <p:tgtEl>
                                          <p:spTgt spid="77"/>
                                        </p:tgtEl>
                                        <p:attrNameLst>
                                          <p:attrName>ppt_w</p:attrName>
                                        </p:attrNameLst>
                                      </p:cBhvr>
                                      <p:tavLst>
                                        <p:tav tm="0">
                                          <p:val>
                                            <p:fltVal val="0"/>
                                          </p:val>
                                        </p:tav>
                                        <p:tav tm="100000">
                                          <p:val>
                                            <p:strVal val="#ppt_w"/>
                                          </p:val>
                                        </p:tav>
                                      </p:tavLst>
                                    </p:anim>
                                    <p:anim calcmode="lin" valueType="num">
                                      <p:cBhvr>
                                        <p:cTn id="52" dur="500" fill="hold"/>
                                        <p:tgtEl>
                                          <p:spTgt spid="77"/>
                                        </p:tgtEl>
                                        <p:attrNameLst>
                                          <p:attrName>ppt_h</p:attrName>
                                        </p:attrNameLst>
                                      </p:cBhvr>
                                      <p:tavLst>
                                        <p:tav tm="0">
                                          <p:val>
                                            <p:fltVal val="0"/>
                                          </p:val>
                                        </p:tav>
                                        <p:tav tm="100000">
                                          <p:val>
                                            <p:strVal val="#ppt_h"/>
                                          </p:val>
                                        </p:tav>
                                      </p:tavLst>
                                    </p:anim>
                                    <p:animEffect transition="in" filter="fade">
                                      <p:cBhvr>
                                        <p:cTn id="53" dur="500"/>
                                        <p:tgtEl>
                                          <p:spTgt spid="77"/>
                                        </p:tgtEl>
                                      </p:cBhvr>
                                    </p:animEffect>
                                  </p:childTnLst>
                                </p:cTn>
                              </p:par>
                            </p:childTnLst>
                          </p:cTn>
                        </p:par>
                        <p:par>
                          <p:cTn id="54" fill="hold">
                            <p:stCondLst>
                              <p:cond delay="4500"/>
                            </p:stCondLst>
                            <p:childTnLst>
                              <p:par>
                                <p:cTn id="55" presetID="31" presetClass="entr" presetSubtype="0" fill="hold" nodeType="afterEffect">
                                  <p:stCondLst>
                                    <p:cond delay="0"/>
                                  </p:stCondLst>
                                  <p:childTnLst>
                                    <p:set>
                                      <p:cBhvr>
                                        <p:cTn id="56" dur="1" fill="hold">
                                          <p:stCondLst>
                                            <p:cond delay="0"/>
                                          </p:stCondLst>
                                        </p:cTn>
                                        <p:tgtEl>
                                          <p:spTgt spid="88"/>
                                        </p:tgtEl>
                                        <p:attrNameLst>
                                          <p:attrName>style.visibility</p:attrName>
                                        </p:attrNameLst>
                                      </p:cBhvr>
                                      <p:to>
                                        <p:strVal val="visible"/>
                                      </p:to>
                                    </p:set>
                                    <p:anim calcmode="lin" valueType="num">
                                      <p:cBhvr>
                                        <p:cTn id="57" dur="1000" fill="hold"/>
                                        <p:tgtEl>
                                          <p:spTgt spid="88"/>
                                        </p:tgtEl>
                                        <p:attrNameLst>
                                          <p:attrName>ppt_w</p:attrName>
                                        </p:attrNameLst>
                                      </p:cBhvr>
                                      <p:tavLst>
                                        <p:tav tm="0">
                                          <p:val>
                                            <p:fltVal val="0"/>
                                          </p:val>
                                        </p:tav>
                                        <p:tav tm="100000">
                                          <p:val>
                                            <p:strVal val="#ppt_w"/>
                                          </p:val>
                                        </p:tav>
                                      </p:tavLst>
                                    </p:anim>
                                    <p:anim calcmode="lin" valueType="num">
                                      <p:cBhvr>
                                        <p:cTn id="58" dur="1000" fill="hold"/>
                                        <p:tgtEl>
                                          <p:spTgt spid="88"/>
                                        </p:tgtEl>
                                        <p:attrNameLst>
                                          <p:attrName>ppt_h</p:attrName>
                                        </p:attrNameLst>
                                      </p:cBhvr>
                                      <p:tavLst>
                                        <p:tav tm="0">
                                          <p:val>
                                            <p:fltVal val="0"/>
                                          </p:val>
                                        </p:tav>
                                        <p:tav tm="100000">
                                          <p:val>
                                            <p:strVal val="#ppt_h"/>
                                          </p:val>
                                        </p:tav>
                                      </p:tavLst>
                                    </p:anim>
                                    <p:anim calcmode="lin" valueType="num">
                                      <p:cBhvr>
                                        <p:cTn id="59" dur="1000" fill="hold"/>
                                        <p:tgtEl>
                                          <p:spTgt spid="88"/>
                                        </p:tgtEl>
                                        <p:attrNameLst>
                                          <p:attrName>style.rotation</p:attrName>
                                        </p:attrNameLst>
                                      </p:cBhvr>
                                      <p:tavLst>
                                        <p:tav tm="0">
                                          <p:val>
                                            <p:fltVal val="90"/>
                                          </p:val>
                                        </p:tav>
                                        <p:tav tm="100000">
                                          <p:val>
                                            <p:fltVal val="0"/>
                                          </p:val>
                                        </p:tav>
                                      </p:tavLst>
                                    </p:anim>
                                    <p:animEffect transition="in" filter="fade">
                                      <p:cBhvr>
                                        <p:cTn id="60" dur="1000"/>
                                        <p:tgtEl>
                                          <p:spTgt spid="88"/>
                                        </p:tgtEl>
                                      </p:cBhvr>
                                    </p:animEffect>
                                  </p:childTnLst>
                                </p:cTn>
                              </p:par>
                              <p:par>
                                <p:cTn id="61" presetID="31" presetClass="entr" presetSubtype="0" fill="hold" nodeType="withEffect">
                                  <p:stCondLst>
                                    <p:cond delay="0"/>
                                  </p:stCondLst>
                                  <p:childTnLst>
                                    <p:set>
                                      <p:cBhvr>
                                        <p:cTn id="62" dur="1" fill="hold">
                                          <p:stCondLst>
                                            <p:cond delay="0"/>
                                          </p:stCondLst>
                                        </p:cTn>
                                        <p:tgtEl>
                                          <p:spTgt spid="91"/>
                                        </p:tgtEl>
                                        <p:attrNameLst>
                                          <p:attrName>style.visibility</p:attrName>
                                        </p:attrNameLst>
                                      </p:cBhvr>
                                      <p:to>
                                        <p:strVal val="visible"/>
                                      </p:to>
                                    </p:set>
                                    <p:anim calcmode="lin" valueType="num">
                                      <p:cBhvr>
                                        <p:cTn id="63" dur="1000" fill="hold"/>
                                        <p:tgtEl>
                                          <p:spTgt spid="91"/>
                                        </p:tgtEl>
                                        <p:attrNameLst>
                                          <p:attrName>ppt_w</p:attrName>
                                        </p:attrNameLst>
                                      </p:cBhvr>
                                      <p:tavLst>
                                        <p:tav tm="0">
                                          <p:val>
                                            <p:fltVal val="0"/>
                                          </p:val>
                                        </p:tav>
                                        <p:tav tm="100000">
                                          <p:val>
                                            <p:strVal val="#ppt_w"/>
                                          </p:val>
                                        </p:tav>
                                      </p:tavLst>
                                    </p:anim>
                                    <p:anim calcmode="lin" valueType="num">
                                      <p:cBhvr>
                                        <p:cTn id="64" dur="1000" fill="hold"/>
                                        <p:tgtEl>
                                          <p:spTgt spid="91"/>
                                        </p:tgtEl>
                                        <p:attrNameLst>
                                          <p:attrName>ppt_h</p:attrName>
                                        </p:attrNameLst>
                                      </p:cBhvr>
                                      <p:tavLst>
                                        <p:tav tm="0">
                                          <p:val>
                                            <p:fltVal val="0"/>
                                          </p:val>
                                        </p:tav>
                                        <p:tav tm="100000">
                                          <p:val>
                                            <p:strVal val="#ppt_h"/>
                                          </p:val>
                                        </p:tav>
                                      </p:tavLst>
                                    </p:anim>
                                    <p:anim calcmode="lin" valueType="num">
                                      <p:cBhvr>
                                        <p:cTn id="65" dur="1000" fill="hold"/>
                                        <p:tgtEl>
                                          <p:spTgt spid="91"/>
                                        </p:tgtEl>
                                        <p:attrNameLst>
                                          <p:attrName>style.rotation</p:attrName>
                                        </p:attrNameLst>
                                      </p:cBhvr>
                                      <p:tavLst>
                                        <p:tav tm="0">
                                          <p:val>
                                            <p:fltVal val="90"/>
                                          </p:val>
                                        </p:tav>
                                        <p:tav tm="100000">
                                          <p:val>
                                            <p:fltVal val="0"/>
                                          </p:val>
                                        </p:tav>
                                      </p:tavLst>
                                    </p:anim>
                                    <p:animEffect transition="in" filter="fade">
                                      <p:cBhvr>
                                        <p:cTn id="66" dur="1000"/>
                                        <p:tgtEl>
                                          <p:spTgt spid="91"/>
                                        </p:tgtEl>
                                      </p:cBhvr>
                                    </p:animEffect>
                                  </p:childTnLst>
                                </p:cTn>
                              </p:par>
                              <p:par>
                                <p:cTn id="67" presetID="31" presetClass="entr" presetSubtype="0" fill="hold" nodeType="withEffect">
                                  <p:stCondLst>
                                    <p:cond delay="0"/>
                                  </p:stCondLst>
                                  <p:childTnLst>
                                    <p:set>
                                      <p:cBhvr>
                                        <p:cTn id="68" dur="1" fill="hold">
                                          <p:stCondLst>
                                            <p:cond delay="0"/>
                                          </p:stCondLst>
                                        </p:cTn>
                                        <p:tgtEl>
                                          <p:spTgt spid="94"/>
                                        </p:tgtEl>
                                        <p:attrNameLst>
                                          <p:attrName>style.visibility</p:attrName>
                                        </p:attrNameLst>
                                      </p:cBhvr>
                                      <p:to>
                                        <p:strVal val="visible"/>
                                      </p:to>
                                    </p:set>
                                    <p:anim calcmode="lin" valueType="num">
                                      <p:cBhvr>
                                        <p:cTn id="69" dur="1000" fill="hold"/>
                                        <p:tgtEl>
                                          <p:spTgt spid="94"/>
                                        </p:tgtEl>
                                        <p:attrNameLst>
                                          <p:attrName>ppt_w</p:attrName>
                                        </p:attrNameLst>
                                      </p:cBhvr>
                                      <p:tavLst>
                                        <p:tav tm="0">
                                          <p:val>
                                            <p:fltVal val="0"/>
                                          </p:val>
                                        </p:tav>
                                        <p:tav tm="100000">
                                          <p:val>
                                            <p:strVal val="#ppt_w"/>
                                          </p:val>
                                        </p:tav>
                                      </p:tavLst>
                                    </p:anim>
                                    <p:anim calcmode="lin" valueType="num">
                                      <p:cBhvr>
                                        <p:cTn id="70" dur="1000" fill="hold"/>
                                        <p:tgtEl>
                                          <p:spTgt spid="94"/>
                                        </p:tgtEl>
                                        <p:attrNameLst>
                                          <p:attrName>ppt_h</p:attrName>
                                        </p:attrNameLst>
                                      </p:cBhvr>
                                      <p:tavLst>
                                        <p:tav tm="0">
                                          <p:val>
                                            <p:fltVal val="0"/>
                                          </p:val>
                                        </p:tav>
                                        <p:tav tm="100000">
                                          <p:val>
                                            <p:strVal val="#ppt_h"/>
                                          </p:val>
                                        </p:tav>
                                      </p:tavLst>
                                    </p:anim>
                                    <p:anim calcmode="lin" valueType="num">
                                      <p:cBhvr>
                                        <p:cTn id="71" dur="1000" fill="hold"/>
                                        <p:tgtEl>
                                          <p:spTgt spid="94"/>
                                        </p:tgtEl>
                                        <p:attrNameLst>
                                          <p:attrName>style.rotation</p:attrName>
                                        </p:attrNameLst>
                                      </p:cBhvr>
                                      <p:tavLst>
                                        <p:tav tm="0">
                                          <p:val>
                                            <p:fltVal val="90"/>
                                          </p:val>
                                        </p:tav>
                                        <p:tav tm="100000">
                                          <p:val>
                                            <p:fltVal val="0"/>
                                          </p:val>
                                        </p:tav>
                                      </p:tavLst>
                                    </p:anim>
                                    <p:animEffect transition="in" filter="fade">
                                      <p:cBhvr>
                                        <p:cTn id="72" dur="1000"/>
                                        <p:tgtEl>
                                          <p:spTgt spid="94"/>
                                        </p:tgtEl>
                                      </p:cBhvr>
                                    </p:animEffect>
                                  </p:childTnLst>
                                </p:cTn>
                              </p:par>
                            </p:childTnLst>
                          </p:cTn>
                        </p:par>
                        <p:par>
                          <p:cTn id="73" fill="hold">
                            <p:stCondLst>
                              <p:cond delay="5500"/>
                            </p:stCondLst>
                            <p:childTnLst>
                              <p:par>
                                <p:cTn id="74" presetID="2" presetClass="entr" presetSubtype="2" fill="hold" nodeType="afterEffect">
                                  <p:stCondLst>
                                    <p:cond delay="0"/>
                                  </p:stCondLst>
                                  <p:childTnLst>
                                    <p:set>
                                      <p:cBhvr>
                                        <p:cTn id="75" dur="1" fill="hold">
                                          <p:stCondLst>
                                            <p:cond delay="0"/>
                                          </p:stCondLst>
                                        </p:cTn>
                                        <p:tgtEl>
                                          <p:spTgt spid="85"/>
                                        </p:tgtEl>
                                        <p:attrNameLst>
                                          <p:attrName>style.visibility</p:attrName>
                                        </p:attrNameLst>
                                      </p:cBhvr>
                                      <p:to>
                                        <p:strVal val="visible"/>
                                      </p:to>
                                    </p:set>
                                    <p:anim calcmode="lin" valueType="num">
                                      <p:cBhvr additive="base">
                                        <p:cTn id="76" dur="1000" fill="hold"/>
                                        <p:tgtEl>
                                          <p:spTgt spid="85"/>
                                        </p:tgtEl>
                                        <p:attrNameLst>
                                          <p:attrName>ppt_x</p:attrName>
                                        </p:attrNameLst>
                                      </p:cBhvr>
                                      <p:tavLst>
                                        <p:tav tm="0">
                                          <p:val>
                                            <p:strVal val="1+#ppt_w/2"/>
                                          </p:val>
                                        </p:tav>
                                        <p:tav tm="100000">
                                          <p:val>
                                            <p:strVal val="#ppt_x"/>
                                          </p:val>
                                        </p:tav>
                                      </p:tavLst>
                                    </p:anim>
                                    <p:anim calcmode="lin" valueType="num">
                                      <p:cBhvr additive="base">
                                        <p:cTn id="77" dur="1000" fill="hold"/>
                                        <p:tgtEl>
                                          <p:spTgt spid="85"/>
                                        </p:tgtEl>
                                        <p:attrNameLst>
                                          <p:attrName>ppt_y</p:attrName>
                                        </p:attrNameLst>
                                      </p:cBhvr>
                                      <p:tavLst>
                                        <p:tav tm="0">
                                          <p:val>
                                            <p:strVal val="#ppt_y"/>
                                          </p:val>
                                        </p:tav>
                                        <p:tav tm="100000">
                                          <p:val>
                                            <p:strVal val="#ppt_y"/>
                                          </p:val>
                                        </p:tav>
                                      </p:tavLst>
                                    </p:anim>
                                  </p:childTnLst>
                                </p:cTn>
                              </p:par>
                              <p:par>
                                <p:cTn id="78" presetID="2" presetClass="entr" presetSubtype="2" fill="hold" nodeType="withEffect">
                                  <p:stCondLst>
                                    <p:cond delay="0"/>
                                  </p:stCondLst>
                                  <p:childTnLst>
                                    <p:set>
                                      <p:cBhvr>
                                        <p:cTn id="79" dur="1" fill="hold">
                                          <p:stCondLst>
                                            <p:cond delay="0"/>
                                          </p:stCondLst>
                                        </p:cTn>
                                        <p:tgtEl>
                                          <p:spTgt spid="79"/>
                                        </p:tgtEl>
                                        <p:attrNameLst>
                                          <p:attrName>style.visibility</p:attrName>
                                        </p:attrNameLst>
                                      </p:cBhvr>
                                      <p:to>
                                        <p:strVal val="visible"/>
                                      </p:to>
                                    </p:set>
                                    <p:anim calcmode="lin" valueType="num">
                                      <p:cBhvr additive="base">
                                        <p:cTn id="80" dur="1000" fill="hold"/>
                                        <p:tgtEl>
                                          <p:spTgt spid="79"/>
                                        </p:tgtEl>
                                        <p:attrNameLst>
                                          <p:attrName>ppt_x</p:attrName>
                                        </p:attrNameLst>
                                      </p:cBhvr>
                                      <p:tavLst>
                                        <p:tav tm="0">
                                          <p:val>
                                            <p:strVal val="1+#ppt_w/2"/>
                                          </p:val>
                                        </p:tav>
                                        <p:tav tm="100000">
                                          <p:val>
                                            <p:strVal val="#ppt_x"/>
                                          </p:val>
                                        </p:tav>
                                      </p:tavLst>
                                    </p:anim>
                                    <p:anim calcmode="lin" valueType="num">
                                      <p:cBhvr additive="base">
                                        <p:cTn id="81" dur="1000" fill="hold"/>
                                        <p:tgtEl>
                                          <p:spTgt spid="79"/>
                                        </p:tgtEl>
                                        <p:attrNameLst>
                                          <p:attrName>ppt_y</p:attrName>
                                        </p:attrNameLst>
                                      </p:cBhvr>
                                      <p:tavLst>
                                        <p:tav tm="0">
                                          <p:val>
                                            <p:strVal val="#ppt_y"/>
                                          </p:val>
                                        </p:tav>
                                        <p:tav tm="100000">
                                          <p:val>
                                            <p:strVal val="#ppt_y"/>
                                          </p:val>
                                        </p:tav>
                                      </p:tavLst>
                                    </p:anim>
                                  </p:childTnLst>
                                </p:cTn>
                              </p:par>
                              <p:par>
                                <p:cTn id="82" presetID="2" presetClass="entr" presetSubtype="2" fill="hold" nodeType="withEffect">
                                  <p:stCondLst>
                                    <p:cond delay="0"/>
                                  </p:stCondLst>
                                  <p:childTnLst>
                                    <p:set>
                                      <p:cBhvr>
                                        <p:cTn id="83" dur="1" fill="hold">
                                          <p:stCondLst>
                                            <p:cond delay="0"/>
                                          </p:stCondLst>
                                        </p:cTn>
                                        <p:tgtEl>
                                          <p:spTgt spid="82"/>
                                        </p:tgtEl>
                                        <p:attrNameLst>
                                          <p:attrName>style.visibility</p:attrName>
                                        </p:attrNameLst>
                                      </p:cBhvr>
                                      <p:to>
                                        <p:strVal val="visible"/>
                                      </p:to>
                                    </p:set>
                                    <p:anim calcmode="lin" valueType="num">
                                      <p:cBhvr additive="base">
                                        <p:cTn id="84" dur="1000" fill="hold"/>
                                        <p:tgtEl>
                                          <p:spTgt spid="82"/>
                                        </p:tgtEl>
                                        <p:attrNameLst>
                                          <p:attrName>ppt_x</p:attrName>
                                        </p:attrNameLst>
                                      </p:cBhvr>
                                      <p:tavLst>
                                        <p:tav tm="0">
                                          <p:val>
                                            <p:strVal val="1+#ppt_w/2"/>
                                          </p:val>
                                        </p:tav>
                                        <p:tav tm="100000">
                                          <p:val>
                                            <p:strVal val="#ppt_x"/>
                                          </p:val>
                                        </p:tav>
                                      </p:tavLst>
                                    </p:anim>
                                    <p:anim calcmode="lin" valueType="num">
                                      <p:cBhvr additive="base">
                                        <p:cTn id="85" dur="1000" fill="hold"/>
                                        <p:tgtEl>
                                          <p:spTgt spid="82"/>
                                        </p:tgtEl>
                                        <p:attrNameLst>
                                          <p:attrName>ppt_y</p:attrName>
                                        </p:attrNameLst>
                                      </p:cBhvr>
                                      <p:tavLst>
                                        <p:tav tm="0">
                                          <p:val>
                                            <p:strVal val="#ppt_y"/>
                                          </p:val>
                                        </p:tav>
                                        <p:tav tm="100000">
                                          <p:val>
                                            <p:strVal val="#ppt_y"/>
                                          </p:val>
                                        </p:tav>
                                      </p:tavLst>
                                    </p:anim>
                                  </p:childTnLst>
                                </p:cTn>
                              </p:par>
                            </p:childTnLst>
                          </p:cTn>
                        </p:par>
                        <p:par>
                          <p:cTn id="86" fill="hold">
                            <p:stCondLst>
                              <p:cond delay="6500"/>
                            </p:stCondLst>
                            <p:childTnLst>
                              <p:par>
                                <p:cTn id="87" presetID="14" presetClass="entr" presetSubtype="10" fill="hold" nodeType="afterEffect">
                                  <p:stCondLst>
                                    <p:cond delay="0"/>
                                  </p:stCondLst>
                                  <p:childTnLst>
                                    <p:set>
                                      <p:cBhvr>
                                        <p:cTn id="88" dur="1" fill="hold">
                                          <p:stCondLst>
                                            <p:cond delay="0"/>
                                          </p:stCondLst>
                                        </p:cTn>
                                        <p:tgtEl>
                                          <p:spTgt spid="100"/>
                                        </p:tgtEl>
                                        <p:attrNameLst>
                                          <p:attrName>style.visibility</p:attrName>
                                        </p:attrNameLst>
                                      </p:cBhvr>
                                      <p:to>
                                        <p:strVal val="visible"/>
                                      </p:to>
                                    </p:set>
                                    <p:animEffect transition="in" filter="randombar(horizontal)">
                                      <p:cBhvr>
                                        <p:cTn id="89" dur="500"/>
                                        <p:tgtEl>
                                          <p:spTgt spid="100"/>
                                        </p:tgtEl>
                                      </p:cBhvr>
                                    </p:animEffect>
                                  </p:childTnLst>
                                </p:cTn>
                              </p:par>
                            </p:childTnLst>
                          </p:cTn>
                        </p:par>
                        <p:par>
                          <p:cTn id="90" fill="hold">
                            <p:stCondLst>
                              <p:cond delay="7000"/>
                            </p:stCondLst>
                            <p:childTnLst>
                              <p:par>
                                <p:cTn id="91" presetID="42" presetClass="entr" presetSubtype="0" fill="hold" nodeType="after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fade">
                                      <p:cBhvr>
                                        <p:cTn id="93" dur="1000"/>
                                        <p:tgtEl>
                                          <p:spTgt spid="31"/>
                                        </p:tgtEl>
                                      </p:cBhvr>
                                    </p:animEffect>
                                    <p:anim calcmode="lin" valueType="num">
                                      <p:cBhvr>
                                        <p:cTn id="94" dur="1000" fill="hold"/>
                                        <p:tgtEl>
                                          <p:spTgt spid="31"/>
                                        </p:tgtEl>
                                        <p:attrNameLst>
                                          <p:attrName>ppt_x</p:attrName>
                                        </p:attrNameLst>
                                      </p:cBhvr>
                                      <p:tavLst>
                                        <p:tav tm="0">
                                          <p:val>
                                            <p:strVal val="#ppt_x"/>
                                          </p:val>
                                        </p:tav>
                                        <p:tav tm="100000">
                                          <p:val>
                                            <p:strVal val="#ppt_x"/>
                                          </p:val>
                                        </p:tav>
                                      </p:tavLst>
                                    </p:anim>
                                    <p:anim calcmode="lin" valueType="num">
                                      <p:cBhvr>
                                        <p:cTn id="9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nimBg="1"/>
      <p:bldP spid="74" grpId="0" animBg="1"/>
      <p:bldP spid="75" grpId="0" animBg="1"/>
      <p:bldP spid="76" grpId="0" animBg="1"/>
      <p:bldP spid="77" grpId="0" animBg="1"/>
      <p:bldP spid="78" grpId="0" animBg="1"/>
      <p:bldP spid="97" grpId="0" animBg="1"/>
      <p:bldP spid="9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图片 6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71047" y="5974248"/>
            <a:ext cx="318916" cy="476794"/>
          </a:xfrm>
          <a:prstGeom prst="rect">
            <a:avLst/>
          </a:prstGeom>
        </p:spPr>
      </p:pic>
      <p:pic>
        <p:nvPicPr>
          <p:cNvPr id="63" name="图片 6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37244" flipH="1">
            <a:off x="1393810" y="210431"/>
            <a:ext cx="10971434" cy="7533381"/>
          </a:xfrm>
          <a:prstGeom prst="rect">
            <a:avLst/>
          </a:prstGeom>
          <a:blipFill>
            <a:blip r:embed="rId3">
              <a:extLst>
                <a:ext uri="{28A0092B-C50C-407E-A947-70E740481C1C}">
                  <a14:useLocalDpi xmlns:a14="http://schemas.microsoft.com/office/drawing/2010/main" val="0"/>
                </a:ext>
              </a:extLst>
            </a:blip>
            <a:stretch>
              <a:fillRect/>
            </a:stretch>
          </a:blipFill>
          <a:effectLst>
            <a:softEdge rad="1270000"/>
          </a:effectLst>
        </p:spPr>
      </p:pic>
      <p:sp>
        <p:nvSpPr>
          <p:cNvPr id="6" name="PA_库_文本框 7"/>
          <p:cNvSpPr txBox="1"/>
          <p:nvPr>
            <p:custDataLst>
              <p:tags r:id="rId4"/>
            </p:custDataLst>
          </p:nvPr>
        </p:nvSpPr>
        <p:spPr>
          <a:xfrm>
            <a:off x="1327169" y="500137"/>
            <a:ext cx="1826141" cy="584775"/>
          </a:xfrm>
          <a:prstGeom prst="rect">
            <a:avLst/>
          </a:prstGeom>
          <a:noFill/>
        </p:spPr>
        <p:txBody>
          <a:bodyPr wrap="none" rtlCol="0">
            <a:spAutoFit/>
          </a:bodyPr>
          <a:lstStyle/>
          <a:p>
            <a:r>
              <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rPr>
              <a:t>市场分配</a:t>
            </a:r>
            <a:endPar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endParaRPr>
          </a:p>
        </p:txBody>
      </p:sp>
      <p:sp>
        <p:nvSpPr>
          <p:cNvPr id="7" name="Oval 9"/>
          <p:cNvSpPr/>
          <p:nvPr/>
        </p:nvSpPr>
        <p:spPr>
          <a:xfrm>
            <a:off x="465976" y="418858"/>
            <a:ext cx="747334" cy="747333"/>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rPr>
              <a:t>3</a:t>
            </a:r>
            <a:endPar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endParaRPr>
          </a:p>
        </p:txBody>
      </p:sp>
      <p:grpSp>
        <p:nvGrpSpPr>
          <p:cNvPr id="31" name="Group 25"/>
          <p:cNvGrpSpPr/>
          <p:nvPr/>
        </p:nvGrpSpPr>
        <p:grpSpPr>
          <a:xfrm>
            <a:off x="6693090" y="2062000"/>
            <a:ext cx="2589152" cy="3680547"/>
            <a:chOff x="5292284" y="1519083"/>
            <a:chExt cx="2589152" cy="3680547"/>
          </a:xfrm>
        </p:grpSpPr>
        <p:sp>
          <p:nvSpPr>
            <p:cNvPr id="32" name="Rounded Rectangle 4"/>
            <p:cNvSpPr/>
            <p:nvPr/>
          </p:nvSpPr>
          <p:spPr>
            <a:xfrm>
              <a:off x="5292284" y="1519083"/>
              <a:ext cx="2589152" cy="3680547"/>
            </a:xfrm>
            <a:prstGeom prst="roundRect">
              <a:avLst>
                <a:gd name="adj" fmla="val 1231"/>
              </a:avLst>
            </a:prstGeom>
            <a:solidFill>
              <a:schemeClr val="bg1"/>
            </a:solidFill>
            <a:ln>
              <a:noFill/>
            </a:ln>
            <a:effectLst>
              <a:outerShdw blurRad="381000" dist="254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cs typeface="+mn-ea"/>
                <a:sym typeface="+mn-lt"/>
              </a:endParaRPr>
            </a:p>
          </p:txBody>
        </p:sp>
        <p:sp>
          <p:nvSpPr>
            <p:cNvPr id="33" name="Title 3"/>
            <p:cNvSpPr txBox="1"/>
            <p:nvPr/>
          </p:nvSpPr>
          <p:spPr>
            <a:xfrm>
              <a:off x="5478721" y="4600213"/>
              <a:ext cx="2216279"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00000"/>
                </a:lnSpc>
                <a:spcBef>
                  <a:spcPts val="1200"/>
                </a:spcBef>
                <a:buClr>
                  <a:schemeClr val="accent1"/>
                </a:buClr>
                <a:buSzPct val="150000"/>
              </a:pPr>
              <a:r>
                <a:rPr lang="en-US" sz="1000" b="0" dirty="0">
                  <a:solidFill>
                    <a:schemeClr val="bg1">
                      <a:lumMod val="50000"/>
                    </a:schemeClr>
                  </a:solidFill>
                  <a:latin typeface="+mn-lt"/>
                  <a:ea typeface="+mn-ea"/>
                  <a:cs typeface="+mn-ea"/>
                  <a:sym typeface="+mn-lt"/>
                </a:rPr>
                <a:t>Sesame snaps </a:t>
              </a:r>
              <a:r>
                <a:rPr lang="en-US" sz="1000" b="0" dirty="0" err="1">
                  <a:solidFill>
                    <a:schemeClr val="bg1">
                      <a:lumMod val="50000"/>
                    </a:schemeClr>
                  </a:solidFill>
                  <a:latin typeface="+mn-lt"/>
                  <a:ea typeface="+mn-ea"/>
                  <a:cs typeface="+mn-ea"/>
                  <a:sym typeface="+mn-lt"/>
                </a:rPr>
                <a:t>jelyy</a:t>
              </a:r>
              <a:r>
                <a:rPr lang="en-US" sz="1000" b="0" dirty="0">
                  <a:solidFill>
                    <a:schemeClr val="bg1">
                      <a:lumMod val="50000"/>
                    </a:schemeClr>
                  </a:solidFill>
                  <a:latin typeface="+mn-lt"/>
                  <a:ea typeface="+mn-ea"/>
                  <a:cs typeface="+mn-ea"/>
                  <a:sym typeface="+mn-lt"/>
                </a:rPr>
                <a:t> dessert tootsie roll sweet roll.</a:t>
              </a:r>
              <a:endParaRPr lang="en-US" sz="1000" b="0" dirty="0">
                <a:solidFill>
                  <a:schemeClr val="bg1">
                    <a:lumMod val="50000"/>
                  </a:schemeClr>
                </a:solidFill>
                <a:latin typeface="+mn-lt"/>
                <a:ea typeface="+mn-ea"/>
                <a:cs typeface="+mn-ea"/>
                <a:sym typeface="+mn-lt"/>
              </a:endParaRPr>
            </a:p>
          </p:txBody>
        </p:sp>
        <p:cxnSp>
          <p:nvCxnSpPr>
            <p:cNvPr id="34" name="Straight Connector 11"/>
            <p:cNvCxnSpPr/>
            <p:nvPr/>
          </p:nvCxnSpPr>
          <p:spPr>
            <a:xfrm>
              <a:off x="5292284" y="3740373"/>
              <a:ext cx="2589152"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35" name="Oval 13"/>
            <p:cNvSpPr/>
            <p:nvPr/>
          </p:nvSpPr>
          <p:spPr>
            <a:xfrm>
              <a:off x="6260690" y="3419595"/>
              <a:ext cx="641555" cy="641555"/>
            </a:xfrm>
            <a:prstGeom prst="ellipse">
              <a:avLst/>
            </a:prstGeom>
            <a:solidFill>
              <a:schemeClr val="bg1"/>
            </a:solidFill>
            <a:ln>
              <a:noFill/>
            </a:ln>
            <a:effectLst>
              <a:outerShdw blurRad="635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cs typeface="+mn-ea"/>
                  <a:sym typeface="+mn-lt"/>
                </a:rPr>
                <a:t>79</a:t>
              </a:r>
              <a:endParaRPr lang="en-US"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cs typeface="+mn-ea"/>
                <a:sym typeface="+mn-lt"/>
              </a:endParaRPr>
            </a:p>
          </p:txBody>
        </p:sp>
        <p:sp>
          <p:nvSpPr>
            <p:cNvPr id="36" name="Block Arc 14"/>
            <p:cNvSpPr/>
            <p:nvPr/>
          </p:nvSpPr>
          <p:spPr>
            <a:xfrm>
              <a:off x="6211535" y="3373967"/>
              <a:ext cx="743214" cy="743214"/>
            </a:xfrm>
            <a:prstGeom prst="blockArc">
              <a:avLst>
                <a:gd name="adj1" fmla="val 3035964"/>
                <a:gd name="adj2" fmla="val 16092632"/>
                <a:gd name="adj3" fmla="val 4000"/>
              </a:avLst>
            </a:prstGeom>
            <a:solidFill>
              <a:srgbClr val="7D54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cs typeface="+mn-ea"/>
                <a:sym typeface="+mn-lt"/>
              </a:endParaRPr>
            </a:p>
          </p:txBody>
        </p:sp>
        <p:sp>
          <p:nvSpPr>
            <p:cNvPr id="37" name="Title 3"/>
            <p:cNvSpPr txBox="1"/>
            <p:nvPr/>
          </p:nvSpPr>
          <p:spPr>
            <a:xfrm>
              <a:off x="5478721" y="4346842"/>
              <a:ext cx="2216279"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zh-CN" altLang="en-US" sz="16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cs typeface="+mn-ea"/>
                  <a:sym typeface="+mn-lt"/>
                </a:rPr>
                <a:t>添加标题</a:t>
              </a:r>
              <a:endParaRPr lang="zh-CN" altLang="en-US" sz="16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cs typeface="+mn-ea"/>
                <a:sym typeface="+mn-lt"/>
              </a:endParaRPr>
            </a:p>
          </p:txBody>
        </p:sp>
      </p:grpSp>
      <p:pic>
        <p:nvPicPr>
          <p:cNvPr id="45" name="图片占位符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40082" y="2401063"/>
            <a:ext cx="1290093" cy="1311959"/>
          </a:xfrm>
          <a:prstGeom prst="ellipse">
            <a:avLst/>
          </a:prstGeom>
          <a:effectLst>
            <a:innerShdw blurRad="63500" dist="50800" dir="13500000">
              <a:prstClr val="black">
                <a:alpha val="50000"/>
              </a:prstClr>
            </a:innerShdw>
          </a:effectLst>
        </p:spPr>
      </p:pic>
      <p:grpSp>
        <p:nvGrpSpPr>
          <p:cNvPr id="47" name="Group 25"/>
          <p:cNvGrpSpPr/>
          <p:nvPr/>
        </p:nvGrpSpPr>
        <p:grpSpPr>
          <a:xfrm>
            <a:off x="839643" y="2076610"/>
            <a:ext cx="2589152" cy="3680547"/>
            <a:chOff x="5292284" y="1519083"/>
            <a:chExt cx="2589152" cy="3680547"/>
          </a:xfrm>
        </p:grpSpPr>
        <p:sp>
          <p:nvSpPr>
            <p:cNvPr id="48" name="Rounded Rectangle 4"/>
            <p:cNvSpPr/>
            <p:nvPr/>
          </p:nvSpPr>
          <p:spPr>
            <a:xfrm>
              <a:off x="5292284" y="1519083"/>
              <a:ext cx="2589152" cy="3680547"/>
            </a:xfrm>
            <a:prstGeom prst="roundRect">
              <a:avLst>
                <a:gd name="adj" fmla="val 1231"/>
              </a:avLst>
            </a:prstGeom>
            <a:solidFill>
              <a:schemeClr val="bg1"/>
            </a:solidFill>
            <a:ln>
              <a:noFill/>
            </a:ln>
            <a:effectLst>
              <a:outerShdw blurRad="381000" dist="254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cs typeface="+mn-ea"/>
                <a:sym typeface="+mn-lt"/>
              </a:endParaRPr>
            </a:p>
          </p:txBody>
        </p:sp>
        <p:sp>
          <p:nvSpPr>
            <p:cNvPr id="49" name="Title 3"/>
            <p:cNvSpPr txBox="1"/>
            <p:nvPr/>
          </p:nvSpPr>
          <p:spPr>
            <a:xfrm>
              <a:off x="5478721" y="4600213"/>
              <a:ext cx="2216279"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00000"/>
                </a:lnSpc>
                <a:spcBef>
                  <a:spcPts val="1200"/>
                </a:spcBef>
                <a:buClr>
                  <a:schemeClr val="accent1"/>
                </a:buClr>
                <a:buSzPct val="150000"/>
              </a:pPr>
              <a:r>
                <a:rPr lang="en-US" sz="1000" b="0" dirty="0">
                  <a:solidFill>
                    <a:schemeClr val="bg1">
                      <a:lumMod val="50000"/>
                    </a:schemeClr>
                  </a:solidFill>
                  <a:latin typeface="+mn-lt"/>
                  <a:ea typeface="+mn-ea"/>
                  <a:cs typeface="+mn-ea"/>
                  <a:sym typeface="+mn-lt"/>
                </a:rPr>
                <a:t>Sesame snaps </a:t>
              </a:r>
              <a:r>
                <a:rPr lang="en-US" sz="1000" b="0" dirty="0" err="1">
                  <a:solidFill>
                    <a:schemeClr val="bg1">
                      <a:lumMod val="50000"/>
                    </a:schemeClr>
                  </a:solidFill>
                  <a:latin typeface="+mn-lt"/>
                  <a:ea typeface="+mn-ea"/>
                  <a:cs typeface="+mn-ea"/>
                  <a:sym typeface="+mn-lt"/>
                </a:rPr>
                <a:t>jelyy</a:t>
              </a:r>
              <a:r>
                <a:rPr lang="en-US" sz="1000" b="0" dirty="0">
                  <a:solidFill>
                    <a:schemeClr val="bg1">
                      <a:lumMod val="50000"/>
                    </a:schemeClr>
                  </a:solidFill>
                  <a:latin typeface="+mn-lt"/>
                  <a:ea typeface="+mn-ea"/>
                  <a:cs typeface="+mn-ea"/>
                  <a:sym typeface="+mn-lt"/>
                </a:rPr>
                <a:t> dessert tootsie roll sweet roll.</a:t>
              </a:r>
              <a:endParaRPr lang="en-US" sz="1000" b="0" dirty="0">
                <a:solidFill>
                  <a:schemeClr val="bg1">
                    <a:lumMod val="50000"/>
                  </a:schemeClr>
                </a:solidFill>
                <a:latin typeface="+mn-lt"/>
                <a:ea typeface="+mn-ea"/>
                <a:cs typeface="+mn-ea"/>
                <a:sym typeface="+mn-lt"/>
              </a:endParaRPr>
            </a:p>
          </p:txBody>
        </p:sp>
        <p:cxnSp>
          <p:nvCxnSpPr>
            <p:cNvPr id="50" name="Straight Connector 11"/>
            <p:cNvCxnSpPr/>
            <p:nvPr/>
          </p:nvCxnSpPr>
          <p:spPr>
            <a:xfrm>
              <a:off x="5292284" y="3740373"/>
              <a:ext cx="2589152"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51" name="Oval 13"/>
            <p:cNvSpPr/>
            <p:nvPr/>
          </p:nvSpPr>
          <p:spPr>
            <a:xfrm>
              <a:off x="6260690" y="3419595"/>
              <a:ext cx="641555" cy="641555"/>
            </a:xfrm>
            <a:prstGeom prst="ellipse">
              <a:avLst/>
            </a:prstGeom>
            <a:solidFill>
              <a:schemeClr val="bg1"/>
            </a:solidFill>
            <a:ln>
              <a:noFill/>
            </a:ln>
            <a:effectLst>
              <a:outerShdw blurRad="635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cs typeface="+mn-ea"/>
                  <a:sym typeface="+mn-lt"/>
                </a:rPr>
                <a:t>45</a:t>
              </a:r>
              <a:endParaRPr lang="en-US"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cs typeface="+mn-ea"/>
                <a:sym typeface="+mn-lt"/>
              </a:endParaRPr>
            </a:p>
          </p:txBody>
        </p:sp>
        <p:sp>
          <p:nvSpPr>
            <p:cNvPr id="52" name="Block Arc 14"/>
            <p:cNvSpPr/>
            <p:nvPr/>
          </p:nvSpPr>
          <p:spPr>
            <a:xfrm>
              <a:off x="6211535" y="3373967"/>
              <a:ext cx="743214" cy="743214"/>
            </a:xfrm>
            <a:prstGeom prst="blockArc">
              <a:avLst>
                <a:gd name="adj1" fmla="val 3035964"/>
                <a:gd name="adj2" fmla="val 16092632"/>
                <a:gd name="adj3" fmla="val 4000"/>
              </a:avLst>
            </a:prstGeom>
            <a:solidFill>
              <a:srgbClr val="D4B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cs typeface="+mn-ea"/>
                <a:sym typeface="+mn-lt"/>
              </a:endParaRPr>
            </a:p>
          </p:txBody>
        </p:sp>
        <p:sp>
          <p:nvSpPr>
            <p:cNvPr id="53" name="Title 3"/>
            <p:cNvSpPr txBox="1"/>
            <p:nvPr/>
          </p:nvSpPr>
          <p:spPr>
            <a:xfrm>
              <a:off x="5488716" y="4335898"/>
              <a:ext cx="2216279"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zh-CN" altLang="en-US" sz="16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cs typeface="+mn-ea"/>
                  <a:sym typeface="+mn-lt"/>
                </a:rPr>
                <a:t>添加标题</a:t>
              </a:r>
              <a:endParaRPr lang="zh-CN" altLang="en-US" sz="16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cs typeface="+mn-ea"/>
                <a:sym typeface="+mn-lt"/>
              </a:endParaRPr>
            </a:p>
          </p:txBody>
        </p:sp>
      </p:grpSp>
      <p:grpSp>
        <p:nvGrpSpPr>
          <p:cNvPr id="54" name="Group 26"/>
          <p:cNvGrpSpPr/>
          <p:nvPr/>
        </p:nvGrpSpPr>
        <p:grpSpPr>
          <a:xfrm>
            <a:off x="3745075" y="2076610"/>
            <a:ext cx="2589152" cy="3680547"/>
            <a:chOff x="5292284" y="1519083"/>
            <a:chExt cx="2589152" cy="3680547"/>
          </a:xfrm>
        </p:grpSpPr>
        <p:sp>
          <p:nvSpPr>
            <p:cNvPr id="55" name="Rounded Rectangle 27"/>
            <p:cNvSpPr/>
            <p:nvPr/>
          </p:nvSpPr>
          <p:spPr>
            <a:xfrm>
              <a:off x="5292284" y="1519083"/>
              <a:ext cx="2589152" cy="3680547"/>
            </a:xfrm>
            <a:prstGeom prst="roundRect">
              <a:avLst>
                <a:gd name="adj" fmla="val 1231"/>
              </a:avLst>
            </a:prstGeom>
            <a:solidFill>
              <a:schemeClr val="bg1"/>
            </a:solidFill>
            <a:ln>
              <a:noFill/>
            </a:ln>
            <a:effectLst>
              <a:outerShdw blurRad="381000" dist="254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cs typeface="+mn-ea"/>
                <a:sym typeface="+mn-lt"/>
              </a:endParaRPr>
            </a:p>
          </p:txBody>
        </p:sp>
        <p:sp>
          <p:nvSpPr>
            <p:cNvPr id="56" name="Title 3"/>
            <p:cNvSpPr txBox="1"/>
            <p:nvPr/>
          </p:nvSpPr>
          <p:spPr>
            <a:xfrm>
              <a:off x="5478721" y="4600213"/>
              <a:ext cx="2216279"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00000"/>
                </a:lnSpc>
                <a:spcBef>
                  <a:spcPts val="1200"/>
                </a:spcBef>
                <a:buClr>
                  <a:schemeClr val="accent1"/>
                </a:buClr>
                <a:buSzPct val="150000"/>
              </a:pPr>
              <a:r>
                <a:rPr lang="en-US" sz="1000" b="0" dirty="0">
                  <a:solidFill>
                    <a:schemeClr val="bg1">
                      <a:lumMod val="50000"/>
                    </a:schemeClr>
                  </a:solidFill>
                  <a:latin typeface="+mn-lt"/>
                  <a:ea typeface="+mn-ea"/>
                  <a:cs typeface="+mn-ea"/>
                  <a:sym typeface="+mn-lt"/>
                </a:rPr>
                <a:t>Sesame snaps </a:t>
              </a:r>
              <a:r>
                <a:rPr lang="en-US" sz="1000" b="0" dirty="0" err="1">
                  <a:solidFill>
                    <a:schemeClr val="bg1">
                      <a:lumMod val="50000"/>
                    </a:schemeClr>
                  </a:solidFill>
                  <a:latin typeface="+mn-lt"/>
                  <a:ea typeface="+mn-ea"/>
                  <a:cs typeface="+mn-ea"/>
                  <a:sym typeface="+mn-lt"/>
                </a:rPr>
                <a:t>jelyy</a:t>
              </a:r>
              <a:r>
                <a:rPr lang="en-US" sz="1000" b="0" dirty="0">
                  <a:solidFill>
                    <a:schemeClr val="bg1">
                      <a:lumMod val="50000"/>
                    </a:schemeClr>
                  </a:solidFill>
                  <a:latin typeface="+mn-lt"/>
                  <a:ea typeface="+mn-ea"/>
                  <a:cs typeface="+mn-ea"/>
                  <a:sym typeface="+mn-lt"/>
                </a:rPr>
                <a:t> dessert tootsie roll sweet roll.</a:t>
              </a:r>
              <a:endParaRPr lang="en-US" sz="1000" b="0" dirty="0">
                <a:solidFill>
                  <a:schemeClr val="bg1">
                    <a:lumMod val="50000"/>
                  </a:schemeClr>
                </a:solidFill>
                <a:latin typeface="+mn-lt"/>
                <a:ea typeface="+mn-ea"/>
                <a:cs typeface="+mn-ea"/>
                <a:sym typeface="+mn-lt"/>
              </a:endParaRPr>
            </a:p>
          </p:txBody>
        </p:sp>
        <p:cxnSp>
          <p:nvCxnSpPr>
            <p:cNvPr id="57" name="Straight Connector 31"/>
            <p:cNvCxnSpPr/>
            <p:nvPr/>
          </p:nvCxnSpPr>
          <p:spPr>
            <a:xfrm>
              <a:off x="5292284" y="3740373"/>
              <a:ext cx="2589152"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58" name="Oval 32"/>
            <p:cNvSpPr/>
            <p:nvPr/>
          </p:nvSpPr>
          <p:spPr>
            <a:xfrm>
              <a:off x="6260690" y="3419595"/>
              <a:ext cx="641555" cy="641555"/>
            </a:xfrm>
            <a:prstGeom prst="ellipse">
              <a:avLst/>
            </a:prstGeom>
            <a:solidFill>
              <a:schemeClr val="bg1"/>
            </a:solidFill>
            <a:ln>
              <a:noFill/>
            </a:ln>
            <a:effectLst>
              <a:outerShdw blurRad="635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cs typeface="+mn-ea"/>
                  <a:sym typeface="+mn-lt"/>
                </a:rPr>
                <a:t>80</a:t>
              </a:r>
              <a:endParaRPr lang="en-US"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cs typeface="+mn-ea"/>
                <a:sym typeface="+mn-lt"/>
              </a:endParaRPr>
            </a:p>
          </p:txBody>
        </p:sp>
        <p:sp>
          <p:nvSpPr>
            <p:cNvPr id="59" name="Block Arc 33"/>
            <p:cNvSpPr/>
            <p:nvPr/>
          </p:nvSpPr>
          <p:spPr>
            <a:xfrm>
              <a:off x="6211535" y="3373967"/>
              <a:ext cx="743214" cy="743214"/>
            </a:xfrm>
            <a:prstGeom prst="blockArc">
              <a:avLst>
                <a:gd name="adj1" fmla="val 3035964"/>
                <a:gd name="adj2" fmla="val 16092632"/>
                <a:gd name="adj3" fmla="val 4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cs typeface="+mn-ea"/>
                <a:sym typeface="+mn-lt"/>
              </a:endParaRPr>
            </a:p>
          </p:txBody>
        </p:sp>
        <p:sp>
          <p:nvSpPr>
            <p:cNvPr id="60" name="Title 3"/>
            <p:cNvSpPr txBox="1"/>
            <p:nvPr/>
          </p:nvSpPr>
          <p:spPr>
            <a:xfrm>
              <a:off x="5473327" y="4335898"/>
              <a:ext cx="2216279"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zh-CN" altLang="en-US" sz="16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cs typeface="+mn-ea"/>
                  <a:sym typeface="+mn-lt"/>
                </a:rPr>
                <a:t>添加标题</a:t>
              </a:r>
              <a:endParaRPr lang="zh-CN" altLang="en-US" sz="16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cs typeface="+mn-ea"/>
                <a:sym typeface="+mn-lt"/>
              </a:endParaRPr>
            </a:p>
          </p:txBody>
        </p:sp>
      </p:grpSp>
      <p:pic>
        <p:nvPicPr>
          <p:cNvPr id="61" name="图片占位符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31476" y="2401063"/>
            <a:ext cx="1290089" cy="1311955"/>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effectLst>
            <a:innerShdw blurRad="63500" dist="50800" dir="13500000">
              <a:prstClr val="black">
                <a:alpha val="50000"/>
              </a:prstClr>
            </a:innerShdw>
          </a:effectLst>
        </p:spPr>
      </p:pic>
      <p:pic>
        <p:nvPicPr>
          <p:cNvPr id="62" name="图片占位符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96553" y="2401063"/>
            <a:ext cx="1290088" cy="1311954"/>
          </a:xfrm>
          <a:prstGeom prst="ellipse">
            <a:avLst/>
          </a:prstGeom>
          <a:effectLst>
            <a:innerShdw blurRad="63500" dist="50800" dir="13500000">
              <a:prstClr val="black">
                <a:alpha val="50000"/>
              </a:prstClr>
            </a:inn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47" presetClass="entr" presetSubtype="0"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fade">
                                      <p:cBhvr>
                                        <p:cTn id="15" dur="1000"/>
                                        <p:tgtEl>
                                          <p:spTgt spid="63"/>
                                        </p:tgtEl>
                                      </p:cBhvr>
                                    </p:animEffect>
                                    <p:anim calcmode="lin" valueType="num">
                                      <p:cBhvr>
                                        <p:cTn id="16" dur="1000" fill="hold"/>
                                        <p:tgtEl>
                                          <p:spTgt spid="63"/>
                                        </p:tgtEl>
                                        <p:attrNameLst>
                                          <p:attrName>ppt_x</p:attrName>
                                        </p:attrNameLst>
                                      </p:cBhvr>
                                      <p:tavLst>
                                        <p:tav tm="0">
                                          <p:val>
                                            <p:strVal val="#ppt_x"/>
                                          </p:val>
                                        </p:tav>
                                        <p:tav tm="100000">
                                          <p:val>
                                            <p:strVal val="#ppt_x"/>
                                          </p:val>
                                        </p:tav>
                                      </p:tavLst>
                                    </p:anim>
                                    <p:anim calcmode="lin" valueType="num">
                                      <p:cBhvr>
                                        <p:cTn id="17" dur="1000" fill="hold"/>
                                        <p:tgtEl>
                                          <p:spTgt spid="63"/>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 presetClass="entr" presetSubtype="4" decel="50000"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1000" fill="hold"/>
                                        <p:tgtEl>
                                          <p:spTgt spid="31"/>
                                        </p:tgtEl>
                                        <p:attrNameLst>
                                          <p:attrName>ppt_x</p:attrName>
                                        </p:attrNameLst>
                                      </p:cBhvr>
                                      <p:tavLst>
                                        <p:tav tm="0">
                                          <p:val>
                                            <p:strVal val="#ppt_x"/>
                                          </p:val>
                                        </p:tav>
                                        <p:tav tm="100000">
                                          <p:val>
                                            <p:strVal val="#ppt_x"/>
                                          </p:val>
                                        </p:tav>
                                      </p:tavLst>
                                    </p:anim>
                                    <p:anim calcmode="lin" valueType="num">
                                      <p:cBhvr additive="base">
                                        <p:cTn id="22" dur="1000" fill="hold"/>
                                        <p:tgtEl>
                                          <p:spTgt spid="31"/>
                                        </p:tgtEl>
                                        <p:attrNameLst>
                                          <p:attrName>ppt_y</p:attrName>
                                        </p:attrNameLst>
                                      </p:cBhvr>
                                      <p:tavLst>
                                        <p:tav tm="0">
                                          <p:val>
                                            <p:strVal val="1+#ppt_h/2"/>
                                          </p:val>
                                        </p:tav>
                                        <p:tav tm="100000">
                                          <p:val>
                                            <p:strVal val="#ppt_y"/>
                                          </p:val>
                                        </p:tav>
                                      </p:tavLst>
                                    </p:anim>
                                  </p:childTnLst>
                                </p:cTn>
                              </p:par>
                              <p:par>
                                <p:cTn id="23" presetID="2" presetClass="entr" presetSubtype="4" decel="50000" fill="hold" nodeType="with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1000" fill="hold"/>
                                        <p:tgtEl>
                                          <p:spTgt spid="47"/>
                                        </p:tgtEl>
                                        <p:attrNameLst>
                                          <p:attrName>ppt_x</p:attrName>
                                        </p:attrNameLst>
                                      </p:cBhvr>
                                      <p:tavLst>
                                        <p:tav tm="0">
                                          <p:val>
                                            <p:strVal val="#ppt_x"/>
                                          </p:val>
                                        </p:tav>
                                        <p:tav tm="100000">
                                          <p:val>
                                            <p:strVal val="#ppt_x"/>
                                          </p:val>
                                        </p:tav>
                                      </p:tavLst>
                                    </p:anim>
                                    <p:anim calcmode="lin" valueType="num">
                                      <p:cBhvr additive="base">
                                        <p:cTn id="26" dur="1000" fill="hold"/>
                                        <p:tgtEl>
                                          <p:spTgt spid="47"/>
                                        </p:tgtEl>
                                        <p:attrNameLst>
                                          <p:attrName>ppt_y</p:attrName>
                                        </p:attrNameLst>
                                      </p:cBhvr>
                                      <p:tavLst>
                                        <p:tav tm="0">
                                          <p:val>
                                            <p:strVal val="1+#ppt_h/2"/>
                                          </p:val>
                                        </p:tav>
                                        <p:tav tm="100000">
                                          <p:val>
                                            <p:strVal val="#ppt_y"/>
                                          </p:val>
                                        </p:tav>
                                      </p:tavLst>
                                    </p:anim>
                                  </p:childTnLst>
                                </p:cTn>
                              </p:par>
                              <p:par>
                                <p:cTn id="27" presetID="2" presetClass="entr" presetSubtype="4" decel="50000" fill="hold" nodeType="withEffect">
                                  <p:stCondLst>
                                    <p:cond delay="30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1000" fill="hold"/>
                                        <p:tgtEl>
                                          <p:spTgt spid="54"/>
                                        </p:tgtEl>
                                        <p:attrNameLst>
                                          <p:attrName>ppt_x</p:attrName>
                                        </p:attrNameLst>
                                      </p:cBhvr>
                                      <p:tavLst>
                                        <p:tav tm="0">
                                          <p:val>
                                            <p:strVal val="#ppt_x"/>
                                          </p:val>
                                        </p:tav>
                                        <p:tav tm="100000">
                                          <p:val>
                                            <p:strVal val="#ppt_x"/>
                                          </p:val>
                                        </p:tav>
                                      </p:tavLst>
                                    </p:anim>
                                    <p:anim calcmode="lin" valueType="num">
                                      <p:cBhvr additive="base">
                                        <p:cTn id="30" dur="1000" fill="hold"/>
                                        <p:tgtEl>
                                          <p:spTgt spid="54"/>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49" presetClass="entr" presetSubtype="0" decel="100000" fill="hold" nodeType="afterEffect">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cBhvr>
                                        <p:cTn id="34" dur="500" fill="hold"/>
                                        <p:tgtEl>
                                          <p:spTgt spid="61"/>
                                        </p:tgtEl>
                                        <p:attrNameLst>
                                          <p:attrName>ppt_w</p:attrName>
                                        </p:attrNameLst>
                                      </p:cBhvr>
                                      <p:tavLst>
                                        <p:tav tm="0">
                                          <p:val>
                                            <p:fltVal val="0"/>
                                          </p:val>
                                        </p:tav>
                                        <p:tav tm="100000">
                                          <p:val>
                                            <p:strVal val="#ppt_w"/>
                                          </p:val>
                                        </p:tav>
                                      </p:tavLst>
                                    </p:anim>
                                    <p:anim calcmode="lin" valueType="num">
                                      <p:cBhvr>
                                        <p:cTn id="35" dur="500" fill="hold"/>
                                        <p:tgtEl>
                                          <p:spTgt spid="61"/>
                                        </p:tgtEl>
                                        <p:attrNameLst>
                                          <p:attrName>ppt_h</p:attrName>
                                        </p:attrNameLst>
                                      </p:cBhvr>
                                      <p:tavLst>
                                        <p:tav tm="0">
                                          <p:val>
                                            <p:fltVal val="0"/>
                                          </p:val>
                                        </p:tav>
                                        <p:tav tm="100000">
                                          <p:val>
                                            <p:strVal val="#ppt_h"/>
                                          </p:val>
                                        </p:tav>
                                      </p:tavLst>
                                    </p:anim>
                                    <p:anim calcmode="lin" valueType="num">
                                      <p:cBhvr>
                                        <p:cTn id="36" dur="500" fill="hold"/>
                                        <p:tgtEl>
                                          <p:spTgt spid="61"/>
                                        </p:tgtEl>
                                        <p:attrNameLst>
                                          <p:attrName>style.rotation</p:attrName>
                                        </p:attrNameLst>
                                      </p:cBhvr>
                                      <p:tavLst>
                                        <p:tav tm="0">
                                          <p:val>
                                            <p:fltVal val="360"/>
                                          </p:val>
                                        </p:tav>
                                        <p:tav tm="100000">
                                          <p:val>
                                            <p:fltVal val="0"/>
                                          </p:val>
                                        </p:tav>
                                      </p:tavLst>
                                    </p:anim>
                                    <p:animEffect transition="in" filter="fade">
                                      <p:cBhvr>
                                        <p:cTn id="37" dur="500"/>
                                        <p:tgtEl>
                                          <p:spTgt spid="61"/>
                                        </p:tgtEl>
                                      </p:cBhvr>
                                    </p:animEffect>
                                  </p:childTnLst>
                                </p:cTn>
                              </p:par>
                            </p:childTnLst>
                          </p:cTn>
                        </p:par>
                        <p:par>
                          <p:cTn id="38" fill="hold">
                            <p:stCondLst>
                              <p:cond delay="3000"/>
                            </p:stCondLst>
                            <p:childTnLst>
                              <p:par>
                                <p:cTn id="39" presetID="49" presetClass="entr" presetSubtype="0" decel="100000" fill="hold" nodeType="after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p:cTn id="41" dur="500" fill="hold"/>
                                        <p:tgtEl>
                                          <p:spTgt spid="62"/>
                                        </p:tgtEl>
                                        <p:attrNameLst>
                                          <p:attrName>ppt_w</p:attrName>
                                        </p:attrNameLst>
                                      </p:cBhvr>
                                      <p:tavLst>
                                        <p:tav tm="0">
                                          <p:val>
                                            <p:fltVal val="0"/>
                                          </p:val>
                                        </p:tav>
                                        <p:tav tm="100000">
                                          <p:val>
                                            <p:strVal val="#ppt_w"/>
                                          </p:val>
                                        </p:tav>
                                      </p:tavLst>
                                    </p:anim>
                                    <p:anim calcmode="lin" valueType="num">
                                      <p:cBhvr>
                                        <p:cTn id="42" dur="500" fill="hold"/>
                                        <p:tgtEl>
                                          <p:spTgt spid="62"/>
                                        </p:tgtEl>
                                        <p:attrNameLst>
                                          <p:attrName>ppt_h</p:attrName>
                                        </p:attrNameLst>
                                      </p:cBhvr>
                                      <p:tavLst>
                                        <p:tav tm="0">
                                          <p:val>
                                            <p:fltVal val="0"/>
                                          </p:val>
                                        </p:tav>
                                        <p:tav tm="100000">
                                          <p:val>
                                            <p:strVal val="#ppt_h"/>
                                          </p:val>
                                        </p:tav>
                                      </p:tavLst>
                                    </p:anim>
                                    <p:anim calcmode="lin" valueType="num">
                                      <p:cBhvr>
                                        <p:cTn id="43" dur="500" fill="hold"/>
                                        <p:tgtEl>
                                          <p:spTgt spid="62"/>
                                        </p:tgtEl>
                                        <p:attrNameLst>
                                          <p:attrName>style.rotation</p:attrName>
                                        </p:attrNameLst>
                                      </p:cBhvr>
                                      <p:tavLst>
                                        <p:tav tm="0">
                                          <p:val>
                                            <p:fltVal val="360"/>
                                          </p:val>
                                        </p:tav>
                                        <p:tav tm="100000">
                                          <p:val>
                                            <p:fltVal val="0"/>
                                          </p:val>
                                        </p:tav>
                                      </p:tavLst>
                                    </p:anim>
                                    <p:animEffect transition="in" filter="fade">
                                      <p:cBhvr>
                                        <p:cTn id="44" dur="500"/>
                                        <p:tgtEl>
                                          <p:spTgt spid="62"/>
                                        </p:tgtEl>
                                      </p:cBhvr>
                                    </p:animEffect>
                                  </p:childTnLst>
                                </p:cTn>
                              </p:par>
                            </p:childTnLst>
                          </p:cTn>
                        </p:par>
                        <p:par>
                          <p:cTn id="45" fill="hold">
                            <p:stCondLst>
                              <p:cond delay="3500"/>
                            </p:stCondLst>
                            <p:childTnLst>
                              <p:par>
                                <p:cTn id="46" presetID="49" presetClass="entr" presetSubtype="0" decel="100000" fill="hold" nodeType="afterEffect">
                                  <p:stCondLst>
                                    <p:cond delay="0"/>
                                  </p:stCondLst>
                                  <p:childTnLst>
                                    <p:set>
                                      <p:cBhvr>
                                        <p:cTn id="47" dur="1" fill="hold">
                                          <p:stCondLst>
                                            <p:cond delay="0"/>
                                          </p:stCondLst>
                                        </p:cTn>
                                        <p:tgtEl>
                                          <p:spTgt spid="45"/>
                                        </p:tgtEl>
                                        <p:attrNameLst>
                                          <p:attrName>style.visibility</p:attrName>
                                        </p:attrNameLst>
                                      </p:cBhvr>
                                      <p:to>
                                        <p:strVal val="visible"/>
                                      </p:to>
                                    </p:set>
                                    <p:anim calcmode="lin" valueType="num">
                                      <p:cBhvr>
                                        <p:cTn id="48" dur="500" fill="hold"/>
                                        <p:tgtEl>
                                          <p:spTgt spid="45"/>
                                        </p:tgtEl>
                                        <p:attrNameLst>
                                          <p:attrName>ppt_w</p:attrName>
                                        </p:attrNameLst>
                                      </p:cBhvr>
                                      <p:tavLst>
                                        <p:tav tm="0">
                                          <p:val>
                                            <p:fltVal val="0"/>
                                          </p:val>
                                        </p:tav>
                                        <p:tav tm="100000">
                                          <p:val>
                                            <p:strVal val="#ppt_w"/>
                                          </p:val>
                                        </p:tav>
                                      </p:tavLst>
                                    </p:anim>
                                    <p:anim calcmode="lin" valueType="num">
                                      <p:cBhvr>
                                        <p:cTn id="49" dur="500" fill="hold"/>
                                        <p:tgtEl>
                                          <p:spTgt spid="45"/>
                                        </p:tgtEl>
                                        <p:attrNameLst>
                                          <p:attrName>ppt_h</p:attrName>
                                        </p:attrNameLst>
                                      </p:cBhvr>
                                      <p:tavLst>
                                        <p:tav tm="0">
                                          <p:val>
                                            <p:fltVal val="0"/>
                                          </p:val>
                                        </p:tav>
                                        <p:tav tm="100000">
                                          <p:val>
                                            <p:strVal val="#ppt_h"/>
                                          </p:val>
                                        </p:tav>
                                      </p:tavLst>
                                    </p:anim>
                                    <p:anim calcmode="lin" valueType="num">
                                      <p:cBhvr>
                                        <p:cTn id="50" dur="500" fill="hold"/>
                                        <p:tgtEl>
                                          <p:spTgt spid="45"/>
                                        </p:tgtEl>
                                        <p:attrNameLst>
                                          <p:attrName>style.rotation</p:attrName>
                                        </p:attrNameLst>
                                      </p:cBhvr>
                                      <p:tavLst>
                                        <p:tav tm="0">
                                          <p:val>
                                            <p:fltVal val="360"/>
                                          </p:val>
                                        </p:tav>
                                        <p:tav tm="100000">
                                          <p:val>
                                            <p:fltVal val="0"/>
                                          </p:val>
                                        </p:tav>
                                      </p:tavLst>
                                    </p:anim>
                                    <p:animEffect transition="in" filter="fade">
                                      <p:cBhvr>
                                        <p:cTn id="51" dur="500"/>
                                        <p:tgtEl>
                                          <p:spTgt spid="45"/>
                                        </p:tgtEl>
                                      </p:cBhvr>
                                    </p:animEffect>
                                  </p:childTnLst>
                                </p:cTn>
                              </p:par>
                            </p:childTnLst>
                          </p:cTn>
                        </p:par>
                        <p:par>
                          <p:cTn id="52" fill="hold">
                            <p:stCondLst>
                              <p:cond delay="4000"/>
                            </p:stCondLst>
                            <p:childTnLst>
                              <p:par>
                                <p:cTn id="53" presetID="14" presetClass="entr" presetSubtype="10" fill="hold" nodeType="afterEffect">
                                  <p:stCondLst>
                                    <p:cond delay="0"/>
                                  </p:stCondLst>
                                  <p:childTnLst>
                                    <p:set>
                                      <p:cBhvr>
                                        <p:cTn id="54" dur="1" fill="hold">
                                          <p:stCondLst>
                                            <p:cond delay="0"/>
                                          </p:stCondLst>
                                        </p:cTn>
                                        <p:tgtEl>
                                          <p:spTgt spid="64"/>
                                        </p:tgtEl>
                                        <p:attrNameLst>
                                          <p:attrName>style.visibility</p:attrName>
                                        </p:attrNameLst>
                                      </p:cBhvr>
                                      <p:to>
                                        <p:strVal val="visible"/>
                                      </p:to>
                                    </p:set>
                                    <p:animEffect transition="in" filter="randombar(horizontal)">
                                      <p:cBhvr>
                                        <p:cTn id="5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 name="图片 128"/>
          <p:cNvPicPr>
            <a:picLocks noChangeAspect="1"/>
          </p:cNvPicPr>
          <p:nvPr/>
        </p:nvPicPr>
        <p:blipFill rotWithShape="1">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l="14101" t="12367" r="7854" b="13913"/>
          <a:stretch>
            <a:fillRect/>
          </a:stretch>
        </p:blipFill>
        <p:spPr>
          <a:xfrm>
            <a:off x="6360857" y="-1862779"/>
            <a:ext cx="9448800" cy="9160656"/>
          </a:xfrm>
          <a:prstGeom prst="rect">
            <a:avLst/>
          </a:prstGeom>
        </p:spPr>
      </p:pic>
      <p:sp>
        <p:nvSpPr>
          <p:cNvPr id="6" name="PA_库_文本框 7"/>
          <p:cNvSpPr txBox="1"/>
          <p:nvPr>
            <p:custDataLst>
              <p:tags r:id="rId3"/>
            </p:custDataLst>
          </p:nvPr>
        </p:nvSpPr>
        <p:spPr>
          <a:xfrm>
            <a:off x="1327169" y="500137"/>
            <a:ext cx="2236510" cy="584775"/>
          </a:xfrm>
          <a:prstGeom prst="rect">
            <a:avLst/>
          </a:prstGeom>
          <a:noFill/>
        </p:spPr>
        <p:txBody>
          <a:bodyPr wrap="none" rtlCol="0">
            <a:spAutoFit/>
          </a:bodyPr>
          <a:lstStyle/>
          <a:p>
            <a:r>
              <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rPr>
              <a:t>市场占有率</a:t>
            </a:r>
            <a:endPar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endParaRPr>
          </a:p>
        </p:txBody>
      </p:sp>
      <p:sp>
        <p:nvSpPr>
          <p:cNvPr id="7" name="Oval 9"/>
          <p:cNvSpPr/>
          <p:nvPr/>
        </p:nvSpPr>
        <p:spPr>
          <a:xfrm>
            <a:off x="465976" y="418858"/>
            <a:ext cx="747334" cy="747333"/>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rPr>
              <a:t>4</a:t>
            </a:r>
            <a:endPar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endParaRPr>
          </a:p>
        </p:txBody>
      </p:sp>
      <p:grpSp>
        <p:nvGrpSpPr>
          <p:cNvPr id="29" name="组合 28"/>
          <p:cNvGrpSpPr/>
          <p:nvPr/>
        </p:nvGrpSpPr>
        <p:grpSpPr>
          <a:xfrm>
            <a:off x="1327169" y="2346200"/>
            <a:ext cx="257050" cy="2671591"/>
            <a:chOff x="3153115" y="1336528"/>
            <a:chExt cx="257050" cy="2671591"/>
          </a:xfr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p:grpSpPr>
        <p:sp>
          <p:nvSpPr>
            <p:cNvPr id="30" name="Freeform 5"/>
            <p:cNvSpPr>
              <a:spLocks noEditPoints="1"/>
            </p:cNvSpPr>
            <p:nvPr/>
          </p:nvSpPr>
          <p:spPr bwMode="auto">
            <a:xfrm rot="16200000">
              <a:off x="1945844" y="2543799"/>
              <a:ext cx="2671591" cy="257050"/>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gradFill>
              <a:gsLst>
                <a:gs pos="4000">
                  <a:srgbClr val="F9DEC0"/>
                </a:gs>
                <a:gs pos="58000">
                  <a:srgbClr val="F9DEC0"/>
                </a:gs>
                <a:gs pos="20000">
                  <a:srgbClr val="CFA86F"/>
                </a:gs>
                <a:gs pos="100000">
                  <a:srgbClr val="CFA86F"/>
                </a:gs>
              </a:gsLst>
              <a:lin ang="3780000" scaled="0"/>
            </a:gradFill>
            <a:ln>
              <a:noFill/>
            </a:ln>
          </p:spPr>
          <p:txBody>
            <a:bodyPr vert="horz" wrap="square" lIns="91440" tIns="45720" rIns="91440" bIns="45720" numCol="1" anchor="t" anchorCtr="0" compatLnSpc="1"/>
            <a:lstStyle/>
            <a:p>
              <a:endParaRPr lang="zh-CN" altLang="en-US">
                <a:latin typeface="Impact" panose="020B0806030902050204" pitchFamily="34" charset="0"/>
                <a:ea typeface="华文行楷" panose="02010800040101010101" pitchFamily="2" charset="-122"/>
                <a:sym typeface="Impact" panose="020B0806030902050204" pitchFamily="34" charset="0"/>
              </a:endParaRPr>
            </a:p>
          </p:txBody>
        </p:sp>
        <p:sp>
          <p:nvSpPr>
            <p:cNvPr id="38" name="矩形: 圆顶角 37"/>
            <p:cNvSpPr/>
            <p:nvPr/>
          </p:nvSpPr>
          <p:spPr>
            <a:xfrm>
              <a:off x="3155017" y="2689049"/>
              <a:ext cx="244445" cy="130984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panose="020B0806030902050204" pitchFamily="34" charset="0"/>
                <a:ea typeface="华文行楷" panose="02010800040101010101" pitchFamily="2" charset="-122"/>
                <a:sym typeface="Impact" panose="020B0806030902050204" pitchFamily="34" charset="0"/>
              </a:endParaRPr>
            </a:p>
          </p:txBody>
        </p:sp>
      </p:grpSp>
      <p:grpSp>
        <p:nvGrpSpPr>
          <p:cNvPr id="39" name="组合 38"/>
          <p:cNvGrpSpPr/>
          <p:nvPr/>
        </p:nvGrpSpPr>
        <p:grpSpPr>
          <a:xfrm>
            <a:off x="2079841" y="2341589"/>
            <a:ext cx="257050" cy="2671591"/>
            <a:chOff x="3517167" y="1331917"/>
            <a:chExt cx="257050" cy="2671591"/>
          </a:xfr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p:grpSpPr>
        <p:sp>
          <p:nvSpPr>
            <p:cNvPr id="40" name="Freeform 5"/>
            <p:cNvSpPr>
              <a:spLocks noEditPoints="1"/>
            </p:cNvSpPr>
            <p:nvPr/>
          </p:nvSpPr>
          <p:spPr bwMode="auto">
            <a:xfrm rot="16200000">
              <a:off x="2309896" y="2539188"/>
              <a:ext cx="2671591" cy="257050"/>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gradFill>
              <a:gsLst>
                <a:gs pos="4000">
                  <a:srgbClr val="F9DEC0"/>
                </a:gs>
                <a:gs pos="58000">
                  <a:srgbClr val="F9DEC0"/>
                </a:gs>
                <a:gs pos="20000">
                  <a:srgbClr val="CFA86F"/>
                </a:gs>
                <a:gs pos="100000">
                  <a:srgbClr val="CFA86F"/>
                </a:gs>
              </a:gsLst>
              <a:lin ang="3780000" scaled="0"/>
            </a:gradFill>
            <a:ln>
              <a:noFill/>
            </a:ln>
          </p:spPr>
          <p:txBody>
            <a:bodyPr vert="horz" wrap="square" lIns="91440" tIns="45720" rIns="91440" bIns="45720" numCol="1" anchor="t" anchorCtr="0" compatLnSpc="1"/>
            <a:lstStyle/>
            <a:p>
              <a:endParaRPr lang="zh-CN" altLang="en-US" dirty="0">
                <a:latin typeface="Impact" panose="020B0806030902050204" pitchFamily="34" charset="0"/>
                <a:ea typeface="华文行楷" panose="02010800040101010101" pitchFamily="2" charset="-122"/>
                <a:sym typeface="Impact" panose="020B0806030902050204" pitchFamily="34" charset="0"/>
              </a:endParaRPr>
            </a:p>
          </p:txBody>
        </p:sp>
        <p:sp>
          <p:nvSpPr>
            <p:cNvPr id="41" name="矩形: 圆顶角 40"/>
            <p:cNvSpPr/>
            <p:nvPr/>
          </p:nvSpPr>
          <p:spPr>
            <a:xfrm>
              <a:off x="3525162" y="1999788"/>
              <a:ext cx="244445" cy="199449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panose="020B0806030902050204" pitchFamily="34" charset="0"/>
                <a:ea typeface="华文行楷" panose="02010800040101010101" pitchFamily="2" charset="-122"/>
                <a:sym typeface="Impact" panose="020B0806030902050204" pitchFamily="34" charset="0"/>
              </a:endParaRPr>
            </a:p>
          </p:txBody>
        </p:sp>
      </p:grpSp>
      <p:grpSp>
        <p:nvGrpSpPr>
          <p:cNvPr id="42" name="组合 41"/>
          <p:cNvGrpSpPr/>
          <p:nvPr/>
        </p:nvGrpSpPr>
        <p:grpSpPr>
          <a:xfrm>
            <a:off x="2832513" y="2336978"/>
            <a:ext cx="257050" cy="2671591"/>
            <a:chOff x="3881219" y="1327306"/>
            <a:chExt cx="257050" cy="2671591"/>
          </a:xfr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p:grpSpPr>
        <p:sp>
          <p:nvSpPr>
            <p:cNvPr id="43" name="Freeform 5"/>
            <p:cNvSpPr>
              <a:spLocks noEditPoints="1"/>
            </p:cNvSpPr>
            <p:nvPr/>
          </p:nvSpPr>
          <p:spPr bwMode="auto">
            <a:xfrm rot="16200000">
              <a:off x="2673948" y="2534577"/>
              <a:ext cx="2671591" cy="257050"/>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gradFill>
              <a:gsLst>
                <a:gs pos="4000">
                  <a:srgbClr val="F9DEC0"/>
                </a:gs>
                <a:gs pos="58000">
                  <a:srgbClr val="F9DEC0"/>
                </a:gs>
                <a:gs pos="20000">
                  <a:srgbClr val="CFA86F"/>
                </a:gs>
                <a:gs pos="100000">
                  <a:srgbClr val="CFA86F"/>
                </a:gs>
              </a:gsLst>
              <a:lin ang="3780000" scaled="0"/>
            </a:gradFill>
            <a:ln>
              <a:noFill/>
            </a:ln>
          </p:spPr>
          <p:txBody>
            <a:bodyPr vert="horz" wrap="square" lIns="91440" tIns="45720" rIns="91440" bIns="45720" numCol="1" anchor="t" anchorCtr="0" compatLnSpc="1"/>
            <a:lstStyle/>
            <a:p>
              <a:endParaRPr lang="zh-CN" altLang="en-US">
                <a:latin typeface="Impact" panose="020B0806030902050204" pitchFamily="34" charset="0"/>
                <a:ea typeface="华文行楷" panose="02010800040101010101" pitchFamily="2" charset="-122"/>
                <a:sym typeface="Impact" panose="020B0806030902050204" pitchFamily="34" charset="0"/>
              </a:endParaRPr>
            </a:p>
          </p:txBody>
        </p:sp>
        <p:sp>
          <p:nvSpPr>
            <p:cNvPr id="44" name="矩形: 圆顶角 43"/>
            <p:cNvSpPr/>
            <p:nvPr/>
          </p:nvSpPr>
          <p:spPr>
            <a:xfrm>
              <a:off x="3889213" y="2875790"/>
              <a:ext cx="244445" cy="111849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panose="020B0806030902050204" pitchFamily="34" charset="0"/>
                <a:ea typeface="华文行楷" panose="02010800040101010101" pitchFamily="2" charset="-122"/>
                <a:sym typeface="Impact" panose="020B0806030902050204" pitchFamily="34" charset="0"/>
              </a:endParaRPr>
            </a:p>
          </p:txBody>
        </p:sp>
      </p:grpSp>
      <p:grpSp>
        <p:nvGrpSpPr>
          <p:cNvPr id="46" name="组合 45"/>
          <p:cNvGrpSpPr/>
          <p:nvPr/>
        </p:nvGrpSpPr>
        <p:grpSpPr>
          <a:xfrm>
            <a:off x="3585185" y="2332367"/>
            <a:ext cx="257050" cy="2671591"/>
            <a:chOff x="4245272" y="1322695"/>
            <a:chExt cx="257050" cy="2671591"/>
          </a:xfr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p:grpSpPr>
        <p:sp>
          <p:nvSpPr>
            <p:cNvPr id="64" name="Freeform 5"/>
            <p:cNvSpPr>
              <a:spLocks noEditPoints="1"/>
            </p:cNvSpPr>
            <p:nvPr/>
          </p:nvSpPr>
          <p:spPr bwMode="auto">
            <a:xfrm rot="16200000">
              <a:off x="3038001" y="2529966"/>
              <a:ext cx="2671591" cy="257050"/>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gradFill>
              <a:gsLst>
                <a:gs pos="4000">
                  <a:srgbClr val="F9DEC0"/>
                </a:gs>
                <a:gs pos="58000">
                  <a:srgbClr val="F9DEC0"/>
                </a:gs>
                <a:gs pos="20000">
                  <a:srgbClr val="CFA86F"/>
                </a:gs>
                <a:gs pos="100000">
                  <a:srgbClr val="CFA86F"/>
                </a:gs>
              </a:gsLst>
              <a:lin ang="3780000" scaled="0"/>
            </a:gradFill>
            <a:ln>
              <a:noFill/>
            </a:ln>
          </p:spPr>
          <p:txBody>
            <a:bodyPr vert="horz" wrap="square" lIns="91440" tIns="45720" rIns="91440" bIns="45720" numCol="1" anchor="t" anchorCtr="0" compatLnSpc="1"/>
            <a:lstStyle/>
            <a:p>
              <a:endParaRPr lang="zh-CN" altLang="en-US">
                <a:latin typeface="Impact" panose="020B0806030902050204" pitchFamily="34" charset="0"/>
                <a:ea typeface="华文行楷" panose="02010800040101010101" pitchFamily="2" charset="-122"/>
                <a:sym typeface="Impact" panose="020B0806030902050204" pitchFamily="34" charset="0"/>
              </a:endParaRPr>
            </a:p>
          </p:txBody>
        </p:sp>
        <p:sp>
          <p:nvSpPr>
            <p:cNvPr id="65" name="矩形: 圆顶角 64"/>
            <p:cNvSpPr/>
            <p:nvPr/>
          </p:nvSpPr>
          <p:spPr>
            <a:xfrm>
              <a:off x="4253266" y="2374297"/>
              <a:ext cx="244445" cy="161537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panose="020B0806030902050204" pitchFamily="34" charset="0"/>
                <a:ea typeface="华文行楷" panose="02010800040101010101" pitchFamily="2" charset="-122"/>
                <a:sym typeface="Impact" panose="020B0806030902050204" pitchFamily="34" charset="0"/>
              </a:endParaRPr>
            </a:p>
          </p:txBody>
        </p:sp>
      </p:grpSp>
      <p:grpSp>
        <p:nvGrpSpPr>
          <p:cNvPr id="66" name="组合 65"/>
          <p:cNvGrpSpPr/>
          <p:nvPr/>
        </p:nvGrpSpPr>
        <p:grpSpPr>
          <a:xfrm>
            <a:off x="4337858" y="2327756"/>
            <a:ext cx="257050" cy="2671591"/>
            <a:chOff x="4609324" y="1318084"/>
            <a:chExt cx="257050" cy="2671591"/>
          </a:xfr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p:grpSpPr>
        <p:sp>
          <p:nvSpPr>
            <p:cNvPr id="67" name="Freeform 5"/>
            <p:cNvSpPr>
              <a:spLocks noEditPoints="1"/>
            </p:cNvSpPr>
            <p:nvPr/>
          </p:nvSpPr>
          <p:spPr bwMode="auto">
            <a:xfrm rot="16200000">
              <a:off x="3402053" y="2525355"/>
              <a:ext cx="2671591" cy="257050"/>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gradFill>
              <a:gsLst>
                <a:gs pos="4000">
                  <a:srgbClr val="F9DEC0"/>
                </a:gs>
                <a:gs pos="58000">
                  <a:srgbClr val="F9DEC0"/>
                </a:gs>
                <a:gs pos="20000">
                  <a:srgbClr val="CFA86F"/>
                </a:gs>
                <a:gs pos="100000">
                  <a:srgbClr val="CFA86F"/>
                </a:gs>
              </a:gsLst>
              <a:lin ang="3780000" scaled="0"/>
            </a:gradFill>
            <a:ln>
              <a:noFill/>
            </a:ln>
          </p:spPr>
          <p:txBody>
            <a:bodyPr vert="horz" wrap="square" lIns="91440" tIns="45720" rIns="91440" bIns="45720" numCol="1" anchor="t" anchorCtr="0" compatLnSpc="1"/>
            <a:lstStyle/>
            <a:p>
              <a:endParaRPr lang="zh-CN" altLang="en-US">
                <a:latin typeface="Impact" panose="020B0806030902050204" pitchFamily="34" charset="0"/>
                <a:ea typeface="华文行楷" panose="02010800040101010101" pitchFamily="2" charset="-122"/>
                <a:sym typeface="Impact" panose="020B0806030902050204" pitchFamily="34" charset="0"/>
              </a:endParaRPr>
            </a:p>
          </p:txBody>
        </p:sp>
        <p:sp>
          <p:nvSpPr>
            <p:cNvPr id="68" name="矩形: 圆顶角 67"/>
            <p:cNvSpPr/>
            <p:nvPr/>
          </p:nvSpPr>
          <p:spPr>
            <a:xfrm>
              <a:off x="4617319" y="1582229"/>
              <a:ext cx="244445" cy="240744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panose="020B0806030902050204" pitchFamily="34" charset="0"/>
                <a:ea typeface="华文行楷" panose="02010800040101010101" pitchFamily="2" charset="-122"/>
                <a:sym typeface="Impact" panose="020B0806030902050204" pitchFamily="34" charset="0"/>
              </a:endParaRPr>
            </a:p>
          </p:txBody>
        </p:sp>
      </p:grpSp>
      <p:sp>
        <p:nvSpPr>
          <p:cNvPr id="69" name="文本框 68"/>
          <p:cNvSpPr txBox="1"/>
          <p:nvPr/>
        </p:nvSpPr>
        <p:spPr>
          <a:xfrm rot="16200000">
            <a:off x="1159778" y="4152934"/>
            <a:ext cx="591829" cy="369332"/>
          </a:xfrm>
          <a:prstGeom prst="rect">
            <a:avLst/>
          </a:prstGeom>
          <a:noFill/>
        </p:spPr>
        <p:txBody>
          <a:bodyPr wrap="none" rtlCol="0">
            <a:spAutoFit/>
          </a:bodyPr>
          <a:lstStyle/>
          <a:p>
            <a:r>
              <a:rPr lang="en-US" altLang="zh-CN" b="1" dirty="0">
                <a:solidFill>
                  <a:schemeClr val="bg1"/>
                </a:solidFill>
                <a:latin typeface="Impact" panose="020B0806030902050204" pitchFamily="34" charset="0"/>
                <a:ea typeface="华文行楷" panose="02010800040101010101" pitchFamily="2" charset="-122"/>
                <a:sym typeface="Impact" panose="020B0806030902050204" pitchFamily="34" charset="0"/>
              </a:rPr>
              <a:t>50%</a:t>
            </a:r>
            <a:endParaRPr lang="zh-CN" altLang="en-US" b="1" dirty="0">
              <a:solidFill>
                <a:schemeClr val="bg1"/>
              </a:solidFill>
              <a:latin typeface="Impact" panose="020B0806030902050204" pitchFamily="34" charset="0"/>
              <a:ea typeface="华文行楷" panose="02010800040101010101" pitchFamily="2" charset="-122"/>
              <a:sym typeface="Impact" panose="020B0806030902050204" pitchFamily="34" charset="0"/>
            </a:endParaRPr>
          </a:p>
        </p:txBody>
      </p:sp>
      <p:sp>
        <p:nvSpPr>
          <p:cNvPr id="70" name="文本框 69"/>
          <p:cNvSpPr txBox="1"/>
          <p:nvPr/>
        </p:nvSpPr>
        <p:spPr>
          <a:xfrm rot="16200000">
            <a:off x="2676133" y="4152933"/>
            <a:ext cx="583814" cy="369332"/>
          </a:xfrm>
          <a:prstGeom prst="rect">
            <a:avLst/>
          </a:prstGeom>
          <a:noFill/>
        </p:spPr>
        <p:txBody>
          <a:bodyPr wrap="none" rtlCol="0">
            <a:spAutoFit/>
          </a:bodyPr>
          <a:lstStyle/>
          <a:p>
            <a:r>
              <a:rPr lang="en-US" altLang="zh-CN" b="1" dirty="0">
                <a:solidFill>
                  <a:schemeClr val="bg1"/>
                </a:solidFill>
                <a:latin typeface="Impact" panose="020B0806030902050204" pitchFamily="34" charset="0"/>
                <a:ea typeface="华文行楷" panose="02010800040101010101" pitchFamily="2" charset="-122"/>
                <a:sym typeface="Impact" panose="020B0806030902050204" pitchFamily="34" charset="0"/>
              </a:rPr>
              <a:t>45%</a:t>
            </a:r>
            <a:endParaRPr lang="zh-CN" altLang="en-US" b="1" dirty="0">
              <a:solidFill>
                <a:schemeClr val="bg1"/>
              </a:solidFill>
              <a:latin typeface="Impact" panose="020B0806030902050204" pitchFamily="34" charset="0"/>
              <a:ea typeface="华文行楷" panose="02010800040101010101" pitchFamily="2" charset="-122"/>
              <a:sym typeface="Impact" panose="020B0806030902050204" pitchFamily="34" charset="0"/>
            </a:endParaRPr>
          </a:p>
        </p:txBody>
      </p:sp>
      <p:sp>
        <p:nvSpPr>
          <p:cNvPr id="71" name="文本框 70"/>
          <p:cNvSpPr txBox="1"/>
          <p:nvPr/>
        </p:nvSpPr>
        <p:spPr>
          <a:xfrm rot="16200000">
            <a:off x="1929282" y="4139101"/>
            <a:ext cx="558166" cy="369332"/>
          </a:xfrm>
          <a:prstGeom prst="rect">
            <a:avLst/>
          </a:prstGeom>
          <a:noFill/>
        </p:spPr>
        <p:txBody>
          <a:bodyPr wrap="none" rtlCol="0">
            <a:spAutoFit/>
          </a:bodyPr>
          <a:lstStyle/>
          <a:p>
            <a:r>
              <a:rPr lang="en-US" altLang="zh-CN" b="1" dirty="0">
                <a:solidFill>
                  <a:schemeClr val="bg1"/>
                </a:solidFill>
                <a:latin typeface="Impact" panose="020B0806030902050204" pitchFamily="34" charset="0"/>
                <a:ea typeface="华文行楷" panose="02010800040101010101" pitchFamily="2" charset="-122"/>
                <a:sym typeface="Impact" panose="020B0806030902050204" pitchFamily="34" charset="0"/>
              </a:rPr>
              <a:t>75%</a:t>
            </a:r>
            <a:endParaRPr lang="zh-CN" altLang="en-US" b="1" dirty="0">
              <a:solidFill>
                <a:schemeClr val="bg1"/>
              </a:solidFill>
              <a:latin typeface="Impact" panose="020B0806030902050204" pitchFamily="34" charset="0"/>
              <a:ea typeface="华文行楷" panose="02010800040101010101" pitchFamily="2" charset="-122"/>
              <a:sym typeface="Impact" panose="020B0806030902050204" pitchFamily="34" charset="0"/>
            </a:endParaRPr>
          </a:p>
        </p:txBody>
      </p:sp>
      <p:sp>
        <p:nvSpPr>
          <p:cNvPr id="72" name="文本框 71"/>
          <p:cNvSpPr txBox="1"/>
          <p:nvPr/>
        </p:nvSpPr>
        <p:spPr>
          <a:xfrm rot="16200000">
            <a:off x="3422122" y="4164444"/>
            <a:ext cx="583173" cy="369332"/>
          </a:xfrm>
          <a:prstGeom prst="rect">
            <a:avLst/>
          </a:prstGeom>
          <a:noFill/>
        </p:spPr>
        <p:txBody>
          <a:bodyPr wrap="none" rtlCol="0">
            <a:spAutoFit/>
          </a:bodyPr>
          <a:lstStyle/>
          <a:p>
            <a:r>
              <a:rPr lang="en-US" altLang="zh-CN" b="1" dirty="0">
                <a:solidFill>
                  <a:schemeClr val="bg1"/>
                </a:solidFill>
                <a:latin typeface="Impact" panose="020B0806030902050204" pitchFamily="34" charset="0"/>
                <a:ea typeface="华文行楷" panose="02010800040101010101" pitchFamily="2" charset="-122"/>
                <a:sym typeface="Impact" panose="020B0806030902050204" pitchFamily="34" charset="0"/>
              </a:rPr>
              <a:t>62%</a:t>
            </a:r>
            <a:endParaRPr lang="zh-CN" altLang="en-US" b="1" dirty="0">
              <a:solidFill>
                <a:schemeClr val="bg1"/>
              </a:solidFill>
              <a:latin typeface="Impact" panose="020B0806030902050204" pitchFamily="34" charset="0"/>
              <a:ea typeface="华文行楷" panose="02010800040101010101" pitchFamily="2" charset="-122"/>
              <a:sym typeface="Impact" panose="020B0806030902050204" pitchFamily="34" charset="0"/>
            </a:endParaRPr>
          </a:p>
        </p:txBody>
      </p:sp>
      <p:sp>
        <p:nvSpPr>
          <p:cNvPr id="73" name="文本框 72"/>
          <p:cNvSpPr txBox="1"/>
          <p:nvPr/>
        </p:nvSpPr>
        <p:spPr>
          <a:xfrm rot="16200000">
            <a:off x="4178087" y="4129878"/>
            <a:ext cx="591829" cy="369332"/>
          </a:xfrm>
          <a:prstGeom prst="rect">
            <a:avLst/>
          </a:prstGeom>
          <a:noFill/>
        </p:spPr>
        <p:txBody>
          <a:bodyPr wrap="none" rtlCol="0">
            <a:spAutoFit/>
          </a:bodyPr>
          <a:lstStyle/>
          <a:p>
            <a:r>
              <a:rPr lang="en-US" altLang="zh-CN" b="1" dirty="0">
                <a:solidFill>
                  <a:schemeClr val="bg1"/>
                </a:solidFill>
                <a:latin typeface="Impact" panose="020B0806030902050204" pitchFamily="34" charset="0"/>
                <a:ea typeface="华文行楷" panose="02010800040101010101" pitchFamily="2" charset="-122"/>
                <a:sym typeface="Impact" panose="020B0806030902050204" pitchFamily="34" charset="0"/>
              </a:rPr>
              <a:t>93%</a:t>
            </a:r>
            <a:endParaRPr lang="zh-CN" altLang="en-US" b="1" dirty="0">
              <a:solidFill>
                <a:schemeClr val="bg1"/>
              </a:solidFill>
              <a:latin typeface="Impact" panose="020B0806030902050204" pitchFamily="34" charset="0"/>
              <a:ea typeface="华文行楷" panose="02010800040101010101" pitchFamily="2" charset="-122"/>
              <a:sym typeface="Impact" panose="020B0806030902050204" pitchFamily="34" charset="0"/>
            </a:endParaRPr>
          </a:p>
        </p:txBody>
      </p:sp>
      <p:sp>
        <p:nvSpPr>
          <p:cNvPr id="74" name="文本框 73"/>
          <p:cNvSpPr txBox="1"/>
          <p:nvPr/>
        </p:nvSpPr>
        <p:spPr>
          <a:xfrm>
            <a:off x="1155862" y="5129604"/>
            <a:ext cx="562975" cy="276999"/>
          </a:xfrm>
          <a:prstGeom prst="rect">
            <a:avLst/>
          </a:prstGeom>
          <a:noFill/>
        </p:spPr>
        <p:txBody>
          <a:bodyPr wrap="none" rtlCol="0">
            <a:spAutoFit/>
          </a:bodyPr>
          <a:lstStyle/>
          <a:p>
            <a:r>
              <a:rPr lang="en-US" altLang="zh-CN" sz="1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sym typeface="Impact" panose="020B0806030902050204" pitchFamily="34" charset="0"/>
              </a:rPr>
              <a:t>2000</a:t>
            </a:r>
            <a:endParaRPr lang="zh-CN" altLang="en-US" sz="1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sym typeface="Impact" panose="020B0806030902050204" pitchFamily="34" charset="0"/>
            </a:endParaRPr>
          </a:p>
        </p:txBody>
      </p:sp>
      <p:sp>
        <p:nvSpPr>
          <p:cNvPr id="75" name="文本框 74"/>
          <p:cNvSpPr txBox="1"/>
          <p:nvPr/>
        </p:nvSpPr>
        <p:spPr>
          <a:xfrm>
            <a:off x="1957817" y="5129604"/>
            <a:ext cx="562975" cy="276999"/>
          </a:xfrm>
          <a:prstGeom prst="rect">
            <a:avLst/>
          </a:prstGeom>
          <a:noFill/>
        </p:spPr>
        <p:txBody>
          <a:bodyPr wrap="none" rtlCol="0">
            <a:spAutoFit/>
          </a:bodyPr>
          <a:lstStyle/>
          <a:p>
            <a:r>
              <a:rPr lang="en-US" altLang="zh-CN" sz="1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sym typeface="Impact" panose="020B0806030902050204" pitchFamily="34" charset="0"/>
              </a:rPr>
              <a:t>2005</a:t>
            </a:r>
            <a:endParaRPr lang="zh-CN" altLang="en-US" sz="1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sym typeface="Impact" panose="020B0806030902050204" pitchFamily="34" charset="0"/>
            </a:endParaRPr>
          </a:p>
        </p:txBody>
      </p:sp>
      <p:sp>
        <p:nvSpPr>
          <p:cNvPr id="76" name="文本框 75"/>
          <p:cNvSpPr txBox="1"/>
          <p:nvPr/>
        </p:nvSpPr>
        <p:spPr>
          <a:xfrm>
            <a:off x="2710490" y="5122916"/>
            <a:ext cx="562975" cy="276999"/>
          </a:xfrm>
          <a:prstGeom prst="rect">
            <a:avLst/>
          </a:prstGeom>
          <a:noFill/>
        </p:spPr>
        <p:txBody>
          <a:bodyPr wrap="none" rtlCol="0">
            <a:spAutoFit/>
          </a:bodyPr>
          <a:lstStyle/>
          <a:p>
            <a:r>
              <a:rPr lang="en-US" altLang="zh-CN" sz="1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sym typeface="Impact" panose="020B0806030902050204" pitchFamily="34" charset="0"/>
              </a:rPr>
              <a:t>2010</a:t>
            </a:r>
            <a:endParaRPr lang="zh-CN" altLang="en-US" sz="1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sym typeface="Impact" panose="020B0806030902050204" pitchFamily="34" charset="0"/>
            </a:endParaRPr>
          </a:p>
        </p:txBody>
      </p:sp>
      <p:sp>
        <p:nvSpPr>
          <p:cNvPr id="77" name="文本框 76"/>
          <p:cNvSpPr txBox="1"/>
          <p:nvPr/>
        </p:nvSpPr>
        <p:spPr>
          <a:xfrm>
            <a:off x="3439429" y="5112842"/>
            <a:ext cx="562975" cy="276999"/>
          </a:xfrm>
          <a:prstGeom prst="rect">
            <a:avLst/>
          </a:prstGeom>
          <a:noFill/>
        </p:spPr>
        <p:txBody>
          <a:bodyPr wrap="none" rtlCol="0">
            <a:spAutoFit/>
          </a:bodyPr>
          <a:lstStyle/>
          <a:p>
            <a:r>
              <a:rPr lang="en-US" altLang="zh-CN" sz="1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sym typeface="Impact" panose="020B0806030902050204" pitchFamily="34" charset="0"/>
              </a:rPr>
              <a:t>2017</a:t>
            </a:r>
            <a:endParaRPr lang="zh-CN" altLang="en-US" sz="1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sym typeface="Impact" panose="020B0806030902050204" pitchFamily="34" charset="0"/>
            </a:endParaRPr>
          </a:p>
        </p:txBody>
      </p:sp>
      <p:sp>
        <p:nvSpPr>
          <p:cNvPr id="78" name="文本框 77"/>
          <p:cNvSpPr txBox="1"/>
          <p:nvPr/>
        </p:nvSpPr>
        <p:spPr>
          <a:xfrm>
            <a:off x="4168368" y="5103438"/>
            <a:ext cx="562975" cy="276999"/>
          </a:xfrm>
          <a:prstGeom prst="rect">
            <a:avLst/>
          </a:prstGeom>
          <a:noFill/>
        </p:spPr>
        <p:txBody>
          <a:bodyPr wrap="none" rtlCol="0">
            <a:spAutoFit/>
          </a:bodyPr>
          <a:lstStyle/>
          <a:p>
            <a:r>
              <a:rPr lang="en-US" altLang="zh-CN" sz="1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sym typeface="Impact" panose="020B0806030902050204" pitchFamily="34" charset="0"/>
              </a:rPr>
              <a:t>2020</a:t>
            </a:r>
            <a:endParaRPr lang="zh-CN" altLang="en-US" sz="1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sym typeface="Impact" panose="020B0806030902050204" pitchFamily="34" charset="0"/>
            </a:endParaRPr>
          </a:p>
        </p:txBody>
      </p:sp>
      <p:grpSp>
        <p:nvGrpSpPr>
          <p:cNvPr id="109" name="Group 55"/>
          <p:cNvGrpSpPr/>
          <p:nvPr/>
        </p:nvGrpSpPr>
        <p:grpSpPr>
          <a:xfrm>
            <a:off x="6591262" y="1800463"/>
            <a:ext cx="3799192" cy="917086"/>
            <a:chOff x="6571442" y="2101177"/>
            <a:chExt cx="3799192" cy="917086"/>
          </a:xfrm>
        </p:grpSpPr>
        <p:sp>
          <p:nvSpPr>
            <p:cNvPr id="110" name="Rounded Rectangle 26"/>
            <p:cNvSpPr/>
            <p:nvPr/>
          </p:nvSpPr>
          <p:spPr>
            <a:xfrm>
              <a:off x="6571442" y="2101177"/>
              <a:ext cx="3799192" cy="917086"/>
            </a:xfrm>
            <a:prstGeom prst="roundRect">
              <a:avLst>
                <a:gd name="adj" fmla="val 2744"/>
              </a:avLst>
            </a:prstGeom>
            <a:solidFill>
              <a:schemeClr val="bg1">
                <a:alpha val="90000"/>
              </a:schemeClr>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1" name="TextBox 27"/>
            <p:cNvSpPr txBox="1"/>
            <p:nvPr/>
          </p:nvSpPr>
          <p:spPr>
            <a:xfrm>
              <a:off x="7372963" y="2220913"/>
              <a:ext cx="2601550" cy="307777"/>
            </a:xfrm>
            <a:prstGeom prst="rect">
              <a:avLst/>
            </a:prstGeom>
            <a:noFill/>
          </p:spPr>
          <p:txBody>
            <a:bodyPr wrap="square" rtlCol="0">
              <a:spAutoFit/>
            </a:bodyPr>
            <a:lstStyle/>
            <a:p>
              <a:r>
                <a:rPr lang="en-US" sz="1400" dirty="0">
                  <a:cs typeface="+mn-ea"/>
                  <a:sym typeface="+mn-lt"/>
                </a:rPr>
                <a:t>Tree Service One</a:t>
              </a:r>
              <a:endParaRPr lang="en-US" sz="1400" dirty="0">
                <a:cs typeface="+mn-ea"/>
                <a:sym typeface="+mn-lt"/>
              </a:endParaRPr>
            </a:p>
          </p:txBody>
        </p:sp>
        <p:sp>
          <p:nvSpPr>
            <p:cNvPr id="112" name="Oval 31"/>
            <p:cNvSpPr/>
            <p:nvPr/>
          </p:nvSpPr>
          <p:spPr>
            <a:xfrm>
              <a:off x="6792135" y="2308932"/>
              <a:ext cx="480435" cy="480435"/>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tIns="91440" bIns="0" rtlCol="0" anchor="ctr"/>
            <a:lstStyle/>
            <a:p>
              <a:pPr algn="ctr"/>
              <a:r>
                <a:rPr lang="en-US" dirty="0">
                  <a:latin typeface="Arial Black" panose="020B0A04020102090204" pitchFamily="34" charset="0"/>
                  <a:cs typeface="+mn-ea"/>
                  <a:sym typeface="+mn-lt"/>
                </a:rPr>
                <a:t>1</a:t>
              </a:r>
              <a:endParaRPr lang="en-US" dirty="0">
                <a:latin typeface="Arial Black" panose="020B0A04020102090204" pitchFamily="34" charset="0"/>
                <a:cs typeface="+mn-ea"/>
                <a:sym typeface="+mn-lt"/>
              </a:endParaRPr>
            </a:p>
          </p:txBody>
        </p:sp>
        <p:sp>
          <p:nvSpPr>
            <p:cNvPr id="113" name="Title 3"/>
            <p:cNvSpPr txBox="1"/>
            <p:nvPr/>
          </p:nvSpPr>
          <p:spPr>
            <a:xfrm>
              <a:off x="7372963" y="2475114"/>
              <a:ext cx="2664773" cy="431002"/>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00000"/>
                </a:lnSpc>
                <a:spcBef>
                  <a:spcPts val="1200"/>
                </a:spcBef>
                <a:buClr>
                  <a:schemeClr val="accent1"/>
                </a:buClr>
                <a:buSzPct val="150000"/>
              </a:pPr>
              <a:r>
                <a:rPr lang="en-US" sz="1000" b="0" dirty="0">
                  <a:solidFill>
                    <a:schemeClr val="tx1">
                      <a:alpha val="70000"/>
                    </a:schemeClr>
                  </a:solidFill>
                  <a:latin typeface="+mn-lt"/>
                  <a:ea typeface="+mn-ea"/>
                  <a:cs typeface="+mn-ea"/>
                  <a:sym typeface="+mn-lt"/>
                </a:rPr>
                <a:t>Sesame snaps </a:t>
              </a:r>
              <a:r>
                <a:rPr lang="en-US" sz="1000" b="0" dirty="0" err="1">
                  <a:solidFill>
                    <a:schemeClr val="tx1">
                      <a:alpha val="70000"/>
                    </a:schemeClr>
                  </a:solidFill>
                  <a:latin typeface="+mn-lt"/>
                  <a:ea typeface="+mn-ea"/>
                  <a:cs typeface="+mn-ea"/>
                  <a:sym typeface="+mn-lt"/>
                </a:rPr>
                <a:t>jelyy</a:t>
              </a:r>
              <a:r>
                <a:rPr lang="en-US" sz="1000" b="0" dirty="0">
                  <a:solidFill>
                    <a:schemeClr val="tx1">
                      <a:alpha val="70000"/>
                    </a:schemeClr>
                  </a:solidFill>
                  <a:latin typeface="+mn-lt"/>
                  <a:ea typeface="+mn-ea"/>
                  <a:cs typeface="+mn-ea"/>
                  <a:sym typeface="+mn-lt"/>
                </a:rPr>
                <a:t> dessert tootsie roll sweet roll.</a:t>
              </a:r>
              <a:endParaRPr lang="en-US" sz="1000" b="0" dirty="0">
                <a:solidFill>
                  <a:schemeClr val="tx1">
                    <a:alpha val="70000"/>
                  </a:schemeClr>
                </a:solidFill>
                <a:latin typeface="+mn-lt"/>
                <a:ea typeface="+mn-ea"/>
                <a:cs typeface="+mn-ea"/>
                <a:sym typeface="+mn-lt"/>
              </a:endParaRPr>
            </a:p>
          </p:txBody>
        </p:sp>
      </p:grpSp>
      <p:grpSp>
        <p:nvGrpSpPr>
          <p:cNvPr id="114" name="Group 56"/>
          <p:cNvGrpSpPr/>
          <p:nvPr/>
        </p:nvGrpSpPr>
        <p:grpSpPr>
          <a:xfrm>
            <a:off x="6591262" y="2817902"/>
            <a:ext cx="3799192" cy="917086"/>
            <a:chOff x="6571442" y="2101177"/>
            <a:chExt cx="3799192" cy="917086"/>
          </a:xfrm>
        </p:grpSpPr>
        <p:sp>
          <p:nvSpPr>
            <p:cNvPr id="115" name="Rounded Rectangle 57"/>
            <p:cNvSpPr/>
            <p:nvPr/>
          </p:nvSpPr>
          <p:spPr>
            <a:xfrm>
              <a:off x="6571442" y="2101177"/>
              <a:ext cx="3799192" cy="917086"/>
            </a:xfrm>
            <a:prstGeom prst="roundRect">
              <a:avLst>
                <a:gd name="adj" fmla="val 2744"/>
              </a:avLst>
            </a:prstGeom>
            <a:solidFill>
              <a:schemeClr val="bg1">
                <a:alpha val="90000"/>
              </a:schemeClr>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6" name="TextBox 58"/>
            <p:cNvSpPr txBox="1"/>
            <p:nvPr/>
          </p:nvSpPr>
          <p:spPr>
            <a:xfrm>
              <a:off x="7372963" y="2220913"/>
              <a:ext cx="2601550" cy="307777"/>
            </a:xfrm>
            <a:prstGeom prst="rect">
              <a:avLst/>
            </a:prstGeom>
            <a:noFill/>
          </p:spPr>
          <p:txBody>
            <a:bodyPr wrap="square" rtlCol="0">
              <a:spAutoFit/>
            </a:bodyPr>
            <a:lstStyle/>
            <a:p>
              <a:r>
                <a:rPr lang="en-US" sz="1400" dirty="0">
                  <a:cs typeface="+mn-ea"/>
                  <a:sym typeface="+mn-lt"/>
                </a:rPr>
                <a:t>Tree Service Two</a:t>
              </a:r>
              <a:endParaRPr lang="en-US" sz="1400" dirty="0">
                <a:cs typeface="+mn-ea"/>
                <a:sym typeface="+mn-lt"/>
              </a:endParaRPr>
            </a:p>
          </p:txBody>
        </p:sp>
        <p:sp>
          <p:nvSpPr>
            <p:cNvPr id="117" name="Oval 59"/>
            <p:cNvSpPr/>
            <p:nvPr/>
          </p:nvSpPr>
          <p:spPr>
            <a:xfrm>
              <a:off x="6792135" y="2308932"/>
              <a:ext cx="480435" cy="480435"/>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tIns="91440" bIns="0" rtlCol="0" anchor="ctr"/>
            <a:lstStyle/>
            <a:p>
              <a:pPr algn="ctr"/>
              <a:r>
                <a:rPr lang="en-US" dirty="0">
                  <a:latin typeface="Arial Black" panose="020B0A04020102090204" pitchFamily="34" charset="0"/>
                  <a:cs typeface="+mn-ea"/>
                  <a:sym typeface="+mn-lt"/>
                </a:rPr>
                <a:t>2</a:t>
              </a:r>
              <a:endParaRPr lang="en-US" dirty="0">
                <a:latin typeface="Arial Black" panose="020B0A04020102090204" pitchFamily="34" charset="0"/>
                <a:cs typeface="+mn-ea"/>
                <a:sym typeface="+mn-lt"/>
              </a:endParaRPr>
            </a:p>
          </p:txBody>
        </p:sp>
        <p:sp>
          <p:nvSpPr>
            <p:cNvPr id="118" name="Title 3"/>
            <p:cNvSpPr txBox="1"/>
            <p:nvPr/>
          </p:nvSpPr>
          <p:spPr>
            <a:xfrm>
              <a:off x="7372963" y="2475114"/>
              <a:ext cx="2664773" cy="431002"/>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00000"/>
                </a:lnSpc>
                <a:spcBef>
                  <a:spcPts val="1200"/>
                </a:spcBef>
                <a:buClr>
                  <a:schemeClr val="accent1"/>
                </a:buClr>
                <a:buSzPct val="150000"/>
              </a:pPr>
              <a:r>
                <a:rPr lang="en-US" sz="1000" b="0" dirty="0">
                  <a:solidFill>
                    <a:schemeClr val="tx1">
                      <a:alpha val="70000"/>
                    </a:schemeClr>
                  </a:solidFill>
                  <a:latin typeface="+mn-lt"/>
                  <a:ea typeface="+mn-ea"/>
                  <a:cs typeface="+mn-ea"/>
                  <a:sym typeface="+mn-lt"/>
                </a:rPr>
                <a:t>Sesame snaps </a:t>
              </a:r>
              <a:r>
                <a:rPr lang="en-US" sz="1000" b="0" dirty="0" err="1">
                  <a:solidFill>
                    <a:schemeClr val="tx1">
                      <a:alpha val="70000"/>
                    </a:schemeClr>
                  </a:solidFill>
                  <a:latin typeface="+mn-lt"/>
                  <a:ea typeface="+mn-ea"/>
                  <a:cs typeface="+mn-ea"/>
                  <a:sym typeface="+mn-lt"/>
                </a:rPr>
                <a:t>jelyy</a:t>
              </a:r>
              <a:r>
                <a:rPr lang="en-US" sz="1000" b="0" dirty="0">
                  <a:solidFill>
                    <a:schemeClr val="tx1">
                      <a:alpha val="70000"/>
                    </a:schemeClr>
                  </a:solidFill>
                  <a:latin typeface="+mn-lt"/>
                  <a:ea typeface="+mn-ea"/>
                  <a:cs typeface="+mn-ea"/>
                  <a:sym typeface="+mn-lt"/>
                </a:rPr>
                <a:t> dessert tootsie roll sweet roll.</a:t>
              </a:r>
              <a:endParaRPr lang="en-US" sz="1000" b="0" dirty="0">
                <a:solidFill>
                  <a:schemeClr val="tx1">
                    <a:alpha val="70000"/>
                  </a:schemeClr>
                </a:solidFill>
                <a:latin typeface="+mn-lt"/>
                <a:ea typeface="+mn-ea"/>
                <a:cs typeface="+mn-ea"/>
                <a:sym typeface="+mn-lt"/>
              </a:endParaRPr>
            </a:p>
          </p:txBody>
        </p:sp>
      </p:grpSp>
      <p:grpSp>
        <p:nvGrpSpPr>
          <p:cNvPr id="119" name="Group 61"/>
          <p:cNvGrpSpPr/>
          <p:nvPr/>
        </p:nvGrpSpPr>
        <p:grpSpPr>
          <a:xfrm>
            <a:off x="6591262" y="3816252"/>
            <a:ext cx="3799192" cy="917086"/>
            <a:chOff x="6571442" y="2101177"/>
            <a:chExt cx="3799192" cy="917086"/>
          </a:xfrm>
        </p:grpSpPr>
        <p:sp>
          <p:nvSpPr>
            <p:cNvPr id="120" name="Rounded Rectangle 62"/>
            <p:cNvSpPr/>
            <p:nvPr/>
          </p:nvSpPr>
          <p:spPr>
            <a:xfrm>
              <a:off x="6571442" y="2101177"/>
              <a:ext cx="3799192" cy="917086"/>
            </a:xfrm>
            <a:prstGeom prst="roundRect">
              <a:avLst>
                <a:gd name="adj" fmla="val 2744"/>
              </a:avLst>
            </a:prstGeom>
            <a:solidFill>
              <a:schemeClr val="bg1">
                <a:alpha val="90000"/>
              </a:schemeClr>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1" name="TextBox 63"/>
            <p:cNvSpPr txBox="1"/>
            <p:nvPr/>
          </p:nvSpPr>
          <p:spPr>
            <a:xfrm>
              <a:off x="7372963" y="2220913"/>
              <a:ext cx="2601550" cy="307777"/>
            </a:xfrm>
            <a:prstGeom prst="rect">
              <a:avLst/>
            </a:prstGeom>
            <a:noFill/>
          </p:spPr>
          <p:txBody>
            <a:bodyPr wrap="square" rtlCol="0">
              <a:spAutoFit/>
            </a:bodyPr>
            <a:lstStyle/>
            <a:p>
              <a:r>
                <a:rPr lang="en-US" sz="1400" dirty="0">
                  <a:cs typeface="+mn-ea"/>
                  <a:sym typeface="+mn-lt"/>
                </a:rPr>
                <a:t>Tree Service Three</a:t>
              </a:r>
              <a:endParaRPr lang="en-US" sz="1400" dirty="0">
                <a:cs typeface="+mn-ea"/>
                <a:sym typeface="+mn-lt"/>
              </a:endParaRPr>
            </a:p>
          </p:txBody>
        </p:sp>
        <p:sp>
          <p:nvSpPr>
            <p:cNvPr id="122" name="Oval 64"/>
            <p:cNvSpPr/>
            <p:nvPr/>
          </p:nvSpPr>
          <p:spPr>
            <a:xfrm>
              <a:off x="6792135" y="2308932"/>
              <a:ext cx="480435" cy="480435"/>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tIns="91440" bIns="0" rtlCol="0" anchor="ctr"/>
            <a:lstStyle/>
            <a:p>
              <a:pPr algn="ctr"/>
              <a:r>
                <a:rPr lang="en-US" dirty="0">
                  <a:latin typeface="Arial Black" panose="020B0A04020102090204" pitchFamily="34" charset="0"/>
                  <a:cs typeface="+mn-ea"/>
                  <a:sym typeface="+mn-lt"/>
                </a:rPr>
                <a:t>3</a:t>
              </a:r>
              <a:endParaRPr lang="en-US" dirty="0">
                <a:latin typeface="Arial Black" panose="020B0A04020102090204" pitchFamily="34" charset="0"/>
                <a:cs typeface="+mn-ea"/>
                <a:sym typeface="+mn-lt"/>
              </a:endParaRPr>
            </a:p>
          </p:txBody>
        </p:sp>
        <p:sp>
          <p:nvSpPr>
            <p:cNvPr id="123" name="Title 3"/>
            <p:cNvSpPr txBox="1"/>
            <p:nvPr/>
          </p:nvSpPr>
          <p:spPr>
            <a:xfrm>
              <a:off x="7372963" y="2475114"/>
              <a:ext cx="2664773" cy="431002"/>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00000"/>
                </a:lnSpc>
                <a:spcBef>
                  <a:spcPts val="1200"/>
                </a:spcBef>
                <a:buClr>
                  <a:schemeClr val="accent1"/>
                </a:buClr>
                <a:buSzPct val="150000"/>
              </a:pPr>
              <a:r>
                <a:rPr lang="en-US" sz="1000" b="0" dirty="0">
                  <a:solidFill>
                    <a:schemeClr val="tx1">
                      <a:alpha val="70000"/>
                    </a:schemeClr>
                  </a:solidFill>
                  <a:latin typeface="+mn-lt"/>
                  <a:ea typeface="+mn-ea"/>
                  <a:cs typeface="+mn-ea"/>
                  <a:sym typeface="+mn-lt"/>
                </a:rPr>
                <a:t>Sesame snaps </a:t>
              </a:r>
              <a:r>
                <a:rPr lang="en-US" sz="1000" b="0" dirty="0" err="1">
                  <a:solidFill>
                    <a:schemeClr val="tx1">
                      <a:alpha val="70000"/>
                    </a:schemeClr>
                  </a:solidFill>
                  <a:latin typeface="+mn-lt"/>
                  <a:ea typeface="+mn-ea"/>
                  <a:cs typeface="+mn-ea"/>
                  <a:sym typeface="+mn-lt"/>
                </a:rPr>
                <a:t>jelyy</a:t>
              </a:r>
              <a:r>
                <a:rPr lang="en-US" sz="1000" b="0" dirty="0">
                  <a:solidFill>
                    <a:schemeClr val="tx1">
                      <a:alpha val="70000"/>
                    </a:schemeClr>
                  </a:solidFill>
                  <a:latin typeface="+mn-lt"/>
                  <a:ea typeface="+mn-ea"/>
                  <a:cs typeface="+mn-ea"/>
                  <a:sym typeface="+mn-lt"/>
                </a:rPr>
                <a:t> dessert tootsie roll sweet roll.</a:t>
              </a:r>
              <a:endParaRPr lang="en-US" sz="1000" b="0" dirty="0">
                <a:solidFill>
                  <a:schemeClr val="tx1">
                    <a:alpha val="70000"/>
                  </a:schemeClr>
                </a:solidFill>
                <a:latin typeface="+mn-lt"/>
                <a:ea typeface="+mn-ea"/>
                <a:cs typeface="+mn-ea"/>
                <a:sym typeface="+mn-lt"/>
              </a:endParaRPr>
            </a:p>
          </p:txBody>
        </p:sp>
      </p:grpSp>
      <p:grpSp>
        <p:nvGrpSpPr>
          <p:cNvPr id="124" name="Group 66"/>
          <p:cNvGrpSpPr/>
          <p:nvPr/>
        </p:nvGrpSpPr>
        <p:grpSpPr>
          <a:xfrm>
            <a:off x="6591262" y="4850595"/>
            <a:ext cx="3799192" cy="917086"/>
            <a:chOff x="6571442" y="2101177"/>
            <a:chExt cx="3799192" cy="917086"/>
          </a:xfrm>
        </p:grpSpPr>
        <p:sp>
          <p:nvSpPr>
            <p:cNvPr id="125" name="Rounded Rectangle 67"/>
            <p:cNvSpPr/>
            <p:nvPr/>
          </p:nvSpPr>
          <p:spPr>
            <a:xfrm>
              <a:off x="6571442" y="2101177"/>
              <a:ext cx="3799192" cy="917086"/>
            </a:xfrm>
            <a:prstGeom prst="roundRect">
              <a:avLst>
                <a:gd name="adj" fmla="val 2744"/>
              </a:avLst>
            </a:prstGeom>
            <a:solidFill>
              <a:schemeClr val="bg1">
                <a:alpha val="90000"/>
              </a:schemeClr>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6" name="TextBox 68"/>
            <p:cNvSpPr txBox="1"/>
            <p:nvPr/>
          </p:nvSpPr>
          <p:spPr>
            <a:xfrm>
              <a:off x="7372963" y="2220913"/>
              <a:ext cx="2601550" cy="307777"/>
            </a:xfrm>
            <a:prstGeom prst="rect">
              <a:avLst/>
            </a:prstGeom>
            <a:noFill/>
          </p:spPr>
          <p:txBody>
            <a:bodyPr wrap="square" rtlCol="0">
              <a:spAutoFit/>
            </a:bodyPr>
            <a:lstStyle/>
            <a:p>
              <a:r>
                <a:rPr lang="en-US" sz="1400" dirty="0">
                  <a:cs typeface="+mn-ea"/>
                  <a:sym typeface="+mn-lt"/>
                </a:rPr>
                <a:t>Tree </a:t>
              </a:r>
              <a:r>
                <a:rPr lang="en-US" sz="1400">
                  <a:cs typeface="+mn-ea"/>
                  <a:sym typeface="+mn-lt"/>
                </a:rPr>
                <a:t>Service Four</a:t>
              </a:r>
              <a:endParaRPr lang="en-US" sz="1400" dirty="0">
                <a:cs typeface="+mn-ea"/>
                <a:sym typeface="+mn-lt"/>
              </a:endParaRPr>
            </a:p>
          </p:txBody>
        </p:sp>
        <p:sp>
          <p:nvSpPr>
            <p:cNvPr id="127" name="Oval 69"/>
            <p:cNvSpPr/>
            <p:nvPr/>
          </p:nvSpPr>
          <p:spPr>
            <a:xfrm>
              <a:off x="6792135" y="2308932"/>
              <a:ext cx="480435" cy="480435"/>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tIns="91440" bIns="0" rtlCol="0" anchor="ctr"/>
            <a:lstStyle/>
            <a:p>
              <a:pPr algn="ctr"/>
              <a:r>
                <a:rPr lang="en-US" dirty="0">
                  <a:latin typeface="Arial Black" panose="020B0A04020102090204" pitchFamily="34" charset="0"/>
                  <a:cs typeface="+mn-ea"/>
                  <a:sym typeface="+mn-lt"/>
                </a:rPr>
                <a:t>4</a:t>
              </a:r>
              <a:endParaRPr lang="en-US" dirty="0">
                <a:latin typeface="Arial Black" panose="020B0A04020102090204" pitchFamily="34" charset="0"/>
                <a:cs typeface="+mn-ea"/>
                <a:sym typeface="+mn-lt"/>
              </a:endParaRPr>
            </a:p>
          </p:txBody>
        </p:sp>
        <p:sp>
          <p:nvSpPr>
            <p:cNvPr id="128" name="Title 3"/>
            <p:cNvSpPr txBox="1"/>
            <p:nvPr/>
          </p:nvSpPr>
          <p:spPr>
            <a:xfrm>
              <a:off x="7372963" y="2475114"/>
              <a:ext cx="2664773" cy="431002"/>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00000"/>
                </a:lnSpc>
                <a:spcBef>
                  <a:spcPts val="1200"/>
                </a:spcBef>
                <a:buClr>
                  <a:schemeClr val="accent1"/>
                </a:buClr>
                <a:buSzPct val="150000"/>
              </a:pPr>
              <a:r>
                <a:rPr lang="en-US" sz="1000" b="0" dirty="0">
                  <a:solidFill>
                    <a:schemeClr val="tx1">
                      <a:alpha val="70000"/>
                    </a:schemeClr>
                  </a:solidFill>
                  <a:latin typeface="+mn-lt"/>
                  <a:ea typeface="+mn-ea"/>
                  <a:cs typeface="+mn-ea"/>
                  <a:sym typeface="+mn-lt"/>
                </a:rPr>
                <a:t>Sesame snaps </a:t>
              </a:r>
              <a:r>
                <a:rPr lang="en-US" sz="1000" b="0" dirty="0" err="1">
                  <a:solidFill>
                    <a:schemeClr val="tx1">
                      <a:alpha val="70000"/>
                    </a:schemeClr>
                  </a:solidFill>
                  <a:latin typeface="+mn-lt"/>
                  <a:ea typeface="+mn-ea"/>
                  <a:cs typeface="+mn-ea"/>
                  <a:sym typeface="+mn-lt"/>
                </a:rPr>
                <a:t>jelyy</a:t>
              </a:r>
              <a:r>
                <a:rPr lang="en-US" sz="1000" b="0" dirty="0">
                  <a:solidFill>
                    <a:schemeClr val="tx1">
                      <a:alpha val="70000"/>
                    </a:schemeClr>
                  </a:solidFill>
                  <a:latin typeface="+mn-lt"/>
                  <a:ea typeface="+mn-ea"/>
                  <a:cs typeface="+mn-ea"/>
                  <a:sym typeface="+mn-lt"/>
                </a:rPr>
                <a:t> dessert tootsie roll sweet roll.</a:t>
              </a:r>
              <a:endParaRPr lang="en-US" sz="1000" b="0" dirty="0">
                <a:solidFill>
                  <a:schemeClr val="tx1">
                    <a:alpha val="70000"/>
                  </a:schemeClr>
                </a:solidFill>
                <a:latin typeface="+mn-lt"/>
                <a:ea typeface="+mn-ea"/>
                <a:cs typeface="+mn-ea"/>
                <a:sym typeface="+mn-lt"/>
              </a:endParaRPr>
            </a:p>
          </p:txBody>
        </p:sp>
      </p:grpSp>
      <p:pic>
        <p:nvPicPr>
          <p:cNvPr id="130" name="图片 1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81723" y="5529284"/>
            <a:ext cx="318916" cy="47679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47" presetClass="entr" presetSubtype="0" fill="hold" nodeType="withEffect">
                                  <p:stCondLst>
                                    <p:cond delay="0"/>
                                  </p:stCondLst>
                                  <p:childTnLst>
                                    <p:set>
                                      <p:cBhvr>
                                        <p:cTn id="14" dur="1" fill="hold">
                                          <p:stCondLst>
                                            <p:cond delay="0"/>
                                          </p:stCondLst>
                                        </p:cTn>
                                        <p:tgtEl>
                                          <p:spTgt spid="129"/>
                                        </p:tgtEl>
                                        <p:attrNameLst>
                                          <p:attrName>style.visibility</p:attrName>
                                        </p:attrNameLst>
                                      </p:cBhvr>
                                      <p:to>
                                        <p:strVal val="visible"/>
                                      </p:to>
                                    </p:set>
                                    <p:animEffect transition="in" filter="fade">
                                      <p:cBhvr>
                                        <p:cTn id="15" dur="1000"/>
                                        <p:tgtEl>
                                          <p:spTgt spid="129"/>
                                        </p:tgtEl>
                                      </p:cBhvr>
                                    </p:animEffect>
                                    <p:anim calcmode="lin" valueType="num">
                                      <p:cBhvr>
                                        <p:cTn id="16" dur="1000" fill="hold"/>
                                        <p:tgtEl>
                                          <p:spTgt spid="129"/>
                                        </p:tgtEl>
                                        <p:attrNameLst>
                                          <p:attrName>ppt_x</p:attrName>
                                        </p:attrNameLst>
                                      </p:cBhvr>
                                      <p:tavLst>
                                        <p:tav tm="0">
                                          <p:val>
                                            <p:strVal val="#ppt_x"/>
                                          </p:val>
                                        </p:tav>
                                        <p:tav tm="100000">
                                          <p:val>
                                            <p:strVal val="#ppt_x"/>
                                          </p:val>
                                        </p:tav>
                                      </p:tavLst>
                                    </p:anim>
                                    <p:anim calcmode="lin" valueType="num">
                                      <p:cBhvr>
                                        <p:cTn id="17" dur="1000" fill="hold"/>
                                        <p:tgtEl>
                                          <p:spTgt spid="129"/>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down)">
                                      <p:cBhvr>
                                        <p:cTn id="21" dur="500"/>
                                        <p:tgtEl>
                                          <p:spTgt spid="29"/>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69"/>
                                        </p:tgtEl>
                                        <p:attrNameLst>
                                          <p:attrName>style.visibility</p:attrName>
                                        </p:attrNameLst>
                                      </p:cBhvr>
                                      <p:to>
                                        <p:strVal val="visible"/>
                                      </p:to>
                                    </p:set>
                                    <p:animEffect transition="in" filter="fade">
                                      <p:cBhvr>
                                        <p:cTn id="25" dur="500"/>
                                        <p:tgtEl>
                                          <p:spTgt spid="69"/>
                                        </p:tgtEl>
                                      </p:cBhvr>
                                    </p:animEffect>
                                  </p:childTnLst>
                                </p:cTn>
                              </p:par>
                            </p:childTnLst>
                          </p:cTn>
                        </p:par>
                        <p:par>
                          <p:cTn id="26" fill="hold">
                            <p:stCondLst>
                              <p:cond delay="2500"/>
                            </p:stCondLst>
                            <p:childTnLst>
                              <p:par>
                                <p:cTn id="27" presetID="2" presetClass="entr" presetSubtype="4" fill="hold" grpId="0" nodeType="afterEffect">
                                  <p:stCondLst>
                                    <p:cond delay="0"/>
                                  </p:stCondLst>
                                  <p:childTnLst>
                                    <p:set>
                                      <p:cBhvr>
                                        <p:cTn id="28" dur="1" fill="hold">
                                          <p:stCondLst>
                                            <p:cond delay="0"/>
                                          </p:stCondLst>
                                        </p:cTn>
                                        <p:tgtEl>
                                          <p:spTgt spid="74"/>
                                        </p:tgtEl>
                                        <p:attrNameLst>
                                          <p:attrName>style.visibility</p:attrName>
                                        </p:attrNameLst>
                                      </p:cBhvr>
                                      <p:to>
                                        <p:strVal val="visible"/>
                                      </p:to>
                                    </p:set>
                                    <p:anim calcmode="lin" valueType="num">
                                      <p:cBhvr additive="base">
                                        <p:cTn id="29" dur="500" fill="hold"/>
                                        <p:tgtEl>
                                          <p:spTgt spid="74"/>
                                        </p:tgtEl>
                                        <p:attrNameLst>
                                          <p:attrName>ppt_x</p:attrName>
                                        </p:attrNameLst>
                                      </p:cBhvr>
                                      <p:tavLst>
                                        <p:tav tm="0">
                                          <p:val>
                                            <p:strVal val="#ppt_x"/>
                                          </p:val>
                                        </p:tav>
                                        <p:tav tm="100000">
                                          <p:val>
                                            <p:strVal val="#ppt_x"/>
                                          </p:val>
                                        </p:tav>
                                      </p:tavLst>
                                    </p:anim>
                                    <p:anim calcmode="lin" valueType="num">
                                      <p:cBhvr additive="base">
                                        <p:cTn id="30" dur="500" fill="hold"/>
                                        <p:tgtEl>
                                          <p:spTgt spid="74"/>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down)">
                                      <p:cBhvr>
                                        <p:cTn id="34" dur="500"/>
                                        <p:tgtEl>
                                          <p:spTgt spid="39"/>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71"/>
                                        </p:tgtEl>
                                        <p:attrNameLst>
                                          <p:attrName>style.visibility</p:attrName>
                                        </p:attrNameLst>
                                      </p:cBhvr>
                                      <p:to>
                                        <p:strVal val="visible"/>
                                      </p:to>
                                    </p:set>
                                    <p:animEffect transition="in" filter="fade">
                                      <p:cBhvr>
                                        <p:cTn id="38" dur="500"/>
                                        <p:tgtEl>
                                          <p:spTgt spid="71"/>
                                        </p:tgtEl>
                                      </p:cBhvr>
                                    </p:animEffect>
                                  </p:childTnLst>
                                </p:cTn>
                              </p:par>
                            </p:childTnLst>
                          </p:cTn>
                        </p:par>
                        <p:par>
                          <p:cTn id="39" fill="hold">
                            <p:stCondLst>
                              <p:cond delay="4000"/>
                            </p:stCondLst>
                            <p:childTnLst>
                              <p:par>
                                <p:cTn id="40" presetID="2" presetClass="entr" presetSubtype="4" fill="hold" grpId="0" nodeType="afterEffect">
                                  <p:stCondLst>
                                    <p:cond delay="0"/>
                                  </p:stCondLst>
                                  <p:childTnLst>
                                    <p:set>
                                      <p:cBhvr>
                                        <p:cTn id="41" dur="1" fill="hold">
                                          <p:stCondLst>
                                            <p:cond delay="0"/>
                                          </p:stCondLst>
                                        </p:cTn>
                                        <p:tgtEl>
                                          <p:spTgt spid="75"/>
                                        </p:tgtEl>
                                        <p:attrNameLst>
                                          <p:attrName>style.visibility</p:attrName>
                                        </p:attrNameLst>
                                      </p:cBhvr>
                                      <p:to>
                                        <p:strVal val="visible"/>
                                      </p:to>
                                    </p:set>
                                    <p:anim calcmode="lin" valueType="num">
                                      <p:cBhvr additive="base">
                                        <p:cTn id="42" dur="500" fill="hold"/>
                                        <p:tgtEl>
                                          <p:spTgt spid="75"/>
                                        </p:tgtEl>
                                        <p:attrNameLst>
                                          <p:attrName>ppt_x</p:attrName>
                                        </p:attrNameLst>
                                      </p:cBhvr>
                                      <p:tavLst>
                                        <p:tav tm="0">
                                          <p:val>
                                            <p:strVal val="#ppt_x"/>
                                          </p:val>
                                        </p:tav>
                                        <p:tav tm="100000">
                                          <p:val>
                                            <p:strVal val="#ppt_x"/>
                                          </p:val>
                                        </p:tav>
                                      </p:tavLst>
                                    </p:anim>
                                    <p:anim calcmode="lin" valueType="num">
                                      <p:cBhvr additive="base">
                                        <p:cTn id="43" dur="500" fill="hold"/>
                                        <p:tgtEl>
                                          <p:spTgt spid="75"/>
                                        </p:tgtEl>
                                        <p:attrNameLst>
                                          <p:attrName>ppt_y</p:attrName>
                                        </p:attrNameLst>
                                      </p:cBhvr>
                                      <p:tavLst>
                                        <p:tav tm="0">
                                          <p:val>
                                            <p:strVal val="1+#ppt_h/2"/>
                                          </p:val>
                                        </p:tav>
                                        <p:tav tm="100000">
                                          <p:val>
                                            <p:strVal val="#ppt_y"/>
                                          </p:val>
                                        </p:tav>
                                      </p:tavLst>
                                    </p:anim>
                                  </p:childTnLst>
                                </p:cTn>
                              </p:par>
                            </p:childTnLst>
                          </p:cTn>
                        </p:par>
                        <p:par>
                          <p:cTn id="44" fill="hold">
                            <p:stCondLst>
                              <p:cond delay="4500"/>
                            </p:stCondLst>
                            <p:childTnLst>
                              <p:par>
                                <p:cTn id="45" presetID="22" presetClass="entr" presetSubtype="4"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down)">
                                      <p:cBhvr>
                                        <p:cTn id="47" dur="500"/>
                                        <p:tgtEl>
                                          <p:spTgt spid="42"/>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70"/>
                                        </p:tgtEl>
                                        <p:attrNameLst>
                                          <p:attrName>style.visibility</p:attrName>
                                        </p:attrNameLst>
                                      </p:cBhvr>
                                      <p:to>
                                        <p:strVal val="visible"/>
                                      </p:to>
                                    </p:set>
                                    <p:animEffect transition="in" filter="fade">
                                      <p:cBhvr>
                                        <p:cTn id="51" dur="500"/>
                                        <p:tgtEl>
                                          <p:spTgt spid="70"/>
                                        </p:tgtEl>
                                      </p:cBhvr>
                                    </p:animEffect>
                                  </p:childTnLst>
                                </p:cTn>
                              </p:par>
                            </p:childTnLst>
                          </p:cTn>
                        </p:par>
                        <p:par>
                          <p:cTn id="52" fill="hold">
                            <p:stCondLst>
                              <p:cond delay="5500"/>
                            </p:stCondLst>
                            <p:childTnLst>
                              <p:par>
                                <p:cTn id="53" presetID="2" presetClass="entr" presetSubtype="4" fill="hold" grpId="0" nodeType="afterEffect">
                                  <p:stCondLst>
                                    <p:cond delay="0"/>
                                  </p:stCondLst>
                                  <p:childTnLst>
                                    <p:set>
                                      <p:cBhvr>
                                        <p:cTn id="54" dur="1" fill="hold">
                                          <p:stCondLst>
                                            <p:cond delay="0"/>
                                          </p:stCondLst>
                                        </p:cTn>
                                        <p:tgtEl>
                                          <p:spTgt spid="76"/>
                                        </p:tgtEl>
                                        <p:attrNameLst>
                                          <p:attrName>style.visibility</p:attrName>
                                        </p:attrNameLst>
                                      </p:cBhvr>
                                      <p:to>
                                        <p:strVal val="visible"/>
                                      </p:to>
                                    </p:set>
                                    <p:anim calcmode="lin" valueType="num">
                                      <p:cBhvr additive="base">
                                        <p:cTn id="55" dur="500" fill="hold"/>
                                        <p:tgtEl>
                                          <p:spTgt spid="76"/>
                                        </p:tgtEl>
                                        <p:attrNameLst>
                                          <p:attrName>ppt_x</p:attrName>
                                        </p:attrNameLst>
                                      </p:cBhvr>
                                      <p:tavLst>
                                        <p:tav tm="0">
                                          <p:val>
                                            <p:strVal val="#ppt_x"/>
                                          </p:val>
                                        </p:tav>
                                        <p:tav tm="100000">
                                          <p:val>
                                            <p:strVal val="#ppt_x"/>
                                          </p:val>
                                        </p:tav>
                                      </p:tavLst>
                                    </p:anim>
                                    <p:anim calcmode="lin" valueType="num">
                                      <p:cBhvr additive="base">
                                        <p:cTn id="56" dur="500" fill="hold"/>
                                        <p:tgtEl>
                                          <p:spTgt spid="76"/>
                                        </p:tgtEl>
                                        <p:attrNameLst>
                                          <p:attrName>ppt_y</p:attrName>
                                        </p:attrNameLst>
                                      </p:cBhvr>
                                      <p:tavLst>
                                        <p:tav tm="0">
                                          <p:val>
                                            <p:strVal val="1+#ppt_h/2"/>
                                          </p:val>
                                        </p:tav>
                                        <p:tav tm="100000">
                                          <p:val>
                                            <p:strVal val="#ppt_y"/>
                                          </p:val>
                                        </p:tav>
                                      </p:tavLst>
                                    </p:anim>
                                  </p:childTnLst>
                                </p:cTn>
                              </p:par>
                            </p:childTnLst>
                          </p:cTn>
                        </p:par>
                        <p:par>
                          <p:cTn id="57" fill="hold">
                            <p:stCondLst>
                              <p:cond delay="6000"/>
                            </p:stCondLst>
                            <p:childTnLst>
                              <p:par>
                                <p:cTn id="58" presetID="22" presetClass="entr" presetSubtype="4" fill="hold"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wipe(down)">
                                      <p:cBhvr>
                                        <p:cTn id="60" dur="500"/>
                                        <p:tgtEl>
                                          <p:spTgt spid="46"/>
                                        </p:tgtEl>
                                      </p:cBhvr>
                                    </p:animEffect>
                                  </p:childTnLst>
                                </p:cTn>
                              </p:par>
                            </p:childTnLst>
                          </p:cTn>
                        </p:par>
                        <p:par>
                          <p:cTn id="61" fill="hold">
                            <p:stCondLst>
                              <p:cond delay="6500"/>
                            </p:stCondLst>
                            <p:childTnLst>
                              <p:par>
                                <p:cTn id="62" presetID="10" presetClass="entr" presetSubtype="0" fill="hold" grpId="0" nodeType="after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fade">
                                      <p:cBhvr>
                                        <p:cTn id="64" dur="500"/>
                                        <p:tgtEl>
                                          <p:spTgt spid="72"/>
                                        </p:tgtEl>
                                      </p:cBhvr>
                                    </p:animEffect>
                                  </p:childTnLst>
                                </p:cTn>
                              </p:par>
                            </p:childTnLst>
                          </p:cTn>
                        </p:par>
                        <p:par>
                          <p:cTn id="65" fill="hold">
                            <p:stCondLst>
                              <p:cond delay="7000"/>
                            </p:stCondLst>
                            <p:childTnLst>
                              <p:par>
                                <p:cTn id="66" presetID="2" presetClass="entr" presetSubtype="4" fill="hold" grpId="0" nodeType="afterEffect">
                                  <p:stCondLst>
                                    <p:cond delay="0"/>
                                  </p:stCondLst>
                                  <p:childTnLst>
                                    <p:set>
                                      <p:cBhvr>
                                        <p:cTn id="67" dur="1" fill="hold">
                                          <p:stCondLst>
                                            <p:cond delay="0"/>
                                          </p:stCondLst>
                                        </p:cTn>
                                        <p:tgtEl>
                                          <p:spTgt spid="77"/>
                                        </p:tgtEl>
                                        <p:attrNameLst>
                                          <p:attrName>style.visibility</p:attrName>
                                        </p:attrNameLst>
                                      </p:cBhvr>
                                      <p:to>
                                        <p:strVal val="visible"/>
                                      </p:to>
                                    </p:set>
                                    <p:anim calcmode="lin" valueType="num">
                                      <p:cBhvr additive="base">
                                        <p:cTn id="68" dur="500" fill="hold"/>
                                        <p:tgtEl>
                                          <p:spTgt spid="77"/>
                                        </p:tgtEl>
                                        <p:attrNameLst>
                                          <p:attrName>ppt_x</p:attrName>
                                        </p:attrNameLst>
                                      </p:cBhvr>
                                      <p:tavLst>
                                        <p:tav tm="0">
                                          <p:val>
                                            <p:strVal val="#ppt_x"/>
                                          </p:val>
                                        </p:tav>
                                        <p:tav tm="100000">
                                          <p:val>
                                            <p:strVal val="#ppt_x"/>
                                          </p:val>
                                        </p:tav>
                                      </p:tavLst>
                                    </p:anim>
                                    <p:anim calcmode="lin" valueType="num">
                                      <p:cBhvr additive="base">
                                        <p:cTn id="69" dur="500" fill="hold"/>
                                        <p:tgtEl>
                                          <p:spTgt spid="77"/>
                                        </p:tgtEl>
                                        <p:attrNameLst>
                                          <p:attrName>ppt_y</p:attrName>
                                        </p:attrNameLst>
                                      </p:cBhvr>
                                      <p:tavLst>
                                        <p:tav tm="0">
                                          <p:val>
                                            <p:strVal val="1+#ppt_h/2"/>
                                          </p:val>
                                        </p:tav>
                                        <p:tav tm="100000">
                                          <p:val>
                                            <p:strVal val="#ppt_y"/>
                                          </p:val>
                                        </p:tav>
                                      </p:tavLst>
                                    </p:anim>
                                  </p:childTnLst>
                                </p:cTn>
                              </p:par>
                            </p:childTnLst>
                          </p:cTn>
                        </p:par>
                        <p:par>
                          <p:cTn id="70" fill="hold">
                            <p:stCondLst>
                              <p:cond delay="7500"/>
                            </p:stCondLst>
                            <p:childTnLst>
                              <p:par>
                                <p:cTn id="71" presetID="22" presetClass="entr" presetSubtype="4" fill="hold" nodeType="afterEffect">
                                  <p:stCondLst>
                                    <p:cond delay="0"/>
                                  </p:stCondLst>
                                  <p:childTnLst>
                                    <p:set>
                                      <p:cBhvr>
                                        <p:cTn id="72" dur="1" fill="hold">
                                          <p:stCondLst>
                                            <p:cond delay="0"/>
                                          </p:stCondLst>
                                        </p:cTn>
                                        <p:tgtEl>
                                          <p:spTgt spid="66"/>
                                        </p:tgtEl>
                                        <p:attrNameLst>
                                          <p:attrName>style.visibility</p:attrName>
                                        </p:attrNameLst>
                                      </p:cBhvr>
                                      <p:to>
                                        <p:strVal val="visible"/>
                                      </p:to>
                                    </p:set>
                                    <p:animEffect transition="in" filter="wipe(down)">
                                      <p:cBhvr>
                                        <p:cTn id="73" dur="500"/>
                                        <p:tgtEl>
                                          <p:spTgt spid="66"/>
                                        </p:tgtEl>
                                      </p:cBhvr>
                                    </p:animEffect>
                                  </p:childTnLst>
                                </p:cTn>
                              </p:par>
                            </p:childTnLst>
                          </p:cTn>
                        </p:par>
                        <p:par>
                          <p:cTn id="74" fill="hold">
                            <p:stCondLst>
                              <p:cond delay="8000"/>
                            </p:stCondLst>
                            <p:childTnLst>
                              <p:par>
                                <p:cTn id="75" presetID="10" presetClass="entr" presetSubtype="0" fill="hold" grpId="0" nodeType="afterEffect">
                                  <p:stCondLst>
                                    <p:cond delay="0"/>
                                  </p:stCondLst>
                                  <p:childTnLst>
                                    <p:set>
                                      <p:cBhvr>
                                        <p:cTn id="76" dur="1" fill="hold">
                                          <p:stCondLst>
                                            <p:cond delay="0"/>
                                          </p:stCondLst>
                                        </p:cTn>
                                        <p:tgtEl>
                                          <p:spTgt spid="73"/>
                                        </p:tgtEl>
                                        <p:attrNameLst>
                                          <p:attrName>style.visibility</p:attrName>
                                        </p:attrNameLst>
                                      </p:cBhvr>
                                      <p:to>
                                        <p:strVal val="visible"/>
                                      </p:to>
                                    </p:set>
                                    <p:animEffect transition="in" filter="fade">
                                      <p:cBhvr>
                                        <p:cTn id="77" dur="500"/>
                                        <p:tgtEl>
                                          <p:spTgt spid="73"/>
                                        </p:tgtEl>
                                      </p:cBhvr>
                                    </p:animEffect>
                                  </p:childTnLst>
                                </p:cTn>
                              </p:par>
                            </p:childTnLst>
                          </p:cTn>
                        </p:par>
                        <p:par>
                          <p:cTn id="78" fill="hold">
                            <p:stCondLst>
                              <p:cond delay="8500"/>
                            </p:stCondLst>
                            <p:childTnLst>
                              <p:par>
                                <p:cTn id="79" presetID="2" presetClass="entr" presetSubtype="4" fill="hold" grpId="0" nodeType="afterEffect">
                                  <p:stCondLst>
                                    <p:cond delay="0"/>
                                  </p:stCondLst>
                                  <p:childTnLst>
                                    <p:set>
                                      <p:cBhvr>
                                        <p:cTn id="80" dur="1" fill="hold">
                                          <p:stCondLst>
                                            <p:cond delay="0"/>
                                          </p:stCondLst>
                                        </p:cTn>
                                        <p:tgtEl>
                                          <p:spTgt spid="78"/>
                                        </p:tgtEl>
                                        <p:attrNameLst>
                                          <p:attrName>style.visibility</p:attrName>
                                        </p:attrNameLst>
                                      </p:cBhvr>
                                      <p:to>
                                        <p:strVal val="visible"/>
                                      </p:to>
                                    </p:set>
                                    <p:anim calcmode="lin" valueType="num">
                                      <p:cBhvr additive="base">
                                        <p:cTn id="81" dur="500" fill="hold"/>
                                        <p:tgtEl>
                                          <p:spTgt spid="78"/>
                                        </p:tgtEl>
                                        <p:attrNameLst>
                                          <p:attrName>ppt_x</p:attrName>
                                        </p:attrNameLst>
                                      </p:cBhvr>
                                      <p:tavLst>
                                        <p:tav tm="0">
                                          <p:val>
                                            <p:strVal val="#ppt_x"/>
                                          </p:val>
                                        </p:tav>
                                        <p:tav tm="100000">
                                          <p:val>
                                            <p:strVal val="#ppt_x"/>
                                          </p:val>
                                        </p:tav>
                                      </p:tavLst>
                                    </p:anim>
                                    <p:anim calcmode="lin" valueType="num">
                                      <p:cBhvr additive="base">
                                        <p:cTn id="82" dur="500" fill="hold"/>
                                        <p:tgtEl>
                                          <p:spTgt spid="78"/>
                                        </p:tgtEl>
                                        <p:attrNameLst>
                                          <p:attrName>ppt_y</p:attrName>
                                        </p:attrNameLst>
                                      </p:cBhvr>
                                      <p:tavLst>
                                        <p:tav tm="0">
                                          <p:val>
                                            <p:strVal val="1+#ppt_h/2"/>
                                          </p:val>
                                        </p:tav>
                                        <p:tav tm="100000">
                                          <p:val>
                                            <p:strVal val="#ppt_y"/>
                                          </p:val>
                                        </p:tav>
                                      </p:tavLst>
                                    </p:anim>
                                  </p:childTnLst>
                                </p:cTn>
                              </p:par>
                            </p:childTnLst>
                          </p:cTn>
                        </p:par>
                        <p:par>
                          <p:cTn id="83" fill="hold">
                            <p:stCondLst>
                              <p:cond delay="9000"/>
                            </p:stCondLst>
                            <p:childTnLst>
                              <p:par>
                                <p:cTn id="84" presetID="2" presetClass="entr" presetSubtype="4" decel="50000" fill="hold" nodeType="afterEffect">
                                  <p:stCondLst>
                                    <p:cond delay="0"/>
                                  </p:stCondLst>
                                  <p:childTnLst>
                                    <p:set>
                                      <p:cBhvr>
                                        <p:cTn id="85" dur="1" fill="hold">
                                          <p:stCondLst>
                                            <p:cond delay="0"/>
                                          </p:stCondLst>
                                        </p:cTn>
                                        <p:tgtEl>
                                          <p:spTgt spid="109"/>
                                        </p:tgtEl>
                                        <p:attrNameLst>
                                          <p:attrName>style.visibility</p:attrName>
                                        </p:attrNameLst>
                                      </p:cBhvr>
                                      <p:to>
                                        <p:strVal val="visible"/>
                                      </p:to>
                                    </p:set>
                                    <p:anim calcmode="lin" valueType="num">
                                      <p:cBhvr additive="base">
                                        <p:cTn id="86" dur="1500" fill="hold"/>
                                        <p:tgtEl>
                                          <p:spTgt spid="109"/>
                                        </p:tgtEl>
                                        <p:attrNameLst>
                                          <p:attrName>ppt_x</p:attrName>
                                        </p:attrNameLst>
                                      </p:cBhvr>
                                      <p:tavLst>
                                        <p:tav tm="0">
                                          <p:val>
                                            <p:strVal val="#ppt_x"/>
                                          </p:val>
                                        </p:tav>
                                        <p:tav tm="100000">
                                          <p:val>
                                            <p:strVal val="#ppt_x"/>
                                          </p:val>
                                        </p:tav>
                                      </p:tavLst>
                                    </p:anim>
                                    <p:anim calcmode="lin" valueType="num">
                                      <p:cBhvr additive="base">
                                        <p:cTn id="87" dur="1500" fill="hold"/>
                                        <p:tgtEl>
                                          <p:spTgt spid="109"/>
                                        </p:tgtEl>
                                        <p:attrNameLst>
                                          <p:attrName>ppt_y</p:attrName>
                                        </p:attrNameLst>
                                      </p:cBhvr>
                                      <p:tavLst>
                                        <p:tav tm="0">
                                          <p:val>
                                            <p:strVal val="1+#ppt_h/2"/>
                                          </p:val>
                                        </p:tav>
                                        <p:tav tm="100000">
                                          <p:val>
                                            <p:strVal val="#ppt_y"/>
                                          </p:val>
                                        </p:tav>
                                      </p:tavLst>
                                    </p:anim>
                                  </p:childTnLst>
                                </p:cTn>
                              </p:par>
                              <p:par>
                                <p:cTn id="88" presetID="2" presetClass="entr" presetSubtype="4" decel="50000" fill="hold" nodeType="withEffect">
                                  <p:stCondLst>
                                    <p:cond delay="500"/>
                                  </p:stCondLst>
                                  <p:childTnLst>
                                    <p:set>
                                      <p:cBhvr>
                                        <p:cTn id="89" dur="1" fill="hold">
                                          <p:stCondLst>
                                            <p:cond delay="0"/>
                                          </p:stCondLst>
                                        </p:cTn>
                                        <p:tgtEl>
                                          <p:spTgt spid="114"/>
                                        </p:tgtEl>
                                        <p:attrNameLst>
                                          <p:attrName>style.visibility</p:attrName>
                                        </p:attrNameLst>
                                      </p:cBhvr>
                                      <p:to>
                                        <p:strVal val="visible"/>
                                      </p:to>
                                    </p:set>
                                    <p:anim calcmode="lin" valueType="num">
                                      <p:cBhvr additive="base">
                                        <p:cTn id="90" dur="1500" fill="hold"/>
                                        <p:tgtEl>
                                          <p:spTgt spid="114"/>
                                        </p:tgtEl>
                                        <p:attrNameLst>
                                          <p:attrName>ppt_x</p:attrName>
                                        </p:attrNameLst>
                                      </p:cBhvr>
                                      <p:tavLst>
                                        <p:tav tm="0">
                                          <p:val>
                                            <p:strVal val="#ppt_x"/>
                                          </p:val>
                                        </p:tav>
                                        <p:tav tm="100000">
                                          <p:val>
                                            <p:strVal val="#ppt_x"/>
                                          </p:val>
                                        </p:tav>
                                      </p:tavLst>
                                    </p:anim>
                                    <p:anim calcmode="lin" valueType="num">
                                      <p:cBhvr additive="base">
                                        <p:cTn id="91" dur="1500" fill="hold"/>
                                        <p:tgtEl>
                                          <p:spTgt spid="114"/>
                                        </p:tgtEl>
                                        <p:attrNameLst>
                                          <p:attrName>ppt_y</p:attrName>
                                        </p:attrNameLst>
                                      </p:cBhvr>
                                      <p:tavLst>
                                        <p:tav tm="0">
                                          <p:val>
                                            <p:strVal val="1+#ppt_h/2"/>
                                          </p:val>
                                        </p:tav>
                                        <p:tav tm="100000">
                                          <p:val>
                                            <p:strVal val="#ppt_y"/>
                                          </p:val>
                                        </p:tav>
                                      </p:tavLst>
                                    </p:anim>
                                  </p:childTnLst>
                                </p:cTn>
                              </p:par>
                              <p:par>
                                <p:cTn id="92" presetID="2" presetClass="entr" presetSubtype="4" decel="50000" fill="hold" nodeType="withEffect">
                                  <p:stCondLst>
                                    <p:cond delay="1000"/>
                                  </p:stCondLst>
                                  <p:childTnLst>
                                    <p:set>
                                      <p:cBhvr>
                                        <p:cTn id="93" dur="1" fill="hold">
                                          <p:stCondLst>
                                            <p:cond delay="0"/>
                                          </p:stCondLst>
                                        </p:cTn>
                                        <p:tgtEl>
                                          <p:spTgt spid="119"/>
                                        </p:tgtEl>
                                        <p:attrNameLst>
                                          <p:attrName>style.visibility</p:attrName>
                                        </p:attrNameLst>
                                      </p:cBhvr>
                                      <p:to>
                                        <p:strVal val="visible"/>
                                      </p:to>
                                    </p:set>
                                    <p:anim calcmode="lin" valueType="num">
                                      <p:cBhvr additive="base">
                                        <p:cTn id="94" dur="1500" fill="hold"/>
                                        <p:tgtEl>
                                          <p:spTgt spid="119"/>
                                        </p:tgtEl>
                                        <p:attrNameLst>
                                          <p:attrName>ppt_x</p:attrName>
                                        </p:attrNameLst>
                                      </p:cBhvr>
                                      <p:tavLst>
                                        <p:tav tm="0">
                                          <p:val>
                                            <p:strVal val="#ppt_x"/>
                                          </p:val>
                                        </p:tav>
                                        <p:tav tm="100000">
                                          <p:val>
                                            <p:strVal val="#ppt_x"/>
                                          </p:val>
                                        </p:tav>
                                      </p:tavLst>
                                    </p:anim>
                                    <p:anim calcmode="lin" valueType="num">
                                      <p:cBhvr additive="base">
                                        <p:cTn id="95" dur="1500" fill="hold"/>
                                        <p:tgtEl>
                                          <p:spTgt spid="119"/>
                                        </p:tgtEl>
                                        <p:attrNameLst>
                                          <p:attrName>ppt_y</p:attrName>
                                        </p:attrNameLst>
                                      </p:cBhvr>
                                      <p:tavLst>
                                        <p:tav tm="0">
                                          <p:val>
                                            <p:strVal val="1+#ppt_h/2"/>
                                          </p:val>
                                        </p:tav>
                                        <p:tav tm="100000">
                                          <p:val>
                                            <p:strVal val="#ppt_y"/>
                                          </p:val>
                                        </p:tav>
                                      </p:tavLst>
                                    </p:anim>
                                  </p:childTnLst>
                                </p:cTn>
                              </p:par>
                              <p:par>
                                <p:cTn id="96" presetID="2" presetClass="entr" presetSubtype="4" decel="50000" fill="hold" nodeType="withEffect">
                                  <p:stCondLst>
                                    <p:cond delay="1500"/>
                                  </p:stCondLst>
                                  <p:childTnLst>
                                    <p:set>
                                      <p:cBhvr>
                                        <p:cTn id="97" dur="1" fill="hold">
                                          <p:stCondLst>
                                            <p:cond delay="0"/>
                                          </p:stCondLst>
                                        </p:cTn>
                                        <p:tgtEl>
                                          <p:spTgt spid="124"/>
                                        </p:tgtEl>
                                        <p:attrNameLst>
                                          <p:attrName>style.visibility</p:attrName>
                                        </p:attrNameLst>
                                      </p:cBhvr>
                                      <p:to>
                                        <p:strVal val="visible"/>
                                      </p:to>
                                    </p:set>
                                    <p:anim calcmode="lin" valueType="num">
                                      <p:cBhvr additive="base">
                                        <p:cTn id="98" dur="1500" fill="hold"/>
                                        <p:tgtEl>
                                          <p:spTgt spid="124"/>
                                        </p:tgtEl>
                                        <p:attrNameLst>
                                          <p:attrName>ppt_x</p:attrName>
                                        </p:attrNameLst>
                                      </p:cBhvr>
                                      <p:tavLst>
                                        <p:tav tm="0">
                                          <p:val>
                                            <p:strVal val="#ppt_x"/>
                                          </p:val>
                                        </p:tav>
                                        <p:tav tm="100000">
                                          <p:val>
                                            <p:strVal val="#ppt_x"/>
                                          </p:val>
                                        </p:tav>
                                      </p:tavLst>
                                    </p:anim>
                                    <p:anim calcmode="lin" valueType="num">
                                      <p:cBhvr additive="base">
                                        <p:cTn id="99" dur="1500" fill="hold"/>
                                        <p:tgtEl>
                                          <p:spTgt spid="124"/>
                                        </p:tgtEl>
                                        <p:attrNameLst>
                                          <p:attrName>ppt_y</p:attrName>
                                        </p:attrNameLst>
                                      </p:cBhvr>
                                      <p:tavLst>
                                        <p:tav tm="0">
                                          <p:val>
                                            <p:strVal val="1+#ppt_h/2"/>
                                          </p:val>
                                        </p:tav>
                                        <p:tav tm="100000">
                                          <p:val>
                                            <p:strVal val="#ppt_y"/>
                                          </p:val>
                                        </p:tav>
                                      </p:tavLst>
                                    </p:anim>
                                  </p:childTnLst>
                                </p:cTn>
                              </p:par>
                            </p:childTnLst>
                          </p:cTn>
                        </p:par>
                        <p:par>
                          <p:cTn id="100" fill="hold">
                            <p:stCondLst>
                              <p:cond delay="10500"/>
                            </p:stCondLst>
                            <p:childTnLst>
                              <p:par>
                                <p:cTn id="101" presetID="14" presetClass="entr" presetSubtype="10" fill="hold" nodeType="afterEffect">
                                  <p:stCondLst>
                                    <p:cond delay="0"/>
                                  </p:stCondLst>
                                  <p:childTnLst>
                                    <p:set>
                                      <p:cBhvr>
                                        <p:cTn id="102" dur="1" fill="hold">
                                          <p:stCondLst>
                                            <p:cond delay="0"/>
                                          </p:stCondLst>
                                        </p:cTn>
                                        <p:tgtEl>
                                          <p:spTgt spid="130"/>
                                        </p:tgtEl>
                                        <p:attrNameLst>
                                          <p:attrName>style.visibility</p:attrName>
                                        </p:attrNameLst>
                                      </p:cBhvr>
                                      <p:to>
                                        <p:strVal val="visible"/>
                                      </p:to>
                                    </p:set>
                                    <p:animEffect transition="in" filter="randombar(horizontal)">
                                      <p:cBhvr>
                                        <p:cTn id="103"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nimBg="1"/>
      <p:bldP spid="69" grpId="0"/>
      <p:bldP spid="70" grpId="0"/>
      <p:bldP spid="71" grpId="0"/>
      <p:bldP spid="72" grpId="0"/>
      <p:bldP spid="73" grpId="0"/>
      <p:bldP spid="74" grpId="0"/>
      <p:bldP spid="75" grpId="0"/>
      <p:bldP spid="76" grpId="0"/>
      <p:bldP spid="77" grpId="0"/>
      <p:bldP spid="7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 name="图片 143"/>
          <p:cNvPicPr>
            <a:picLocks noChangeAspect="1"/>
          </p:cNvPicPr>
          <p:nvPr/>
        </p:nvPicPr>
        <p:blipFill rotWithShape="1">
          <a:blip r:embed="rId1">
            <a:extLst>
              <a:ext uri="{28A0092B-C50C-407E-A947-70E740481C1C}">
                <a14:useLocalDpi xmlns:a14="http://schemas.microsoft.com/office/drawing/2010/main" val="0"/>
              </a:ext>
            </a:extLst>
          </a:blip>
          <a:srcRect l="38546" t="17006" r="27820"/>
          <a:stretch>
            <a:fillRect/>
          </a:stretch>
        </p:blipFill>
        <p:spPr>
          <a:xfrm>
            <a:off x="5760715" y="1166191"/>
            <a:ext cx="3690731" cy="5691809"/>
          </a:xfrm>
          <a:prstGeom prst="rect">
            <a:avLst/>
          </a:prstGeom>
        </p:spPr>
      </p:pic>
      <p:sp>
        <p:nvSpPr>
          <p:cNvPr id="6" name="PA_库_文本框 7"/>
          <p:cNvSpPr txBox="1"/>
          <p:nvPr>
            <p:custDataLst>
              <p:tags r:id="rId2"/>
            </p:custDataLst>
          </p:nvPr>
        </p:nvSpPr>
        <p:spPr>
          <a:xfrm>
            <a:off x="1327169" y="500137"/>
            <a:ext cx="1826141" cy="584775"/>
          </a:xfrm>
          <a:prstGeom prst="rect">
            <a:avLst/>
          </a:prstGeom>
          <a:noFill/>
        </p:spPr>
        <p:txBody>
          <a:bodyPr wrap="none" rtlCol="0">
            <a:spAutoFit/>
          </a:bodyPr>
          <a:lstStyle/>
          <a:p>
            <a:r>
              <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rPr>
              <a:t>业绩表现</a:t>
            </a:r>
            <a:endPar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endParaRPr>
          </a:p>
        </p:txBody>
      </p:sp>
      <p:sp>
        <p:nvSpPr>
          <p:cNvPr id="7" name="Oval 9"/>
          <p:cNvSpPr/>
          <p:nvPr/>
        </p:nvSpPr>
        <p:spPr>
          <a:xfrm>
            <a:off x="465976" y="418858"/>
            <a:ext cx="747334" cy="747333"/>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rPr>
              <a:t>5</a:t>
            </a:r>
            <a:endPar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endParaRPr>
          </a:p>
        </p:txBody>
      </p:sp>
      <p:sp>
        <p:nvSpPr>
          <p:cNvPr id="99" name="文本框 81"/>
          <p:cNvSpPr txBox="1"/>
          <p:nvPr/>
        </p:nvSpPr>
        <p:spPr>
          <a:xfrm>
            <a:off x="1052475" y="5316172"/>
            <a:ext cx="2816797" cy="769441"/>
          </a:xfrm>
          <a:prstGeom prst="rect">
            <a:avLst/>
          </a:prstGeom>
          <a:noFill/>
          <a:effectLst>
            <a:outerShdw blurRad="63500" sx="102000" sy="102000" algn="ctr" rotWithShape="0">
              <a:prstClr val="black">
                <a:alpha val="40000"/>
              </a:prstClr>
            </a:outerShdw>
          </a:effectLst>
        </p:spPr>
        <p:txBody>
          <a:bodyPr wrap="none" rtlCol="0">
            <a:spAutoFit/>
          </a:bodyPr>
          <a:lstStyle/>
          <a:p>
            <a:pPr defTabSz="914400"/>
            <a:r>
              <a:rPr lang="en-US" altLang="zh-CN" sz="44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outerShdw blurRad="50800" dist="38100" dir="2700000" algn="tl" rotWithShape="0">
                    <a:prstClr val="black">
                      <a:alpha val="40000"/>
                    </a:prstClr>
                  </a:outerShdw>
                </a:effectLst>
                <a:latin typeface="文悦古典明朝体 (非商业使用) W5" pitchFamily="50" charset="-122"/>
                <a:ea typeface="文悦古典明朝体 (非商业使用) W5" pitchFamily="50" charset="-122"/>
              </a:rPr>
              <a:t>588,584,728</a:t>
            </a:r>
            <a:endParaRPr lang="zh-CN" altLang="en-US" sz="24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outerShdw blurRad="50800" dist="38100" dir="2700000" algn="tl" rotWithShape="0">
                  <a:prstClr val="black">
                    <a:alpha val="40000"/>
                  </a:prstClr>
                </a:outerShdw>
              </a:effectLst>
              <a:latin typeface="文悦古典明朝体 (非商业使用) W5" pitchFamily="50" charset="-122"/>
              <a:ea typeface="文悦古典明朝体 (非商业使用) W5" pitchFamily="50" charset="-122"/>
            </a:endParaRPr>
          </a:p>
        </p:txBody>
      </p:sp>
      <p:sp>
        <p:nvSpPr>
          <p:cNvPr id="100" name="Freeform 5"/>
          <p:cNvSpPr>
            <a:spLocks noEditPoints="1"/>
          </p:cNvSpPr>
          <p:nvPr/>
        </p:nvSpPr>
        <p:spPr bwMode="auto">
          <a:xfrm>
            <a:off x="876585" y="2437056"/>
            <a:ext cx="3428176" cy="398145"/>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gradFill>
            <a:gsLst>
              <a:gs pos="4000">
                <a:srgbClr val="F9DEC0"/>
              </a:gs>
              <a:gs pos="58000">
                <a:srgbClr val="F9DEC0"/>
              </a:gs>
              <a:gs pos="20000">
                <a:srgbClr val="CFA86F"/>
              </a:gs>
              <a:gs pos="100000">
                <a:srgbClr val="CFA86F"/>
              </a:gs>
            </a:gsLst>
            <a:lin ang="3780000" scaled="0"/>
          </a:gradFill>
          <a:ln>
            <a:noFill/>
          </a:ln>
        </p:spPr>
        <p:txBody>
          <a:bodyPr vert="horz" wrap="square" lIns="91440" tIns="45720" rIns="91440" bIns="45720" numCol="1" anchor="t" anchorCtr="0" compatLnSpc="1"/>
          <a:lstStyle/>
          <a:p>
            <a:endParaRPr lang="zh-CN" altLang="en-US">
              <a:latin typeface="Impact" panose="020B0806030902050204" pitchFamily="34" charset="0"/>
              <a:ea typeface="华文行楷" panose="02010800040101010101" pitchFamily="2" charset="-122"/>
              <a:sym typeface="Impact" panose="020B0806030902050204" pitchFamily="34" charset="0"/>
            </a:endParaRPr>
          </a:p>
        </p:txBody>
      </p:sp>
      <p:sp>
        <p:nvSpPr>
          <p:cNvPr id="101" name="矩形: 圆顶角 100"/>
          <p:cNvSpPr/>
          <p:nvPr/>
        </p:nvSpPr>
        <p:spPr>
          <a:xfrm rot="5400000">
            <a:off x="1533665" y="1797206"/>
            <a:ext cx="395200" cy="1680793"/>
          </a:xfrm>
          <a:prstGeom prst="round2SameRect">
            <a:avLst>
              <a:gd name="adj1" fmla="val 50000"/>
              <a:gd name="adj2" fmla="val 0"/>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panose="020B0806030902050204" pitchFamily="34" charset="0"/>
              <a:ea typeface="华文行楷" panose="02010800040101010101" pitchFamily="2" charset="-122"/>
              <a:sym typeface="Impact" panose="020B0806030902050204" pitchFamily="34" charset="0"/>
            </a:endParaRPr>
          </a:p>
        </p:txBody>
      </p:sp>
      <p:sp>
        <p:nvSpPr>
          <p:cNvPr id="102" name="Freeform 5"/>
          <p:cNvSpPr>
            <a:spLocks noEditPoints="1"/>
          </p:cNvSpPr>
          <p:nvPr/>
        </p:nvSpPr>
        <p:spPr bwMode="auto">
          <a:xfrm>
            <a:off x="883727" y="3000936"/>
            <a:ext cx="3428176" cy="398145"/>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gradFill>
            <a:gsLst>
              <a:gs pos="4000">
                <a:srgbClr val="F9DEC0"/>
              </a:gs>
              <a:gs pos="58000">
                <a:srgbClr val="F9DEC0"/>
              </a:gs>
              <a:gs pos="20000">
                <a:srgbClr val="CFA86F"/>
              </a:gs>
              <a:gs pos="100000">
                <a:srgbClr val="CFA86F"/>
              </a:gs>
            </a:gsLst>
            <a:lin ang="3780000" scaled="0"/>
          </a:gradFill>
          <a:ln>
            <a:noFill/>
          </a:ln>
        </p:spPr>
        <p:txBody>
          <a:bodyPr vert="horz" wrap="square" lIns="91440" tIns="45720" rIns="91440" bIns="45720" numCol="1" anchor="t" anchorCtr="0" compatLnSpc="1"/>
          <a:lstStyle/>
          <a:p>
            <a:endParaRPr lang="zh-CN" altLang="en-US">
              <a:latin typeface="Impact" panose="020B0806030902050204" pitchFamily="34" charset="0"/>
              <a:ea typeface="华文行楷" panose="02010800040101010101" pitchFamily="2" charset="-122"/>
              <a:sym typeface="Impact" panose="020B0806030902050204" pitchFamily="34" charset="0"/>
            </a:endParaRPr>
          </a:p>
        </p:txBody>
      </p:sp>
      <p:sp>
        <p:nvSpPr>
          <p:cNvPr id="103" name="矩形: 圆顶角 102"/>
          <p:cNvSpPr/>
          <p:nvPr/>
        </p:nvSpPr>
        <p:spPr>
          <a:xfrm rot="5400000">
            <a:off x="1981226" y="1922963"/>
            <a:ext cx="378620" cy="2559334"/>
          </a:xfrm>
          <a:prstGeom prst="round2SameRect">
            <a:avLst>
              <a:gd name="adj1" fmla="val 50000"/>
              <a:gd name="adj2" fmla="val 0"/>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Impact" panose="020B0806030902050204" pitchFamily="34" charset="0"/>
              <a:ea typeface="华文行楷" panose="02010800040101010101" pitchFamily="2" charset="-122"/>
              <a:sym typeface="Impact" panose="020B0806030902050204" pitchFamily="34" charset="0"/>
            </a:endParaRPr>
          </a:p>
        </p:txBody>
      </p:sp>
      <p:sp>
        <p:nvSpPr>
          <p:cNvPr id="104" name="Freeform 5"/>
          <p:cNvSpPr>
            <a:spLocks noEditPoints="1"/>
          </p:cNvSpPr>
          <p:nvPr/>
        </p:nvSpPr>
        <p:spPr bwMode="auto">
          <a:xfrm>
            <a:off x="890869" y="3564816"/>
            <a:ext cx="3428176" cy="398145"/>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gradFill>
            <a:gsLst>
              <a:gs pos="4000">
                <a:srgbClr val="F9DEC0"/>
              </a:gs>
              <a:gs pos="58000">
                <a:srgbClr val="F9DEC0"/>
              </a:gs>
              <a:gs pos="20000">
                <a:srgbClr val="CFA86F"/>
              </a:gs>
              <a:gs pos="100000">
                <a:srgbClr val="CFA86F"/>
              </a:gs>
            </a:gsLst>
            <a:lin ang="3780000" scaled="0"/>
          </a:gradFill>
          <a:ln>
            <a:noFill/>
          </a:ln>
        </p:spPr>
        <p:txBody>
          <a:bodyPr vert="horz" wrap="square" lIns="91440" tIns="45720" rIns="91440" bIns="45720" numCol="1" anchor="t" anchorCtr="0" compatLnSpc="1"/>
          <a:lstStyle/>
          <a:p>
            <a:endParaRPr lang="zh-CN" altLang="en-US">
              <a:latin typeface="Impact" panose="020B0806030902050204" pitchFamily="34" charset="0"/>
              <a:ea typeface="华文行楷" panose="02010800040101010101" pitchFamily="2" charset="-122"/>
              <a:sym typeface="Impact" panose="020B0806030902050204" pitchFamily="34" charset="0"/>
            </a:endParaRPr>
          </a:p>
        </p:txBody>
      </p:sp>
      <p:sp>
        <p:nvSpPr>
          <p:cNvPr id="105" name="矩形: 圆顶角 104"/>
          <p:cNvSpPr/>
          <p:nvPr/>
        </p:nvSpPr>
        <p:spPr>
          <a:xfrm rot="5400000">
            <a:off x="1419184" y="3048884"/>
            <a:ext cx="378620" cy="1435250"/>
          </a:xfrm>
          <a:prstGeom prst="round2SameRect">
            <a:avLst>
              <a:gd name="adj1" fmla="val 50000"/>
              <a:gd name="adj2" fmla="val 0"/>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panose="020B0806030902050204" pitchFamily="34" charset="0"/>
              <a:ea typeface="华文行楷" panose="02010800040101010101" pitchFamily="2" charset="-122"/>
              <a:sym typeface="Impact" panose="020B0806030902050204" pitchFamily="34" charset="0"/>
            </a:endParaRPr>
          </a:p>
        </p:txBody>
      </p:sp>
      <p:sp>
        <p:nvSpPr>
          <p:cNvPr id="106" name="Freeform 5"/>
          <p:cNvSpPr>
            <a:spLocks noEditPoints="1"/>
          </p:cNvSpPr>
          <p:nvPr/>
        </p:nvSpPr>
        <p:spPr bwMode="auto">
          <a:xfrm>
            <a:off x="898011" y="4128696"/>
            <a:ext cx="3428176" cy="398145"/>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gradFill>
            <a:gsLst>
              <a:gs pos="4000">
                <a:srgbClr val="F9DEC0"/>
              </a:gs>
              <a:gs pos="58000">
                <a:srgbClr val="F9DEC0"/>
              </a:gs>
              <a:gs pos="20000">
                <a:srgbClr val="CFA86F"/>
              </a:gs>
              <a:gs pos="100000">
                <a:srgbClr val="CFA86F"/>
              </a:gs>
            </a:gsLst>
            <a:lin ang="3780000" scaled="0"/>
          </a:gradFill>
          <a:ln>
            <a:noFill/>
          </a:ln>
        </p:spPr>
        <p:txBody>
          <a:bodyPr vert="horz" wrap="square" lIns="91440" tIns="45720" rIns="91440" bIns="45720" numCol="1" anchor="t" anchorCtr="0" compatLnSpc="1"/>
          <a:lstStyle/>
          <a:p>
            <a:endParaRPr lang="zh-CN" altLang="en-US">
              <a:latin typeface="Impact" panose="020B0806030902050204" pitchFamily="34" charset="0"/>
              <a:ea typeface="华文行楷" panose="02010800040101010101" pitchFamily="2" charset="-122"/>
              <a:sym typeface="Impact" panose="020B0806030902050204" pitchFamily="34" charset="0"/>
            </a:endParaRPr>
          </a:p>
        </p:txBody>
      </p:sp>
      <p:sp>
        <p:nvSpPr>
          <p:cNvPr id="107" name="矩形: 圆顶角 106"/>
          <p:cNvSpPr/>
          <p:nvPr/>
        </p:nvSpPr>
        <p:spPr>
          <a:xfrm rot="5400000">
            <a:off x="1737982" y="3293966"/>
            <a:ext cx="378620" cy="2072848"/>
          </a:xfrm>
          <a:prstGeom prst="round2SameRect">
            <a:avLst>
              <a:gd name="adj1" fmla="val 50000"/>
              <a:gd name="adj2" fmla="val 0"/>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panose="020B0806030902050204" pitchFamily="34" charset="0"/>
              <a:ea typeface="华文行楷" panose="02010800040101010101" pitchFamily="2" charset="-122"/>
              <a:sym typeface="Impact" panose="020B0806030902050204" pitchFamily="34" charset="0"/>
            </a:endParaRPr>
          </a:p>
        </p:txBody>
      </p:sp>
      <p:sp>
        <p:nvSpPr>
          <p:cNvPr id="108" name="Freeform 5"/>
          <p:cNvSpPr>
            <a:spLocks noEditPoints="1"/>
          </p:cNvSpPr>
          <p:nvPr/>
        </p:nvSpPr>
        <p:spPr bwMode="auto">
          <a:xfrm>
            <a:off x="905153" y="4692576"/>
            <a:ext cx="3428176" cy="398145"/>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gradFill>
            <a:gsLst>
              <a:gs pos="4000">
                <a:srgbClr val="F9DEC0"/>
              </a:gs>
              <a:gs pos="58000">
                <a:srgbClr val="F9DEC0"/>
              </a:gs>
              <a:gs pos="20000">
                <a:srgbClr val="CFA86F"/>
              </a:gs>
              <a:gs pos="100000">
                <a:srgbClr val="CFA86F"/>
              </a:gs>
            </a:gsLst>
            <a:lin ang="3780000" scaled="0"/>
          </a:gradFill>
          <a:ln>
            <a:noFill/>
          </a:ln>
        </p:spPr>
        <p:txBody>
          <a:bodyPr vert="horz" wrap="square" lIns="91440" tIns="45720" rIns="91440" bIns="45720" numCol="1" anchor="t" anchorCtr="0" compatLnSpc="1"/>
          <a:lstStyle/>
          <a:p>
            <a:endParaRPr lang="zh-CN" altLang="en-US">
              <a:latin typeface="Impact" panose="020B0806030902050204" pitchFamily="34" charset="0"/>
              <a:ea typeface="华文行楷" panose="02010800040101010101" pitchFamily="2" charset="-122"/>
              <a:sym typeface="Impact" panose="020B0806030902050204" pitchFamily="34" charset="0"/>
            </a:endParaRPr>
          </a:p>
        </p:txBody>
      </p:sp>
      <p:sp>
        <p:nvSpPr>
          <p:cNvPr id="131" name="矩形: 圆顶角 130"/>
          <p:cNvSpPr/>
          <p:nvPr/>
        </p:nvSpPr>
        <p:spPr>
          <a:xfrm rot="5400000">
            <a:off x="2246171" y="3349657"/>
            <a:ext cx="378620" cy="3089226"/>
          </a:xfrm>
          <a:prstGeom prst="round2SameRect">
            <a:avLst>
              <a:gd name="adj1" fmla="val 50000"/>
              <a:gd name="adj2" fmla="val 0"/>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panose="020B0806030902050204" pitchFamily="34" charset="0"/>
              <a:ea typeface="华文行楷" panose="02010800040101010101" pitchFamily="2" charset="-122"/>
              <a:sym typeface="Impact" panose="020B0806030902050204" pitchFamily="34" charset="0"/>
            </a:endParaRPr>
          </a:p>
        </p:txBody>
      </p:sp>
      <p:sp>
        <p:nvSpPr>
          <p:cNvPr id="132" name="文本框 131"/>
          <p:cNvSpPr txBox="1"/>
          <p:nvPr/>
        </p:nvSpPr>
        <p:spPr>
          <a:xfrm>
            <a:off x="1019315" y="2482239"/>
            <a:ext cx="1306803" cy="307777"/>
          </a:xfrm>
          <a:prstGeom prst="rect">
            <a:avLst/>
          </a:prstGeom>
          <a:noFill/>
        </p:spPr>
        <p:txBody>
          <a:bodyPr wrap="squar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r>
              <a:rPr lang="zh-CN" altLang="en-US" dirty="0">
                <a:solidFill>
                  <a:schemeClr val="bg1"/>
                </a:solidFill>
                <a:latin typeface="华文楷体" panose="02010600040101010101" pitchFamily="2" charset="-122"/>
                <a:ea typeface="华文楷体" panose="02010600040101010101" pitchFamily="2" charset="-122"/>
                <a:sym typeface="Impact" panose="020B0806030902050204" pitchFamily="34" charset="0"/>
              </a:rPr>
              <a:t>输入你的标题</a:t>
            </a:r>
            <a:endParaRPr lang="zh-CN" altLang="en-US" dirty="0">
              <a:solidFill>
                <a:schemeClr val="bg1"/>
              </a:solidFill>
              <a:latin typeface="华文楷体" panose="02010600040101010101" pitchFamily="2" charset="-122"/>
              <a:ea typeface="华文楷体" panose="02010600040101010101" pitchFamily="2" charset="-122"/>
              <a:sym typeface="Impact" panose="020B0806030902050204" pitchFamily="34" charset="0"/>
            </a:endParaRPr>
          </a:p>
        </p:txBody>
      </p:sp>
      <p:sp>
        <p:nvSpPr>
          <p:cNvPr id="133" name="文本框 132"/>
          <p:cNvSpPr txBox="1"/>
          <p:nvPr/>
        </p:nvSpPr>
        <p:spPr>
          <a:xfrm>
            <a:off x="1019315" y="3046119"/>
            <a:ext cx="1306803" cy="307777"/>
          </a:xfrm>
          <a:prstGeom prst="rect">
            <a:avLst/>
          </a:prstGeom>
          <a:noFill/>
        </p:spPr>
        <p:txBody>
          <a:bodyPr wrap="squar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r>
              <a:rPr lang="zh-CN" altLang="en-US" dirty="0">
                <a:solidFill>
                  <a:schemeClr val="bg1"/>
                </a:solidFill>
                <a:latin typeface="华文楷体" panose="02010600040101010101" pitchFamily="2" charset="-122"/>
                <a:ea typeface="华文楷体" panose="02010600040101010101" pitchFamily="2" charset="-122"/>
                <a:sym typeface="Impact" panose="020B0806030902050204" pitchFamily="34" charset="0"/>
              </a:rPr>
              <a:t>输入你的标题</a:t>
            </a:r>
            <a:endParaRPr lang="zh-CN" altLang="en-US" dirty="0">
              <a:solidFill>
                <a:schemeClr val="bg1"/>
              </a:solidFill>
              <a:latin typeface="华文楷体" panose="02010600040101010101" pitchFamily="2" charset="-122"/>
              <a:ea typeface="华文楷体" panose="02010600040101010101" pitchFamily="2" charset="-122"/>
              <a:sym typeface="Impact" panose="020B0806030902050204" pitchFamily="34" charset="0"/>
            </a:endParaRPr>
          </a:p>
        </p:txBody>
      </p:sp>
      <p:sp>
        <p:nvSpPr>
          <p:cNvPr id="134" name="文本框 133"/>
          <p:cNvSpPr txBox="1"/>
          <p:nvPr/>
        </p:nvSpPr>
        <p:spPr>
          <a:xfrm>
            <a:off x="1019771" y="3618451"/>
            <a:ext cx="1306803" cy="307777"/>
          </a:xfrm>
          <a:prstGeom prst="rect">
            <a:avLst/>
          </a:prstGeom>
          <a:noFill/>
        </p:spPr>
        <p:txBody>
          <a:bodyPr wrap="squar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r>
              <a:rPr lang="zh-CN" altLang="en-US" dirty="0">
                <a:solidFill>
                  <a:schemeClr val="bg1"/>
                </a:solidFill>
                <a:latin typeface="华文楷体" panose="02010600040101010101" pitchFamily="2" charset="-122"/>
                <a:ea typeface="华文楷体" panose="02010600040101010101" pitchFamily="2" charset="-122"/>
                <a:sym typeface="Impact" panose="020B0806030902050204" pitchFamily="34" charset="0"/>
              </a:rPr>
              <a:t>输入你的标题</a:t>
            </a:r>
            <a:endParaRPr lang="zh-CN" altLang="en-US" dirty="0">
              <a:solidFill>
                <a:schemeClr val="bg1"/>
              </a:solidFill>
              <a:latin typeface="华文楷体" panose="02010600040101010101" pitchFamily="2" charset="-122"/>
              <a:ea typeface="华文楷体" panose="02010600040101010101" pitchFamily="2" charset="-122"/>
              <a:sym typeface="Impact" panose="020B0806030902050204" pitchFamily="34" charset="0"/>
            </a:endParaRPr>
          </a:p>
        </p:txBody>
      </p:sp>
      <p:sp>
        <p:nvSpPr>
          <p:cNvPr id="135" name="文本框 134"/>
          <p:cNvSpPr txBox="1"/>
          <p:nvPr/>
        </p:nvSpPr>
        <p:spPr>
          <a:xfrm>
            <a:off x="1012173" y="4173879"/>
            <a:ext cx="1306803" cy="307777"/>
          </a:xfrm>
          <a:prstGeom prst="rect">
            <a:avLst/>
          </a:prstGeom>
          <a:noFill/>
        </p:spPr>
        <p:txBody>
          <a:bodyPr wrap="squar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r>
              <a:rPr lang="zh-CN" altLang="en-US" dirty="0">
                <a:solidFill>
                  <a:schemeClr val="bg1"/>
                </a:solidFill>
                <a:latin typeface="华文楷体" panose="02010600040101010101" pitchFamily="2" charset="-122"/>
                <a:ea typeface="华文楷体" panose="02010600040101010101" pitchFamily="2" charset="-122"/>
                <a:sym typeface="Impact" panose="020B0806030902050204" pitchFamily="34" charset="0"/>
              </a:rPr>
              <a:t>输入你的标题</a:t>
            </a:r>
            <a:endParaRPr lang="zh-CN" altLang="en-US" dirty="0">
              <a:solidFill>
                <a:schemeClr val="bg1"/>
              </a:solidFill>
              <a:latin typeface="华文楷体" panose="02010600040101010101" pitchFamily="2" charset="-122"/>
              <a:ea typeface="华文楷体" panose="02010600040101010101" pitchFamily="2" charset="-122"/>
              <a:sym typeface="Impact" panose="020B0806030902050204" pitchFamily="34" charset="0"/>
            </a:endParaRPr>
          </a:p>
        </p:txBody>
      </p:sp>
      <p:sp>
        <p:nvSpPr>
          <p:cNvPr id="136" name="文本框 135"/>
          <p:cNvSpPr txBox="1"/>
          <p:nvPr/>
        </p:nvSpPr>
        <p:spPr>
          <a:xfrm>
            <a:off x="1005031" y="4711624"/>
            <a:ext cx="1306803" cy="307777"/>
          </a:xfrm>
          <a:prstGeom prst="rect">
            <a:avLst/>
          </a:prstGeom>
          <a:noFill/>
        </p:spPr>
        <p:txBody>
          <a:bodyPr wrap="squar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r>
              <a:rPr lang="zh-CN" altLang="en-US" dirty="0">
                <a:solidFill>
                  <a:schemeClr val="bg1"/>
                </a:solidFill>
                <a:latin typeface="华文楷体" panose="02010600040101010101" pitchFamily="2" charset="-122"/>
                <a:ea typeface="华文楷体" panose="02010600040101010101" pitchFamily="2" charset="-122"/>
                <a:sym typeface="Impact" panose="020B0806030902050204" pitchFamily="34" charset="0"/>
              </a:rPr>
              <a:t>输入你的标题</a:t>
            </a:r>
            <a:endParaRPr lang="zh-CN" altLang="en-US" dirty="0">
              <a:solidFill>
                <a:schemeClr val="bg1"/>
              </a:solidFill>
              <a:latin typeface="华文楷体" panose="02010600040101010101" pitchFamily="2" charset="-122"/>
              <a:ea typeface="华文楷体" panose="02010600040101010101" pitchFamily="2" charset="-122"/>
              <a:sym typeface="Impact" panose="020B0806030902050204" pitchFamily="34" charset="0"/>
            </a:endParaRPr>
          </a:p>
        </p:txBody>
      </p:sp>
      <p:sp>
        <p:nvSpPr>
          <p:cNvPr id="137" name="文本框 136"/>
          <p:cNvSpPr txBox="1"/>
          <p:nvPr/>
        </p:nvSpPr>
        <p:spPr>
          <a:xfrm>
            <a:off x="4398518" y="2420684"/>
            <a:ext cx="706295" cy="369332"/>
          </a:xfrm>
          <a:prstGeom prst="rect">
            <a:avLst/>
          </a:prstGeom>
          <a:noFill/>
        </p:spPr>
        <p:txBody>
          <a:bodyPr wrap="square" rtlCol="0">
            <a:spAutoFit/>
          </a:bodyPr>
          <a:lstStyle/>
          <a:p>
            <a:r>
              <a:rPr lang="en-US" altLang="zh-CN"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Impact" panose="020B0806030902050204" pitchFamily="34" charset="0"/>
                <a:ea typeface="华文行楷" panose="02010800040101010101" pitchFamily="2" charset="-122"/>
                <a:sym typeface="Impact" panose="020B0806030902050204" pitchFamily="34" charset="0"/>
              </a:rPr>
              <a:t>50%</a:t>
            </a:r>
            <a:endParaRPr lang="zh-CN" altLang="en-US"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Impact" panose="020B0806030902050204" pitchFamily="34" charset="0"/>
              <a:ea typeface="华文行楷" panose="02010800040101010101" pitchFamily="2" charset="-122"/>
              <a:sym typeface="Impact" panose="020B0806030902050204" pitchFamily="34" charset="0"/>
            </a:endParaRPr>
          </a:p>
        </p:txBody>
      </p:sp>
      <p:sp>
        <p:nvSpPr>
          <p:cNvPr id="138" name="文本框 137"/>
          <p:cNvSpPr txBox="1"/>
          <p:nvPr/>
        </p:nvSpPr>
        <p:spPr>
          <a:xfrm>
            <a:off x="4415640" y="3618451"/>
            <a:ext cx="696730" cy="369332"/>
          </a:xfrm>
          <a:prstGeom prst="rect">
            <a:avLst/>
          </a:prstGeom>
          <a:noFill/>
        </p:spPr>
        <p:txBody>
          <a:bodyPr wrap="square" rtlCol="0">
            <a:spAutoFit/>
          </a:bodyPr>
          <a:lstStyle/>
          <a:p>
            <a:r>
              <a:rPr lang="en-US" altLang="zh-CN"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Impact" panose="020B0806030902050204" pitchFamily="34" charset="0"/>
                <a:ea typeface="华文行楷" panose="02010800040101010101" pitchFamily="2" charset="-122"/>
                <a:sym typeface="Impact" panose="020B0806030902050204" pitchFamily="34" charset="0"/>
              </a:rPr>
              <a:t>45%</a:t>
            </a:r>
            <a:endParaRPr lang="zh-CN" altLang="en-US"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Impact" panose="020B0806030902050204" pitchFamily="34" charset="0"/>
              <a:ea typeface="华文行楷" panose="02010800040101010101" pitchFamily="2" charset="-122"/>
              <a:sym typeface="Impact" panose="020B0806030902050204" pitchFamily="34" charset="0"/>
            </a:endParaRPr>
          </a:p>
        </p:txBody>
      </p:sp>
      <p:sp>
        <p:nvSpPr>
          <p:cNvPr id="139" name="文本框 138"/>
          <p:cNvSpPr txBox="1"/>
          <p:nvPr/>
        </p:nvSpPr>
        <p:spPr>
          <a:xfrm>
            <a:off x="4410803" y="2984564"/>
            <a:ext cx="666122" cy="369332"/>
          </a:xfrm>
          <a:prstGeom prst="rect">
            <a:avLst/>
          </a:prstGeom>
          <a:noFill/>
        </p:spPr>
        <p:txBody>
          <a:bodyPr wrap="square" rtlCol="0">
            <a:spAutoFit/>
          </a:bodyPr>
          <a:lstStyle/>
          <a:p>
            <a:r>
              <a:rPr lang="en-US" altLang="zh-CN"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Impact" panose="020B0806030902050204" pitchFamily="34" charset="0"/>
                <a:ea typeface="华文行楷" panose="02010800040101010101" pitchFamily="2" charset="-122"/>
                <a:sym typeface="Impact" panose="020B0806030902050204" pitchFamily="34" charset="0"/>
              </a:rPr>
              <a:t>75%</a:t>
            </a:r>
            <a:endParaRPr lang="zh-CN" altLang="en-US"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Impact" panose="020B0806030902050204" pitchFamily="34" charset="0"/>
              <a:ea typeface="华文行楷" panose="02010800040101010101" pitchFamily="2" charset="-122"/>
              <a:sym typeface="Impact" panose="020B0806030902050204" pitchFamily="34" charset="0"/>
            </a:endParaRPr>
          </a:p>
        </p:txBody>
      </p:sp>
      <p:sp>
        <p:nvSpPr>
          <p:cNvPr id="140" name="文本框 139"/>
          <p:cNvSpPr txBox="1"/>
          <p:nvPr/>
        </p:nvSpPr>
        <p:spPr>
          <a:xfrm>
            <a:off x="4401676" y="4150369"/>
            <a:ext cx="695965" cy="369332"/>
          </a:xfrm>
          <a:prstGeom prst="rect">
            <a:avLst/>
          </a:prstGeom>
          <a:noFill/>
        </p:spPr>
        <p:txBody>
          <a:bodyPr wrap="square" rtlCol="0">
            <a:spAutoFit/>
          </a:bodyPr>
          <a:lstStyle/>
          <a:p>
            <a:r>
              <a:rPr lang="en-US" altLang="zh-CN"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Impact" panose="020B0806030902050204" pitchFamily="34" charset="0"/>
                <a:ea typeface="华文行楷" panose="02010800040101010101" pitchFamily="2" charset="-122"/>
                <a:sym typeface="Impact" panose="020B0806030902050204" pitchFamily="34" charset="0"/>
              </a:rPr>
              <a:t>62%</a:t>
            </a:r>
            <a:endParaRPr lang="zh-CN" altLang="en-US"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Impact" panose="020B0806030902050204" pitchFamily="34" charset="0"/>
              <a:ea typeface="华文行楷" panose="02010800040101010101" pitchFamily="2" charset="-122"/>
              <a:sym typeface="Impact" panose="020B0806030902050204" pitchFamily="34" charset="0"/>
            </a:endParaRPr>
          </a:p>
        </p:txBody>
      </p:sp>
      <p:sp>
        <p:nvSpPr>
          <p:cNvPr id="141" name="文本框 140"/>
          <p:cNvSpPr txBox="1"/>
          <p:nvPr/>
        </p:nvSpPr>
        <p:spPr>
          <a:xfrm>
            <a:off x="4412713" y="4703654"/>
            <a:ext cx="706295" cy="369332"/>
          </a:xfrm>
          <a:prstGeom prst="rect">
            <a:avLst/>
          </a:prstGeom>
          <a:noFill/>
        </p:spPr>
        <p:txBody>
          <a:bodyPr wrap="square" rtlCol="0">
            <a:spAutoFit/>
          </a:bodyPr>
          <a:lstStyle/>
          <a:p>
            <a:r>
              <a:rPr lang="en-US" altLang="zh-CN"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Impact" panose="020B0806030902050204" pitchFamily="34" charset="0"/>
                <a:ea typeface="华文行楷" panose="02010800040101010101" pitchFamily="2" charset="-122"/>
                <a:sym typeface="Impact" panose="020B0806030902050204" pitchFamily="34" charset="0"/>
              </a:rPr>
              <a:t>93%</a:t>
            </a:r>
            <a:endParaRPr lang="zh-CN" altLang="en-US"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Impact" panose="020B0806030902050204" pitchFamily="34" charset="0"/>
              <a:ea typeface="华文行楷" panose="02010800040101010101" pitchFamily="2" charset="-122"/>
              <a:sym typeface="Impact" panose="020B0806030902050204" pitchFamily="34" charset="0"/>
            </a:endParaRPr>
          </a:p>
        </p:txBody>
      </p:sp>
      <p:sp>
        <p:nvSpPr>
          <p:cNvPr id="142" name="矩形 141"/>
          <p:cNvSpPr/>
          <p:nvPr/>
        </p:nvSpPr>
        <p:spPr>
          <a:xfrm>
            <a:off x="9460707" y="2138079"/>
            <a:ext cx="1854708" cy="523220"/>
          </a:xfrm>
          <a:prstGeom prst="rect">
            <a:avLst/>
          </a:prstGeom>
          <a:noFill/>
        </p:spPr>
        <p:txBody>
          <a:bodyPr vert="horz" wrap="square" rtlCol="0">
            <a:spAutoFit/>
          </a:bodyPr>
          <a:lstStyle/>
          <a:p>
            <a:pPr algn="ctr" defTabSz="1066165"/>
            <a:r>
              <a:rPr lang="zh-CN" altLang="en-US" sz="28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添加标题</a:t>
            </a:r>
            <a:endParaRPr lang="zh-CN" altLang="en-US" sz="28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sp>
        <p:nvSpPr>
          <p:cNvPr id="143" name="矩形 142"/>
          <p:cNvSpPr/>
          <p:nvPr/>
        </p:nvSpPr>
        <p:spPr>
          <a:xfrm>
            <a:off x="9591866" y="3010546"/>
            <a:ext cx="1723549" cy="2508297"/>
          </a:xfrm>
          <a:prstGeom prst="rect">
            <a:avLst/>
          </a:prstGeom>
        </p:spPr>
        <p:txBody>
          <a:bodyPr vert="eaVert" wrap="square">
            <a:spAutoFit/>
          </a:bodyPr>
          <a:lstStyle/>
          <a:p>
            <a:pPr>
              <a:lnSpc>
                <a:spcPct val="20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喜欢这样的画面：江南的春天，烟雨迷蒙，撑着油伞的婀娜女子，着一袭素色旗袍，挺高了脖子，略带哀怨的眼神，恍然若有所思，就这样在雨中漫步</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我一直对旗袍情有独钟，喜欢它的合体，它的雅致。</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45" name="图片 1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1723" y="5529284"/>
            <a:ext cx="318916" cy="47679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44"/>
                                        </p:tgtEl>
                                        <p:attrNameLst>
                                          <p:attrName>style.visibility</p:attrName>
                                        </p:attrNameLst>
                                      </p:cBhvr>
                                      <p:to>
                                        <p:strVal val="visible"/>
                                      </p:to>
                                    </p:set>
                                    <p:animEffect transition="in" filter="fade">
                                      <p:cBhvr>
                                        <p:cTn id="15" dur="1000"/>
                                        <p:tgtEl>
                                          <p:spTgt spid="144"/>
                                        </p:tgtEl>
                                      </p:cBhvr>
                                    </p:animEffect>
                                    <p:anim calcmode="lin" valueType="num">
                                      <p:cBhvr>
                                        <p:cTn id="16" dur="1000" fill="hold"/>
                                        <p:tgtEl>
                                          <p:spTgt spid="144"/>
                                        </p:tgtEl>
                                        <p:attrNameLst>
                                          <p:attrName>ppt_x</p:attrName>
                                        </p:attrNameLst>
                                      </p:cBhvr>
                                      <p:tavLst>
                                        <p:tav tm="0">
                                          <p:val>
                                            <p:strVal val="#ppt_x"/>
                                          </p:val>
                                        </p:tav>
                                        <p:tav tm="100000">
                                          <p:val>
                                            <p:strVal val="#ppt_x"/>
                                          </p:val>
                                        </p:tav>
                                      </p:tavLst>
                                    </p:anim>
                                    <p:anim calcmode="lin" valueType="num">
                                      <p:cBhvr>
                                        <p:cTn id="17" dur="1000" fill="hold"/>
                                        <p:tgtEl>
                                          <p:spTgt spid="144"/>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100"/>
                                        </p:tgtEl>
                                        <p:attrNameLst>
                                          <p:attrName>style.visibility</p:attrName>
                                        </p:attrNameLst>
                                      </p:cBhvr>
                                      <p:to>
                                        <p:strVal val="visible"/>
                                      </p:to>
                                    </p:set>
                                    <p:animEffect transition="in" filter="barn(inVertical)">
                                      <p:cBhvr>
                                        <p:cTn id="21" dur="500"/>
                                        <p:tgtEl>
                                          <p:spTgt spid="10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01"/>
                                        </p:tgtEl>
                                        <p:attrNameLst>
                                          <p:attrName>style.visibility</p:attrName>
                                        </p:attrNameLst>
                                      </p:cBhvr>
                                      <p:to>
                                        <p:strVal val="visible"/>
                                      </p:to>
                                    </p:set>
                                    <p:animEffect transition="in" filter="wipe(left)">
                                      <p:cBhvr>
                                        <p:cTn id="25" dur="500"/>
                                        <p:tgtEl>
                                          <p:spTgt spid="101"/>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32"/>
                                        </p:tgtEl>
                                        <p:attrNameLst>
                                          <p:attrName>style.visibility</p:attrName>
                                        </p:attrNameLst>
                                      </p:cBhvr>
                                      <p:to>
                                        <p:strVal val="visible"/>
                                      </p:to>
                                    </p:set>
                                    <p:animEffect transition="in" filter="fade">
                                      <p:cBhvr>
                                        <p:cTn id="29" dur="500"/>
                                        <p:tgtEl>
                                          <p:spTgt spid="132"/>
                                        </p:tgtEl>
                                      </p:cBhvr>
                                    </p:animEffect>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137"/>
                                        </p:tgtEl>
                                        <p:attrNameLst>
                                          <p:attrName>style.visibility</p:attrName>
                                        </p:attrNameLst>
                                      </p:cBhvr>
                                      <p:to>
                                        <p:strVal val="visible"/>
                                      </p:to>
                                    </p:set>
                                    <p:anim calcmode="lin" valueType="num">
                                      <p:cBhvr additive="base">
                                        <p:cTn id="33" dur="500" fill="hold"/>
                                        <p:tgtEl>
                                          <p:spTgt spid="137"/>
                                        </p:tgtEl>
                                        <p:attrNameLst>
                                          <p:attrName>ppt_x</p:attrName>
                                        </p:attrNameLst>
                                      </p:cBhvr>
                                      <p:tavLst>
                                        <p:tav tm="0">
                                          <p:val>
                                            <p:strVal val="#ppt_x"/>
                                          </p:val>
                                        </p:tav>
                                        <p:tav tm="100000">
                                          <p:val>
                                            <p:strVal val="#ppt_x"/>
                                          </p:val>
                                        </p:tav>
                                      </p:tavLst>
                                    </p:anim>
                                    <p:anim calcmode="lin" valueType="num">
                                      <p:cBhvr additive="base">
                                        <p:cTn id="34" dur="500" fill="hold"/>
                                        <p:tgtEl>
                                          <p:spTgt spid="137"/>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16" presetClass="entr" presetSubtype="21" fill="hold" grpId="0" nodeType="afterEffect">
                                  <p:stCondLst>
                                    <p:cond delay="0"/>
                                  </p:stCondLst>
                                  <p:childTnLst>
                                    <p:set>
                                      <p:cBhvr>
                                        <p:cTn id="37" dur="1" fill="hold">
                                          <p:stCondLst>
                                            <p:cond delay="0"/>
                                          </p:stCondLst>
                                        </p:cTn>
                                        <p:tgtEl>
                                          <p:spTgt spid="102"/>
                                        </p:tgtEl>
                                        <p:attrNameLst>
                                          <p:attrName>style.visibility</p:attrName>
                                        </p:attrNameLst>
                                      </p:cBhvr>
                                      <p:to>
                                        <p:strVal val="visible"/>
                                      </p:to>
                                    </p:set>
                                    <p:animEffect transition="in" filter="barn(inVertical)">
                                      <p:cBhvr>
                                        <p:cTn id="38" dur="500"/>
                                        <p:tgtEl>
                                          <p:spTgt spid="102"/>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103"/>
                                        </p:tgtEl>
                                        <p:attrNameLst>
                                          <p:attrName>style.visibility</p:attrName>
                                        </p:attrNameLst>
                                      </p:cBhvr>
                                      <p:to>
                                        <p:strVal val="visible"/>
                                      </p:to>
                                    </p:set>
                                    <p:animEffect transition="in" filter="wipe(left)">
                                      <p:cBhvr>
                                        <p:cTn id="42" dur="500"/>
                                        <p:tgtEl>
                                          <p:spTgt spid="103"/>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133"/>
                                        </p:tgtEl>
                                        <p:attrNameLst>
                                          <p:attrName>style.visibility</p:attrName>
                                        </p:attrNameLst>
                                      </p:cBhvr>
                                      <p:to>
                                        <p:strVal val="visible"/>
                                      </p:to>
                                    </p:set>
                                    <p:animEffect transition="in" filter="fade">
                                      <p:cBhvr>
                                        <p:cTn id="46" dur="500"/>
                                        <p:tgtEl>
                                          <p:spTgt spid="133"/>
                                        </p:tgtEl>
                                      </p:cBhvr>
                                    </p:animEffect>
                                  </p:childTnLst>
                                </p:cTn>
                              </p:par>
                              <p:par>
                                <p:cTn id="47" presetID="2" presetClass="entr" presetSubtype="4" fill="hold" grpId="0" nodeType="withEffect">
                                  <p:stCondLst>
                                    <p:cond delay="0"/>
                                  </p:stCondLst>
                                  <p:childTnLst>
                                    <p:set>
                                      <p:cBhvr>
                                        <p:cTn id="48" dur="1" fill="hold">
                                          <p:stCondLst>
                                            <p:cond delay="0"/>
                                          </p:stCondLst>
                                        </p:cTn>
                                        <p:tgtEl>
                                          <p:spTgt spid="139"/>
                                        </p:tgtEl>
                                        <p:attrNameLst>
                                          <p:attrName>style.visibility</p:attrName>
                                        </p:attrNameLst>
                                      </p:cBhvr>
                                      <p:to>
                                        <p:strVal val="visible"/>
                                      </p:to>
                                    </p:set>
                                    <p:anim calcmode="lin" valueType="num">
                                      <p:cBhvr additive="base">
                                        <p:cTn id="49" dur="500" fill="hold"/>
                                        <p:tgtEl>
                                          <p:spTgt spid="139"/>
                                        </p:tgtEl>
                                        <p:attrNameLst>
                                          <p:attrName>ppt_x</p:attrName>
                                        </p:attrNameLst>
                                      </p:cBhvr>
                                      <p:tavLst>
                                        <p:tav tm="0">
                                          <p:val>
                                            <p:strVal val="#ppt_x"/>
                                          </p:val>
                                        </p:tav>
                                        <p:tav tm="100000">
                                          <p:val>
                                            <p:strVal val="#ppt_x"/>
                                          </p:val>
                                        </p:tav>
                                      </p:tavLst>
                                    </p:anim>
                                    <p:anim calcmode="lin" valueType="num">
                                      <p:cBhvr additive="base">
                                        <p:cTn id="50" dur="500" fill="hold"/>
                                        <p:tgtEl>
                                          <p:spTgt spid="139"/>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16" presetClass="entr" presetSubtype="21" fill="hold" grpId="0" nodeType="afterEffect">
                                  <p:stCondLst>
                                    <p:cond delay="0"/>
                                  </p:stCondLst>
                                  <p:childTnLst>
                                    <p:set>
                                      <p:cBhvr>
                                        <p:cTn id="53" dur="1" fill="hold">
                                          <p:stCondLst>
                                            <p:cond delay="0"/>
                                          </p:stCondLst>
                                        </p:cTn>
                                        <p:tgtEl>
                                          <p:spTgt spid="104"/>
                                        </p:tgtEl>
                                        <p:attrNameLst>
                                          <p:attrName>style.visibility</p:attrName>
                                        </p:attrNameLst>
                                      </p:cBhvr>
                                      <p:to>
                                        <p:strVal val="visible"/>
                                      </p:to>
                                    </p:set>
                                    <p:animEffect transition="in" filter="barn(inVertical)">
                                      <p:cBhvr>
                                        <p:cTn id="54" dur="500"/>
                                        <p:tgtEl>
                                          <p:spTgt spid="104"/>
                                        </p:tgtEl>
                                      </p:cBhvr>
                                    </p:animEffect>
                                  </p:childTnLst>
                                </p:cTn>
                              </p:par>
                            </p:childTnLst>
                          </p:cTn>
                        </p:par>
                        <p:par>
                          <p:cTn id="55" fill="hold">
                            <p:stCondLst>
                              <p:cond delay="5500"/>
                            </p:stCondLst>
                            <p:childTnLst>
                              <p:par>
                                <p:cTn id="56" presetID="22" presetClass="entr" presetSubtype="8" fill="hold" grpId="0" nodeType="afterEffect">
                                  <p:stCondLst>
                                    <p:cond delay="0"/>
                                  </p:stCondLst>
                                  <p:childTnLst>
                                    <p:set>
                                      <p:cBhvr>
                                        <p:cTn id="57" dur="1" fill="hold">
                                          <p:stCondLst>
                                            <p:cond delay="0"/>
                                          </p:stCondLst>
                                        </p:cTn>
                                        <p:tgtEl>
                                          <p:spTgt spid="105"/>
                                        </p:tgtEl>
                                        <p:attrNameLst>
                                          <p:attrName>style.visibility</p:attrName>
                                        </p:attrNameLst>
                                      </p:cBhvr>
                                      <p:to>
                                        <p:strVal val="visible"/>
                                      </p:to>
                                    </p:set>
                                    <p:animEffect transition="in" filter="wipe(left)">
                                      <p:cBhvr>
                                        <p:cTn id="58" dur="500"/>
                                        <p:tgtEl>
                                          <p:spTgt spid="105"/>
                                        </p:tgtEl>
                                      </p:cBhvr>
                                    </p:animEffect>
                                  </p:childTnLst>
                                </p:cTn>
                              </p:par>
                            </p:childTnLst>
                          </p:cTn>
                        </p:par>
                        <p:par>
                          <p:cTn id="59" fill="hold">
                            <p:stCondLst>
                              <p:cond delay="6000"/>
                            </p:stCondLst>
                            <p:childTnLst>
                              <p:par>
                                <p:cTn id="60" presetID="10" presetClass="entr" presetSubtype="0" fill="hold" grpId="0" nodeType="afterEffect">
                                  <p:stCondLst>
                                    <p:cond delay="0"/>
                                  </p:stCondLst>
                                  <p:childTnLst>
                                    <p:set>
                                      <p:cBhvr>
                                        <p:cTn id="61" dur="1" fill="hold">
                                          <p:stCondLst>
                                            <p:cond delay="0"/>
                                          </p:stCondLst>
                                        </p:cTn>
                                        <p:tgtEl>
                                          <p:spTgt spid="134"/>
                                        </p:tgtEl>
                                        <p:attrNameLst>
                                          <p:attrName>style.visibility</p:attrName>
                                        </p:attrNameLst>
                                      </p:cBhvr>
                                      <p:to>
                                        <p:strVal val="visible"/>
                                      </p:to>
                                    </p:set>
                                    <p:animEffect transition="in" filter="fade">
                                      <p:cBhvr>
                                        <p:cTn id="62" dur="500"/>
                                        <p:tgtEl>
                                          <p:spTgt spid="134"/>
                                        </p:tgtEl>
                                      </p:cBhvr>
                                    </p:animEffect>
                                  </p:childTnLst>
                                </p:cTn>
                              </p:par>
                              <p:par>
                                <p:cTn id="63" presetID="2" presetClass="entr" presetSubtype="4" fill="hold" grpId="0" nodeType="withEffect">
                                  <p:stCondLst>
                                    <p:cond delay="0"/>
                                  </p:stCondLst>
                                  <p:childTnLst>
                                    <p:set>
                                      <p:cBhvr>
                                        <p:cTn id="64" dur="1" fill="hold">
                                          <p:stCondLst>
                                            <p:cond delay="0"/>
                                          </p:stCondLst>
                                        </p:cTn>
                                        <p:tgtEl>
                                          <p:spTgt spid="138"/>
                                        </p:tgtEl>
                                        <p:attrNameLst>
                                          <p:attrName>style.visibility</p:attrName>
                                        </p:attrNameLst>
                                      </p:cBhvr>
                                      <p:to>
                                        <p:strVal val="visible"/>
                                      </p:to>
                                    </p:set>
                                    <p:anim calcmode="lin" valueType="num">
                                      <p:cBhvr additive="base">
                                        <p:cTn id="65" dur="500" fill="hold"/>
                                        <p:tgtEl>
                                          <p:spTgt spid="138"/>
                                        </p:tgtEl>
                                        <p:attrNameLst>
                                          <p:attrName>ppt_x</p:attrName>
                                        </p:attrNameLst>
                                      </p:cBhvr>
                                      <p:tavLst>
                                        <p:tav tm="0">
                                          <p:val>
                                            <p:strVal val="#ppt_x"/>
                                          </p:val>
                                        </p:tav>
                                        <p:tav tm="100000">
                                          <p:val>
                                            <p:strVal val="#ppt_x"/>
                                          </p:val>
                                        </p:tav>
                                      </p:tavLst>
                                    </p:anim>
                                    <p:anim calcmode="lin" valueType="num">
                                      <p:cBhvr additive="base">
                                        <p:cTn id="66" dur="500" fill="hold"/>
                                        <p:tgtEl>
                                          <p:spTgt spid="138"/>
                                        </p:tgtEl>
                                        <p:attrNameLst>
                                          <p:attrName>ppt_y</p:attrName>
                                        </p:attrNameLst>
                                      </p:cBhvr>
                                      <p:tavLst>
                                        <p:tav tm="0">
                                          <p:val>
                                            <p:strVal val="1+#ppt_h/2"/>
                                          </p:val>
                                        </p:tav>
                                        <p:tav tm="100000">
                                          <p:val>
                                            <p:strVal val="#ppt_y"/>
                                          </p:val>
                                        </p:tav>
                                      </p:tavLst>
                                    </p:anim>
                                  </p:childTnLst>
                                </p:cTn>
                              </p:par>
                            </p:childTnLst>
                          </p:cTn>
                        </p:par>
                        <p:par>
                          <p:cTn id="67" fill="hold">
                            <p:stCondLst>
                              <p:cond delay="6500"/>
                            </p:stCondLst>
                            <p:childTnLst>
                              <p:par>
                                <p:cTn id="68" presetID="16" presetClass="entr" presetSubtype="21" fill="hold" grpId="0" nodeType="afterEffect">
                                  <p:stCondLst>
                                    <p:cond delay="0"/>
                                  </p:stCondLst>
                                  <p:childTnLst>
                                    <p:set>
                                      <p:cBhvr>
                                        <p:cTn id="69" dur="1" fill="hold">
                                          <p:stCondLst>
                                            <p:cond delay="0"/>
                                          </p:stCondLst>
                                        </p:cTn>
                                        <p:tgtEl>
                                          <p:spTgt spid="106"/>
                                        </p:tgtEl>
                                        <p:attrNameLst>
                                          <p:attrName>style.visibility</p:attrName>
                                        </p:attrNameLst>
                                      </p:cBhvr>
                                      <p:to>
                                        <p:strVal val="visible"/>
                                      </p:to>
                                    </p:set>
                                    <p:animEffect transition="in" filter="barn(inVertical)">
                                      <p:cBhvr>
                                        <p:cTn id="70" dur="500"/>
                                        <p:tgtEl>
                                          <p:spTgt spid="106"/>
                                        </p:tgtEl>
                                      </p:cBhvr>
                                    </p:animEffect>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107"/>
                                        </p:tgtEl>
                                        <p:attrNameLst>
                                          <p:attrName>style.visibility</p:attrName>
                                        </p:attrNameLst>
                                      </p:cBhvr>
                                      <p:to>
                                        <p:strVal val="visible"/>
                                      </p:to>
                                    </p:set>
                                    <p:animEffect transition="in" filter="wipe(left)">
                                      <p:cBhvr>
                                        <p:cTn id="74" dur="500"/>
                                        <p:tgtEl>
                                          <p:spTgt spid="107"/>
                                        </p:tgtEl>
                                      </p:cBhvr>
                                    </p:animEffect>
                                  </p:childTnLst>
                                </p:cTn>
                              </p:par>
                            </p:childTnLst>
                          </p:cTn>
                        </p:par>
                        <p:par>
                          <p:cTn id="75" fill="hold">
                            <p:stCondLst>
                              <p:cond delay="7500"/>
                            </p:stCondLst>
                            <p:childTnLst>
                              <p:par>
                                <p:cTn id="76" presetID="10" presetClass="entr" presetSubtype="0" fill="hold" grpId="0" nodeType="afterEffect">
                                  <p:stCondLst>
                                    <p:cond delay="0"/>
                                  </p:stCondLst>
                                  <p:childTnLst>
                                    <p:set>
                                      <p:cBhvr>
                                        <p:cTn id="77" dur="1" fill="hold">
                                          <p:stCondLst>
                                            <p:cond delay="0"/>
                                          </p:stCondLst>
                                        </p:cTn>
                                        <p:tgtEl>
                                          <p:spTgt spid="135"/>
                                        </p:tgtEl>
                                        <p:attrNameLst>
                                          <p:attrName>style.visibility</p:attrName>
                                        </p:attrNameLst>
                                      </p:cBhvr>
                                      <p:to>
                                        <p:strVal val="visible"/>
                                      </p:to>
                                    </p:set>
                                    <p:animEffect transition="in" filter="fade">
                                      <p:cBhvr>
                                        <p:cTn id="78" dur="500"/>
                                        <p:tgtEl>
                                          <p:spTgt spid="135"/>
                                        </p:tgtEl>
                                      </p:cBhvr>
                                    </p:animEffect>
                                  </p:childTnLst>
                                </p:cTn>
                              </p:par>
                              <p:par>
                                <p:cTn id="79" presetID="2" presetClass="entr" presetSubtype="4" fill="hold" grpId="0" nodeType="withEffect">
                                  <p:stCondLst>
                                    <p:cond delay="0"/>
                                  </p:stCondLst>
                                  <p:childTnLst>
                                    <p:set>
                                      <p:cBhvr>
                                        <p:cTn id="80" dur="1" fill="hold">
                                          <p:stCondLst>
                                            <p:cond delay="0"/>
                                          </p:stCondLst>
                                        </p:cTn>
                                        <p:tgtEl>
                                          <p:spTgt spid="140"/>
                                        </p:tgtEl>
                                        <p:attrNameLst>
                                          <p:attrName>style.visibility</p:attrName>
                                        </p:attrNameLst>
                                      </p:cBhvr>
                                      <p:to>
                                        <p:strVal val="visible"/>
                                      </p:to>
                                    </p:set>
                                    <p:anim calcmode="lin" valueType="num">
                                      <p:cBhvr additive="base">
                                        <p:cTn id="81" dur="500" fill="hold"/>
                                        <p:tgtEl>
                                          <p:spTgt spid="140"/>
                                        </p:tgtEl>
                                        <p:attrNameLst>
                                          <p:attrName>ppt_x</p:attrName>
                                        </p:attrNameLst>
                                      </p:cBhvr>
                                      <p:tavLst>
                                        <p:tav tm="0">
                                          <p:val>
                                            <p:strVal val="#ppt_x"/>
                                          </p:val>
                                        </p:tav>
                                        <p:tav tm="100000">
                                          <p:val>
                                            <p:strVal val="#ppt_x"/>
                                          </p:val>
                                        </p:tav>
                                      </p:tavLst>
                                    </p:anim>
                                    <p:anim calcmode="lin" valueType="num">
                                      <p:cBhvr additive="base">
                                        <p:cTn id="82" dur="500" fill="hold"/>
                                        <p:tgtEl>
                                          <p:spTgt spid="140"/>
                                        </p:tgtEl>
                                        <p:attrNameLst>
                                          <p:attrName>ppt_y</p:attrName>
                                        </p:attrNameLst>
                                      </p:cBhvr>
                                      <p:tavLst>
                                        <p:tav tm="0">
                                          <p:val>
                                            <p:strVal val="1+#ppt_h/2"/>
                                          </p:val>
                                        </p:tav>
                                        <p:tav tm="100000">
                                          <p:val>
                                            <p:strVal val="#ppt_y"/>
                                          </p:val>
                                        </p:tav>
                                      </p:tavLst>
                                    </p:anim>
                                  </p:childTnLst>
                                </p:cTn>
                              </p:par>
                            </p:childTnLst>
                          </p:cTn>
                        </p:par>
                        <p:par>
                          <p:cTn id="83" fill="hold">
                            <p:stCondLst>
                              <p:cond delay="8000"/>
                            </p:stCondLst>
                            <p:childTnLst>
                              <p:par>
                                <p:cTn id="84" presetID="16" presetClass="entr" presetSubtype="21" fill="hold" grpId="0" nodeType="afterEffect">
                                  <p:stCondLst>
                                    <p:cond delay="0"/>
                                  </p:stCondLst>
                                  <p:childTnLst>
                                    <p:set>
                                      <p:cBhvr>
                                        <p:cTn id="85" dur="1" fill="hold">
                                          <p:stCondLst>
                                            <p:cond delay="0"/>
                                          </p:stCondLst>
                                        </p:cTn>
                                        <p:tgtEl>
                                          <p:spTgt spid="108"/>
                                        </p:tgtEl>
                                        <p:attrNameLst>
                                          <p:attrName>style.visibility</p:attrName>
                                        </p:attrNameLst>
                                      </p:cBhvr>
                                      <p:to>
                                        <p:strVal val="visible"/>
                                      </p:to>
                                    </p:set>
                                    <p:animEffect transition="in" filter="barn(inVertical)">
                                      <p:cBhvr>
                                        <p:cTn id="86" dur="500"/>
                                        <p:tgtEl>
                                          <p:spTgt spid="108"/>
                                        </p:tgtEl>
                                      </p:cBhvr>
                                    </p:animEffect>
                                  </p:childTnLst>
                                </p:cTn>
                              </p:par>
                            </p:childTnLst>
                          </p:cTn>
                        </p:par>
                        <p:par>
                          <p:cTn id="87" fill="hold">
                            <p:stCondLst>
                              <p:cond delay="8500"/>
                            </p:stCondLst>
                            <p:childTnLst>
                              <p:par>
                                <p:cTn id="88" presetID="22" presetClass="entr" presetSubtype="8" fill="hold" grpId="0" nodeType="afterEffect">
                                  <p:stCondLst>
                                    <p:cond delay="0"/>
                                  </p:stCondLst>
                                  <p:childTnLst>
                                    <p:set>
                                      <p:cBhvr>
                                        <p:cTn id="89" dur="1" fill="hold">
                                          <p:stCondLst>
                                            <p:cond delay="0"/>
                                          </p:stCondLst>
                                        </p:cTn>
                                        <p:tgtEl>
                                          <p:spTgt spid="131"/>
                                        </p:tgtEl>
                                        <p:attrNameLst>
                                          <p:attrName>style.visibility</p:attrName>
                                        </p:attrNameLst>
                                      </p:cBhvr>
                                      <p:to>
                                        <p:strVal val="visible"/>
                                      </p:to>
                                    </p:set>
                                    <p:animEffect transition="in" filter="wipe(left)">
                                      <p:cBhvr>
                                        <p:cTn id="90" dur="500"/>
                                        <p:tgtEl>
                                          <p:spTgt spid="131"/>
                                        </p:tgtEl>
                                      </p:cBhvr>
                                    </p:animEffect>
                                  </p:childTnLst>
                                </p:cTn>
                              </p:par>
                            </p:childTnLst>
                          </p:cTn>
                        </p:par>
                        <p:par>
                          <p:cTn id="91" fill="hold">
                            <p:stCondLst>
                              <p:cond delay="9000"/>
                            </p:stCondLst>
                            <p:childTnLst>
                              <p:par>
                                <p:cTn id="92" presetID="10" presetClass="entr" presetSubtype="0" fill="hold" grpId="0" nodeType="afterEffect">
                                  <p:stCondLst>
                                    <p:cond delay="0"/>
                                  </p:stCondLst>
                                  <p:childTnLst>
                                    <p:set>
                                      <p:cBhvr>
                                        <p:cTn id="93" dur="1" fill="hold">
                                          <p:stCondLst>
                                            <p:cond delay="0"/>
                                          </p:stCondLst>
                                        </p:cTn>
                                        <p:tgtEl>
                                          <p:spTgt spid="136"/>
                                        </p:tgtEl>
                                        <p:attrNameLst>
                                          <p:attrName>style.visibility</p:attrName>
                                        </p:attrNameLst>
                                      </p:cBhvr>
                                      <p:to>
                                        <p:strVal val="visible"/>
                                      </p:to>
                                    </p:set>
                                    <p:animEffect transition="in" filter="fade">
                                      <p:cBhvr>
                                        <p:cTn id="94" dur="500"/>
                                        <p:tgtEl>
                                          <p:spTgt spid="136"/>
                                        </p:tgtEl>
                                      </p:cBhvr>
                                    </p:animEffect>
                                  </p:childTnLst>
                                </p:cTn>
                              </p:par>
                              <p:par>
                                <p:cTn id="95" presetID="2" presetClass="entr" presetSubtype="4" fill="hold" grpId="0" nodeType="withEffect">
                                  <p:stCondLst>
                                    <p:cond delay="0"/>
                                  </p:stCondLst>
                                  <p:childTnLst>
                                    <p:set>
                                      <p:cBhvr>
                                        <p:cTn id="96" dur="1" fill="hold">
                                          <p:stCondLst>
                                            <p:cond delay="0"/>
                                          </p:stCondLst>
                                        </p:cTn>
                                        <p:tgtEl>
                                          <p:spTgt spid="141"/>
                                        </p:tgtEl>
                                        <p:attrNameLst>
                                          <p:attrName>style.visibility</p:attrName>
                                        </p:attrNameLst>
                                      </p:cBhvr>
                                      <p:to>
                                        <p:strVal val="visible"/>
                                      </p:to>
                                    </p:set>
                                    <p:anim calcmode="lin" valueType="num">
                                      <p:cBhvr additive="base">
                                        <p:cTn id="97" dur="500" fill="hold"/>
                                        <p:tgtEl>
                                          <p:spTgt spid="141"/>
                                        </p:tgtEl>
                                        <p:attrNameLst>
                                          <p:attrName>ppt_x</p:attrName>
                                        </p:attrNameLst>
                                      </p:cBhvr>
                                      <p:tavLst>
                                        <p:tav tm="0">
                                          <p:val>
                                            <p:strVal val="#ppt_x"/>
                                          </p:val>
                                        </p:tav>
                                        <p:tav tm="100000">
                                          <p:val>
                                            <p:strVal val="#ppt_x"/>
                                          </p:val>
                                        </p:tav>
                                      </p:tavLst>
                                    </p:anim>
                                    <p:anim calcmode="lin" valueType="num">
                                      <p:cBhvr additive="base">
                                        <p:cTn id="98" dur="500" fill="hold"/>
                                        <p:tgtEl>
                                          <p:spTgt spid="141"/>
                                        </p:tgtEl>
                                        <p:attrNameLst>
                                          <p:attrName>ppt_y</p:attrName>
                                        </p:attrNameLst>
                                      </p:cBhvr>
                                      <p:tavLst>
                                        <p:tav tm="0">
                                          <p:val>
                                            <p:strVal val="1+#ppt_h/2"/>
                                          </p:val>
                                        </p:tav>
                                        <p:tav tm="100000">
                                          <p:val>
                                            <p:strVal val="#ppt_y"/>
                                          </p:val>
                                        </p:tav>
                                      </p:tavLst>
                                    </p:anim>
                                  </p:childTnLst>
                                </p:cTn>
                              </p:par>
                            </p:childTnLst>
                          </p:cTn>
                        </p:par>
                        <p:par>
                          <p:cTn id="99" fill="hold">
                            <p:stCondLst>
                              <p:cond delay="9500"/>
                            </p:stCondLst>
                            <p:childTnLst>
                              <p:par>
                                <p:cTn id="100" presetID="12" presetClass="entr" presetSubtype="4" fill="hold" grpId="0" nodeType="afterEffect">
                                  <p:stCondLst>
                                    <p:cond delay="0"/>
                                  </p:stCondLst>
                                  <p:iterate type="lt">
                                    <p:tmPct val="30000"/>
                                  </p:iterate>
                                  <p:childTnLst>
                                    <p:set>
                                      <p:cBhvr>
                                        <p:cTn id="101" dur="1" fill="hold">
                                          <p:stCondLst>
                                            <p:cond delay="0"/>
                                          </p:stCondLst>
                                        </p:cTn>
                                        <p:tgtEl>
                                          <p:spTgt spid="99"/>
                                        </p:tgtEl>
                                        <p:attrNameLst>
                                          <p:attrName>style.visibility</p:attrName>
                                        </p:attrNameLst>
                                      </p:cBhvr>
                                      <p:to>
                                        <p:strVal val="visible"/>
                                      </p:to>
                                    </p:set>
                                    <p:anim calcmode="lin" valueType="num">
                                      <p:cBhvr additive="base">
                                        <p:cTn id="102" dur="300"/>
                                        <p:tgtEl>
                                          <p:spTgt spid="99"/>
                                        </p:tgtEl>
                                        <p:attrNameLst>
                                          <p:attrName>ppt_y</p:attrName>
                                        </p:attrNameLst>
                                      </p:cBhvr>
                                      <p:tavLst>
                                        <p:tav tm="0">
                                          <p:val>
                                            <p:strVal val="#ppt_y+#ppt_h*1.125000"/>
                                          </p:val>
                                        </p:tav>
                                        <p:tav tm="100000">
                                          <p:val>
                                            <p:strVal val="#ppt_y"/>
                                          </p:val>
                                        </p:tav>
                                      </p:tavLst>
                                    </p:anim>
                                    <p:animEffect transition="in" filter="wipe(up)">
                                      <p:cBhvr>
                                        <p:cTn id="103" dur="300"/>
                                        <p:tgtEl>
                                          <p:spTgt spid="99"/>
                                        </p:tgtEl>
                                      </p:cBhvr>
                                    </p:animEffect>
                                  </p:childTnLst>
                                </p:cTn>
                              </p:par>
                            </p:childTnLst>
                          </p:cTn>
                        </p:par>
                        <p:par>
                          <p:cTn id="104" fill="hold">
                            <p:stCondLst>
                              <p:cond delay="9199"/>
                            </p:stCondLst>
                            <p:childTnLst>
                              <p:par>
                                <p:cTn id="105" presetID="42" presetClass="entr" presetSubtype="0" fill="hold" grpId="0" nodeType="afterEffect">
                                  <p:stCondLst>
                                    <p:cond delay="0"/>
                                  </p:stCondLst>
                                  <p:childTnLst>
                                    <p:set>
                                      <p:cBhvr>
                                        <p:cTn id="106" dur="1" fill="hold">
                                          <p:stCondLst>
                                            <p:cond delay="0"/>
                                          </p:stCondLst>
                                        </p:cTn>
                                        <p:tgtEl>
                                          <p:spTgt spid="142"/>
                                        </p:tgtEl>
                                        <p:attrNameLst>
                                          <p:attrName>style.visibility</p:attrName>
                                        </p:attrNameLst>
                                      </p:cBhvr>
                                      <p:to>
                                        <p:strVal val="visible"/>
                                      </p:to>
                                    </p:set>
                                    <p:animEffect transition="in" filter="fade">
                                      <p:cBhvr>
                                        <p:cTn id="107" dur="1000"/>
                                        <p:tgtEl>
                                          <p:spTgt spid="142"/>
                                        </p:tgtEl>
                                      </p:cBhvr>
                                    </p:animEffect>
                                    <p:anim calcmode="lin" valueType="num">
                                      <p:cBhvr>
                                        <p:cTn id="108" dur="1000" fill="hold"/>
                                        <p:tgtEl>
                                          <p:spTgt spid="142"/>
                                        </p:tgtEl>
                                        <p:attrNameLst>
                                          <p:attrName>ppt_x</p:attrName>
                                        </p:attrNameLst>
                                      </p:cBhvr>
                                      <p:tavLst>
                                        <p:tav tm="0">
                                          <p:val>
                                            <p:strVal val="#ppt_x"/>
                                          </p:val>
                                        </p:tav>
                                        <p:tav tm="100000">
                                          <p:val>
                                            <p:strVal val="#ppt_x"/>
                                          </p:val>
                                        </p:tav>
                                      </p:tavLst>
                                    </p:anim>
                                    <p:anim calcmode="lin" valueType="num">
                                      <p:cBhvr>
                                        <p:cTn id="109" dur="1000" fill="hold"/>
                                        <p:tgtEl>
                                          <p:spTgt spid="142"/>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143"/>
                                        </p:tgtEl>
                                        <p:attrNameLst>
                                          <p:attrName>style.visibility</p:attrName>
                                        </p:attrNameLst>
                                      </p:cBhvr>
                                      <p:to>
                                        <p:strVal val="visible"/>
                                      </p:to>
                                    </p:set>
                                    <p:animEffect transition="in" filter="fade">
                                      <p:cBhvr>
                                        <p:cTn id="112" dur="1000"/>
                                        <p:tgtEl>
                                          <p:spTgt spid="143"/>
                                        </p:tgtEl>
                                      </p:cBhvr>
                                    </p:animEffect>
                                    <p:anim calcmode="lin" valueType="num">
                                      <p:cBhvr>
                                        <p:cTn id="113" dur="1000" fill="hold"/>
                                        <p:tgtEl>
                                          <p:spTgt spid="143"/>
                                        </p:tgtEl>
                                        <p:attrNameLst>
                                          <p:attrName>ppt_x</p:attrName>
                                        </p:attrNameLst>
                                      </p:cBhvr>
                                      <p:tavLst>
                                        <p:tav tm="0">
                                          <p:val>
                                            <p:strVal val="#ppt_x"/>
                                          </p:val>
                                        </p:tav>
                                        <p:tav tm="100000">
                                          <p:val>
                                            <p:strVal val="#ppt_x"/>
                                          </p:val>
                                        </p:tav>
                                      </p:tavLst>
                                    </p:anim>
                                    <p:anim calcmode="lin" valueType="num">
                                      <p:cBhvr>
                                        <p:cTn id="114" dur="1000" fill="hold"/>
                                        <p:tgtEl>
                                          <p:spTgt spid="143"/>
                                        </p:tgtEl>
                                        <p:attrNameLst>
                                          <p:attrName>ppt_y</p:attrName>
                                        </p:attrNameLst>
                                      </p:cBhvr>
                                      <p:tavLst>
                                        <p:tav tm="0">
                                          <p:val>
                                            <p:strVal val="#ppt_y+.1"/>
                                          </p:val>
                                        </p:tav>
                                        <p:tav tm="100000">
                                          <p:val>
                                            <p:strVal val="#ppt_y"/>
                                          </p:val>
                                        </p:tav>
                                      </p:tavLst>
                                    </p:anim>
                                  </p:childTnLst>
                                </p:cTn>
                              </p:par>
                            </p:childTnLst>
                          </p:cTn>
                        </p:par>
                        <p:par>
                          <p:cTn id="115" fill="hold">
                            <p:stCondLst>
                              <p:cond delay="10199"/>
                            </p:stCondLst>
                            <p:childTnLst>
                              <p:par>
                                <p:cTn id="116" presetID="14" presetClass="entr" presetSubtype="10" fill="hold" nodeType="afterEffect">
                                  <p:stCondLst>
                                    <p:cond delay="0"/>
                                  </p:stCondLst>
                                  <p:childTnLst>
                                    <p:set>
                                      <p:cBhvr>
                                        <p:cTn id="117" dur="1" fill="hold">
                                          <p:stCondLst>
                                            <p:cond delay="0"/>
                                          </p:stCondLst>
                                        </p:cTn>
                                        <p:tgtEl>
                                          <p:spTgt spid="145"/>
                                        </p:tgtEl>
                                        <p:attrNameLst>
                                          <p:attrName>style.visibility</p:attrName>
                                        </p:attrNameLst>
                                      </p:cBhvr>
                                      <p:to>
                                        <p:strVal val="visible"/>
                                      </p:to>
                                    </p:set>
                                    <p:animEffect transition="in" filter="randombar(horizontal)">
                                      <p:cBhvr>
                                        <p:cTn id="118"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nimBg="1"/>
      <p:bldP spid="99" grpId="0"/>
      <p:bldP spid="100" grpId="0" animBg="1"/>
      <p:bldP spid="101" grpId="0" animBg="1"/>
      <p:bldP spid="102" grpId="0" animBg="1"/>
      <p:bldP spid="103" grpId="0" animBg="1"/>
      <p:bldP spid="104" grpId="0" animBg="1"/>
      <p:bldP spid="105" grpId="0" animBg="1"/>
      <p:bldP spid="106" grpId="0" animBg="1"/>
      <p:bldP spid="107" grpId="0" animBg="1"/>
      <p:bldP spid="108" grpId="0" animBg="1"/>
      <p:bldP spid="131" grpId="0" animBg="1"/>
      <p:bldP spid="132" grpId="0"/>
      <p:bldP spid="133" grpId="0"/>
      <p:bldP spid="134" grpId="0"/>
      <p:bldP spid="135" grpId="0"/>
      <p:bldP spid="136" grpId="0"/>
      <p:bldP spid="137" grpId="0"/>
      <p:bldP spid="138" grpId="0"/>
      <p:bldP spid="139" grpId="0"/>
      <p:bldP spid="140" grpId="0"/>
      <p:bldP spid="141" grpId="0"/>
      <p:bldP spid="142" grpId="0"/>
      <p:bldP spid="14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936154" y="853035"/>
            <a:ext cx="1126435" cy="429986"/>
          </a:xfrm>
          <a:prstGeom prst="rect">
            <a:avLst/>
          </a:prstGeom>
        </p:spPr>
      </p:pic>
      <p:sp>
        <p:nvSpPr>
          <p:cNvPr id="17" name="椭圆 16"/>
          <p:cNvSpPr/>
          <p:nvPr/>
        </p:nvSpPr>
        <p:spPr>
          <a:xfrm flipH="1">
            <a:off x="4874535" y="521420"/>
            <a:ext cx="3774253" cy="3774253"/>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57150">
            <a:gradFill>
              <a:gsLst>
                <a:gs pos="0">
                  <a:srgbClr val="9B6C46"/>
                </a:gs>
                <a:gs pos="100000">
                  <a:srgbClr val="F6D2AA"/>
                </a:gs>
              </a:gsLst>
              <a:lin ang="5400000" scaled="1"/>
            </a:gradFill>
          </a:ln>
          <a:effectLst>
            <a:outerShdw blurRad="381000" dist="3810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p:cNvSpPr txBox="1"/>
          <p:nvPr/>
        </p:nvSpPr>
        <p:spPr>
          <a:xfrm>
            <a:off x="5384509" y="2017592"/>
            <a:ext cx="985320" cy="2092881"/>
          </a:xfrm>
          <a:prstGeom prst="rect">
            <a:avLst/>
          </a:prstGeom>
          <a:noFill/>
        </p:spPr>
        <p:txBody>
          <a:bodyPr wrap="square" rtlCol="0">
            <a:spAutoFit/>
          </a:bodyPr>
          <a:lstStyle/>
          <a:p>
            <a:r>
              <a:rPr lang="zh-CN" altLang="en-US" sz="13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rPr>
              <a:t>叁</a:t>
            </a:r>
            <a:endParaRPr lang="zh-CN" altLang="en-US" sz="13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endParaRPr>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75481" t="26355"/>
          <a:stretch>
            <a:fillRect/>
          </a:stretch>
        </p:blipFill>
        <p:spPr>
          <a:xfrm>
            <a:off x="1601247" y="1807384"/>
            <a:ext cx="2690554" cy="5050615"/>
          </a:xfrm>
          <a:prstGeom prst="rect">
            <a:avLst/>
          </a:prstGeom>
        </p:spPr>
      </p:pic>
      <p:sp>
        <p:nvSpPr>
          <p:cNvPr id="12" name="文本框 11"/>
          <p:cNvSpPr txBox="1"/>
          <p:nvPr/>
        </p:nvSpPr>
        <p:spPr>
          <a:xfrm rot="16200000">
            <a:off x="688649" y="5163953"/>
            <a:ext cx="2954655" cy="293697"/>
          </a:xfrm>
          <a:prstGeom prst="rect">
            <a:avLst/>
          </a:prstGeom>
          <a:noFill/>
        </p:spPr>
        <p:txBody>
          <a:bodyPr vert="eaVert" wrap="square" rtlCol="0">
            <a:spAutoFit/>
          </a:bodyPr>
          <a:lstStyle/>
          <a:p>
            <a:pPr algn="ctr"/>
            <a:r>
              <a:rPr lang="en-US" altLang="zh-CN" b="1" dirty="0">
                <a:gradFill flip="none" rotWithShape="1">
                  <a:gsLst>
                    <a:gs pos="0">
                      <a:srgbClr val="DFAB75">
                        <a:shade val="30000"/>
                        <a:satMod val="115000"/>
                      </a:srgbClr>
                    </a:gs>
                    <a:gs pos="50000">
                      <a:srgbClr val="DFAB75">
                        <a:shade val="67500"/>
                        <a:satMod val="115000"/>
                      </a:srgbClr>
                    </a:gs>
                    <a:gs pos="100000">
                      <a:srgbClr val="DFAB75">
                        <a:shade val="100000"/>
                        <a:satMod val="115000"/>
                      </a:srgbClr>
                    </a:gs>
                  </a:gsLst>
                  <a:lin ang="13500000" scaled="1"/>
                  <a:tileRect/>
                </a:gradFill>
                <a:effectLst>
                  <a:innerShdw blurRad="63500" dist="50800" dir="13500000">
                    <a:schemeClr val="bg1">
                      <a:lumMod val="50000"/>
                      <a:alpha val="50000"/>
                    </a:schemeClr>
                  </a:innerShdw>
                </a:effectLst>
                <a:latin typeface="Arial" panose="020B0604020202020204" pitchFamily="34" charset="0"/>
                <a:ea typeface="微软雅黑" panose="020B0503020204020204" pitchFamily="34" charset="-122"/>
                <a:cs typeface="Arial" panose="020B0604020202020204" pitchFamily="34" charset="0"/>
              </a:rPr>
              <a:t>PART</a:t>
            </a:r>
            <a:endParaRPr lang="en-US" altLang="zh-CN" b="1" dirty="0">
              <a:gradFill flip="none" rotWithShape="1">
                <a:gsLst>
                  <a:gs pos="0">
                    <a:srgbClr val="DFAB75">
                      <a:shade val="30000"/>
                      <a:satMod val="115000"/>
                    </a:srgbClr>
                  </a:gs>
                  <a:gs pos="50000">
                    <a:srgbClr val="DFAB75">
                      <a:shade val="67500"/>
                      <a:satMod val="115000"/>
                    </a:srgbClr>
                  </a:gs>
                  <a:gs pos="100000">
                    <a:srgbClr val="DFAB75">
                      <a:shade val="100000"/>
                      <a:satMod val="115000"/>
                    </a:srgbClr>
                  </a:gs>
                </a:gsLst>
                <a:lin ang="13500000" scaled="1"/>
                <a:tileRect/>
              </a:gradFill>
              <a:effectLst>
                <a:innerShdw blurRad="63500" dist="50800" dir="13500000">
                  <a:schemeClr val="bg1">
                    <a:lumMod val="50000"/>
                    <a:alpha val="50000"/>
                  </a:schemeClr>
                </a:innerShdw>
              </a:effectLst>
              <a:latin typeface="Arial" panose="020B0604020202020204" pitchFamily="34" charset="0"/>
              <a:ea typeface="微软雅黑" panose="020B0503020204020204" pitchFamily="34" charset="-122"/>
              <a:cs typeface="Arial" panose="020B0604020202020204" pitchFamily="34" charset="0"/>
            </a:endParaRPr>
          </a:p>
          <a:p>
            <a:pPr algn="ctr"/>
            <a:endParaRPr lang="en-US" altLang="zh-CN" b="1" dirty="0">
              <a:gradFill flip="none" rotWithShape="1">
                <a:gsLst>
                  <a:gs pos="0">
                    <a:srgbClr val="DFAB75">
                      <a:shade val="30000"/>
                      <a:satMod val="115000"/>
                    </a:srgbClr>
                  </a:gs>
                  <a:gs pos="50000">
                    <a:srgbClr val="DFAB75">
                      <a:shade val="67500"/>
                      <a:satMod val="115000"/>
                    </a:srgbClr>
                  </a:gs>
                  <a:gs pos="100000">
                    <a:srgbClr val="DFAB75">
                      <a:shade val="100000"/>
                      <a:satMod val="115000"/>
                    </a:srgbClr>
                  </a:gs>
                </a:gsLst>
                <a:lin ang="13500000" scaled="1"/>
                <a:tileRect/>
              </a:gradFill>
              <a:effectLst>
                <a:innerShdw blurRad="63500" dist="50800" dir="13500000">
                  <a:schemeClr val="bg1">
                    <a:lumMod val="50000"/>
                    <a:alpha val="50000"/>
                  </a:schemeClr>
                </a:innerShdw>
              </a:effectLst>
              <a:latin typeface="Arial" panose="020B0604020202020204" pitchFamily="34" charset="0"/>
              <a:ea typeface="微软雅黑" panose="020B0503020204020204" pitchFamily="34" charset="-122"/>
              <a:cs typeface="Arial" panose="020B0604020202020204" pitchFamily="34" charset="0"/>
            </a:endParaRPr>
          </a:p>
          <a:p>
            <a:pPr algn="ctr"/>
            <a:r>
              <a:rPr lang="en-US" altLang="zh-CN" b="1" dirty="0">
                <a:gradFill flip="none" rotWithShape="1">
                  <a:gsLst>
                    <a:gs pos="0">
                      <a:srgbClr val="DFAB75">
                        <a:shade val="30000"/>
                        <a:satMod val="115000"/>
                      </a:srgbClr>
                    </a:gs>
                    <a:gs pos="50000">
                      <a:srgbClr val="DFAB75">
                        <a:shade val="67500"/>
                        <a:satMod val="115000"/>
                      </a:srgbClr>
                    </a:gs>
                    <a:gs pos="100000">
                      <a:srgbClr val="DFAB75">
                        <a:shade val="100000"/>
                        <a:satMod val="115000"/>
                      </a:srgbClr>
                    </a:gs>
                  </a:gsLst>
                  <a:lin ang="13500000" scaled="1"/>
                  <a:tileRect/>
                </a:gradFill>
                <a:effectLst>
                  <a:innerShdw blurRad="63500" dist="50800" dir="13500000">
                    <a:schemeClr val="bg1">
                      <a:lumMod val="50000"/>
                      <a:alpha val="50000"/>
                    </a:schemeClr>
                  </a:innerShdw>
                </a:effectLst>
                <a:latin typeface="Arial" panose="020B0604020202020204" pitchFamily="34" charset="0"/>
                <a:ea typeface="微软雅黑" panose="020B0503020204020204" pitchFamily="34" charset="-122"/>
                <a:cs typeface="Arial" panose="020B0604020202020204" pitchFamily="34" charset="0"/>
              </a:rPr>
              <a:t>THREE</a:t>
            </a:r>
            <a:endParaRPr lang="en-US" altLang="zh-CN" b="1" dirty="0">
              <a:gradFill flip="none" rotWithShape="1">
                <a:gsLst>
                  <a:gs pos="0">
                    <a:srgbClr val="DFAB75">
                      <a:shade val="30000"/>
                      <a:satMod val="115000"/>
                    </a:srgbClr>
                  </a:gs>
                  <a:gs pos="50000">
                    <a:srgbClr val="DFAB75">
                      <a:shade val="67500"/>
                      <a:satMod val="115000"/>
                    </a:srgbClr>
                  </a:gs>
                  <a:gs pos="100000">
                    <a:srgbClr val="DFAB75">
                      <a:shade val="100000"/>
                      <a:satMod val="115000"/>
                    </a:srgbClr>
                  </a:gs>
                </a:gsLst>
                <a:lin ang="13500000" scaled="1"/>
                <a:tileRect/>
              </a:gradFill>
              <a:effectLst>
                <a:innerShdw blurRad="63500" dist="50800" dir="13500000">
                  <a:schemeClr val="bg1">
                    <a:lumMod val="50000"/>
                    <a:alpha val="50000"/>
                  </a:schemeClr>
                </a:innerShdw>
              </a:effectLst>
              <a:latin typeface="Arial" panose="020B0604020202020204" pitchFamily="34" charset="0"/>
              <a:ea typeface="微软雅黑" panose="020B0503020204020204" pitchFamily="34" charset="-122"/>
              <a:cs typeface="Arial" panose="020B0604020202020204" pitchFamily="34" charset="0"/>
            </a:endParaRPr>
          </a:p>
        </p:txBody>
      </p:sp>
      <p:sp>
        <p:nvSpPr>
          <p:cNvPr id="11" name="PA_文本框 22"/>
          <p:cNvSpPr txBox="1"/>
          <p:nvPr>
            <p:custDataLst>
              <p:tags r:id="rId4"/>
            </p:custDataLst>
          </p:nvPr>
        </p:nvSpPr>
        <p:spPr>
          <a:xfrm>
            <a:off x="2623229" y="4774309"/>
            <a:ext cx="8276864" cy="1015663"/>
          </a:xfrm>
          <a:prstGeom prst="rect">
            <a:avLst/>
          </a:prstGeom>
          <a:noFill/>
          <a:effectLst/>
        </p:spPr>
        <p:txBody>
          <a:bodyPr wrap="square" rtlCol="0">
            <a:spAutoFit/>
          </a:bodyPr>
          <a:lstStyle/>
          <a:p>
            <a:pPr algn="ctr"/>
            <a:r>
              <a:rPr lang="zh-CN" altLang="en-US" sz="60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产品及服务</a:t>
            </a:r>
            <a:endParaRPr lang="zh-CN" altLang="en-US" sz="60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469766" y="3276296"/>
            <a:ext cx="1126435" cy="429986"/>
          </a:xfrm>
          <a:prstGeom prst="rect">
            <a:avLst/>
          </a:prstGeom>
        </p:spPr>
      </p:pic>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57842" y="4057276"/>
            <a:ext cx="318916" cy="476794"/>
          </a:xfrm>
          <a:prstGeom prst="rect">
            <a:avLst/>
          </a:prstGeom>
        </p:spPr>
      </p:pic>
      <p:pic>
        <p:nvPicPr>
          <p:cNvPr id="16" name="图片 15"/>
          <p:cNvPicPr>
            <a:picLocks noChangeAspect="1"/>
          </p:cNvPicPr>
          <p:nvPr/>
        </p:nvPicPr>
        <p:blipFill rotWithShape="1">
          <a:blip r:embed="rId6">
            <a:extLst>
              <a:ext uri="{28A0092B-C50C-407E-A947-70E740481C1C}">
                <a14:useLocalDpi xmlns:a14="http://schemas.microsoft.com/office/drawing/2010/main" val="0"/>
              </a:ext>
            </a:extLst>
          </a:blip>
          <a:srcRect r="80060" b="34809"/>
          <a:stretch>
            <a:fillRect/>
          </a:stretch>
        </p:blipFill>
        <p:spPr>
          <a:xfrm>
            <a:off x="6696417" y="3384117"/>
            <a:ext cx="1143363" cy="82584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par>
                          <p:cTn id="15" fill="hold">
                            <p:stCondLst>
                              <p:cond delay="1000"/>
                            </p:stCondLst>
                            <p:childTnLst>
                              <p:par>
                                <p:cTn id="16" presetID="53" presetClass="entr" presetSubtype="16" fill="hold" grpId="0" nodeType="afterEffect">
                                  <p:stCondLst>
                                    <p:cond delay="0"/>
                                  </p:stCondLst>
                                  <p:iterate type="lt">
                                    <p:tmPct val="15000"/>
                                  </p:iterate>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par>
                          <p:cTn id="21" fill="hold">
                            <p:stCondLst>
                              <p:cond delay="800"/>
                            </p:stCondLst>
                            <p:childTnLst>
                              <p:par>
                                <p:cTn id="22" presetID="42"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1800"/>
                            </p:stCondLst>
                            <p:childTnLst>
                              <p:par>
                                <p:cTn id="28" presetID="53" presetClass="entr" presetSubtype="16" fill="hold" grpId="0" nodeType="afterEffect">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Effect transition="in" filter="fade">
                                      <p:cBhvr>
                                        <p:cTn id="32" dur="500"/>
                                        <p:tgtEl>
                                          <p:spTgt spid="12"/>
                                        </p:tgtEl>
                                      </p:cBhvr>
                                    </p:animEffect>
                                  </p:childTnLst>
                                </p:cTn>
                              </p:par>
                              <p:par>
                                <p:cTn id="33" presetID="2" presetClass="entr" presetSubtype="2"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000" fill="hold"/>
                                        <p:tgtEl>
                                          <p:spTgt spid="9"/>
                                        </p:tgtEl>
                                        <p:attrNameLst>
                                          <p:attrName>ppt_x</p:attrName>
                                        </p:attrNameLst>
                                      </p:cBhvr>
                                      <p:tavLst>
                                        <p:tav tm="0">
                                          <p:val>
                                            <p:strVal val="1+#ppt_w/2"/>
                                          </p:val>
                                        </p:tav>
                                        <p:tav tm="100000">
                                          <p:val>
                                            <p:strVal val="#ppt_x"/>
                                          </p:val>
                                        </p:tav>
                                      </p:tavLst>
                                    </p:anim>
                                    <p:anim calcmode="lin" valueType="num">
                                      <p:cBhvr additive="base">
                                        <p:cTn id="36" dur="1000" fill="hold"/>
                                        <p:tgtEl>
                                          <p:spTgt spid="9"/>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1+#ppt_w/2"/>
                                          </p:val>
                                        </p:tav>
                                        <p:tav tm="100000">
                                          <p:val>
                                            <p:strVal val="#ppt_x"/>
                                          </p:val>
                                        </p:tav>
                                      </p:tavLst>
                                    </p:anim>
                                    <p:anim calcmode="lin" valueType="num">
                                      <p:cBhvr additive="base">
                                        <p:cTn id="40" dur="1000" fill="hold"/>
                                        <p:tgtEl>
                                          <p:spTgt spid="10"/>
                                        </p:tgtEl>
                                        <p:attrNameLst>
                                          <p:attrName>ppt_y</p:attrName>
                                        </p:attrNameLst>
                                      </p:cBhvr>
                                      <p:tavLst>
                                        <p:tav tm="0">
                                          <p:val>
                                            <p:strVal val="#ppt_y"/>
                                          </p:val>
                                        </p:tav>
                                        <p:tav tm="100000">
                                          <p:val>
                                            <p:strVal val="#ppt_y"/>
                                          </p:val>
                                        </p:tav>
                                      </p:tavLst>
                                    </p:anim>
                                  </p:childTnLst>
                                </p:cTn>
                              </p:par>
                            </p:childTnLst>
                          </p:cTn>
                        </p:par>
                        <p:par>
                          <p:cTn id="41" fill="hold">
                            <p:stCondLst>
                              <p:cond delay="2799"/>
                            </p:stCondLst>
                            <p:childTnLst>
                              <p:par>
                                <p:cTn id="42" presetID="14" presetClass="entr" presetSubtype="10"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randombar(horizontal)">
                                      <p:cBhvr>
                                        <p:cTn id="44" dur="500"/>
                                        <p:tgtEl>
                                          <p:spTgt spid="14"/>
                                        </p:tgtEl>
                                      </p:cBhvr>
                                    </p:animEffect>
                                  </p:childTnLst>
                                </p:cTn>
                              </p:par>
                            </p:childTnLst>
                          </p:cTn>
                        </p:par>
                        <p:par>
                          <p:cTn id="45" fill="hold">
                            <p:stCondLst>
                              <p:cond delay="3299"/>
                            </p:stCondLst>
                            <p:childTnLst>
                              <p:par>
                                <p:cTn id="46" presetID="42" presetClass="entr" presetSubtype="0"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anim calcmode="lin" valueType="num">
                                      <p:cBhvr>
                                        <p:cTn id="49" dur="1000" fill="hold"/>
                                        <p:tgtEl>
                                          <p:spTgt spid="16"/>
                                        </p:tgtEl>
                                        <p:attrNameLst>
                                          <p:attrName>ppt_x</p:attrName>
                                        </p:attrNameLst>
                                      </p:cBhvr>
                                      <p:tavLst>
                                        <p:tav tm="0">
                                          <p:val>
                                            <p:strVal val="#ppt_x"/>
                                          </p:val>
                                        </p:tav>
                                        <p:tav tm="100000">
                                          <p:val>
                                            <p:strVal val="#ppt_x"/>
                                          </p:val>
                                        </p:tav>
                                      </p:tavLst>
                                    </p:anim>
                                    <p:anim calcmode="lin" valueType="num">
                                      <p:cBhvr>
                                        <p:cTn id="5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7" grpId="0"/>
      <p:bldP spid="12"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库_文本框 7"/>
          <p:cNvSpPr txBox="1"/>
          <p:nvPr>
            <p:custDataLst>
              <p:tags r:id="rId1"/>
            </p:custDataLst>
          </p:nvPr>
        </p:nvSpPr>
        <p:spPr>
          <a:xfrm>
            <a:off x="1327169" y="500137"/>
            <a:ext cx="1826141" cy="584775"/>
          </a:xfrm>
          <a:prstGeom prst="rect">
            <a:avLst/>
          </a:prstGeom>
          <a:noFill/>
        </p:spPr>
        <p:txBody>
          <a:bodyPr wrap="none" rtlCol="0">
            <a:spAutoFit/>
          </a:bodyPr>
          <a:lstStyle/>
          <a:p>
            <a:r>
              <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rPr>
              <a:t>产品分类</a:t>
            </a:r>
            <a:endPar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endParaRPr>
          </a:p>
        </p:txBody>
      </p:sp>
      <p:sp>
        <p:nvSpPr>
          <p:cNvPr id="7" name="Oval 9"/>
          <p:cNvSpPr/>
          <p:nvPr/>
        </p:nvSpPr>
        <p:spPr>
          <a:xfrm>
            <a:off x="465976" y="418858"/>
            <a:ext cx="747334" cy="747333"/>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rPr>
              <a:t>1</a:t>
            </a:r>
            <a:endPar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endParaRPr>
          </a:p>
        </p:txBody>
      </p:sp>
      <p:grpSp>
        <p:nvGrpSpPr>
          <p:cNvPr id="81" name="组合 80"/>
          <p:cNvGrpSpPr/>
          <p:nvPr/>
        </p:nvGrpSpPr>
        <p:grpSpPr>
          <a:xfrm>
            <a:off x="3365483" y="4439738"/>
            <a:ext cx="1323975" cy="1325165"/>
            <a:chOff x="284163" y="4729163"/>
            <a:chExt cx="1765300" cy="1766887"/>
          </a:xfrm>
        </p:grpSpPr>
        <p:sp>
          <p:nvSpPr>
            <p:cNvPr id="82" name="椭圆 8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284163" y="4729163"/>
              <a:ext cx="1765300" cy="1766887"/>
            </a:xfrm>
            <a:prstGeom prst="ellipse">
              <a:avLst/>
            </a:prstGeom>
            <a:noFill/>
            <a:ln>
              <a:solidFill>
                <a:srgbClr val="9B6C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dirty="0"/>
            </a:p>
          </p:txBody>
        </p:sp>
        <p:sp>
          <p:nvSpPr>
            <p:cNvPr id="83" name="TextBox 8"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661988" y="5351463"/>
              <a:ext cx="133985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dirty="0">
                  <a:solidFill>
                    <a:schemeClr val="bg1">
                      <a:lumMod val="50000"/>
                    </a:schemeClr>
                  </a:solidFill>
                </a:rPr>
                <a:t>TEXT</a:t>
              </a:r>
              <a:endParaRPr lang="zh-CN" altLang="en-US" sz="2400" dirty="0">
                <a:solidFill>
                  <a:schemeClr val="bg1">
                    <a:lumMod val="50000"/>
                  </a:schemeClr>
                </a:solidFill>
              </a:endParaRPr>
            </a:p>
          </p:txBody>
        </p:sp>
      </p:grpSp>
      <p:grpSp>
        <p:nvGrpSpPr>
          <p:cNvPr id="84" name="组合 83"/>
          <p:cNvGrpSpPr/>
          <p:nvPr/>
        </p:nvGrpSpPr>
        <p:grpSpPr>
          <a:xfrm>
            <a:off x="5868178" y="1653675"/>
            <a:ext cx="554831" cy="554831"/>
            <a:chOff x="3621088" y="1014413"/>
            <a:chExt cx="739775" cy="739775"/>
          </a:xfrm>
        </p:grpSpPr>
        <p:sp>
          <p:nvSpPr>
            <p:cNvPr id="85" name="椭圆 84"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3621088" y="1014413"/>
              <a:ext cx="739775" cy="739775"/>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p>
          </p:txBody>
        </p:sp>
        <p:sp>
          <p:nvSpPr>
            <p:cNvPr id="86"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3886200" y="1220788"/>
              <a:ext cx="233363" cy="350837"/>
            </a:xfrm>
            <a:custGeom>
              <a:avLst/>
              <a:gdLst>
                <a:gd name="connsiteX0" fmla="*/ 1491342 w 1491342"/>
                <a:gd name="connsiteY0" fmla="*/ 0 h 2231572"/>
                <a:gd name="connsiteX1" fmla="*/ 32657 w 1491342"/>
                <a:gd name="connsiteY1" fmla="*/ 1143000 h 2231572"/>
                <a:gd name="connsiteX2" fmla="*/ 685800 w 1491342"/>
                <a:gd name="connsiteY2" fmla="*/ 1284515 h 2231572"/>
                <a:gd name="connsiteX3" fmla="*/ 0 w 1491342"/>
                <a:gd name="connsiteY3" fmla="*/ 2231572 h 2231572"/>
                <a:gd name="connsiteX4" fmla="*/ 1404257 w 1491342"/>
                <a:gd name="connsiteY4" fmla="*/ 1143000 h 2231572"/>
                <a:gd name="connsiteX5" fmla="*/ 794657 w 1491342"/>
                <a:gd name="connsiteY5" fmla="*/ 990600 h 2231572"/>
                <a:gd name="connsiteX6" fmla="*/ 1491342 w 1491342"/>
                <a:gd name="connsiteY6" fmla="*/ 0 h 223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1342" h="2231572">
                  <a:moveTo>
                    <a:pt x="1491342" y="0"/>
                  </a:moveTo>
                  <a:lnTo>
                    <a:pt x="32657" y="1143000"/>
                  </a:lnTo>
                  <a:lnTo>
                    <a:pt x="685800" y="1284515"/>
                  </a:lnTo>
                  <a:lnTo>
                    <a:pt x="0" y="2231572"/>
                  </a:lnTo>
                  <a:lnTo>
                    <a:pt x="1404257" y="1143000"/>
                  </a:lnTo>
                  <a:lnTo>
                    <a:pt x="794657" y="990600"/>
                  </a:lnTo>
                  <a:lnTo>
                    <a:pt x="1491342"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015">
                <a:solidFill>
                  <a:srgbClr val="FFFFFF"/>
                </a:solidFill>
              </a:endParaRPr>
            </a:p>
          </p:txBody>
        </p:sp>
      </p:grpSp>
      <p:grpSp>
        <p:nvGrpSpPr>
          <p:cNvPr id="87" name="组合 86"/>
          <p:cNvGrpSpPr/>
          <p:nvPr/>
        </p:nvGrpSpPr>
        <p:grpSpPr>
          <a:xfrm>
            <a:off x="6699233" y="2346619"/>
            <a:ext cx="556022" cy="554831"/>
            <a:chOff x="4729163" y="1938338"/>
            <a:chExt cx="741362" cy="739775"/>
          </a:xfrm>
        </p:grpSpPr>
        <p:sp>
          <p:nvSpPr>
            <p:cNvPr id="88" name="椭圆 87"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4729163" y="1938338"/>
              <a:ext cx="741362" cy="739775"/>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p>
          </p:txBody>
        </p:sp>
        <p:sp>
          <p:nvSpPr>
            <p:cNvPr id="89"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4932363" y="2162175"/>
              <a:ext cx="323850" cy="323850"/>
            </a:xfrm>
            <a:custGeom>
              <a:avLst/>
              <a:gdLst>
                <a:gd name="connsiteX0" fmla="*/ 84274 w 494050"/>
                <a:gd name="connsiteY0" fmla="*/ 98107 h 531069"/>
                <a:gd name="connsiteX1" fmla="*/ 84423 w 494050"/>
                <a:gd name="connsiteY1" fmla="*/ 98165 h 531069"/>
                <a:gd name="connsiteX2" fmla="*/ 83683 w 494050"/>
                <a:gd name="connsiteY2" fmla="*/ 98867 h 531069"/>
                <a:gd name="connsiteX3" fmla="*/ 423146 w 494050"/>
                <a:gd name="connsiteY3" fmla="*/ 0 h 531069"/>
                <a:gd name="connsiteX4" fmla="*/ 395440 w 494050"/>
                <a:gd name="connsiteY4" fmla="*/ 62229 h 531069"/>
                <a:gd name="connsiteX5" fmla="*/ 406255 w 494050"/>
                <a:gd name="connsiteY5" fmla="*/ 71591 h 531069"/>
                <a:gd name="connsiteX6" fmla="*/ 494044 w 494050"/>
                <a:gd name="connsiteY6" fmla="*/ 276386 h 531069"/>
                <a:gd name="connsiteX7" fmla="*/ 493844 w 494050"/>
                <a:gd name="connsiteY7" fmla="*/ 291720 h 531069"/>
                <a:gd name="connsiteX8" fmla="*/ 489376 w 494050"/>
                <a:gd name="connsiteY8" fmla="*/ 331393 h 531069"/>
                <a:gd name="connsiteX9" fmla="*/ 274337 w 494050"/>
                <a:gd name="connsiteY9" fmla="*/ 529541 h 531069"/>
                <a:gd name="connsiteX10" fmla="*/ 20946 w 494050"/>
                <a:gd name="connsiteY10" fmla="*/ 383604 h 531069"/>
                <a:gd name="connsiteX11" fmla="*/ 69840 w 494050"/>
                <a:gd name="connsiteY11" fmla="*/ 111994 h 531069"/>
                <a:gd name="connsiteX12" fmla="*/ 83683 w 494050"/>
                <a:gd name="connsiteY12" fmla="*/ 98867 h 531069"/>
                <a:gd name="connsiteX13" fmla="*/ 82441 w 494050"/>
                <a:gd name="connsiteY13" fmla="*/ 100464 h 531069"/>
                <a:gd name="connsiteX14" fmla="*/ 46275 w 494050"/>
                <a:gd name="connsiteY14" fmla="*/ 342257 h 531069"/>
                <a:gd name="connsiteX15" fmla="*/ 231312 w 494050"/>
                <a:gd name="connsiteY15" fmla="*/ 478390 h 531069"/>
                <a:gd name="connsiteX16" fmla="*/ 425060 w 494050"/>
                <a:gd name="connsiteY16" fmla="*/ 284642 h 531069"/>
                <a:gd name="connsiteX17" fmla="*/ 362655 w 494050"/>
                <a:gd name="connsiteY17" fmla="*/ 142208 h 531069"/>
                <a:gd name="connsiteX18" fmla="*/ 360587 w 494050"/>
                <a:gd name="connsiteY18" fmla="*/ 140509 h 531069"/>
                <a:gd name="connsiteX19" fmla="*/ 336426 w 494050"/>
                <a:gd name="connsiteY19" fmla="*/ 194776 h 531069"/>
                <a:gd name="connsiteX20" fmla="*/ 214880 w 494050"/>
                <a:gd name="connsiteY20" fmla="*/ 23967 h 531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4050" h="531069">
                  <a:moveTo>
                    <a:pt x="84274" y="98107"/>
                  </a:moveTo>
                  <a:cubicBezTo>
                    <a:pt x="84621" y="97719"/>
                    <a:pt x="84687" y="97734"/>
                    <a:pt x="84423" y="98165"/>
                  </a:cubicBezTo>
                  <a:lnTo>
                    <a:pt x="83683" y="98867"/>
                  </a:lnTo>
                  <a:close/>
                  <a:moveTo>
                    <a:pt x="423146" y="0"/>
                  </a:moveTo>
                  <a:lnTo>
                    <a:pt x="395440" y="62229"/>
                  </a:lnTo>
                  <a:lnTo>
                    <a:pt x="406255" y="71591"/>
                  </a:lnTo>
                  <a:cubicBezTo>
                    <a:pt x="473633" y="133566"/>
                    <a:pt x="493625" y="204832"/>
                    <a:pt x="494044" y="276386"/>
                  </a:cubicBezTo>
                  <a:cubicBezTo>
                    <a:pt x="494073" y="281497"/>
                    <a:pt x="494003" y="286610"/>
                    <a:pt x="493844" y="291720"/>
                  </a:cubicBezTo>
                  <a:cubicBezTo>
                    <a:pt x="493432" y="304888"/>
                    <a:pt x="491960" y="318150"/>
                    <a:pt x="489376" y="331393"/>
                  </a:cubicBezTo>
                  <a:cubicBezTo>
                    <a:pt x="468702" y="437339"/>
                    <a:pt x="381617" y="517584"/>
                    <a:pt x="274337" y="529541"/>
                  </a:cubicBezTo>
                  <a:cubicBezTo>
                    <a:pt x="167057" y="541499"/>
                    <a:pt x="64440" y="482398"/>
                    <a:pt x="20946" y="383604"/>
                  </a:cubicBezTo>
                  <a:cubicBezTo>
                    <a:pt x="-19829" y="290984"/>
                    <a:pt x="215" y="183599"/>
                    <a:pt x="69840" y="111994"/>
                  </a:cubicBezTo>
                  <a:lnTo>
                    <a:pt x="83683" y="98867"/>
                  </a:lnTo>
                  <a:lnTo>
                    <a:pt x="82441" y="100464"/>
                  </a:lnTo>
                  <a:cubicBezTo>
                    <a:pt x="70421" y="116975"/>
                    <a:pt x="13101" y="209765"/>
                    <a:pt x="46275" y="342257"/>
                  </a:cubicBezTo>
                  <a:cubicBezTo>
                    <a:pt x="70805" y="421126"/>
                    <a:pt x="144371" y="478390"/>
                    <a:pt x="231312" y="478390"/>
                  </a:cubicBezTo>
                  <a:cubicBezTo>
                    <a:pt x="338316" y="478390"/>
                    <a:pt x="425060" y="391646"/>
                    <a:pt x="425060" y="284642"/>
                  </a:cubicBezTo>
                  <a:cubicBezTo>
                    <a:pt x="425060" y="228319"/>
                    <a:pt x="401027" y="177609"/>
                    <a:pt x="362655" y="142208"/>
                  </a:cubicBezTo>
                  <a:lnTo>
                    <a:pt x="360587" y="140509"/>
                  </a:lnTo>
                  <a:lnTo>
                    <a:pt x="336426" y="194776"/>
                  </a:lnTo>
                  <a:lnTo>
                    <a:pt x="214880" y="2396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015">
                <a:solidFill>
                  <a:srgbClr val="FFFFFF"/>
                </a:solidFill>
              </a:endParaRPr>
            </a:p>
          </p:txBody>
        </p:sp>
      </p:grpSp>
      <p:grpSp>
        <p:nvGrpSpPr>
          <p:cNvPr id="90" name="组合 89"/>
          <p:cNvGrpSpPr/>
          <p:nvPr/>
        </p:nvGrpSpPr>
        <p:grpSpPr>
          <a:xfrm>
            <a:off x="7260018" y="3227681"/>
            <a:ext cx="554831" cy="556022"/>
            <a:chOff x="5476875" y="3113088"/>
            <a:chExt cx="739775" cy="741362"/>
          </a:xfrm>
        </p:grpSpPr>
        <p:sp>
          <p:nvSpPr>
            <p:cNvPr id="91" name="椭圆 90"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5476875" y="3113088"/>
              <a:ext cx="739775" cy="741362"/>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dirty="0"/>
            </a:p>
          </p:txBody>
        </p:sp>
        <p:sp>
          <p:nvSpPr>
            <p:cNvPr id="92"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bwMode="auto">
            <a:xfrm>
              <a:off x="5668963" y="3314700"/>
              <a:ext cx="323850" cy="323850"/>
            </a:xfrm>
            <a:custGeom>
              <a:avLst/>
              <a:gdLst>
                <a:gd name="T0" fmla="*/ 1435690 w 5147"/>
                <a:gd name="T1" fmla="*/ 1165934 h 5145"/>
                <a:gd name="T2" fmla="*/ 1462708 w 5147"/>
                <a:gd name="T3" fmla="*/ 1091584 h 5145"/>
                <a:gd name="T4" fmla="*/ 1474552 w 5147"/>
                <a:gd name="T5" fmla="*/ 867423 h 5145"/>
                <a:gd name="T6" fmla="*/ 1440131 w 5147"/>
                <a:gd name="T7" fmla="*/ 746834 h 5145"/>
                <a:gd name="T8" fmla="*/ 1367218 w 5147"/>
                <a:gd name="T9" fmla="*/ 623656 h 5145"/>
                <a:gd name="T10" fmla="*/ 1264325 w 5147"/>
                <a:gd name="T11" fmla="*/ 524892 h 5145"/>
                <a:gd name="T12" fmla="*/ 1138114 w 5147"/>
                <a:gd name="T13" fmla="*/ 456830 h 5145"/>
                <a:gd name="T14" fmla="*/ 867928 w 5147"/>
                <a:gd name="T15" fmla="*/ 429457 h 5145"/>
                <a:gd name="T16" fmla="*/ 801307 w 5147"/>
                <a:gd name="T17" fmla="*/ 444993 h 5145"/>
                <a:gd name="T18" fmla="*/ 727653 w 5147"/>
                <a:gd name="T19" fmla="*/ 472736 h 5145"/>
                <a:gd name="T20" fmla="*/ 483375 w 5147"/>
                <a:gd name="T21" fmla="*/ 707255 h 5145"/>
                <a:gd name="T22" fmla="*/ 452285 w 5147"/>
                <a:gd name="T23" fmla="*/ 779016 h 5145"/>
                <a:gd name="T24" fmla="*/ 432298 w 5147"/>
                <a:gd name="T25" fmla="*/ 855956 h 5145"/>
                <a:gd name="T26" fmla="*/ 443772 w 5147"/>
                <a:gd name="T27" fmla="*/ 1097502 h 5145"/>
                <a:gd name="T28" fmla="*/ 502251 w 5147"/>
                <a:gd name="T29" fmla="*/ 1229558 h 5145"/>
                <a:gd name="T30" fmla="*/ 593300 w 5147"/>
                <a:gd name="T31" fmla="*/ 1339419 h 5145"/>
                <a:gd name="T32" fmla="*/ 709887 w 5147"/>
                <a:gd name="T33" fmla="*/ 1421167 h 5145"/>
                <a:gd name="T34" fmla="*/ 847201 w 5147"/>
                <a:gd name="T35" fmla="*/ 1469625 h 5145"/>
                <a:gd name="T36" fmla="*/ 1070383 w 5147"/>
                <a:gd name="T37" fmla="*/ 1466665 h 5145"/>
                <a:gd name="T38" fmla="*/ 1146257 w 5147"/>
                <a:gd name="T39" fmla="*/ 1443362 h 5145"/>
                <a:gd name="T40" fmla="*/ 1846521 w 5147"/>
                <a:gd name="T41" fmla="*/ 1844706 h 5145"/>
                <a:gd name="T42" fmla="*/ 1006722 w 5147"/>
                <a:gd name="T43" fmla="*/ 527112 h 5145"/>
                <a:gd name="T44" fmla="*/ 1079636 w 5147"/>
                <a:gd name="T45" fmla="*/ 543018 h 5145"/>
                <a:gd name="T46" fmla="*/ 1146997 w 5147"/>
                <a:gd name="T47" fmla="*/ 570390 h 5145"/>
                <a:gd name="T48" fmla="*/ 1208437 w 5147"/>
                <a:gd name="T49" fmla="*/ 608860 h 5145"/>
                <a:gd name="T50" fmla="*/ 1262104 w 5147"/>
                <a:gd name="T51" fmla="*/ 656208 h 5145"/>
                <a:gd name="T52" fmla="*/ 1307259 w 5147"/>
                <a:gd name="T53" fmla="*/ 712433 h 5145"/>
                <a:gd name="T54" fmla="*/ 1342790 w 5147"/>
                <a:gd name="T55" fmla="*/ 775317 h 5145"/>
                <a:gd name="T56" fmla="*/ 1367218 w 5147"/>
                <a:gd name="T57" fmla="*/ 844858 h 5145"/>
                <a:gd name="T58" fmla="*/ 1379432 w 5147"/>
                <a:gd name="T59" fmla="*/ 918469 h 5145"/>
                <a:gd name="T60" fmla="*/ 1379432 w 5147"/>
                <a:gd name="T61" fmla="*/ 982092 h 5145"/>
                <a:gd name="T62" fmla="*/ 1368698 w 5147"/>
                <a:gd name="T63" fmla="*/ 1052004 h 5145"/>
                <a:gd name="T64" fmla="*/ 1065201 w 5147"/>
                <a:gd name="T65" fmla="*/ 734627 h 5145"/>
                <a:gd name="T66" fmla="*/ 851643 w 5147"/>
                <a:gd name="T67" fmla="*/ 535620 h 5145"/>
                <a:gd name="T68" fmla="*/ 921595 w 5147"/>
                <a:gd name="T69" fmla="*/ 524892 h 5145"/>
                <a:gd name="T70" fmla="*/ 1034851 w 5147"/>
                <a:gd name="T71" fmla="*/ 959898 h 5145"/>
                <a:gd name="T72" fmla="*/ 1010794 w 5147"/>
                <a:gd name="T73" fmla="*/ 1010205 h 5145"/>
                <a:gd name="T74" fmla="*/ 960828 w 5147"/>
                <a:gd name="T75" fmla="*/ 1033879 h 5145"/>
                <a:gd name="T76" fmla="*/ 912712 w 5147"/>
                <a:gd name="T77" fmla="*/ 1024631 h 5145"/>
                <a:gd name="T78" fmla="*/ 876071 w 5147"/>
                <a:gd name="T79" fmla="*/ 983942 h 5145"/>
                <a:gd name="T80" fmla="*/ 870889 w 5147"/>
                <a:gd name="T81" fmla="*/ 934745 h 5145"/>
                <a:gd name="T82" fmla="*/ 899758 w 5147"/>
                <a:gd name="T83" fmla="*/ 887397 h 5145"/>
                <a:gd name="T84" fmla="*/ 952315 w 5147"/>
                <a:gd name="T85" fmla="*/ 868532 h 5145"/>
                <a:gd name="T86" fmla="*/ 998950 w 5147"/>
                <a:gd name="T87" fmla="*/ 882958 h 5145"/>
                <a:gd name="T88" fmla="*/ 1031520 w 5147"/>
                <a:gd name="T89" fmla="*/ 926977 h 5145"/>
                <a:gd name="T90" fmla="*/ 941582 w 5147"/>
                <a:gd name="T91" fmla="*/ 1379368 h 5145"/>
                <a:gd name="T92" fmla="*/ 866077 w 5147"/>
                <a:gd name="T93" fmla="*/ 1370861 h 5145"/>
                <a:gd name="T94" fmla="*/ 795755 w 5147"/>
                <a:gd name="T95" fmla="*/ 1349776 h 5145"/>
                <a:gd name="T96" fmla="*/ 730244 w 5147"/>
                <a:gd name="T97" fmla="*/ 1317225 h 5145"/>
                <a:gd name="T98" fmla="*/ 672135 w 5147"/>
                <a:gd name="T99" fmla="*/ 1275056 h 5145"/>
                <a:gd name="T100" fmla="*/ 622169 w 5147"/>
                <a:gd name="T101" fmla="*/ 1223269 h 5145"/>
                <a:gd name="T102" fmla="*/ 581086 w 5147"/>
                <a:gd name="T103" fmla="*/ 1164085 h 5145"/>
                <a:gd name="T104" fmla="*/ 549996 w 5147"/>
                <a:gd name="T105" fmla="*/ 1098242 h 5145"/>
                <a:gd name="T106" fmla="*/ 530750 w 5147"/>
                <a:gd name="T107" fmla="*/ 1027221 h 5145"/>
                <a:gd name="T108" fmla="*/ 524088 w 5147"/>
                <a:gd name="T109" fmla="*/ 951391 h 5145"/>
                <a:gd name="T110" fmla="*/ 528529 w 5147"/>
                <a:gd name="T111" fmla="*/ 890357 h 5145"/>
                <a:gd name="T112" fmla="*/ 544074 w 5147"/>
                <a:gd name="T113" fmla="*/ 822664 h 5145"/>
                <a:gd name="T114" fmla="*/ 1090739 w 5147"/>
                <a:gd name="T115" fmla="*/ 1356434 h 5145"/>
                <a:gd name="T116" fmla="*/ 1023378 w 5147"/>
                <a:gd name="T117" fmla="*/ 1373450 h 5145"/>
                <a:gd name="T118" fmla="*/ 952315 w 5147"/>
                <a:gd name="T119" fmla="*/ 1379368 h 514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147" h="5145">
                  <a:moveTo>
                    <a:pt x="4989" y="4987"/>
                  </a:moveTo>
                  <a:lnTo>
                    <a:pt x="3826" y="3260"/>
                  </a:lnTo>
                  <a:lnTo>
                    <a:pt x="3841" y="3233"/>
                  </a:lnTo>
                  <a:lnTo>
                    <a:pt x="3854" y="3207"/>
                  </a:lnTo>
                  <a:lnTo>
                    <a:pt x="3867" y="3179"/>
                  </a:lnTo>
                  <a:lnTo>
                    <a:pt x="3879" y="3152"/>
                  </a:lnTo>
                  <a:lnTo>
                    <a:pt x="3892" y="3124"/>
                  </a:lnTo>
                  <a:lnTo>
                    <a:pt x="3903" y="3096"/>
                  </a:lnTo>
                  <a:lnTo>
                    <a:pt x="3914" y="3067"/>
                  </a:lnTo>
                  <a:lnTo>
                    <a:pt x="3924" y="3038"/>
                  </a:lnTo>
                  <a:lnTo>
                    <a:pt x="3934" y="3010"/>
                  </a:lnTo>
                  <a:lnTo>
                    <a:pt x="3944" y="2980"/>
                  </a:lnTo>
                  <a:lnTo>
                    <a:pt x="3952" y="2951"/>
                  </a:lnTo>
                  <a:lnTo>
                    <a:pt x="3959" y="2921"/>
                  </a:lnTo>
                  <a:lnTo>
                    <a:pt x="3967" y="2891"/>
                  </a:lnTo>
                  <a:lnTo>
                    <a:pt x="3973" y="2861"/>
                  </a:lnTo>
                  <a:lnTo>
                    <a:pt x="3979" y="2831"/>
                  </a:lnTo>
                  <a:lnTo>
                    <a:pt x="3984" y="2800"/>
                  </a:lnTo>
                  <a:lnTo>
                    <a:pt x="5147" y="2572"/>
                  </a:lnTo>
                  <a:lnTo>
                    <a:pt x="3984" y="2345"/>
                  </a:lnTo>
                  <a:lnTo>
                    <a:pt x="3974" y="2289"/>
                  </a:lnTo>
                  <a:lnTo>
                    <a:pt x="3962" y="2233"/>
                  </a:lnTo>
                  <a:lnTo>
                    <a:pt x="3947" y="2178"/>
                  </a:lnTo>
                  <a:lnTo>
                    <a:pt x="3930" y="2124"/>
                  </a:lnTo>
                  <a:lnTo>
                    <a:pt x="3912" y="2071"/>
                  </a:lnTo>
                  <a:lnTo>
                    <a:pt x="3891" y="2019"/>
                  </a:lnTo>
                  <a:lnTo>
                    <a:pt x="3868" y="1968"/>
                  </a:lnTo>
                  <a:lnTo>
                    <a:pt x="3844" y="1918"/>
                  </a:lnTo>
                  <a:lnTo>
                    <a:pt x="3817" y="1869"/>
                  </a:lnTo>
                  <a:lnTo>
                    <a:pt x="3789" y="1821"/>
                  </a:lnTo>
                  <a:lnTo>
                    <a:pt x="3759" y="1774"/>
                  </a:lnTo>
                  <a:lnTo>
                    <a:pt x="3728" y="1730"/>
                  </a:lnTo>
                  <a:lnTo>
                    <a:pt x="3694" y="1686"/>
                  </a:lnTo>
                  <a:lnTo>
                    <a:pt x="3658" y="1643"/>
                  </a:lnTo>
                  <a:lnTo>
                    <a:pt x="3622" y="1601"/>
                  </a:lnTo>
                  <a:lnTo>
                    <a:pt x="3584" y="1562"/>
                  </a:lnTo>
                  <a:lnTo>
                    <a:pt x="3544" y="1524"/>
                  </a:lnTo>
                  <a:lnTo>
                    <a:pt x="3502" y="1487"/>
                  </a:lnTo>
                  <a:lnTo>
                    <a:pt x="3461" y="1452"/>
                  </a:lnTo>
                  <a:lnTo>
                    <a:pt x="3416" y="1419"/>
                  </a:lnTo>
                  <a:lnTo>
                    <a:pt x="3371" y="1386"/>
                  </a:lnTo>
                  <a:lnTo>
                    <a:pt x="3324" y="1357"/>
                  </a:lnTo>
                  <a:lnTo>
                    <a:pt x="3277" y="1328"/>
                  </a:lnTo>
                  <a:lnTo>
                    <a:pt x="3228" y="1302"/>
                  </a:lnTo>
                  <a:lnTo>
                    <a:pt x="3178" y="1277"/>
                  </a:lnTo>
                  <a:lnTo>
                    <a:pt x="3127" y="1255"/>
                  </a:lnTo>
                  <a:lnTo>
                    <a:pt x="3075" y="1235"/>
                  </a:lnTo>
                  <a:lnTo>
                    <a:pt x="3022" y="1215"/>
                  </a:lnTo>
                  <a:lnTo>
                    <a:pt x="2968" y="1199"/>
                  </a:lnTo>
                  <a:lnTo>
                    <a:pt x="2913" y="1185"/>
                  </a:lnTo>
                  <a:lnTo>
                    <a:pt x="2858" y="1171"/>
                  </a:lnTo>
                  <a:lnTo>
                    <a:pt x="2801" y="1161"/>
                  </a:lnTo>
                  <a:lnTo>
                    <a:pt x="2573" y="0"/>
                  </a:lnTo>
                  <a:lnTo>
                    <a:pt x="2345" y="1161"/>
                  </a:lnTo>
                  <a:lnTo>
                    <a:pt x="2315" y="1166"/>
                  </a:lnTo>
                  <a:lnTo>
                    <a:pt x="2284" y="1172"/>
                  </a:lnTo>
                  <a:lnTo>
                    <a:pt x="2255" y="1180"/>
                  </a:lnTo>
                  <a:lnTo>
                    <a:pt x="2224" y="1187"/>
                  </a:lnTo>
                  <a:lnTo>
                    <a:pt x="2194" y="1194"/>
                  </a:lnTo>
                  <a:lnTo>
                    <a:pt x="2165" y="1203"/>
                  </a:lnTo>
                  <a:lnTo>
                    <a:pt x="2135" y="1212"/>
                  </a:lnTo>
                  <a:lnTo>
                    <a:pt x="2107" y="1221"/>
                  </a:lnTo>
                  <a:lnTo>
                    <a:pt x="2078" y="1232"/>
                  </a:lnTo>
                  <a:lnTo>
                    <a:pt x="2050" y="1243"/>
                  </a:lnTo>
                  <a:lnTo>
                    <a:pt x="2021" y="1254"/>
                  </a:lnTo>
                  <a:lnTo>
                    <a:pt x="1994" y="1266"/>
                  </a:lnTo>
                  <a:lnTo>
                    <a:pt x="1966" y="1278"/>
                  </a:lnTo>
                  <a:lnTo>
                    <a:pt x="1939" y="1292"/>
                  </a:lnTo>
                  <a:lnTo>
                    <a:pt x="1912" y="1305"/>
                  </a:lnTo>
                  <a:lnTo>
                    <a:pt x="1886" y="1319"/>
                  </a:lnTo>
                  <a:lnTo>
                    <a:pt x="158" y="157"/>
                  </a:lnTo>
                  <a:lnTo>
                    <a:pt x="1320" y="1885"/>
                  </a:lnTo>
                  <a:lnTo>
                    <a:pt x="1306" y="1912"/>
                  </a:lnTo>
                  <a:lnTo>
                    <a:pt x="1292" y="1938"/>
                  </a:lnTo>
                  <a:lnTo>
                    <a:pt x="1279" y="1966"/>
                  </a:lnTo>
                  <a:lnTo>
                    <a:pt x="1266" y="1993"/>
                  </a:lnTo>
                  <a:lnTo>
                    <a:pt x="1254" y="2021"/>
                  </a:lnTo>
                  <a:lnTo>
                    <a:pt x="1243" y="2049"/>
                  </a:lnTo>
                  <a:lnTo>
                    <a:pt x="1232" y="2077"/>
                  </a:lnTo>
                  <a:lnTo>
                    <a:pt x="1222" y="2106"/>
                  </a:lnTo>
                  <a:lnTo>
                    <a:pt x="1212" y="2135"/>
                  </a:lnTo>
                  <a:lnTo>
                    <a:pt x="1203" y="2165"/>
                  </a:lnTo>
                  <a:lnTo>
                    <a:pt x="1195" y="2194"/>
                  </a:lnTo>
                  <a:lnTo>
                    <a:pt x="1187" y="2224"/>
                  </a:lnTo>
                  <a:lnTo>
                    <a:pt x="1180" y="2253"/>
                  </a:lnTo>
                  <a:lnTo>
                    <a:pt x="1174" y="2284"/>
                  </a:lnTo>
                  <a:lnTo>
                    <a:pt x="1168" y="2314"/>
                  </a:lnTo>
                  <a:lnTo>
                    <a:pt x="1162" y="2345"/>
                  </a:lnTo>
                  <a:lnTo>
                    <a:pt x="0" y="2572"/>
                  </a:lnTo>
                  <a:lnTo>
                    <a:pt x="1162" y="2800"/>
                  </a:lnTo>
                  <a:lnTo>
                    <a:pt x="1173" y="2856"/>
                  </a:lnTo>
                  <a:lnTo>
                    <a:pt x="1185" y="2912"/>
                  </a:lnTo>
                  <a:lnTo>
                    <a:pt x="1199" y="2967"/>
                  </a:lnTo>
                  <a:lnTo>
                    <a:pt x="1216" y="3021"/>
                  </a:lnTo>
                  <a:lnTo>
                    <a:pt x="1235" y="3074"/>
                  </a:lnTo>
                  <a:lnTo>
                    <a:pt x="1255" y="3126"/>
                  </a:lnTo>
                  <a:lnTo>
                    <a:pt x="1278" y="3177"/>
                  </a:lnTo>
                  <a:lnTo>
                    <a:pt x="1303" y="3227"/>
                  </a:lnTo>
                  <a:lnTo>
                    <a:pt x="1330" y="3276"/>
                  </a:lnTo>
                  <a:lnTo>
                    <a:pt x="1357" y="3324"/>
                  </a:lnTo>
                  <a:lnTo>
                    <a:pt x="1388" y="3371"/>
                  </a:lnTo>
                  <a:lnTo>
                    <a:pt x="1419" y="3415"/>
                  </a:lnTo>
                  <a:lnTo>
                    <a:pt x="1453" y="3459"/>
                  </a:lnTo>
                  <a:lnTo>
                    <a:pt x="1487" y="3502"/>
                  </a:lnTo>
                  <a:lnTo>
                    <a:pt x="1524" y="3543"/>
                  </a:lnTo>
                  <a:lnTo>
                    <a:pt x="1563" y="3582"/>
                  </a:lnTo>
                  <a:lnTo>
                    <a:pt x="1603" y="3621"/>
                  </a:lnTo>
                  <a:lnTo>
                    <a:pt x="1643" y="3658"/>
                  </a:lnTo>
                  <a:lnTo>
                    <a:pt x="1686" y="3692"/>
                  </a:lnTo>
                  <a:lnTo>
                    <a:pt x="1730" y="3726"/>
                  </a:lnTo>
                  <a:lnTo>
                    <a:pt x="1775" y="3758"/>
                  </a:lnTo>
                  <a:lnTo>
                    <a:pt x="1822" y="3788"/>
                  </a:lnTo>
                  <a:lnTo>
                    <a:pt x="1869" y="3816"/>
                  </a:lnTo>
                  <a:lnTo>
                    <a:pt x="1918" y="3842"/>
                  </a:lnTo>
                  <a:lnTo>
                    <a:pt x="1968" y="3868"/>
                  </a:lnTo>
                  <a:lnTo>
                    <a:pt x="2019" y="3890"/>
                  </a:lnTo>
                  <a:lnTo>
                    <a:pt x="2071" y="3910"/>
                  </a:lnTo>
                  <a:lnTo>
                    <a:pt x="2124" y="3930"/>
                  </a:lnTo>
                  <a:lnTo>
                    <a:pt x="2178" y="3946"/>
                  </a:lnTo>
                  <a:lnTo>
                    <a:pt x="2233" y="3960"/>
                  </a:lnTo>
                  <a:lnTo>
                    <a:pt x="2289" y="3973"/>
                  </a:lnTo>
                  <a:lnTo>
                    <a:pt x="2345" y="3983"/>
                  </a:lnTo>
                  <a:lnTo>
                    <a:pt x="2573" y="5145"/>
                  </a:lnTo>
                  <a:lnTo>
                    <a:pt x="2801" y="3983"/>
                  </a:lnTo>
                  <a:lnTo>
                    <a:pt x="2831" y="3978"/>
                  </a:lnTo>
                  <a:lnTo>
                    <a:pt x="2862" y="3972"/>
                  </a:lnTo>
                  <a:lnTo>
                    <a:pt x="2892" y="3965"/>
                  </a:lnTo>
                  <a:lnTo>
                    <a:pt x="2922" y="3958"/>
                  </a:lnTo>
                  <a:lnTo>
                    <a:pt x="2951" y="3950"/>
                  </a:lnTo>
                  <a:lnTo>
                    <a:pt x="2981" y="3942"/>
                  </a:lnTo>
                  <a:lnTo>
                    <a:pt x="3010" y="3933"/>
                  </a:lnTo>
                  <a:lnTo>
                    <a:pt x="3039" y="3924"/>
                  </a:lnTo>
                  <a:lnTo>
                    <a:pt x="3068" y="3913"/>
                  </a:lnTo>
                  <a:lnTo>
                    <a:pt x="3097" y="3902"/>
                  </a:lnTo>
                  <a:lnTo>
                    <a:pt x="3124" y="3891"/>
                  </a:lnTo>
                  <a:lnTo>
                    <a:pt x="3152" y="3879"/>
                  </a:lnTo>
                  <a:lnTo>
                    <a:pt x="3180" y="3867"/>
                  </a:lnTo>
                  <a:lnTo>
                    <a:pt x="3207" y="3853"/>
                  </a:lnTo>
                  <a:lnTo>
                    <a:pt x="3233" y="3839"/>
                  </a:lnTo>
                  <a:lnTo>
                    <a:pt x="3260" y="3826"/>
                  </a:lnTo>
                  <a:lnTo>
                    <a:pt x="4989" y="4987"/>
                  </a:lnTo>
                  <a:close/>
                  <a:moveTo>
                    <a:pt x="2573" y="1416"/>
                  </a:moveTo>
                  <a:lnTo>
                    <a:pt x="2573" y="1416"/>
                  </a:lnTo>
                  <a:lnTo>
                    <a:pt x="2603" y="1416"/>
                  </a:lnTo>
                  <a:lnTo>
                    <a:pt x="2632" y="1417"/>
                  </a:lnTo>
                  <a:lnTo>
                    <a:pt x="2662" y="1419"/>
                  </a:lnTo>
                  <a:lnTo>
                    <a:pt x="2692" y="1422"/>
                  </a:lnTo>
                  <a:lnTo>
                    <a:pt x="2720" y="1425"/>
                  </a:lnTo>
                  <a:lnTo>
                    <a:pt x="2750" y="1429"/>
                  </a:lnTo>
                  <a:lnTo>
                    <a:pt x="2778" y="1433"/>
                  </a:lnTo>
                  <a:lnTo>
                    <a:pt x="2806" y="1439"/>
                  </a:lnTo>
                  <a:lnTo>
                    <a:pt x="2834" y="1445"/>
                  </a:lnTo>
                  <a:lnTo>
                    <a:pt x="2862" y="1452"/>
                  </a:lnTo>
                  <a:lnTo>
                    <a:pt x="2889" y="1460"/>
                  </a:lnTo>
                  <a:lnTo>
                    <a:pt x="2917" y="1468"/>
                  </a:lnTo>
                  <a:lnTo>
                    <a:pt x="2944" y="1476"/>
                  </a:lnTo>
                  <a:lnTo>
                    <a:pt x="2971" y="1486"/>
                  </a:lnTo>
                  <a:lnTo>
                    <a:pt x="2997" y="1496"/>
                  </a:lnTo>
                  <a:lnTo>
                    <a:pt x="3023" y="1507"/>
                  </a:lnTo>
                  <a:lnTo>
                    <a:pt x="3049" y="1518"/>
                  </a:lnTo>
                  <a:lnTo>
                    <a:pt x="3075" y="1530"/>
                  </a:lnTo>
                  <a:lnTo>
                    <a:pt x="3099" y="1542"/>
                  </a:lnTo>
                  <a:lnTo>
                    <a:pt x="3124" y="1555"/>
                  </a:lnTo>
                  <a:lnTo>
                    <a:pt x="3149" y="1569"/>
                  </a:lnTo>
                  <a:lnTo>
                    <a:pt x="3172" y="1583"/>
                  </a:lnTo>
                  <a:lnTo>
                    <a:pt x="3196" y="1598"/>
                  </a:lnTo>
                  <a:lnTo>
                    <a:pt x="3219" y="1613"/>
                  </a:lnTo>
                  <a:lnTo>
                    <a:pt x="3243" y="1629"/>
                  </a:lnTo>
                  <a:lnTo>
                    <a:pt x="3265" y="1646"/>
                  </a:lnTo>
                  <a:lnTo>
                    <a:pt x="3287" y="1662"/>
                  </a:lnTo>
                  <a:lnTo>
                    <a:pt x="3309" y="1680"/>
                  </a:lnTo>
                  <a:lnTo>
                    <a:pt x="3330" y="1698"/>
                  </a:lnTo>
                  <a:lnTo>
                    <a:pt x="3351" y="1716"/>
                  </a:lnTo>
                  <a:lnTo>
                    <a:pt x="3371" y="1736"/>
                  </a:lnTo>
                  <a:lnTo>
                    <a:pt x="3390" y="1755"/>
                  </a:lnTo>
                  <a:lnTo>
                    <a:pt x="3410" y="1774"/>
                  </a:lnTo>
                  <a:lnTo>
                    <a:pt x="3429" y="1795"/>
                  </a:lnTo>
                  <a:lnTo>
                    <a:pt x="3447" y="1816"/>
                  </a:lnTo>
                  <a:lnTo>
                    <a:pt x="3466" y="1837"/>
                  </a:lnTo>
                  <a:lnTo>
                    <a:pt x="3483" y="1859"/>
                  </a:lnTo>
                  <a:lnTo>
                    <a:pt x="3500" y="1880"/>
                  </a:lnTo>
                  <a:lnTo>
                    <a:pt x="3517" y="1903"/>
                  </a:lnTo>
                  <a:lnTo>
                    <a:pt x="3532" y="1926"/>
                  </a:lnTo>
                  <a:lnTo>
                    <a:pt x="3547" y="1950"/>
                  </a:lnTo>
                  <a:lnTo>
                    <a:pt x="3563" y="1973"/>
                  </a:lnTo>
                  <a:lnTo>
                    <a:pt x="3577" y="1996"/>
                  </a:lnTo>
                  <a:lnTo>
                    <a:pt x="3590" y="2021"/>
                  </a:lnTo>
                  <a:lnTo>
                    <a:pt x="3603" y="2046"/>
                  </a:lnTo>
                  <a:lnTo>
                    <a:pt x="3616" y="2071"/>
                  </a:lnTo>
                  <a:lnTo>
                    <a:pt x="3628" y="2096"/>
                  </a:lnTo>
                  <a:lnTo>
                    <a:pt x="3639" y="2123"/>
                  </a:lnTo>
                  <a:lnTo>
                    <a:pt x="3650" y="2148"/>
                  </a:lnTo>
                  <a:lnTo>
                    <a:pt x="3659" y="2175"/>
                  </a:lnTo>
                  <a:lnTo>
                    <a:pt x="3669" y="2201"/>
                  </a:lnTo>
                  <a:lnTo>
                    <a:pt x="3678" y="2229"/>
                  </a:lnTo>
                  <a:lnTo>
                    <a:pt x="3686" y="2256"/>
                  </a:lnTo>
                  <a:lnTo>
                    <a:pt x="3694" y="2284"/>
                  </a:lnTo>
                  <a:lnTo>
                    <a:pt x="3700" y="2311"/>
                  </a:lnTo>
                  <a:lnTo>
                    <a:pt x="3706" y="2340"/>
                  </a:lnTo>
                  <a:lnTo>
                    <a:pt x="3712" y="2368"/>
                  </a:lnTo>
                  <a:lnTo>
                    <a:pt x="3716" y="2397"/>
                  </a:lnTo>
                  <a:lnTo>
                    <a:pt x="3720" y="2425"/>
                  </a:lnTo>
                  <a:lnTo>
                    <a:pt x="3725" y="2454"/>
                  </a:lnTo>
                  <a:lnTo>
                    <a:pt x="3727" y="2483"/>
                  </a:lnTo>
                  <a:lnTo>
                    <a:pt x="3729" y="2513"/>
                  </a:lnTo>
                  <a:lnTo>
                    <a:pt x="3730" y="2542"/>
                  </a:lnTo>
                  <a:lnTo>
                    <a:pt x="3730" y="2572"/>
                  </a:lnTo>
                  <a:lnTo>
                    <a:pt x="3730" y="2600"/>
                  </a:lnTo>
                  <a:lnTo>
                    <a:pt x="3729" y="2628"/>
                  </a:lnTo>
                  <a:lnTo>
                    <a:pt x="3727" y="2655"/>
                  </a:lnTo>
                  <a:lnTo>
                    <a:pt x="3725" y="2683"/>
                  </a:lnTo>
                  <a:lnTo>
                    <a:pt x="3721" y="2711"/>
                  </a:lnTo>
                  <a:lnTo>
                    <a:pt x="3718" y="2738"/>
                  </a:lnTo>
                  <a:lnTo>
                    <a:pt x="3714" y="2764"/>
                  </a:lnTo>
                  <a:lnTo>
                    <a:pt x="3709" y="2791"/>
                  </a:lnTo>
                  <a:lnTo>
                    <a:pt x="3704" y="2817"/>
                  </a:lnTo>
                  <a:lnTo>
                    <a:pt x="3698" y="2844"/>
                  </a:lnTo>
                  <a:lnTo>
                    <a:pt x="3691" y="2870"/>
                  </a:lnTo>
                  <a:lnTo>
                    <a:pt x="3684" y="2896"/>
                  </a:lnTo>
                  <a:lnTo>
                    <a:pt x="3676" y="2921"/>
                  </a:lnTo>
                  <a:lnTo>
                    <a:pt x="3667" y="2947"/>
                  </a:lnTo>
                  <a:lnTo>
                    <a:pt x="3649" y="2997"/>
                  </a:lnTo>
                  <a:lnTo>
                    <a:pt x="3159" y="2268"/>
                  </a:lnTo>
                  <a:lnTo>
                    <a:pt x="2878" y="1986"/>
                  </a:lnTo>
                  <a:lnTo>
                    <a:pt x="2149" y="1496"/>
                  </a:lnTo>
                  <a:lnTo>
                    <a:pt x="2198" y="1478"/>
                  </a:lnTo>
                  <a:lnTo>
                    <a:pt x="2224" y="1470"/>
                  </a:lnTo>
                  <a:lnTo>
                    <a:pt x="2249" y="1462"/>
                  </a:lnTo>
                  <a:lnTo>
                    <a:pt x="2276" y="1455"/>
                  </a:lnTo>
                  <a:lnTo>
                    <a:pt x="2301" y="1448"/>
                  </a:lnTo>
                  <a:lnTo>
                    <a:pt x="2328" y="1442"/>
                  </a:lnTo>
                  <a:lnTo>
                    <a:pt x="2354" y="1436"/>
                  </a:lnTo>
                  <a:lnTo>
                    <a:pt x="2381" y="1431"/>
                  </a:lnTo>
                  <a:lnTo>
                    <a:pt x="2407" y="1427"/>
                  </a:lnTo>
                  <a:lnTo>
                    <a:pt x="2435" y="1424"/>
                  </a:lnTo>
                  <a:lnTo>
                    <a:pt x="2462" y="1421"/>
                  </a:lnTo>
                  <a:lnTo>
                    <a:pt x="2490" y="1419"/>
                  </a:lnTo>
                  <a:lnTo>
                    <a:pt x="2517" y="1417"/>
                  </a:lnTo>
                  <a:lnTo>
                    <a:pt x="2545" y="1416"/>
                  </a:lnTo>
                  <a:lnTo>
                    <a:pt x="2573" y="1416"/>
                  </a:lnTo>
                  <a:close/>
                  <a:moveTo>
                    <a:pt x="2797" y="2572"/>
                  </a:moveTo>
                  <a:lnTo>
                    <a:pt x="2797" y="2572"/>
                  </a:lnTo>
                  <a:lnTo>
                    <a:pt x="2796" y="2595"/>
                  </a:lnTo>
                  <a:lnTo>
                    <a:pt x="2792" y="2618"/>
                  </a:lnTo>
                  <a:lnTo>
                    <a:pt x="2787" y="2639"/>
                  </a:lnTo>
                  <a:lnTo>
                    <a:pt x="2780" y="2660"/>
                  </a:lnTo>
                  <a:lnTo>
                    <a:pt x="2770" y="2679"/>
                  </a:lnTo>
                  <a:lnTo>
                    <a:pt x="2759" y="2698"/>
                  </a:lnTo>
                  <a:lnTo>
                    <a:pt x="2747" y="2715"/>
                  </a:lnTo>
                  <a:lnTo>
                    <a:pt x="2731" y="2731"/>
                  </a:lnTo>
                  <a:lnTo>
                    <a:pt x="2716" y="2745"/>
                  </a:lnTo>
                  <a:lnTo>
                    <a:pt x="2699" y="2758"/>
                  </a:lnTo>
                  <a:lnTo>
                    <a:pt x="2680" y="2770"/>
                  </a:lnTo>
                  <a:lnTo>
                    <a:pt x="2660" y="2779"/>
                  </a:lnTo>
                  <a:lnTo>
                    <a:pt x="2640" y="2787"/>
                  </a:lnTo>
                  <a:lnTo>
                    <a:pt x="2618" y="2792"/>
                  </a:lnTo>
                  <a:lnTo>
                    <a:pt x="2596" y="2795"/>
                  </a:lnTo>
                  <a:lnTo>
                    <a:pt x="2573" y="2797"/>
                  </a:lnTo>
                  <a:lnTo>
                    <a:pt x="2550" y="2795"/>
                  </a:lnTo>
                  <a:lnTo>
                    <a:pt x="2528" y="2792"/>
                  </a:lnTo>
                  <a:lnTo>
                    <a:pt x="2506" y="2787"/>
                  </a:lnTo>
                  <a:lnTo>
                    <a:pt x="2486" y="2779"/>
                  </a:lnTo>
                  <a:lnTo>
                    <a:pt x="2466" y="2770"/>
                  </a:lnTo>
                  <a:lnTo>
                    <a:pt x="2448" y="2758"/>
                  </a:lnTo>
                  <a:lnTo>
                    <a:pt x="2431" y="2745"/>
                  </a:lnTo>
                  <a:lnTo>
                    <a:pt x="2414" y="2731"/>
                  </a:lnTo>
                  <a:lnTo>
                    <a:pt x="2400" y="2715"/>
                  </a:lnTo>
                  <a:lnTo>
                    <a:pt x="2387" y="2698"/>
                  </a:lnTo>
                  <a:lnTo>
                    <a:pt x="2376" y="2679"/>
                  </a:lnTo>
                  <a:lnTo>
                    <a:pt x="2367" y="2660"/>
                  </a:lnTo>
                  <a:lnTo>
                    <a:pt x="2358" y="2639"/>
                  </a:lnTo>
                  <a:lnTo>
                    <a:pt x="2353" y="2618"/>
                  </a:lnTo>
                  <a:lnTo>
                    <a:pt x="2350" y="2595"/>
                  </a:lnTo>
                  <a:lnTo>
                    <a:pt x="2348" y="2572"/>
                  </a:lnTo>
                  <a:lnTo>
                    <a:pt x="2350" y="2550"/>
                  </a:lnTo>
                  <a:lnTo>
                    <a:pt x="2353" y="2527"/>
                  </a:lnTo>
                  <a:lnTo>
                    <a:pt x="2358" y="2506"/>
                  </a:lnTo>
                  <a:lnTo>
                    <a:pt x="2367" y="2485"/>
                  </a:lnTo>
                  <a:lnTo>
                    <a:pt x="2376" y="2465"/>
                  </a:lnTo>
                  <a:lnTo>
                    <a:pt x="2387" y="2447"/>
                  </a:lnTo>
                  <a:lnTo>
                    <a:pt x="2400" y="2429"/>
                  </a:lnTo>
                  <a:lnTo>
                    <a:pt x="2414" y="2414"/>
                  </a:lnTo>
                  <a:lnTo>
                    <a:pt x="2431" y="2399"/>
                  </a:lnTo>
                  <a:lnTo>
                    <a:pt x="2448" y="2387"/>
                  </a:lnTo>
                  <a:lnTo>
                    <a:pt x="2466" y="2375"/>
                  </a:lnTo>
                  <a:lnTo>
                    <a:pt x="2486" y="2365"/>
                  </a:lnTo>
                  <a:lnTo>
                    <a:pt x="2506" y="2358"/>
                  </a:lnTo>
                  <a:lnTo>
                    <a:pt x="2528" y="2353"/>
                  </a:lnTo>
                  <a:lnTo>
                    <a:pt x="2550" y="2349"/>
                  </a:lnTo>
                  <a:lnTo>
                    <a:pt x="2573" y="2348"/>
                  </a:lnTo>
                  <a:lnTo>
                    <a:pt x="2596" y="2349"/>
                  </a:lnTo>
                  <a:lnTo>
                    <a:pt x="2618" y="2353"/>
                  </a:lnTo>
                  <a:lnTo>
                    <a:pt x="2640" y="2358"/>
                  </a:lnTo>
                  <a:lnTo>
                    <a:pt x="2660" y="2365"/>
                  </a:lnTo>
                  <a:lnTo>
                    <a:pt x="2680" y="2375"/>
                  </a:lnTo>
                  <a:lnTo>
                    <a:pt x="2699" y="2387"/>
                  </a:lnTo>
                  <a:lnTo>
                    <a:pt x="2716" y="2399"/>
                  </a:lnTo>
                  <a:lnTo>
                    <a:pt x="2731" y="2414"/>
                  </a:lnTo>
                  <a:lnTo>
                    <a:pt x="2747" y="2429"/>
                  </a:lnTo>
                  <a:lnTo>
                    <a:pt x="2759" y="2447"/>
                  </a:lnTo>
                  <a:lnTo>
                    <a:pt x="2770" y="2465"/>
                  </a:lnTo>
                  <a:lnTo>
                    <a:pt x="2780" y="2485"/>
                  </a:lnTo>
                  <a:lnTo>
                    <a:pt x="2787" y="2506"/>
                  </a:lnTo>
                  <a:lnTo>
                    <a:pt x="2792" y="2527"/>
                  </a:lnTo>
                  <a:lnTo>
                    <a:pt x="2796" y="2550"/>
                  </a:lnTo>
                  <a:lnTo>
                    <a:pt x="2797" y="2572"/>
                  </a:lnTo>
                  <a:close/>
                  <a:moveTo>
                    <a:pt x="2573" y="3729"/>
                  </a:moveTo>
                  <a:lnTo>
                    <a:pt x="2573" y="3729"/>
                  </a:lnTo>
                  <a:lnTo>
                    <a:pt x="2544" y="3729"/>
                  </a:lnTo>
                  <a:lnTo>
                    <a:pt x="2513" y="3728"/>
                  </a:lnTo>
                  <a:lnTo>
                    <a:pt x="2485" y="3726"/>
                  </a:lnTo>
                  <a:lnTo>
                    <a:pt x="2455" y="3723"/>
                  </a:lnTo>
                  <a:lnTo>
                    <a:pt x="2426" y="3720"/>
                  </a:lnTo>
                  <a:lnTo>
                    <a:pt x="2397" y="3716"/>
                  </a:lnTo>
                  <a:lnTo>
                    <a:pt x="2369" y="3711"/>
                  </a:lnTo>
                  <a:lnTo>
                    <a:pt x="2340" y="3706"/>
                  </a:lnTo>
                  <a:lnTo>
                    <a:pt x="2313" y="3700"/>
                  </a:lnTo>
                  <a:lnTo>
                    <a:pt x="2284" y="3692"/>
                  </a:lnTo>
                  <a:lnTo>
                    <a:pt x="2257" y="3685"/>
                  </a:lnTo>
                  <a:lnTo>
                    <a:pt x="2229" y="3677"/>
                  </a:lnTo>
                  <a:lnTo>
                    <a:pt x="2203" y="3668"/>
                  </a:lnTo>
                  <a:lnTo>
                    <a:pt x="2176" y="3659"/>
                  </a:lnTo>
                  <a:lnTo>
                    <a:pt x="2150" y="3649"/>
                  </a:lnTo>
                  <a:lnTo>
                    <a:pt x="2123" y="3638"/>
                  </a:lnTo>
                  <a:lnTo>
                    <a:pt x="2098" y="3627"/>
                  </a:lnTo>
                  <a:lnTo>
                    <a:pt x="2072" y="3615"/>
                  </a:lnTo>
                  <a:lnTo>
                    <a:pt x="2047" y="3603"/>
                  </a:lnTo>
                  <a:lnTo>
                    <a:pt x="2022" y="3590"/>
                  </a:lnTo>
                  <a:lnTo>
                    <a:pt x="1998" y="3575"/>
                  </a:lnTo>
                  <a:lnTo>
                    <a:pt x="1973" y="3561"/>
                  </a:lnTo>
                  <a:lnTo>
                    <a:pt x="1950" y="3547"/>
                  </a:lnTo>
                  <a:lnTo>
                    <a:pt x="1926" y="3531"/>
                  </a:lnTo>
                  <a:lnTo>
                    <a:pt x="1904" y="3515"/>
                  </a:lnTo>
                  <a:lnTo>
                    <a:pt x="1882" y="3499"/>
                  </a:lnTo>
                  <a:lnTo>
                    <a:pt x="1859" y="3482"/>
                  </a:lnTo>
                  <a:lnTo>
                    <a:pt x="1838" y="3464"/>
                  </a:lnTo>
                  <a:lnTo>
                    <a:pt x="1816" y="3447"/>
                  </a:lnTo>
                  <a:lnTo>
                    <a:pt x="1796" y="3429"/>
                  </a:lnTo>
                  <a:lnTo>
                    <a:pt x="1776" y="3409"/>
                  </a:lnTo>
                  <a:lnTo>
                    <a:pt x="1755" y="3390"/>
                  </a:lnTo>
                  <a:lnTo>
                    <a:pt x="1736" y="3370"/>
                  </a:lnTo>
                  <a:lnTo>
                    <a:pt x="1717" y="3350"/>
                  </a:lnTo>
                  <a:lnTo>
                    <a:pt x="1698" y="3329"/>
                  </a:lnTo>
                  <a:lnTo>
                    <a:pt x="1681" y="3307"/>
                  </a:lnTo>
                  <a:lnTo>
                    <a:pt x="1664" y="3286"/>
                  </a:lnTo>
                  <a:lnTo>
                    <a:pt x="1646" y="3264"/>
                  </a:lnTo>
                  <a:lnTo>
                    <a:pt x="1630" y="3241"/>
                  </a:lnTo>
                  <a:lnTo>
                    <a:pt x="1614" y="3219"/>
                  </a:lnTo>
                  <a:lnTo>
                    <a:pt x="1598" y="3195"/>
                  </a:lnTo>
                  <a:lnTo>
                    <a:pt x="1584" y="3172"/>
                  </a:lnTo>
                  <a:lnTo>
                    <a:pt x="1570" y="3147"/>
                  </a:lnTo>
                  <a:lnTo>
                    <a:pt x="1556" y="3123"/>
                  </a:lnTo>
                  <a:lnTo>
                    <a:pt x="1543" y="3099"/>
                  </a:lnTo>
                  <a:lnTo>
                    <a:pt x="1530" y="3073"/>
                  </a:lnTo>
                  <a:lnTo>
                    <a:pt x="1519" y="3048"/>
                  </a:lnTo>
                  <a:lnTo>
                    <a:pt x="1507" y="3022"/>
                  </a:lnTo>
                  <a:lnTo>
                    <a:pt x="1497" y="2996"/>
                  </a:lnTo>
                  <a:lnTo>
                    <a:pt x="1486" y="2969"/>
                  </a:lnTo>
                  <a:lnTo>
                    <a:pt x="1477" y="2943"/>
                  </a:lnTo>
                  <a:lnTo>
                    <a:pt x="1468" y="2916"/>
                  </a:lnTo>
                  <a:lnTo>
                    <a:pt x="1460" y="2889"/>
                  </a:lnTo>
                  <a:lnTo>
                    <a:pt x="1453" y="2861"/>
                  </a:lnTo>
                  <a:lnTo>
                    <a:pt x="1446" y="2833"/>
                  </a:lnTo>
                  <a:lnTo>
                    <a:pt x="1440" y="2805"/>
                  </a:lnTo>
                  <a:lnTo>
                    <a:pt x="1434" y="2777"/>
                  </a:lnTo>
                  <a:lnTo>
                    <a:pt x="1429" y="2748"/>
                  </a:lnTo>
                  <a:lnTo>
                    <a:pt x="1425" y="2720"/>
                  </a:lnTo>
                  <a:lnTo>
                    <a:pt x="1422" y="2690"/>
                  </a:lnTo>
                  <a:lnTo>
                    <a:pt x="1419" y="2662"/>
                  </a:lnTo>
                  <a:lnTo>
                    <a:pt x="1418" y="2632"/>
                  </a:lnTo>
                  <a:lnTo>
                    <a:pt x="1416" y="2603"/>
                  </a:lnTo>
                  <a:lnTo>
                    <a:pt x="1416" y="2572"/>
                  </a:lnTo>
                  <a:lnTo>
                    <a:pt x="1416" y="2544"/>
                  </a:lnTo>
                  <a:lnTo>
                    <a:pt x="1417" y="2517"/>
                  </a:lnTo>
                  <a:lnTo>
                    <a:pt x="1419" y="2488"/>
                  </a:lnTo>
                  <a:lnTo>
                    <a:pt x="1421" y="2461"/>
                  </a:lnTo>
                  <a:lnTo>
                    <a:pt x="1424" y="2434"/>
                  </a:lnTo>
                  <a:lnTo>
                    <a:pt x="1428" y="2407"/>
                  </a:lnTo>
                  <a:lnTo>
                    <a:pt x="1432" y="2380"/>
                  </a:lnTo>
                  <a:lnTo>
                    <a:pt x="1438" y="2354"/>
                  </a:lnTo>
                  <a:lnTo>
                    <a:pt x="1443" y="2328"/>
                  </a:lnTo>
                  <a:lnTo>
                    <a:pt x="1449" y="2301"/>
                  </a:lnTo>
                  <a:lnTo>
                    <a:pt x="1455" y="2275"/>
                  </a:lnTo>
                  <a:lnTo>
                    <a:pt x="1462" y="2249"/>
                  </a:lnTo>
                  <a:lnTo>
                    <a:pt x="1470" y="2224"/>
                  </a:lnTo>
                  <a:lnTo>
                    <a:pt x="1478" y="2198"/>
                  </a:lnTo>
                  <a:lnTo>
                    <a:pt x="1497" y="2148"/>
                  </a:lnTo>
                  <a:lnTo>
                    <a:pt x="1987" y="2877"/>
                  </a:lnTo>
                  <a:lnTo>
                    <a:pt x="2269" y="3159"/>
                  </a:lnTo>
                  <a:lnTo>
                    <a:pt x="2997" y="3649"/>
                  </a:lnTo>
                  <a:lnTo>
                    <a:pt x="2947" y="3667"/>
                  </a:lnTo>
                  <a:lnTo>
                    <a:pt x="2922" y="3675"/>
                  </a:lnTo>
                  <a:lnTo>
                    <a:pt x="2896" y="3683"/>
                  </a:lnTo>
                  <a:lnTo>
                    <a:pt x="2871" y="3690"/>
                  </a:lnTo>
                  <a:lnTo>
                    <a:pt x="2844" y="3696"/>
                  </a:lnTo>
                  <a:lnTo>
                    <a:pt x="2819" y="3703"/>
                  </a:lnTo>
                  <a:lnTo>
                    <a:pt x="2792" y="3708"/>
                  </a:lnTo>
                  <a:lnTo>
                    <a:pt x="2765" y="3713"/>
                  </a:lnTo>
                  <a:lnTo>
                    <a:pt x="2738" y="3717"/>
                  </a:lnTo>
                  <a:lnTo>
                    <a:pt x="2711" y="3721"/>
                  </a:lnTo>
                  <a:lnTo>
                    <a:pt x="2684" y="3724"/>
                  </a:lnTo>
                  <a:lnTo>
                    <a:pt x="2657" y="3726"/>
                  </a:lnTo>
                  <a:lnTo>
                    <a:pt x="2629" y="3728"/>
                  </a:lnTo>
                  <a:lnTo>
                    <a:pt x="2601" y="3729"/>
                  </a:lnTo>
                  <a:lnTo>
                    <a:pt x="2573" y="37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15">
                <a:solidFill>
                  <a:srgbClr val="FFFFFF"/>
                </a:solidFill>
              </a:endParaRPr>
            </a:p>
          </p:txBody>
        </p:sp>
      </p:grpSp>
      <p:grpSp>
        <p:nvGrpSpPr>
          <p:cNvPr id="93" name="组合 92"/>
          <p:cNvGrpSpPr/>
          <p:nvPr/>
        </p:nvGrpSpPr>
        <p:grpSpPr>
          <a:xfrm>
            <a:off x="7763652" y="4234950"/>
            <a:ext cx="556022" cy="554831"/>
            <a:chOff x="6148388" y="4456113"/>
            <a:chExt cx="741362" cy="739775"/>
          </a:xfrm>
        </p:grpSpPr>
        <p:sp>
          <p:nvSpPr>
            <p:cNvPr id="94" name="椭圆 9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6148388" y="4456113"/>
              <a:ext cx="741362" cy="739775"/>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p>
          </p:txBody>
        </p:sp>
        <p:sp>
          <p:nvSpPr>
            <p:cNvPr id="95"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a:spLocks noChangeAspect="1"/>
            </p:cNvSpPr>
            <p:nvPr/>
          </p:nvSpPr>
          <p:spPr bwMode="auto">
            <a:xfrm>
              <a:off x="6443663" y="4595813"/>
              <a:ext cx="173037" cy="396875"/>
            </a:xfrm>
            <a:custGeom>
              <a:avLst/>
              <a:gdLst>
                <a:gd name="T0" fmla="*/ 484604 w 1488"/>
                <a:gd name="T1" fmla="*/ 425334 h 3386"/>
                <a:gd name="T2" fmla="*/ 461555 w 1488"/>
                <a:gd name="T3" fmla="*/ 402267 h 3386"/>
                <a:gd name="T4" fmla="*/ 283342 w 1488"/>
                <a:gd name="T5" fmla="*/ 400016 h 3386"/>
                <a:gd name="T6" fmla="*/ 255795 w 1488"/>
                <a:gd name="T7" fmla="*/ 418582 h 3386"/>
                <a:gd name="T8" fmla="*/ 215879 w 1488"/>
                <a:gd name="T9" fmla="*/ 473718 h 3386"/>
                <a:gd name="T10" fmla="*/ 206885 w 1488"/>
                <a:gd name="T11" fmla="*/ 24192 h 3386"/>
                <a:gd name="T12" fmla="*/ 171467 w 1488"/>
                <a:gd name="T13" fmla="*/ 563 h 3386"/>
                <a:gd name="T14" fmla="*/ 133238 w 1488"/>
                <a:gd name="T15" fmla="*/ 6751 h 3386"/>
                <a:gd name="T16" fmla="*/ 106253 w 1488"/>
                <a:gd name="T17" fmla="*/ 39383 h 3386"/>
                <a:gd name="T18" fmla="*/ 51159 w 1488"/>
                <a:gd name="T19" fmla="*/ 475406 h 3386"/>
                <a:gd name="T20" fmla="*/ 10682 w 1488"/>
                <a:gd name="T21" fmla="*/ 501849 h 3386"/>
                <a:gd name="T22" fmla="*/ 0 w 1488"/>
                <a:gd name="T23" fmla="*/ 1840300 h 3386"/>
                <a:gd name="T24" fmla="*/ 18552 w 1488"/>
                <a:gd name="T25" fmla="*/ 1885871 h 3386"/>
                <a:gd name="T26" fmla="*/ 64089 w 1488"/>
                <a:gd name="T27" fmla="*/ 1905000 h 3386"/>
                <a:gd name="T28" fmla="*/ 807862 w 1488"/>
                <a:gd name="T29" fmla="*/ 1893748 h 3386"/>
                <a:gd name="T30" fmla="*/ 834846 w 1488"/>
                <a:gd name="T31" fmla="*/ 1853240 h 3386"/>
                <a:gd name="T32" fmla="*/ 830911 w 1488"/>
                <a:gd name="T33" fmla="*/ 513101 h 3386"/>
                <a:gd name="T34" fmla="*/ 796618 w 1488"/>
                <a:gd name="T35" fmla="*/ 478782 h 3386"/>
                <a:gd name="T36" fmla="*/ 263665 w 1488"/>
                <a:gd name="T37" fmla="*/ 1577561 h 3386"/>
                <a:gd name="T38" fmla="*/ 178213 w 1488"/>
                <a:gd name="T39" fmla="*/ 1549430 h 3386"/>
                <a:gd name="T40" fmla="*/ 148417 w 1488"/>
                <a:gd name="T41" fmla="*/ 1499920 h 3386"/>
                <a:gd name="T42" fmla="*/ 186646 w 1488"/>
                <a:gd name="T43" fmla="*/ 1445347 h 3386"/>
                <a:gd name="T44" fmla="*/ 277158 w 1488"/>
                <a:gd name="T45" fmla="*/ 1422280 h 3386"/>
                <a:gd name="T46" fmla="*/ 313138 w 1488"/>
                <a:gd name="T47" fmla="*/ 1441409 h 3386"/>
                <a:gd name="T48" fmla="*/ 330003 w 1488"/>
                <a:gd name="T49" fmla="*/ 1493169 h 3386"/>
                <a:gd name="T50" fmla="*/ 319884 w 1488"/>
                <a:gd name="T51" fmla="*/ 1547742 h 3386"/>
                <a:gd name="T52" fmla="*/ 283342 w 1488"/>
                <a:gd name="T53" fmla="*/ 1577561 h 3386"/>
                <a:gd name="T54" fmla="*/ 385098 w 1488"/>
                <a:gd name="T55" fmla="*/ 1749719 h 3386"/>
                <a:gd name="T56" fmla="*/ 344058 w 1488"/>
                <a:gd name="T57" fmla="*/ 1681644 h 3386"/>
                <a:gd name="T58" fmla="*/ 341809 w 1488"/>
                <a:gd name="T59" fmla="*/ 1613568 h 3386"/>
                <a:gd name="T60" fmla="*/ 380600 w 1488"/>
                <a:gd name="T61" fmla="*/ 1583749 h 3386"/>
                <a:gd name="T62" fmla="*/ 436819 w 1488"/>
                <a:gd name="T63" fmla="*/ 1580374 h 3386"/>
                <a:gd name="T64" fmla="*/ 482918 w 1488"/>
                <a:gd name="T65" fmla="*/ 1603441 h 3386"/>
                <a:gd name="T66" fmla="*/ 491351 w 1488"/>
                <a:gd name="T67" fmla="*/ 1657451 h 3386"/>
                <a:gd name="T68" fmla="*/ 458744 w 1488"/>
                <a:gd name="T69" fmla="*/ 1737905 h 3386"/>
                <a:gd name="T70" fmla="*/ 337874 w 1488"/>
                <a:gd name="T71" fmla="*/ 1368832 h 3386"/>
                <a:gd name="T72" fmla="*/ 355302 w 1488"/>
                <a:gd name="T73" fmla="*/ 1287253 h 3386"/>
                <a:gd name="T74" fmla="*/ 407585 w 1488"/>
                <a:gd name="T75" fmla="*/ 1241119 h 3386"/>
                <a:gd name="T76" fmla="*/ 458744 w 1488"/>
                <a:gd name="T77" fmla="*/ 1261936 h 3386"/>
                <a:gd name="T78" fmla="*/ 491351 w 1488"/>
                <a:gd name="T79" fmla="*/ 1342952 h 3386"/>
                <a:gd name="T80" fmla="*/ 482918 w 1488"/>
                <a:gd name="T81" fmla="*/ 1396962 h 3386"/>
                <a:gd name="T82" fmla="*/ 436819 w 1488"/>
                <a:gd name="T83" fmla="*/ 1420030 h 3386"/>
                <a:gd name="T84" fmla="*/ 380600 w 1488"/>
                <a:gd name="T85" fmla="*/ 1417216 h 3386"/>
                <a:gd name="T86" fmla="*/ 341809 w 1488"/>
                <a:gd name="T87" fmla="*/ 1386835 h 3386"/>
                <a:gd name="T88" fmla="*/ 546445 w 1488"/>
                <a:gd name="T89" fmla="*/ 1575873 h 3386"/>
                <a:gd name="T90" fmla="*/ 513276 w 1488"/>
                <a:gd name="T91" fmla="*/ 1541553 h 3386"/>
                <a:gd name="T92" fmla="*/ 506530 w 1488"/>
                <a:gd name="T93" fmla="*/ 1485855 h 3386"/>
                <a:gd name="T94" fmla="*/ 526768 w 1488"/>
                <a:gd name="T95" fmla="*/ 1436908 h 3386"/>
                <a:gd name="T96" fmla="*/ 572306 w 1488"/>
                <a:gd name="T97" fmla="*/ 1422843 h 3386"/>
                <a:gd name="T98" fmla="*/ 657758 w 1488"/>
                <a:gd name="T99" fmla="*/ 1450973 h 3386"/>
                <a:gd name="T100" fmla="*/ 687554 w 1488"/>
                <a:gd name="T101" fmla="*/ 1499920 h 3386"/>
                <a:gd name="T102" fmla="*/ 650449 w 1488"/>
                <a:gd name="T103" fmla="*/ 1554494 h 3386"/>
                <a:gd name="T104" fmla="*/ 558813 w 1488"/>
                <a:gd name="T105" fmla="*/ 1578123 h 3386"/>
                <a:gd name="T106" fmla="*/ 736464 w 1488"/>
                <a:gd name="T107" fmla="*/ 1104405 h 3386"/>
                <a:gd name="T108" fmla="*/ 698797 w 1488"/>
                <a:gd name="T109" fmla="*/ 1135348 h 3386"/>
                <a:gd name="T110" fmla="*/ 148979 w 1488"/>
                <a:gd name="T111" fmla="*/ 1135348 h 3386"/>
                <a:gd name="T112" fmla="*/ 111875 w 1488"/>
                <a:gd name="T113" fmla="*/ 1104405 h 3386"/>
                <a:gd name="T114" fmla="*/ 104004 w 1488"/>
                <a:gd name="T115" fmla="*/ 656004 h 3386"/>
                <a:gd name="T116" fmla="*/ 127054 w 1488"/>
                <a:gd name="T117" fmla="*/ 612683 h 3386"/>
                <a:gd name="T118" fmla="*/ 679683 w 1488"/>
                <a:gd name="T119" fmla="*/ 597493 h 3386"/>
                <a:gd name="T120" fmla="*/ 720723 w 1488"/>
                <a:gd name="T121" fmla="*/ 612683 h 3386"/>
                <a:gd name="T122" fmla="*/ 743772 w 1488"/>
                <a:gd name="T123" fmla="*/ 656004 h 338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88" h="3386">
                  <a:moveTo>
                    <a:pt x="1373" y="842"/>
                  </a:moveTo>
                  <a:lnTo>
                    <a:pt x="869" y="842"/>
                  </a:lnTo>
                  <a:lnTo>
                    <a:pt x="869" y="787"/>
                  </a:lnTo>
                  <a:lnTo>
                    <a:pt x="869" y="780"/>
                  </a:lnTo>
                  <a:lnTo>
                    <a:pt x="867" y="771"/>
                  </a:lnTo>
                  <a:lnTo>
                    <a:pt x="865" y="764"/>
                  </a:lnTo>
                  <a:lnTo>
                    <a:pt x="862" y="756"/>
                  </a:lnTo>
                  <a:lnTo>
                    <a:pt x="859" y="750"/>
                  </a:lnTo>
                  <a:lnTo>
                    <a:pt x="855" y="744"/>
                  </a:lnTo>
                  <a:lnTo>
                    <a:pt x="851" y="737"/>
                  </a:lnTo>
                  <a:lnTo>
                    <a:pt x="845" y="732"/>
                  </a:lnTo>
                  <a:lnTo>
                    <a:pt x="840" y="727"/>
                  </a:lnTo>
                  <a:lnTo>
                    <a:pt x="834" y="723"/>
                  </a:lnTo>
                  <a:lnTo>
                    <a:pt x="827" y="718"/>
                  </a:lnTo>
                  <a:lnTo>
                    <a:pt x="821" y="715"/>
                  </a:lnTo>
                  <a:lnTo>
                    <a:pt x="814" y="713"/>
                  </a:lnTo>
                  <a:lnTo>
                    <a:pt x="806" y="711"/>
                  </a:lnTo>
                  <a:lnTo>
                    <a:pt x="799" y="710"/>
                  </a:lnTo>
                  <a:lnTo>
                    <a:pt x="791" y="709"/>
                  </a:lnTo>
                  <a:lnTo>
                    <a:pt x="519" y="709"/>
                  </a:lnTo>
                  <a:lnTo>
                    <a:pt x="511" y="710"/>
                  </a:lnTo>
                  <a:lnTo>
                    <a:pt x="504" y="711"/>
                  </a:lnTo>
                  <a:lnTo>
                    <a:pt x="496" y="713"/>
                  </a:lnTo>
                  <a:lnTo>
                    <a:pt x="489" y="715"/>
                  </a:lnTo>
                  <a:lnTo>
                    <a:pt x="483" y="718"/>
                  </a:lnTo>
                  <a:lnTo>
                    <a:pt x="476" y="723"/>
                  </a:lnTo>
                  <a:lnTo>
                    <a:pt x="470" y="727"/>
                  </a:lnTo>
                  <a:lnTo>
                    <a:pt x="465" y="732"/>
                  </a:lnTo>
                  <a:lnTo>
                    <a:pt x="459" y="737"/>
                  </a:lnTo>
                  <a:lnTo>
                    <a:pt x="455" y="744"/>
                  </a:lnTo>
                  <a:lnTo>
                    <a:pt x="451" y="750"/>
                  </a:lnTo>
                  <a:lnTo>
                    <a:pt x="448" y="756"/>
                  </a:lnTo>
                  <a:lnTo>
                    <a:pt x="445" y="764"/>
                  </a:lnTo>
                  <a:lnTo>
                    <a:pt x="444" y="771"/>
                  </a:lnTo>
                  <a:lnTo>
                    <a:pt x="442" y="780"/>
                  </a:lnTo>
                  <a:lnTo>
                    <a:pt x="441" y="787"/>
                  </a:lnTo>
                  <a:lnTo>
                    <a:pt x="441" y="842"/>
                  </a:lnTo>
                  <a:lnTo>
                    <a:pt x="384" y="842"/>
                  </a:lnTo>
                  <a:lnTo>
                    <a:pt x="384" y="99"/>
                  </a:lnTo>
                  <a:lnTo>
                    <a:pt x="384" y="90"/>
                  </a:lnTo>
                  <a:lnTo>
                    <a:pt x="382" y="79"/>
                  </a:lnTo>
                  <a:lnTo>
                    <a:pt x="380" y="70"/>
                  </a:lnTo>
                  <a:lnTo>
                    <a:pt x="377" y="60"/>
                  </a:lnTo>
                  <a:lnTo>
                    <a:pt x="373" y="52"/>
                  </a:lnTo>
                  <a:lnTo>
                    <a:pt x="368" y="43"/>
                  </a:lnTo>
                  <a:lnTo>
                    <a:pt x="362" y="36"/>
                  </a:lnTo>
                  <a:lnTo>
                    <a:pt x="356" y="29"/>
                  </a:lnTo>
                  <a:lnTo>
                    <a:pt x="349" y="22"/>
                  </a:lnTo>
                  <a:lnTo>
                    <a:pt x="341" y="17"/>
                  </a:lnTo>
                  <a:lnTo>
                    <a:pt x="333" y="12"/>
                  </a:lnTo>
                  <a:lnTo>
                    <a:pt x="323" y="7"/>
                  </a:lnTo>
                  <a:lnTo>
                    <a:pt x="315" y="4"/>
                  </a:lnTo>
                  <a:lnTo>
                    <a:pt x="305" y="1"/>
                  </a:lnTo>
                  <a:lnTo>
                    <a:pt x="295" y="0"/>
                  </a:lnTo>
                  <a:lnTo>
                    <a:pt x="285" y="0"/>
                  </a:lnTo>
                  <a:lnTo>
                    <a:pt x="275" y="0"/>
                  </a:lnTo>
                  <a:lnTo>
                    <a:pt x="264" y="1"/>
                  </a:lnTo>
                  <a:lnTo>
                    <a:pt x="255" y="4"/>
                  </a:lnTo>
                  <a:lnTo>
                    <a:pt x="246" y="7"/>
                  </a:lnTo>
                  <a:lnTo>
                    <a:pt x="237" y="12"/>
                  </a:lnTo>
                  <a:lnTo>
                    <a:pt x="229" y="17"/>
                  </a:lnTo>
                  <a:lnTo>
                    <a:pt x="221" y="22"/>
                  </a:lnTo>
                  <a:lnTo>
                    <a:pt x="215" y="29"/>
                  </a:lnTo>
                  <a:lnTo>
                    <a:pt x="207" y="36"/>
                  </a:lnTo>
                  <a:lnTo>
                    <a:pt x="202" y="43"/>
                  </a:lnTo>
                  <a:lnTo>
                    <a:pt x="197" y="52"/>
                  </a:lnTo>
                  <a:lnTo>
                    <a:pt x="192" y="60"/>
                  </a:lnTo>
                  <a:lnTo>
                    <a:pt x="189" y="70"/>
                  </a:lnTo>
                  <a:lnTo>
                    <a:pt x="187" y="79"/>
                  </a:lnTo>
                  <a:lnTo>
                    <a:pt x="185" y="90"/>
                  </a:lnTo>
                  <a:lnTo>
                    <a:pt x="185" y="99"/>
                  </a:lnTo>
                  <a:lnTo>
                    <a:pt x="185" y="842"/>
                  </a:lnTo>
                  <a:lnTo>
                    <a:pt x="114" y="842"/>
                  </a:lnTo>
                  <a:lnTo>
                    <a:pt x="103" y="843"/>
                  </a:lnTo>
                  <a:lnTo>
                    <a:pt x="91" y="845"/>
                  </a:lnTo>
                  <a:lnTo>
                    <a:pt x="81" y="847"/>
                  </a:lnTo>
                  <a:lnTo>
                    <a:pt x="70" y="851"/>
                  </a:lnTo>
                  <a:lnTo>
                    <a:pt x="60" y="855"/>
                  </a:lnTo>
                  <a:lnTo>
                    <a:pt x="50" y="862"/>
                  </a:lnTo>
                  <a:lnTo>
                    <a:pt x="42" y="868"/>
                  </a:lnTo>
                  <a:lnTo>
                    <a:pt x="33" y="875"/>
                  </a:lnTo>
                  <a:lnTo>
                    <a:pt x="26" y="884"/>
                  </a:lnTo>
                  <a:lnTo>
                    <a:pt x="19" y="892"/>
                  </a:lnTo>
                  <a:lnTo>
                    <a:pt x="14" y="902"/>
                  </a:lnTo>
                  <a:lnTo>
                    <a:pt x="9" y="912"/>
                  </a:lnTo>
                  <a:lnTo>
                    <a:pt x="5" y="922"/>
                  </a:lnTo>
                  <a:lnTo>
                    <a:pt x="3" y="933"/>
                  </a:lnTo>
                  <a:lnTo>
                    <a:pt x="0" y="945"/>
                  </a:lnTo>
                  <a:lnTo>
                    <a:pt x="0" y="957"/>
                  </a:lnTo>
                  <a:lnTo>
                    <a:pt x="0" y="3271"/>
                  </a:lnTo>
                  <a:lnTo>
                    <a:pt x="0" y="3282"/>
                  </a:lnTo>
                  <a:lnTo>
                    <a:pt x="3" y="3294"/>
                  </a:lnTo>
                  <a:lnTo>
                    <a:pt x="5" y="3306"/>
                  </a:lnTo>
                  <a:lnTo>
                    <a:pt x="9" y="3316"/>
                  </a:lnTo>
                  <a:lnTo>
                    <a:pt x="14" y="3326"/>
                  </a:lnTo>
                  <a:lnTo>
                    <a:pt x="19" y="3335"/>
                  </a:lnTo>
                  <a:lnTo>
                    <a:pt x="26" y="3344"/>
                  </a:lnTo>
                  <a:lnTo>
                    <a:pt x="33" y="3352"/>
                  </a:lnTo>
                  <a:lnTo>
                    <a:pt x="42" y="3359"/>
                  </a:lnTo>
                  <a:lnTo>
                    <a:pt x="50" y="3366"/>
                  </a:lnTo>
                  <a:lnTo>
                    <a:pt x="60" y="3372"/>
                  </a:lnTo>
                  <a:lnTo>
                    <a:pt x="70" y="3376"/>
                  </a:lnTo>
                  <a:lnTo>
                    <a:pt x="81" y="3380"/>
                  </a:lnTo>
                  <a:lnTo>
                    <a:pt x="91" y="3383"/>
                  </a:lnTo>
                  <a:lnTo>
                    <a:pt x="103" y="3385"/>
                  </a:lnTo>
                  <a:lnTo>
                    <a:pt x="114" y="3386"/>
                  </a:lnTo>
                  <a:lnTo>
                    <a:pt x="1373" y="3386"/>
                  </a:lnTo>
                  <a:lnTo>
                    <a:pt x="1384" y="3385"/>
                  </a:lnTo>
                  <a:lnTo>
                    <a:pt x="1396" y="3383"/>
                  </a:lnTo>
                  <a:lnTo>
                    <a:pt x="1407" y="3380"/>
                  </a:lnTo>
                  <a:lnTo>
                    <a:pt x="1417" y="3376"/>
                  </a:lnTo>
                  <a:lnTo>
                    <a:pt x="1428" y="3372"/>
                  </a:lnTo>
                  <a:lnTo>
                    <a:pt x="1437" y="3366"/>
                  </a:lnTo>
                  <a:lnTo>
                    <a:pt x="1446" y="3359"/>
                  </a:lnTo>
                  <a:lnTo>
                    <a:pt x="1454" y="3352"/>
                  </a:lnTo>
                  <a:lnTo>
                    <a:pt x="1461" y="3344"/>
                  </a:lnTo>
                  <a:lnTo>
                    <a:pt x="1468" y="3335"/>
                  </a:lnTo>
                  <a:lnTo>
                    <a:pt x="1473" y="3326"/>
                  </a:lnTo>
                  <a:lnTo>
                    <a:pt x="1478" y="3316"/>
                  </a:lnTo>
                  <a:lnTo>
                    <a:pt x="1483" y="3306"/>
                  </a:lnTo>
                  <a:lnTo>
                    <a:pt x="1485" y="3294"/>
                  </a:lnTo>
                  <a:lnTo>
                    <a:pt x="1487" y="3282"/>
                  </a:lnTo>
                  <a:lnTo>
                    <a:pt x="1488" y="3271"/>
                  </a:lnTo>
                  <a:lnTo>
                    <a:pt x="1488" y="957"/>
                  </a:lnTo>
                  <a:lnTo>
                    <a:pt x="1487" y="945"/>
                  </a:lnTo>
                  <a:lnTo>
                    <a:pt x="1485" y="933"/>
                  </a:lnTo>
                  <a:lnTo>
                    <a:pt x="1483" y="922"/>
                  </a:lnTo>
                  <a:lnTo>
                    <a:pt x="1478" y="912"/>
                  </a:lnTo>
                  <a:lnTo>
                    <a:pt x="1473" y="902"/>
                  </a:lnTo>
                  <a:lnTo>
                    <a:pt x="1468" y="892"/>
                  </a:lnTo>
                  <a:lnTo>
                    <a:pt x="1461" y="884"/>
                  </a:lnTo>
                  <a:lnTo>
                    <a:pt x="1454" y="875"/>
                  </a:lnTo>
                  <a:lnTo>
                    <a:pt x="1446" y="868"/>
                  </a:lnTo>
                  <a:lnTo>
                    <a:pt x="1437" y="862"/>
                  </a:lnTo>
                  <a:lnTo>
                    <a:pt x="1428" y="855"/>
                  </a:lnTo>
                  <a:lnTo>
                    <a:pt x="1417" y="851"/>
                  </a:lnTo>
                  <a:lnTo>
                    <a:pt x="1407" y="847"/>
                  </a:lnTo>
                  <a:lnTo>
                    <a:pt x="1396" y="845"/>
                  </a:lnTo>
                  <a:lnTo>
                    <a:pt x="1384" y="843"/>
                  </a:lnTo>
                  <a:lnTo>
                    <a:pt x="1373" y="842"/>
                  </a:lnTo>
                  <a:close/>
                  <a:moveTo>
                    <a:pt x="493" y="2805"/>
                  </a:moveTo>
                  <a:lnTo>
                    <a:pt x="493" y="2805"/>
                  </a:lnTo>
                  <a:lnTo>
                    <a:pt x="469" y="2804"/>
                  </a:lnTo>
                  <a:lnTo>
                    <a:pt x="447" y="2801"/>
                  </a:lnTo>
                  <a:lnTo>
                    <a:pt x="425" y="2798"/>
                  </a:lnTo>
                  <a:lnTo>
                    <a:pt x="403" y="2793"/>
                  </a:lnTo>
                  <a:lnTo>
                    <a:pt x="383" y="2788"/>
                  </a:lnTo>
                  <a:lnTo>
                    <a:pt x="365" y="2780"/>
                  </a:lnTo>
                  <a:lnTo>
                    <a:pt x="348" y="2773"/>
                  </a:lnTo>
                  <a:lnTo>
                    <a:pt x="332" y="2763"/>
                  </a:lnTo>
                  <a:lnTo>
                    <a:pt x="317" y="2754"/>
                  </a:lnTo>
                  <a:lnTo>
                    <a:pt x="303" y="2743"/>
                  </a:lnTo>
                  <a:lnTo>
                    <a:pt x="292" y="2732"/>
                  </a:lnTo>
                  <a:lnTo>
                    <a:pt x="282" y="2720"/>
                  </a:lnTo>
                  <a:lnTo>
                    <a:pt x="275" y="2708"/>
                  </a:lnTo>
                  <a:lnTo>
                    <a:pt x="269" y="2694"/>
                  </a:lnTo>
                  <a:lnTo>
                    <a:pt x="265" y="2680"/>
                  </a:lnTo>
                  <a:lnTo>
                    <a:pt x="264" y="2666"/>
                  </a:lnTo>
                  <a:lnTo>
                    <a:pt x="265" y="2653"/>
                  </a:lnTo>
                  <a:lnTo>
                    <a:pt x="269" y="2639"/>
                  </a:lnTo>
                  <a:lnTo>
                    <a:pt x="275" y="2625"/>
                  </a:lnTo>
                  <a:lnTo>
                    <a:pt x="282" y="2613"/>
                  </a:lnTo>
                  <a:lnTo>
                    <a:pt x="292" y="2601"/>
                  </a:lnTo>
                  <a:lnTo>
                    <a:pt x="303" y="2589"/>
                  </a:lnTo>
                  <a:lnTo>
                    <a:pt x="317" y="2579"/>
                  </a:lnTo>
                  <a:lnTo>
                    <a:pt x="332" y="2569"/>
                  </a:lnTo>
                  <a:lnTo>
                    <a:pt x="348" y="2560"/>
                  </a:lnTo>
                  <a:lnTo>
                    <a:pt x="365" y="2553"/>
                  </a:lnTo>
                  <a:lnTo>
                    <a:pt x="383" y="2545"/>
                  </a:lnTo>
                  <a:lnTo>
                    <a:pt x="403" y="2540"/>
                  </a:lnTo>
                  <a:lnTo>
                    <a:pt x="425" y="2535"/>
                  </a:lnTo>
                  <a:lnTo>
                    <a:pt x="447" y="2531"/>
                  </a:lnTo>
                  <a:lnTo>
                    <a:pt x="469" y="2529"/>
                  </a:lnTo>
                  <a:lnTo>
                    <a:pt x="493" y="2528"/>
                  </a:lnTo>
                  <a:lnTo>
                    <a:pt x="504" y="2529"/>
                  </a:lnTo>
                  <a:lnTo>
                    <a:pt x="515" y="2531"/>
                  </a:lnTo>
                  <a:lnTo>
                    <a:pt x="525" y="2536"/>
                  </a:lnTo>
                  <a:lnTo>
                    <a:pt x="534" y="2541"/>
                  </a:lnTo>
                  <a:lnTo>
                    <a:pt x="543" y="2546"/>
                  </a:lnTo>
                  <a:lnTo>
                    <a:pt x="550" y="2554"/>
                  </a:lnTo>
                  <a:lnTo>
                    <a:pt x="557" y="2562"/>
                  </a:lnTo>
                  <a:lnTo>
                    <a:pt x="564" y="2572"/>
                  </a:lnTo>
                  <a:lnTo>
                    <a:pt x="569" y="2582"/>
                  </a:lnTo>
                  <a:lnTo>
                    <a:pt x="574" y="2593"/>
                  </a:lnTo>
                  <a:lnTo>
                    <a:pt x="579" y="2604"/>
                  </a:lnTo>
                  <a:lnTo>
                    <a:pt x="582" y="2616"/>
                  </a:lnTo>
                  <a:lnTo>
                    <a:pt x="584" y="2628"/>
                  </a:lnTo>
                  <a:lnTo>
                    <a:pt x="586" y="2641"/>
                  </a:lnTo>
                  <a:lnTo>
                    <a:pt x="587" y="2654"/>
                  </a:lnTo>
                  <a:lnTo>
                    <a:pt x="587" y="2666"/>
                  </a:lnTo>
                  <a:lnTo>
                    <a:pt x="587" y="2679"/>
                  </a:lnTo>
                  <a:lnTo>
                    <a:pt x="586" y="2692"/>
                  </a:lnTo>
                  <a:lnTo>
                    <a:pt x="584" y="2704"/>
                  </a:lnTo>
                  <a:lnTo>
                    <a:pt x="582" y="2717"/>
                  </a:lnTo>
                  <a:lnTo>
                    <a:pt x="579" y="2729"/>
                  </a:lnTo>
                  <a:lnTo>
                    <a:pt x="574" y="2740"/>
                  </a:lnTo>
                  <a:lnTo>
                    <a:pt x="569" y="2751"/>
                  </a:lnTo>
                  <a:lnTo>
                    <a:pt x="564" y="2761"/>
                  </a:lnTo>
                  <a:lnTo>
                    <a:pt x="557" y="2771"/>
                  </a:lnTo>
                  <a:lnTo>
                    <a:pt x="550" y="2778"/>
                  </a:lnTo>
                  <a:lnTo>
                    <a:pt x="543" y="2786"/>
                  </a:lnTo>
                  <a:lnTo>
                    <a:pt x="534" y="2792"/>
                  </a:lnTo>
                  <a:lnTo>
                    <a:pt x="525" y="2797"/>
                  </a:lnTo>
                  <a:lnTo>
                    <a:pt x="515" y="2801"/>
                  </a:lnTo>
                  <a:lnTo>
                    <a:pt x="504" y="2804"/>
                  </a:lnTo>
                  <a:lnTo>
                    <a:pt x="493" y="2805"/>
                  </a:lnTo>
                  <a:close/>
                  <a:moveTo>
                    <a:pt x="739" y="3128"/>
                  </a:moveTo>
                  <a:lnTo>
                    <a:pt x="739" y="3128"/>
                  </a:lnTo>
                  <a:lnTo>
                    <a:pt x="725" y="3127"/>
                  </a:lnTo>
                  <a:lnTo>
                    <a:pt x="711" y="3124"/>
                  </a:lnTo>
                  <a:lnTo>
                    <a:pt x="698" y="3118"/>
                  </a:lnTo>
                  <a:lnTo>
                    <a:pt x="685" y="3110"/>
                  </a:lnTo>
                  <a:lnTo>
                    <a:pt x="673" y="3101"/>
                  </a:lnTo>
                  <a:lnTo>
                    <a:pt x="662" y="3089"/>
                  </a:lnTo>
                  <a:lnTo>
                    <a:pt x="651" y="3077"/>
                  </a:lnTo>
                  <a:lnTo>
                    <a:pt x="642" y="3062"/>
                  </a:lnTo>
                  <a:lnTo>
                    <a:pt x="632" y="3045"/>
                  </a:lnTo>
                  <a:lnTo>
                    <a:pt x="625" y="3028"/>
                  </a:lnTo>
                  <a:lnTo>
                    <a:pt x="618" y="3009"/>
                  </a:lnTo>
                  <a:lnTo>
                    <a:pt x="612" y="2989"/>
                  </a:lnTo>
                  <a:lnTo>
                    <a:pt x="607" y="2968"/>
                  </a:lnTo>
                  <a:lnTo>
                    <a:pt x="604" y="2946"/>
                  </a:lnTo>
                  <a:lnTo>
                    <a:pt x="602" y="2924"/>
                  </a:lnTo>
                  <a:lnTo>
                    <a:pt x="601" y="2901"/>
                  </a:lnTo>
                  <a:lnTo>
                    <a:pt x="602" y="2889"/>
                  </a:lnTo>
                  <a:lnTo>
                    <a:pt x="604" y="2878"/>
                  </a:lnTo>
                  <a:lnTo>
                    <a:pt x="608" y="2868"/>
                  </a:lnTo>
                  <a:lnTo>
                    <a:pt x="613" y="2858"/>
                  </a:lnTo>
                  <a:lnTo>
                    <a:pt x="620" y="2850"/>
                  </a:lnTo>
                  <a:lnTo>
                    <a:pt x="627" y="2843"/>
                  </a:lnTo>
                  <a:lnTo>
                    <a:pt x="634" y="2835"/>
                  </a:lnTo>
                  <a:lnTo>
                    <a:pt x="644" y="2829"/>
                  </a:lnTo>
                  <a:lnTo>
                    <a:pt x="654" y="2824"/>
                  </a:lnTo>
                  <a:lnTo>
                    <a:pt x="665" y="2819"/>
                  </a:lnTo>
                  <a:lnTo>
                    <a:pt x="677" y="2815"/>
                  </a:lnTo>
                  <a:lnTo>
                    <a:pt x="688" y="2812"/>
                  </a:lnTo>
                  <a:lnTo>
                    <a:pt x="701" y="2809"/>
                  </a:lnTo>
                  <a:lnTo>
                    <a:pt x="714" y="2807"/>
                  </a:lnTo>
                  <a:lnTo>
                    <a:pt x="726" y="2806"/>
                  </a:lnTo>
                  <a:lnTo>
                    <a:pt x="739" y="2806"/>
                  </a:lnTo>
                  <a:lnTo>
                    <a:pt x="752" y="2806"/>
                  </a:lnTo>
                  <a:lnTo>
                    <a:pt x="764" y="2807"/>
                  </a:lnTo>
                  <a:lnTo>
                    <a:pt x="777" y="2809"/>
                  </a:lnTo>
                  <a:lnTo>
                    <a:pt x="790" y="2812"/>
                  </a:lnTo>
                  <a:lnTo>
                    <a:pt x="801" y="2815"/>
                  </a:lnTo>
                  <a:lnTo>
                    <a:pt x="813" y="2819"/>
                  </a:lnTo>
                  <a:lnTo>
                    <a:pt x="823" y="2824"/>
                  </a:lnTo>
                  <a:lnTo>
                    <a:pt x="834" y="2829"/>
                  </a:lnTo>
                  <a:lnTo>
                    <a:pt x="843" y="2835"/>
                  </a:lnTo>
                  <a:lnTo>
                    <a:pt x="852" y="2843"/>
                  </a:lnTo>
                  <a:lnTo>
                    <a:pt x="859" y="2850"/>
                  </a:lnTo>
                  <a:lnTo>
                    <a:pt x="864" y="2858"/>
                  </a:lnTo>
                  <a:lnTo>
                    <a:pt x="870" y="2868"/>
                  </a:lnTo>
                  <a:lnTo>
                    <a:pt x="874" y="2878"/>
                  </a:lnTo>
                  <a:lnTo>
                    <a:pt x="876" y="2889"/>
                  </a:lnTo>
                  <a:lnTo>
                    <a:pt x="877" y="2901"/>
                  </a:lnTo>
                  <a:lnTo>
                    <a:pt x="876" y="2924"/>
                  </a:lnTo>
                  <a:lnTo>
                    <a:pt x="874" y="2946"/>
                  </a:lnTo>
                  <a:lnTo>
                    <a:pt x="871" y="2968"/>
                  </a:lnTo>
                  <a:lnTo>
                    <a:pt x="865" y="2989"/>
                  </a:lnTo>
                  <a:lnTo>
                    <a:pt x="860" y="3009"/>
                  </a:lnTo>
                  <a:lnTo>
                    <a:pt x="853" y="3028"/>
                  </a:lnTo>
                  <a:lnTo>
                    <a:pt x="845" y="3045"/>
                  </a:lnTo>
                  <a:lnTo>
                    <a:pt x="836" y="3062"/>
                  </a:lnTo>
                  <a:lnTo>
                    <a:pt x="826" y="3077"/>
                  </a:lnTo>
                  <a:lnTo>
                    <a:pt x="816" y="3089"/>
                  </a:lnTo>
                  <a:lnTo>
                    <a:pt x="804" y="3101"/>
                  </a:lnTo>
                  <a:lnTo>
                    <a:pt x="793" y="3110"/>
                  </a:lnTo>
                  <a:lnTo>
                    <a:pt x="780" y="3118"/>
                  </a:lnTo>
                  <a:lnTo>
                    <a:pt x="766" y="3124"/>
                  </a:lnTo>
                  <a:lnTo>
                    <a:pt x="753" y="3127"/>
                  </a:lnTo>
                  <a:lnTo>
                    <a:pt x="739" y="3128"/>
                  </a:lnTo>
                  <a:close/>
                  <a:moveTo>
                    <a:pt x="601" y="2433"/>
                  </a:moveTo>
                  <a:lnTo>
                    <a:pt x="601" y="2433"/>
                  </a:lnTo>
                  <a:lnTo>
                    <a:pt x="602" y="2410"/>
                  </a:lnTo>
                  <a:lnTo>
                    <a:pt x="604" y="2387"/>
                  </a:lnTo>
                  <a:lnTo>
                    <a:pt x="607" y="2365"/>
                  </a:lnTo>
                  <a:lnTo>
                    <a:pt x="612" y="2344"/>
                  </a:lnTo>
                  <a:lnTo>
                    <a:pt x="618" y="2325"/>
                  </a:lnTo>
                  <a:lnTo>
                    <a:pt x="625" y="2306"/>
                  </a:lnTo>
                  <a:lnTo>
                    <a:pt x="632" y="2288"/>
                  </a:lnTo>
                  <a:lnTo>
                    <a:pt x="642" y="2272"/>
                  </a:lnTo>
                  <a:lnTo>
                    <a:pt x="651" y="2257"/>
                  </a:lnTo>
                  <a:lnTo>
                    <a:pt x="662" y="2243"/>
                  </a:lnTo>
                  <a:lnTo>
                    <a:pt x="673" y="2232"/>
                  </a:lnTo>
                  <a:lnTo>
                    <a:pt x="685" y="2222"/>
                  </a:lnTo>
                  <a:lnTo>
                    <a:pt x="698" y="2215"/>
                  </a:lnTo>
                  <a:lnTo>
                    <a:pt x="711" y="2210"/>
                  </a:lnTo>
                  <a:lnTo>
                    <a:pt x="725" y="2206"/>
                  </a:lnTo>
                  <a:lnTo>
                    <a:pt x="739" y="2204"/>
                  </a:lnTo>
                  <a:lnTo>
                    <a:pt x="753" y="2206"/>
                  </a:lnTo>
                  <a:lnTo>
                    <a:pt x="766" y="2210"/>
                  </a:lnTo>
                  <a:lnTo>
                    <a:pt x="780" y="2215"/>
                  </a:lnTo>
                  <a:lnTo>
                    <a:pt x="793" y="2222"/>
                  </a:lnTo>
                  <a:lnTo>
                    <a:pt x="804" y="2232"/>
                  </a:lnTo>
                  <a:lnTo>
                    <a:pt x="816" y="2243"/>
                  </a:lnTo>
                  <a:lnTo>
                    <a:pt x="826" y="2257"/>
                  </a:lnTo>
                  <a:lnTo>
                    <a:pt x="836" y="2272"/>
                  </a:lnTo>
                  <a:lnTo>
                    <a:pt x="845" y="2288"/>
                  </a:lnTo>
                  <a:lnTo>
                    <a:pt x="853" y="2306"/>
                  </a:lnTo>
                  <a:lnTo>
                    <a:pt x="860" y="2325"/>
                  </a:lnTo>
                  <a:lnTo>
                    <a:pt x="865" y="2344"/>
                  </a:lnTo>
                  <a:lnTo>
                    <a:pt x="871" y="2365"/>
                  </a:lnTo>
                  <a:lnTo>
                    <a:pt x="874" y="2387"/>
                  </a:lnTo>
                  <a:lnTo>
                    <a:pt x="876" y="2410"/>
                  </a:lnTo>
                  <a:lnTo>
                    <a:pt x="877" y="2433"/>
                  </a:lnTo>
                  <a:lnTo>
                    <a:pt x="876" y="2445"/>
                  </a:lnTo>
                  <a:lnTo>
                    <a:pt x="874" y="2455"/>
                  </a:lnTo>
                  <a:lnTo>
                    <a:pt x="870" y="2465"/>
                  </a:lnTo>
                  <a:lnTo>
                    <a:pt x="864" y="2474"/>
                  </a:lnTo>
                  <a:lnTo>
                    <a:pt x="859" y="2483"/>
                  </a:lnTo>
                  <a:lnTo>
                    <a:pt x="852" y="2490"/>
                  </a:lnTo>
                  <a:lnTo>
                    <a:pt x="843" y="2498"/>
                  </a:lnTo>
                  <a:lnTo>
                    <a:pt x="834" y="2504"/>
                  </a:lnTo>
                  <a:lnTo>
                    <a:pt x="823" y="2509"/>
                  </a:lnTo>
                  <a:lnTo>
                    <a:pt x="813" y="2515"/>
                  </a:lnTo>
                  <a:lnTo>
                    <a:pt x="801" y="2519"/>
                  </a:lnTo>
                  <a:lnTo>
                    <a:pt x="790" y="2522"/>
                  </a:lnTo>
                  <a:lnTo>
                    <a:pt x="777" y="2524"/>
                  </a:lnTo>
                  <a:lnTo>
                    <a:pt x="764" y="2526"/>
                  </a:lnTo>
                  <a:lnTo>
                    <a:pt x="752" y="2527"/>
                  </a:lnTo>
                  <a:lnTo>
                    <a:pt x="739" y="2527"/>
                  </a:lnTo>
                  <a:lnTo>
                    <a:pt x="726" y="2527"/>
                  </a:lnTo>
                  <a:lnTo>
                    <a:pt x="714" y="2526"/>
                  </a:lnTo>
                  <a:lnTo>
                    <a:pt x="701" y="2524"/>
                  </a:lnTo>
                  <a:lnTo>
                    <a:pt x="688" y="2522"/>
                  </a:lnTo>
                  <a:lnTo>
                    <a:pt x="677" y="2519"/>
                  </a:lnTo>
                  <a:lnTo>
                    <a:pt x="665" y="2515"/>
                  </a:lnTo>
                  <a:lnTo>
                    <a:pt x="654" y="2509"/>
                  </a:lnTo>
                  <a:lnTo>
                    <a:pt x="644" y="2504"/>
                  </a:lnTo>
                  <a:lnTo>
                    <a:pt x="634" y="2498"/>
                  </a:lnTo>
                  <a:lnTo>
                    <a:pt x="627" y="2490"/>
                  </a:lnTo>
                  <a:lnTo>
                    <a:pt x="620" y="2483"/>
                  </a:lnTo>
                  <a:lnTo>
                    <a:pt x="613" y="2474"/>
                  </a:lnTo>
                  <a:lnTo>
                    <a:pt x="608" y="2465"/>
                  </a:lnTo>
                  <a:lnTo>
                    <a:pt x="604" y="2455"/>
                  </a:lnTo>
                  <a:lnTo>
                    <a:pt x="602" y="2445"/>
                  </a:lnTo>
                  <a:lnTo>
                    <a:pt x="601" y="2433"/>
                  </a:lnTo>
                  <a:close/>
                  <a:moveTo>
                    <a:pt x="994" y="2805"/>
                  </a:moveTo>
                  <a:lnTo>
                    <a:pt x="994" y="2805"/>
                  </a:lnTo>
                  <a:lnTo>
                    <a:pt x="984" y="2804"/>
                  </a:lnTo>
                  <a:lnTo>
                    <a:pt x="972" y="2801"/>
                  </a:lnTo>
                  <a:lnTo>
                    <a:pt x="963" y="2797"/>
                  </a:lnTo>
                  <a:lnTo>
                    <a:pt x="953" y="2792"/>
                  </a:lnTo>
                  <a:lnTo>
                    <a:pt x="945" y="2786"/>
                  </a:lnTo>
                  <a:lnTo>
                    <a:pt x="937" y="2778"/>
                  </a:lnTo>
                  <a:lnTo>
                    <a:pt x="930" y="2771"/>
                  </a:lnTo>
                  <a:lnTo>
                    <a:pt x="923" y="2761"/>
                  </a:lnTo>
                  <a:lnTo>
                    <a:pt x="918" y="2751"/>
                  </a:lnTo>
                  <a:lnTo>
                    <a:pt x="913" y="2740"/>
                  </a:lnTo>
                  <a:lnTo>
                    <a:pt x="910" y="2729"/>
                  </a:lnTo>
                  <a:lnTo>
                    <a:pt x="906" y="2717"/>
                  </a:lnTo>
                  <a:lnTo>
                    <a:pt x="903" y="2704"/>
                  </a:lnTo>
                  <a:lnTo>
                    <a:pt x="901" y="2692"/>
                  </a:lnTo>
                  <a:lnTo>
                    <a:pt x="900" y="2679"/>
                  </a:lnTo>
                  <a:lnTo>
                    <a:pt x="900" y="2666"/>
                  </a:lnTo>
                  <a:lnTo>
                    <a:pt x="900" y="2654"/>
                  </a:lnTo>
                  <a:lnTo>
                    <a:pt x="901" y="2641"/>
                  </a:lnTo>
                  <a:lnTo>
                    <a:pt x="903" y="2628"/>
                  </a:lnTo>
                  <a:lnTo>
                    <a:pt x="906" y="2616"/>
                  </a:lnTo>
                  <a:lnTo>
                    <a:pt x="910" y="2604"/>
                  </a:lnTo>
                  <a:lnTo>
                    <a:pt x="913" y="2593"/>
                  </a:lnTo>
                  <a:lnTo>
                    <a:pt x="918" y="2582"/>
                  </a:lnTo>
                  <a:lnTo>
                    <a:pt x="923" y="2572"/>
                  </a:lnTo>
                  <a:lnTo>
                    <a:pt x="930" y="2562"/>
                  </a:lnTo>
                  <a:lnTo>
                    <a:pt x="937" y="2554"/>
                  </a:lnTo>
                  <a:lnTo>
                    <a:pt x="945" y="2546"/>
                  </a:lnTo>
                  <a:lnTo>
                    <a:pt x="953" y="2541"/>
                  </a:lnTo>
                  <a:lnTo>
                    <a:pt x="963" y="2536"/>
                  </a:lnTo>
                  <a:lnTo>
                    <a:pt x="972" y="2531"/>
                  </a:lnTo>
                  <a:lnTo>
                    <a:pt x="984" y="2529"/>
                  </a:lnTo>
                  <a:lnTo>
                    <a:pt x="994" y="2528"/>
                  </a:lnTo>
                  <a:lnTo>
                    <a:pt x="1018" y="2529"/>
                  </a:lnTo>
                  <a:lnTo>
                    <a:pt x="1041" y="2531"/>
                  </a:lnTo>
                  <a:lnTo>
                    <a:pt x="1063" y="2535"/>
                  </a:lnTo>
                  <a:lnTo>
                    <a:pt x="1084" y="2540"/>
                  </a:lnTo>
                  <a:lnTo>
                    <a:pt x="1104" y="2545"/>
                  </a:lnTo>
                  <a:lnTo>
                    <a:pt x="1122" y="2553"/>
                  </a:lnTo>
                  <a:lnTo>
                    <a:pt x="1140" y="2560"/>
                  </a:lnTo>
                  <a:lnTo>
                    <a:pt x="1157" y="2569"/>
                  </a:lnTo>
                  <a:lnTo>
                    <a:pt x="1170" y="2579"/>
                  </a:lnTo>
                  <a:lnTo>
                    <a:pt x="1184" y="2589"/>
                  </a:lnTo>
                  <a:lnTo>
                    <a:pt x="1196" y="2601"/>
                  </a:lnTo>
                  <a:lnTo>
                    <a:pt x="1205" y="2613"/>
                  </a:lnTo>
                  <a:lnTo>
                    <a:pt x="1213" y="2625"/>
                  </a:lnTo>
                  <a:lnTo>
                    <a:pt x="1219" y="2639"/>
                  </a:lnTo>
                  <a:lnTo>
                    <a:pt x="1222" y="2653"/>
                  </a:lnTo>
                  <a:lnTo>
                    <a:pt x="1223" y="2666"/>
                  </a:lnTo>
                  <a:lnTo>
                    <a:pt x="1222" y="2680"/>
                  </a:lnTo>
                  <a:lnTo>
                    <a:pt x="1219" y="2694"/>
                  </a:lnTo>
                  <a:lnTo>
                    <a:pt x="1213" y="2708"/>
                  </a:lnTo>
                  <a:lnTo>
                    <a:pt x="1205" y="2720"/>
                  </a:lnTo>
                  <a:lnTo>
                    <a:pt x="1196" y="2732"/>
                  </a:lnTo>
                  <a:lnTo>
                    <a:pt x="1184" y="2743"/>
                  </a:lnTo>
                  <a:lnTo>
                    <a:pt x="1170" y="2754"/>
                  </a:lnTo>
                  <a:lnTo>
                    <a:pt x="1157" y="2763"/>
                  </a:lnTo>
                  <a:lnTo>
                    <a:pt x="1140" y="2773"/>
                  </a:lnTo>
                  <a:lnTo>
                    <a:pt x="1122" y="2780"/>
                  </a:lnTo>
                  <a:lnTo>
                    <a:pt x="1104" y="2788"/>
                  </a:lnTo>
                  <a:lnTo>
                    <a:pt x="1084" y="2793"/>
                  </a:lnTo>
                  <a:lnTo>
                    <a:pt x="1063" y="2798"/>
                  </a:lnTo>
                  <a:lnTo>
                    <a:pt x="1041" y="2801"/>
                  </a:lnTo>
                  <a:lnTo>
                    <a:pt x="1018" y="2804"/>
                  </a:lnTo>
                  <a:lnTo>
                    <a:pt x="994" y="2805"/>
                  </a:lnTo>
                  <a:close/>
                  <a:moveTo>
                    <a:pt x="1323" y="1909"/>
                  </a:moveTo>
                  <a:lnTo>
                    <a:pt x="1323" y="1909"/>
                  </a:lnTo>
                  <a:lnTo>
                    <a:pt x="1323" y="1921"/>
                  </a:lnTo>
                  <a:lnTo>
                    <a:pt x="1321" y="1932"/>
                  </a:lnTo>
                  <a:lnTo>
                    <a:pt x="1318" y="1943"/>
                  </a:lnTo>
                  <a:lnTo>
                    <a:pt x="1315" y="1953"/>
                  </a:lnTo>
                  <a:lnTo>
                    <a:pt x="1310" y="1963"/>
                  </a:lnTo>
                  <a:lnTo>
                    <a:pt x="1304" y="1972"/>
                  </a:lnTo>
                  <a:lnTo>
                    <a:pt x="1298" y="1982"/>
                  </a:lnTo>
                  <a:lnTo>
                    <a:pt x="1291" y="1989"/>
                  </a:lnTo>
                  <a:lnTo>
                    <a:pt x="1282" y="1997"/>
                  </a:lnTo>
                  <a:lnTo>
                    <a:pt x="1274" y="2004"/>
                  </a:lnTo>
                  <a:lnTo>
                    <a:pt x="1264" y="2009"/>
                  </a:lnTo>
                  <a:lnTo>
                    <a:pt x="1254" y="2015"/>
                  </a:lnTo>
                  <a:lnTo>
                    <a:pt x="1243" y="2018"/>
                  </a:lnTo>
                  <a:lnTo>
                    <a:pt x="1233" y="2021"/>
                  </a:lnTo>
                  <a:lnTo>
                    <a:pt x="1221" y="2023"/>
                  </a:lnTo>
                  <a:lnTo>
                    <a:pt x="1209" y="2023"/>
                  </a:lnTo>
                  <a:lnTo>
                    <a:pt x="299" y="2023"/>
                  </a:lnTo>
                  <a:lnTo>
                    <a:pt x="287" y="2023"/>
                  </a:lnTo>
                  <a:lnTo>
                    <a:pt x="276" y="2021"/>
                  </a:lnTo>
                  <a:lnTo>
                    <a:pt x="265" y="2018"/>
                  </a:lnTo>
                  <a:lnTo>
                    <a:pt x="255" y="2015"/>
                  </a:lnTo>
                  <a:lnTo>
                    <a:pt x="244" y="2009"/>
                  </a:lnTo>
                  <a:lnTo>
                    <a:pt x="236" y="2004"/>
                  </a:lnTo>
                  <a:lnTo>
                    <a:pt x="226" y="1997"/>
                  </a:lnTo>
                  <a:lnTo>
                    <a:pt x="218" y="1989"/>
                  </a:lnTo>
                  <a:lnTo>
                    <a:pt x="210" y="1982"/>
                  </a:lnTo>
                  <a:lnTo>
                    <a:pt x="204" y="1972"/>
                  </a:lnTo>
                  <a:lnTo>
                    <a:pt x="199" y="1963"/>
                  </a:lnTo>
                  <a:lnTo>
                    <a:pt x="194" y="1953"/>
                  </a:lnTo>
                  <a:lnTo>
                    <a:pt x="190" y="1943"/>
                  </a:lnTo>
                  <a:lnTo>
                    <a:pt x="187" y="1932"/>
                  </a:lnTo>
                  <a:lnTo>
                    <a:pt x="185" y="1921"/>
                  </a:lnTo>
                  <a:lnTo>
                    <a:pt x="185" y="1909"/>
                  </a:lnTo>
                  <a:lnTo>
                    <a:pt x="185" y="1177"/>
                  </a:lnTo>
                  <a:lnTo>
                    <a:pt x="185" y="1166"/>
                  </a:lnTo>
                  <a:lnTo>
                    <a:pt x="187" y="1154"/>
                  </a:lnTo>
                  <a:lnTo>
                    <a:pt x="190" y="1142"/>
                  </a:lnTo>
                  <a:lnTo>
                    <a:pt x="194" y="1132"/>
                  </a:lnTo>
                  <a:lnTo>
                    <a:pt x="199" y="1122"/>
                  </a:lnTo>
                  <a:lnTo>
                    <a:pt x="204" y="1113"/>
                  </a:lnTo>
                  <a:lnTo>
                    <a:pt x="210" y="1104"/>
                  </a:lnTo>
                  <a:lnTo>
                    <a:pt x="218" y="1096"/>
                  </a:lnTo>
                  <a:lnTo>
                    <a:pt x="226" y="1089"/>
                  </a:lnTo>
                  <a:lnTo>
                    <a:pt x="236" y="1082"/>
                  </a:lnTo>
                  <a:lnTo>
                    <a:pt x="244" y="1076"/>
                  </a:lnTo>
                  <a:lnTo>
                    <a:pt x="255" y="1072"/>
                  </a:lnTo>
                  <a:lnTo>
                    <a:pt x="265" y="1067"/>
                  </a:lnTo>
                  <a:lnTo>
                    <a:pt x="276" y="1065"/>
                  </a:lnTo>
                  <a:lnTo>
                    <a:pt x="287" y="1063"/>
                  </a:lnTo>
                  <a:lnTo>
                    <a:pt x="299" y="1062"/>
                  </a:lnTo>
                  <a:lnTo>
                    <a:pt x="1209" y="1062"/>
                  </a:lnTo>
                  <a:lnTo>
                    <a:pt x="1221" y="1063"/>
                  </a:lnTo>
                  <a:lnTo>
                    <a:pt x="1233" y="1065"/>
                  </a:lnTo>
                  <a:lnTo>
                    <a:pt x="1243" y="1067"/>
                  </a:lnTo>
                  <a:lnTo>
                    <a:pt x="1254" y="1072"/>
                  </a:lnTo>
                  <a:lnTo>
                    <a:pt x="1264" y="1076"/>
                  </a:lnTo>
                  <a:lnTo>
                    <a:pt x="1274" y="1082"/>
                  </a:lnTo>
                  <a:lnTo>
                    <a:pt x="1282" y="1089"/>
                  </a:lnTo>
                  <a:lnTo>
                    <a:pt x="1291" y="1096"/>
                  </a:lnTo>
                  <a:lnTo>
                    <a:pt x="1298" y="1104"/>
                  </a:lnTo>
                  <a:lnTo>
                    <a:pt x="1304" y="1113"/>
                  </a:lnTo>
                  <a:lnTo>
                    <a:pt x="1310" y="1122"/>
                  </a:lnTo>
                  <a:lnTo>
                    <a:pt x="1315" y="1132"/>
                  </a:lnTo>
                  <a:lnTo>
                    <a:pt x="1318" y="1142"/>
                  </a:lnTo>
                  <a:lnTo>
                    <a:pt x="1321" y="1154"/>
                  </a:lnTo>
                  <a:lnTo>
                    <a:pt x="1323" y="1166"/>
                  </a:lnTo>
                  <a:lnTo>
                    <a:pt x="1323" y="1177"/>
                  </a:lnTo>
                  <a:lnTo>
                    <a:pt x="1323" y="190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15">
                <a:solidFill>
                  <a:srgbClr val="FFFFFF"/>
                </a:solidFill>
              </a:endParaRPr>
            </a:p>
          </p:txBody>
        </p:sp>
      </p:grpSp>
      <p:grpSp>
        <p:nvGrpSpPr>
          <p:cNvPr id="96" name="组合 95"/>
          <p:cNvGrpSpPr/>
          <p:nvPr/>
        </p:nvGrpSpPr>
        <p:grpSpPr>
          <a:xfrm>
            <a:off x="4328699" y="2151356"/>
            <a:ext cx="1656160" cy="2461022"/>
            <a:chOff x="1568450" y="1677988"/>
            <a:chExt cx="2208213" cy="3281362"/>
          </a:xfrm>
        </p:grpSpPr>
        <p:cxnSp>
          <p:nvCxnSpPr>
            <p:cNvPr id="97" name="直接连接符 96"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CxnSpPr/>
            <p:nvPr/>
          </p:nvCxnSpPr>
          <p:spPr>
            <a:xfrm flipH="1">
              <a:off x="1671638" y="1677988"/>
              <a:ext cx="2105025" cy="3181350"/>
            </a:xfrm>
            <a:prstGeom prst="line">
              <a:avLst/>
            </a:prstGeom>
            <a:ln>
              <a:solidFill>
                <a:srgbClr val="9B6C46"/>
              </a:solidFill>
            </a:ln>
          </p:spPr>
          <p:style>
            <a:lnRef idx="1">
              <a:schemeClr val="accent1"/>
            </a:lnRef>
            <a:fillRef idx="0">
              <a:schemeClr val="accent1"/>
            </a:fillRef>
            <a:effectRef idx="0">
              <a:schemeClr val="accent1"/>
            </a:effectRef>
            <a:fontRef idx="minor">
              <a:schemeClr val="tx1"/>
            </a:fontRef>
          </p:style>
        </p:cxnSp>
        <p:sp>
          <p:nvSpPr>
            <p:cNvPr id="98" name="椭圆 97"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1568450" y="4754563"/>
              <a:ext cx="204788" cy="204787"/>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p>
          </p:txBody>
        </p:sp>
      </p:grpSp>
      <p:grpSp>
        <p:nvGrpSpPr>
          <p:cNvPr id="99" name="组合 98"/>
          <p:cNvGrpSpPr/>
          <p:nvPr/>
        </p:nvGrpSpPr>
        <p:grpSpPr>
          <a:xfrm>
            <a:off x="4454905" y="2820487"/>
            <a:ext cx="2325291" cy="1918097"/>
            <a:chOff x="1736725" y="2570163"/>
            <a:chExt cx="3100388" cy="2557462"/>
          </a:xfrm>
        </p:grpSpPr>
        <p:cxnSp>
          <p:nvCxnSpPr>
            <p:cNvPr id="100" name="直接连接符 99"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CxnSpPr/>
            <p:nvPr/>
          </p:nvCxnSpPr>
          <p:spPr>
            <a:xfrm flipH="1">
              <a:off x="1830388" y="2570163"/>
              <a:ext cx="3006725" cy="2432050"/>
            </a:xfrm>
            <a:prstGeom prst="line">
              <a:avLst/>
            </a:prstGeom>
            <a:ln>
              <a:solidFill>
                <a:srgbClr val="9B6C46"/>
              </a:solidFill>
            </a:ln>
          </p:spPr>
          <p:style>
            <a:lnRef idx="1">
              <a:schemeClr val="accent1"/>
            </a:lnRef>
            <a:fillRef idx="0">
              <a:schemeClr val="accent1"/>
            </a:fillRef>
            <a:effectRef idx="0">
              <a:schemeClr val="accent1"/>
            </a:effectRef>
            <a:fontRef idx="minor">
              <a:schemeClr val="tx1"/>
            </a:fontRef>
          </p:style>
        </p:cxnSp>
        <p:sp>
          <p:nvSpPr>
            <p:cNvPr id="101" name="椭圆 100"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1736725" y="4922838"/>
              <a:ext cx="204788" cy="204787"/>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dirty="0"/>
            </a:p>
          </p:txBody>
        </p:sp>
      </p:grpSp>
      <p:grpSp>
        <p:nvGrpSpPr>
          <p:cNvPr id="102" name="组合 101"/>
          <p:cNvGrpSpPr/>
          <p:nvPr/>
        </p:nvGrpSpPr>
        <p:grpSpPr>
          <a:xfrm>
            <a:off x="4557299" y="3628921"/>
            <a:ext cx="2727722" cy="1271588"/>
            <a:chOff x="1873250" y="3648075"/>
            <a:chExt cx="3636963" cy="1695450"/>
          </a:xfrm>
        </p:grpSpPr>
        <p:cxnSp>
          <p:nvCxnSpPr>
            <p:cNvPr id="103" name="直接连接符 102"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CxnSpPr/>
            <p:nvPr/>
          </p:nvCxnSpPr>
          <p:spPr>
            <a:xfrm flipH="1">
              <a:off x="1971675" y="3648075"/>
              <a:ext cx="3538538" cy="1589088"/>
            </a:xfrm>
            <a:prstGeom prst="line">
              <a:avLst/>
            </a:prstGeom>
            <a:ln>
              <a:solidFill>
                <a:srgbClr val="9B6C46"/>
              </a:solidFill>
            </a:ln>
          </p:spPr>
          <p:style>
            <a:lnRef idx="1">
              <a:schemeClr val="accent1"/>
            </a:lnRef>
            <a:fillRef idx="0">
              <a:schemeClr val="accent1"/>
            </a:fillRef>
            <a:effectRef idx="0">
              <a:schemeClr val="accent1"/>
            </a:effectRef>
            <a:fontRef idx="minor">
              <a:schemeClr val="tx1"/>
            </a:fontRef>
          </p:style>
        </p:cxnSp>
        <p:sp>
          <p:nvSpPr>
            <p:cNvPr id="104" name="椭圆 10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1873250" y="5138738"/>
              <a:ext cx="204788" cy="204787"/>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dirty="0"/>
            </a:p>
          </p:txBody>
        </p:sp>
      </p:grpSp>
      <p:grpSp>
        <p:nvGrpSpPr>
          <p:cNvPr id="105" name="组合 104"/>
          <p:cNvGrpSpPr/>
          <p:nvPr/>
        </p:nvGrpSpPr>
        <p:grpSpPr>
          <a:xfrm>
            <a:off x="4631118" y="4512365"/>
            <a:ext cx="3132535" cy="578644"/>
            <a:chOff x="1971675" y="4826000"/>
            <a:chExt cx="4176713" cy="771525"/>
          </a:xfrm>
        </p:grpSpPr>
        <p:cxnSp>
          <p:nvCxnSpPr>
            <p:cNvPr id="106" name="直接连接符 105"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CxnSpPr/>
            <p:nvPr/>
          </p:nvCxnSpPr>
          <p:spPr>
            <a:xfrm flipH="1">
              <a:off x="2033588" y="4826000"/>
              <a:ext cx="4114800" cy="652463"/>
            </a:xfrm>
            <a:prstGeom prst="line">
              <a:avLst/>
            </a:prstGeom>
            <a:ln>
              <a:solidFill>
                <a:srgbClr val="9B6C46"/>
              </a:solidFill>
            </a:ln>
          </p:spPr>
          <p:style>
            <a:lnRef idx="1">
              <a:schemeClr val="accent1"/>
            </a:lnRef>
            <a:fillRef idx="0">
              <a:schemeClr val="accent1"/>
            </a:fillRef>
            <a:effectRef idx="0">
              <a:schemeClr val="accent1"/>
            </a:effectRef>
            <a:fontRef idx="minor">
              <a:schemeClr val="tx1"/>
            </a:fontRef>
          </p:style>
        </p:cxnSp>
        <p:sp>
          <p:nvSpPr>
            <p:cNvPr id="107" name="椭圆 106"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1971675" y="5392738"/>
              <a:ext cx="204788" cy="204787"/>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dirty="0"/>
            </a:p>
          </p:txBody>
        </p:sp>
      </p:grpSp>
      <p:pic>
        <p:nvPicPr>
          <p:cNvPr id="80" name="图片 79"/>
          <p:cNvPicPr>
            <a:picLocks noChangeAspect="1"/>
          </p:cNvPicPr>
          <p:nvPr/>
        </p:nvPicPr>
        <p:blipFill rotWithShape="1">
          <a:blip r:embed="rId2">
            <a:extLst>
              <a:ext uri="{28A0092B-C50C-407E-A947-70E740481C1C}">
                <a14:useLocalDpi xmlns:a14="http://schemas.microsoft.com/office/drawing/2010/main" val="0"/>
              </a:ext>
            </a:extLst>
          </a:blip>
          <a:srcRect l="2171" t="31788" r="70354"/>
          <a:stretch>
            <a:fillRect/>
          </a:stretch>
        </p:blipFill>
        <p:spPr>
          <a:xfrm>
            <a:off x="914093" y="2179983"/>
            <a:ext cx="3014870" cy="4678017"/>
          </a:xfrm>
          <a:prstGeom prst="rect">
            <a:avLst/>
          </a:prstGeom>
        </p:spPr>
      </p:pic>
      <p:grpSp>
        <p:nvGrpSpPr>
          <p:cNvPr id="120" name="组合 119"/>
          <p:cNvGrpSpPr/>
          <p:nvPr/>
        </p:nvGrpSpPr>
        <p:grpSpPr>
          <a:xfrm>
            <a:off x="7540163" y="2076142"/>
            <a:ext cx="3656765" cy="730650"/>
            <a:chOff x="8904288" y="2710943"/>
            <a:chExt cx="2717800" cy="974201"/>
          </a:xfrm>
        </p:grpSpPr>
        <p:sp>
          <p:nvSpPr>
            <p:cNvPr id="121"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custDataLst>
                <p:tags r:id="rId3"/>
              </p:custDataLst>
            </p:nvPr>
          </p:nvSpPr>
          <p:spPr bwMode="auto">
            <a:xfrm>
              <a:off x="8964679" y="2710943"/>
              <a:ext cx="105645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请输入你的题目</a:t>
              </a:r>
              <a:endParaRPr lang="zh-CN" altLang="en-US" sz="15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sp>
          <p:nvSpPr>
            <p:cNvPr id="122"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8904288" y="3233738"/>
              <a:ext cx="2717800" cy="45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8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23" name="组合 122"/>
          <p:cNvGrpSpPr/>
          <p:nvPr/>
        </p:nvGrpSpPr>
        <p:grpSpPr>
          <a:xfrm>
            <a:off x="8215233" y="3010774"/>
            <a:ext cx="3656765" cy="773139"/>
            <a:chOff x="8661400" y="4774954"/>
            <a:chExt cx="2717800" cy="1030851"/>
          </a:xfrm>
        </p:grpSpPr>
        <p:sp>
          <p:nvSpPr>
            <p:cNvPr id="124"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custDataLst>
                <p:tags r:id="rId4"/>
              </p:custDataLst>
            </p:nvPr>
          </p:nvSpPr>
          <p:spPr bwMode="auto">
            <a:xfrm>
              <a:off x="8724612" y="4774954"/>
              <a:ext cx="232410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请输入你的题目</a:t>
              </a:r>
              <a:endParaRPr lang="zh-CN" altLang="en-US" sz="15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sp>
          <p:nvSpPr>
            <p:cNvPr id="125"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8661400" y="5313363"/>
              <a:ext cx="2717800"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000" dirty="0">
                  <a:solidFill>
                    <a:schemeClr val="bg1">
                      <a:lumMod val="50000"/>
                    </a:schemeClr>
                  </a:solidFill>
                  <a:latin typeface="微软雅黑" panose="020B0503020204020204" pitchFamily="34" charset="-122"/>
                  <a:ea typeface="微软雅黑" panose="020B0503020204020204" pitchFamily="34" charset="-122"/>
                </a:rPr>
                <a:t>请</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在此处添加详细描述文本，尽量与标题文本语言风格相符合，语言描述尽量简洁生动。请在此处添加详细描述文本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26" name="组合 125"/>
          <p:cNvGrpSpPr/>
          <p:nvPr/>
        </p:nvGrpSpPr>
        <p:grpSpPr>
          <a:xfrm>
            <a:off x="6823058" y="1166191"/>
            <a:ext cx="3656765" cy="721030"/>
            <a:chOff x="8204200" y="717170"/>
            <a:chExt cx="2717800" cy="961374"/>
          </a:xfrm>
        </p:grpSpPr>
        <p:sp>
          <p:nvSpPr>
            <p:cNvPr id="127"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custDataLst>
                <p:tags r:id="rId5"/>
              </p:custDataLst>
            </p:nvPr>
          </p:nvSpPr>
          <p:spPr bwMode="auto">
            <a:xfrm>
              <a:off x="8273700" y="717170"/>
              <a:ext cx="232410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请输入你的题目</a:t>
              </a:r>
              <a:endParaRPr lang="zh-CN" altLang="en-US" sz="15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sp>
          <p:nvSpPr>
            <p:cNvPr id="128"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8204200" y="1227138"/>
              <a:ext cx="2717800" cy="45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8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29" name="组合 128"/>
          <p:cNvGrpSpPr/>
          <p:nvPr/>
        </p:nvGrpSpPr>
        <p:grpSpPr>
          <a:xfrm>
            <a:off x="8480092" y="4072218"/>
            <a:ext cx="3656765" cy="773139"/>
            <a:chOff x="8661400" y="4774954"/>
            <a:chExt cx="2717800" cy="1030851"/>
          </a:xfrm>
        </p:grpSpPr>
        <p:sp>
          <p:nvSpPr>
            <p:cNvPr id="130"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custDataLst>
                <p:tags r:id="rId6"/>
              </p:custDataLst>
            </p:nvPr>
          </p:nvSpPr>
          <p:spPr bwMode="auto">
            <a:xfrm>
              <a:off x="8724612" y="4774954"/>
              <a:ext cx="232410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请输入你的题目</a:t>
              </a:r>
              <a:endParaRPr lang="zh-CN" altLang="en-US" sz="15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sp>
          <p:nvSpPr>
            <p:cNvPr id="131"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8661400" y="5313363"/>
              <a:ext cx="2717800"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000" dirty="0">
                  <a:solidFill>
                    <a:schemeClr val="bg1">
                      <a:lumMod val="50000"/>
                    </a:schemeClr>
                  </a:solidFill>
                  <a:latin typeface="微软雅黑" panose="020B0503020204020204" pitchFamily="34" charset="-122"/>
                  <a:ea typeface="微软雅黑" panose="020B0503020204020204" pitchFamily="34" charset="-122"/>
                </a:rPr>
                <a:t>请</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在此处添加详细描述文本，尽量与标题文本语言风格相符合，语言描述尽量简洁生动。请在此处添加详细描述文本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pic>
        <p:nvPicPr>
          <p:cNvPr id="132" name="图片 13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80317" y="5885156"/>
            <a:ext cx="318916" cy="476794"/>
          </a:xfrm>
          <a:prstGeom prst="rect">
            <a:avLst/>
          </a:prstGeom>
        </p:spPr>
      </p:pic>
      <p:pic>
        <p:nvPicPr>
          <p:cNvPr id="134" name="图片 133" descr="图片包含 动物, 无脊椎动物&#10;&#10;已生成高可信度的说明"/>
          <p:cNvPicPr>
            <a:picLocks noChangeAspect="1"/>
          </p:cNvPicPr>
          <p:nvPr/>
        </p:nvPicPr>
        <p:blipFill rotWithShape="1">
          <a:blip r:embed="rId8">
            <a:extLst>
              <a:ext uri="{BEBA8EAE-BF5A-486C-A8C5-ECC9F3942E4B}">
                <a14:imgProps xmlns:a14="http://schemas.microsoft.com/office/drawing/2010/main">
                  <a14:imgLayer r:embed="rId9">
                    <a14:imgEffect>
                      <a14:colorTemperature colorTemp="8800"/>
                    </a14:imgEffect>
                    <a14:imgEffect>
                      <a14:saturation sat="400000"/>
                    </a14:imgEffect>
                  </a14:imgLayer>
                </a14:imgProps>
              </a:ext>
              <a:ext uri="{28A0092B-C50C-407E-A947-70E740481C1C}">
                <a14:useLocalDpi xmlns:a14="http://schemas.microsoft.com/office/drawing/2010/main" val="0"/>
              </a:ext>
            </a:extLst>
          </a:blip>
          <a:srcRect l="3264" r="4647" b="6640"/>
          <a:stretch>
            <a:fillRect/>
          </a:stretch>
        </p:blipFill>
        <p:spPr>
          <a:xfrm rot="3094582" flipV="1">
            <a:off x="9591998" y="4859435"/>
            <a:ext cx="2890432" cy="279842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80"/>
                                        </p:tgtEl>
                                        <p:attrNameLst>
                                          <p:attrName>style.visibility</p:attrName>
                                        </p:attrNameLst>
                                      </p:cBhvr>
                                      <p:to>
                                        <p:strVal val="visible"/>
                                      </p:to>
                                    </p:set>
                                    <p:animEffect transition="in" filter="fade">
                                      <p:cBhvr>
                                        <p:cTn id="15" dur="1000"/>
                                        <p:tgtEl>
                                          <p:spTgt spid="80"/>
                                        </p:tgtEl>
                                      </p:cBhvr>
                                    </p:animEffect>
                                    <p:anim calcmode="lin" valueType="num">
                                      <p:cBhvr>
                                        <p:cTn id="16" dur="1000" fill="hold"/>
                                        <p:tgtEl>
                                          <p:spTgt spid="80"/>
                                        </p:tgtEl>
                                        <p:attrNameLst>
                                          <p:attrName>ppt_x</p:attrName>
                                        </p:attrNameLst>
                                      </p:cBhvr>
                                      <p:tavLst>
                                        <p:tav tm="0">
                                          <p:val>
                                            <p:strVal val="#ppt_x"/>
                                          </p:val>
                                        </p:tav>
                                        <p:tav tm="100000">
                                          <p:val>
                                            <p:strVal val="#ppt_x"/>
                                          </p:val>
                                        </p:tav>
                                      </p:tavLst>
                                    </p:anim>
                                    <p:anim calcmode="lin" valueType="num">
                                      <p:cBhvr>
                                        <p:cTn id="17" dur="1000" fill="hold"/>
                                        <p:tgtEl>
                                          <p:spTgt spid="80"/>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81"/>
                                        </p:tgtEl>
                                        <p:attrNameLst>
                                          <p:attrName>style.visibility</p:attrName>
                                        </p:attrNameLst>
                                      </p:cBhvr>
                                      <p:to>
                                        <p:strVal val="visible"/>
                                      </p:to>
                                    </p:set>
                                    <p:anim calcmode="lin" valueType="num">
                                      <p:cBhvr>
                                        <p:cTn id="21" dur="500" fill="hold"/>
                                        <p:tgtEl>
                                          <p:spTgt spid="81"/>
                                        </p:tgtEl>
                                        <p:attrNameLst>
                                          <p:attrName>ppt_w</p:attrName>
                                        </p:attrNameLst>
                                      </p:cBhvr>
                                      <p:tavLst>
                                        <p:tav tm="0">
                                          <p:val>
                                            <p:fltVal val="0"/>
                                          </p:val>
                                        </p:tav>
                                        <p:tav tm="100000">
                                          <p:val>
                                            <p:strVal val="#ppt_w"/>
                                          </p:val>
                                        </p:tav>
                                      </p:tavLst>
                                    </p:anim>
                                    <p:anim calcmode="lin" valueType="num">
                                      <p:cBhvr>
                                        <p:cTn id="22" dur="500" fill="hold"/>
                                        <p:tgtEl>
                                          <p:spTgt spid="81"/>
                                        </p:tgtEl>
                                        <p:attrNameLst>
                                          <p:attrName>ppt_h</p:attrName>
                                        </p:attrNameLst>
                                      </p:cBhvr>
                                      <p:tavLst>
                                        <p:tav tm="0">
                                          <p:val>
                                            <p:fltVal val="0"/>
                                          </p:val>
                                        </p:tav>
                                        <p:tav tm="100000">
                                          <p:val>
                                            <p:strVal val="#ppt_h"/>
                                          </p:val>
                                        </p:tav>
                                      </p:tavLst>
                                    </p:anim>
                                    <p:animEffect transition="in" filter="fade">
                                      <p:cBhvr>
                                        <p:cTn id="23" dur="500"/>
                                        <p:tgtEl>
                                          <p:spTgt spid="81"/>
                                        </p:tgtEl>
                                      </p:cBhvr>
                                    </p:animEffect>
                                  </p:childTnLst>
                                </p:cTn>
                              </p:par>
                            </p:childTnLst>
                          </p:cTn>
                        </p:par>
                        <p:par>
                          <p:cTn id="24" fill="hold">
                            <p:stCondLst>
                              <p:cond delay="2000"/>
                            </p:stCondLst>
                            <p:childTnLst>
                              <p:par>
                                <p:cTn id="25" presetID="22" presetClass="entr" presetSubtype="4" fill="hold" nodeType="afterEffect">
                                  <p:stCondLst>
                                    <p:cond delay="0"/>
                                  </p:stCondLst>
                                  <p:childTnLst>
                                    <p:set>
                                      <p:cBhvr>
                                        <p:cTn id="26" dur="1" fill="hold">
                                          <p:stCondLst>
                                            <p:cond delay="0"/>
                                          </p:stCondLst>
                                        </p:cTn>
                                        <p:tgtEl>
                                          <p:spTgt spid="96"/>
                                        </p:tgtEl>
                                        <p:attrNameLst>
                                          <p:attrName>style.visibility</p:attrName>
                                        </p:attrNameLst>
                                      </p:cBhvr>
                                      <p:to>
                                        <p:strVal val="visible"/>
                                      </p:to>
                                    </p:set>
                                    <p:animEffect transition="in" filter="wipe(down)">
                                      <p:cBhvr>
                                        <p:cTn id="27" dur="500"/>
                                        <p:tgtEl>
                                          <p:spTgt spid="96"/>
                                        </p:tgtEl>
                                      </p:cBhvr>
                                    </p:animEffect>
                                  </p:childTnLst>
                                </p:cTn>
                              </p:par>
                              <p:par>
                                <p:cTn id="28" presetID="22" presetClass="entr" presetSubtype="4" fill="hold" nodeType="withEffect">
                                  <p:stCondLst>
                                    <p:cond delay="0"/>
                                  </p:stCondLst>
                                  <p:childTnLst>
                                    <p:set>
                                      <p:cBhvr>
                                        <p:cTn id="29" dur="1" fill="hold">
                                          <p:stCondLst>
                                            <p:cond delay="0"/>
                                          </p:stCondLst>
                                        </p:cTn>
                                        <p:tgtEl>
                                          <p:spTgt spid="102"/>
                                        </p:tgtEl>
                                        <p:attrNameLst>
                                          <p:attrName>style.visibility</p:attrName>
                                        </p:attrNameLst>
                                      </p:cBhvr>
                                      <p:to>
                                        <p:strVal val="visible"/>
                                      </p:to>
                                    </p:set>
                                    <p:animEffect transition="in" filter="wipe(down)">
                                      <p:cBhvr>
                                        <p:cTn id="30" dur="500"/>
                                        <p:tgtEl>
                                          <p:spTgt spid="102"/>
                                        </p:tgtEl>
                                      </p:cBhvr>
                                    </p:animEffect>
                                  </p:childTnLst>
                                </p:cTn>
                              </p:par>
                              <p:par>
                                <p:cTn id="31" presetID="22" presetClass="entr" presetSubtype="4" fill="hold" nodeType="withEffect">
                                  <p:stCondLst>
                                    <p:cond delay="0"/>
                                  </p:stCondLst>
                                  <p:childTnLst>
                                    <p:set>
                                      <p:cBhvr>
                                        <p:cTn id="32" dur="1" fill="hold">
                                          <p:stCondLst>
                                            <p:cond delay="0"/>
                                          </p:stCondLst>
                                        </p:cTn>
                                        <p:tgtEl>
                                          <p:spTgt spid="99"/>
                                        </p:tgtEl>
                                        <p:attrNameLst>
                                          <p:attrName>style.visibility</p:attrName>
                                        </p:attrNameLst>
                                      </p:cBhvr>
                                      <p:to>
                                        <p:strVal val="visible"/>
                                      </p:to>
                                    </p:set>
                                    <p:animEffect transition="in" filter="wipe(down)">
                                      <p:cBhvr>
                                        <p:cTn id="33" dur="500"/>
                                        <p:tgtEl>
                                          <p:spTgt spid="99"/>
                                        </p:tgtEl>
                                      </p:cBhvr>
                                    </p:animEffect>
                                  </p:childTnLst>
                                </p:cTn>
                              </p:par>
                              <p:par>
                                <p:cTn id="34" presetID="22" presetClass="entr" presetSubtype="4" fill="hold" nodeType="withEffect">
                                  <p:stCondLst>
                                    <p:cond delay="0"/>
                                  </p:stCondLst>
                                  <p:childTnLst>
                                    <p:set>
                                      <p:cBhvr>
                                        <p:cTn id="35" dur="1" fill="hold">
                                          <p:stCondLst>
                                            <p:cond delay="0"/>
                                          </p:stCondLst>
                                        </p:cTn>
                                        <p:tgtEl>
                                          <p:spTgt spid="105"/>
                                        </p:tgtEl>
                                        <p:attrNameLst>
                                          <p:attrName>style.visibility</p:attrName>
                                        </p:attrNameLst>
                                      </p:cBhvr>
                                      <p:to>
                                        <p:strVal val="visible"/>
                                      </p:to>
                                    </p:set>
                                    <p:animEffect transition="in" filter="wipe(down)">
                                      <p:cBhvr>
                                        <p:cTn id="36" dur="500"/>
                                        <p:tgtEl>
                                          <p:spTgt spid="105"/>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84"/>
                                        </p:tgtEl>
                                        <p:attrNameLst>
                                          <p:attrName>style.visibility</p:attrName>
                                        </p:attrNameLst>
                                      </p:cBhvr>
                                      <p:to>
                                        <p:strVal val="visible"/>
                                      </p:to>
                                    </p:set>
                                    <p:anim calcmode="lin" valueType="num">
                                      <p:cBhvr>
                                        <p:cTn id="40" dur="500" fill="hold"/>
                                        <p:tgtEl>
                                          <p:spTgt spid="84"/>
                                        </p:tgtEl>
                                        <p:attrNameLst>
                                          <p:attrName>ppt_w</p:attrName>
                                        </p:attrNameLst>
                                      </p:cBhvr>
                                      <p:tavLst>
                                        <p:tav tm="0">
                                          <p:val>
                                            <p:fltVal val="0"/>
                                          </p:val>
                                        </p:tav>
                                        <p:tav tm="100000">
                                          <p:val>
                                            <p:strVal val="#ppt_w"/>
                                          </p:val>
                                        </p:tav>
                                      </p:tavLst>
                                    </p:anim>
                                    <p:anim calcmode="lin" valueType="num">
                                      <p:cBhvr>
                                        <p:cTn id="41" dur="500" fill="hold"/>
                                        <p:tgtEl>
                                          <p:spTgt spid="84"/>
                                        </p:tgtEl>
                                        <p:attrNameLst>
                                          <p:attrName>ppt_h</p:attrName>
                                        </p:attrNameLst>
                                      </p:cBhvr>
                                      <p:tavLst>
                                        <p:tav tm="0">
                                          <p:val>
                                            <p:fltVal val="0"/>
                                          </p:val>
                                        </p:tav>
                                        <p:tav tm="100000">
                                          <p:val>
                                            <p:strVal val="#ppt_h"/>
                                          </p:val>
                                        </p:tav>
                                      </p:tavLst>
                                    </p:anim>
                                    <p:animEffect transition="in" filter="fade">
                                      <p:cBhvr>
                                        <p:cTn id="42" dur="500"/>
                                        <p:tgtEl>
                                          <p:spTgt spid="84"/>
                                        </p:tgtEl>
                                      </p:cBhvr>
                                    </p:animEffect>
                                  </p:childTnLst>
                                </p:cTn>
                              </p:par>
                              <p:par>
                                <p:cTn id="43" presetID="53" presetClass="entr" presetSubtype="16" fill="hold" nodeType="withEffect">
                                  <p:stCondLst>
                                    <p:cond delay="0"/>
                                  </p:stCondLst>
                                  <p:childTnLst>
                                    <p:set>
                                      <p:cBhvr>
                                        <p:cTn id="44" dur="1" fill="hold">
                                          <p:stCondLst>
                                            <p:cond delay="0"/>
                                          </p:stCondLst>
                                        </p:cTn>
                                        <p:tgtEl>
                                          <p:spTgt spid="87"/>
                                        </p:tgtEl>
                                        <p:attrNameLst>
                                          <p:attrName>style.visibility</p:attrName>
                                        </p:attrNameLst>
                                      </p:cBhvr>
                                      <p:to>
                                        <p:strVal val="visible"/>
                                      </p:to>
                                    </p:set>
                                    <p:anim calcmode="lin" valueType="num">
                                      <p:cBhvr>
                                        <p:cTn id="45" dur="500" fill="hold"/>
                                        <p:tgtEl>
                                          <p:spTgt spid="87"/>
                                        </p:tgtEl>
                                        <p:attrNameLst>
                                          <p:attrName>ppt_w</p:attrName>
                                        </p:attrNameLst>
                                      </p:cBhvr>
                                      <p:tavLst>
                                        <p:tav tm="0">
                                          <p:val>
                                            <p:fltVal val="0"/>
                                          </p:val>
                                        </p:tav>
                                        <p:tav tm="100000">
                                          <p:val>
                                            <p:strVal val="#ppt_w"/>
                                          </p:val>
                                        </p:tav>
                                      </p:tavLst>
                                    </p:anim>
                                    <p:anim calcmode="lin" valueType="num">
                                      <p:cBhvr>
                                        <p:cTn id="46" dur="500" fill="hold"/>
                                        <p:tgtEl>
                                          <p:spTgt spid="87"/>
                                        </p:tgtEl>
                                        <p:attrNameLst>
                                          <p:attrName>ppt_h</p:attrName>
                                        </p:attrNameLst>
                                      </p:cBhvr>
                                      <p:tavLst>
                                        <p:tav tm="0">
                                          <p:val>
                                            <p:fltVal val="0"/>
                                          </p:val>
                                        </p:tav>
                                        <p:tav tm="100000">
                                          <p:val>
                                            <p:strVal val="#ppt_h"/>
                                          </p:val>
                                        </p:tav>
                                      </p:tavLst>
                                    </p:anim>
                                    <p:animEffect transition="in" filter="fade">
                                      <p:cBhvr>
                                        <p:cTn id="47" dur="500"/>
                                        <p:tgtEl>
                                          <p:spTgt spid="87"/>
                                        </p:tgtEl>
                                      </p:cBhvr>
                                    </p:animEffect>
                                  </p:childTnLst>
                                </p:cTn>
                              </p:par>
                              <p:par>
                                <p:cTn id="48" presetID="53" presetClass="entr" presetSubtype="16" fill="hold" nodeType="withEffect">
                                  <p:stCondLst>
                                    <p:cond delay="0"/>
                                  </p:stCondLst>
                                  <p:childTnLst>
                                    <p:set>
                                      <p:cBhvr>
                                        <p:cTn id="49" dur="1" fill="hold">
                                          <p:stCondLst>
                                            <p:cond delay="0"/>
                                          </p:stCondLst>
                                        </p:cTn>
                                        <p:tgtEl>
                                          <p:spTgt spid="90"/>
                                        </p:tgtEl>
                                        <p:attrNameLst>
                                          <p:attrName>style.visibility</p:attrName>
                                        </p:attrNameLst>
                                      </p:cBhvr>
                                      <p:to>
                                        <p:strVal val="visible"/>
                                      </p:to>
                                    </p:set>
                                    <p:anim calcmode="lin" valueType="num">
                                      <p:cBhvr>
                                        <p:cTn id="50" dur="500" fill="hold"/>
                                        <p:tgtEl>
                                          <p:spTgt spid="90"/>
                                        </p:tgtEl>
                                        <p:attrNameLst>
                                          <p:attrName>ppt_w</p:attrName>
                                        </p:attrNameLst>
                                      </p:cBhvr>
                                      <p:tavLst>
                                        <p:tav tm="0">
                                          <p:val>
                                            <p:fltVal val="0"/>
                                          </p:val>
                                        </p:tav>
                                        <p:tav tm="100000">
                                          <p:val>
                                            <p:strVal val="#ppt_w"/>
                                          </p:val>
                                        </p:tav>
                                      </p:tavLst>
                                    </p:anim>
                                    <p:anim calcmode="lin" valueType="num">
                                      <p:cBhvr>
                                        <p:cTn id="51" dur="500" fill="hold"/>
                                        <p:tgtEl>
                                          <p:spTgt spid="90"/>
                                        </p:tgtEl>
                                        <p:attrNameLst>
                                          <p:attrName>ppt_h</p:attrName>
                                        </p:attrNameLst>
                                      </p:cBhvr>
                                      <p:tavLst>
                                        <p:tav tm="0">
                                          <p:val>
                                            <p:fltVal val="0"/>
                                          </p:val>
                                        </p:tav>
                                        <p:tav tm="100000">
                                          <p:val>
                                            <p:strVal val="#ppt_h"/>
                                          </p:val>
                                        </p:tav>
                                      </p:tavLst>
                                    </p:anim>
                                    <p:animEffect transition="in" filter="fade">
                                      <p:cBhvr>
                                        <p:cTn id="52" dur="500"/>
                                        <p:tgtEl>
                                          <p:spTgt spid="90"/>
                                        </p:tgtEl>
                                      </p:cBhvr>
                                    </p:animEffect>
                                  </p:childTnLst>
                                </p:cTn>
                              </p:par>
                              <p:par>
                                <p:cTn id="53" presetID="53" presetClass="entr" presetSubtype="16" fill="hold" nodeType="withEffect">
                                  <p:stCondLst>
                                    <p:cond delay="0"/>
                                  </p:stCondLst>
                                  <p:childTnLst>
                                    <p:set>
                                      <p:cBhvr>
                                        <p:cTn id="54" dur="1" fill="hold">
                                          <p:stCondLst>
                                            <p:cond delay="0"/>
                                          </p:stCondLst>
                                        </p:cTn>
                                        <p:tgtEl>
                                          <p:spTgt spid="93"/>
                                        </p:tgtEl>
                                        <p:attrNameLst>
                                          <p:attrName>style.visibility</p:attrName>
                                        </p:attrNameLst>
                                      </p:cBhvr>
                                      <p:to>
                                        <p:strVal val="visible"/>
                                      </p:to>
                                    </p:set>
                                    <p:anim calcmode="lin" valueType="num">
                                      <p:cBhvr>
                                        <p:cTn id="55" dur="500" fill="hold"/>
                                        <p:tgtEl>
                                          <p:spTgt spid="93"/>
                                        </p:tgtEl>
                                        <p:attrNameLst>
                                          <p:attrName>ppt_w</p:attrName>
                                        </p:attrNameLst>
                                      </p:cBhvr>
                                      <p:tavLst>
                                        <p:tav tm="0">
                                          <p:val>
                                            <p:fltVal val="0"/>
                                          </p:val>
                                        </p:tav>
                                        <p:tav tm="100000">
                                          <p:val>
                                            <p:strVal val="#ppt_w"/>
                                          </p:val>
                                        </p:tav>
                                      </p:tavLst>
                                    </p:anim>
                                    <p:anim calcmode="lin" valueType="num">
                                      <p:cBhvr>
                                        <p:cTn id="56" dur="500" fill="hold"/>
                                        <p:tgtEl>
                                          <p:spTgt spid="93"/>
                                        </p:tgtEl>
                                        <p:attrNameLst>
                                          <p:attrName>ppt_h</p:attrName>
                                        </p:attrNameLst>
                                      </p:cBhvr>
                                      <p:tavLst>
                                        <p:tav tm="0">
                                          <p:val>
                                            <p:fltVal val="0"/>
                                          </p:val>
                                        </p:tav>
                                        <p:tav tm="100000">
                                          <p:val>
                                            <p:strVal val="#ppt_h"/>
                                          </p:val>
                                        </p:tav>
                                      </p:tavLst>
                                    </p:anim>
                                    <p:animEffect transition="in" filter="fade">
                                      <p:cBhvr>
                                        <p:cTn id="57" dur="500"/>
                                        <p:tgtEl>
                                          <p:spTgt spid="93"/>
                                        </p:tgtEl>
                                      </p:cBhvr>
                                    </p:animEffect>
                                  </p:childTnLst>
                                </p:cTn>
                              </p:par>
                            </p:childTnLst>
                          </p:cTn>
                        </p:par>
                        <p:par>
                          <p:cTn id="58" fill="hold">
                            <p:stCondLst>
                              <p:cond delay="3000"/>
                            </p:stCondLst>
                            <p:childTnLst>
                              <p:par>
                                <p:cTn id="59" presetID="2" presetClass="entr" presetSubtype="2" fill="hold" nodeType="afterEffect">
                                  <p:stCondLst>
                                    <p:cond delay="0"/>
                                  </p:stCondLst>
                                  <p:childTnLst>
                                    <p:set>
                                      <p:cBhvr>
                                        <p:cTn id="60" dur="1" fill="hold">
                                          <p:stCondLst>
                                            <p:cond delay="0"/>
                                          </p:stCondLst>
                                        </p:cTn>
                                        <p:tgtEl>
                                          <p:spTgt spid="126"/>
                                        </p:tgtEl>
                                        <p:attrNameLst>
                                          <p:attrName>style.visibility</p:attrName>
                                        </p:attrNameLst>
                                      </p:cBhvr>
                                      <p:to>
                                        <p:strVal val="visible"/>
                                      </p:to>
                                    </p:set>
                                    <p:anim calcmode="lin" valueType="num">
                                      <p:cBhvr additive="base">
                                        <p:cTn id="61" dur="1000" fill="hold"/>
                                        <p:tgtEl>
                                          <p:spTgt spid="126"/>
                                        </p:tgtEl>
                                        <p:attrNameLst>
                                          <p:attrName>ppt_x</p:attrName>
                                        </p:attrNameLst>
                                      </p:cBhvr>
                                      <p:tavLst>
                                        <p:tav tm="0">
                                          <p:val>
                                            <p:strVal val="1+#ppt_w/2"/>
                                          </p:val>
                                        </p:tav>
                                        <p:tav tm="100000">
                                          <p:val>
                                            <p:strVal val="#ppt_x"/>
                                          </p:val>
                                        </p:tav>
                                      </p:tavLst>
                                    </p:anim>
                                    <p:anim calcmode="lin" valueType="num">
                                      <p:cBhvr additive="base">
                                        <p:cTn id="62" dur="1000" fill="hold"/>
                                        <p:tgtEl>
                                          <p:spTgt spid="126"/>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120"/>
                                        </p:tgtEl>
                                        <p:attrNameLst>
                                          <p:attrName>style.visibility</p:attrName>
                                        </p:attrNameLst>
                                      </p:cBhvr>
                                      <p:to>
                                        <p:strVal val="visible"/>
                                      </p:to>
                                    </p:set>
                                    <p:anim calcmode="lin" valueType="num">
                                      <p:cBhvr additive="base">
                                        <p:cTn id="65" dur="1000" fill="hold"/>
                                        <p:tgtEl>
                                          <p:spTgt spid="120"/>
                                        </p:tgtEl>
                                        <p:attrNameLst>
                                          <p:attrName>ppt_x</p:attrName>
                                        </p:attrNameLst>
                                      </p:cBhvr>
                                      <p:tavLst>
                                        <p:tav tm="0">
                                          <p:val>
                                            <p:strVal val="1+#ppt_w/2"/>
                                          </p:val>
                                        </p:tav>
                                        <p:tav tm="100000">
                                          <p:val>
                                            <p:strVal val="#ppt_x"/>
                                          </p:val>
                                        </p:tav>
                                      </p:tavLst>
                                    </p:anim>
                                    <p:anim calcmode="lin" valueType="num">
                                      <p:cBhvr additive="base">
                                        <p:cTn id="66" dur="1000" fill="hold"/>
                                        <p:tgtEl>
                                          <p:spTgt spid="120"/>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0"/>
                                  </p:stCondLst>
                                  <p:childTnLst>
                                    <p:set>
                                      <p:cBhvr>
                                        <p:cTn id="68" dur="1" fill="hold">
                                          <p:stCondLst>
                                            <p:cond delay="0"/>
                                          </p:stCondLst>
                                        </p:cTn>
                                        <p:tgtEl>
                                          <p:spTgt spid="123"/>
                                        </p:tgtEl>
                                        <p:attrNameLst>
                                          <p:attrName>style.visibility</p:attrName>
                                        </p:attrNameLst>
                                      </p:cBhvr>
                                      <p:to>
                                        <p:strVal val="visible"/>
                                      </p:to>
                                    </p:set>
                                    <p:anim calcmode="lin" valueType="num">
                                      <p:cBhvr additive="base">
                                        <p:cTn id="69" dur="1000" fill="hold"/>
                                        <p:tgtEl>
                                          <p:spTgt spid="123"/>
                                        </p:tgtEl>
                                        <p:attrNameLst>
                                          <p:attrName>ppt_x</p:attrName>
                                        </p:attrNameLst>
                                      </p:cBhvr>
                                      <p:tavLst>
                                        <p:tav tm="0">
                                          <p:val>
                                            <p:strVal val="1+#ppt_w/2"/>
                                          </p:val>
                                        </p:tav>
                                        <p:tav tm="100000">
                                          <p:val>
                                            <p:strVal val="#ppt_x"/>
                                          </p:val>
                                        </p:tav>
                                      </p:tavLst>
                                    </p:anim>
                                    <p:anim calcmode="lin" valueType="num">
                                      <p:cBhvr additive="base">
                                        <p:cTn id="70" dur="1000" fill="hold"/>
                                        <p:tgtEl>
                                          <p:spTgt spid="123"/>
                                        </p:tgtEl>
                                        <p:attrNameLst>
                                          <p:attrName>ppt_y</p:attrName>
                                        </p:attrNameLst>
                                      </p:cBhvr>
                                      <p:tavLst>
                                        <p:tav tm="0">
                                          <p:val>
                                            <p:strVal val="#ppt_y"/>
                                          </p:val>
                                        </p:tav>
                                        <p:tav tm="100000">
                                          <p:val>
                                            <p:strVal val="#ppt_y"/>
                                          </p:val>
                                        </p:tav>
                                      </p:tavLst>
                                    </p:anim>
                                  </p:childTnLst>
                                </p:cTn>
                              </p:par>
                              <p:par>
                                <p:cTn id="71" presetID="2" presetClass="entr" presetSubtype="2" fill="hold" nodeType="withEffect">
                                  <p:stCondLst>
                                    <p:cond delay="0"/>
                                  </p:stCondLst>
                                  <p:childTnLst>
                                    <p:set>
                                      <p:cBhvr>
                                        <p:cTn id="72" dur="1" fill="hold">
                                          <p:stCondLst>
                                            <p:cond delay="0"/>
                                          </p:stCondLst>
                                        </p:cTn>
                                        <p:tgtEl>
                                          <p:spTgt spid="129"/>
                                        </p:tgtEl>
                                        <p:attrNameLst>
                                          <p:attrName>style.visibility</p:attrName>
                                        </p:attrNameLst>
                                      </p:cBhvr>
                                      <p:to>
                                        <p:strVal val="visible"/>
                                      </p:to>
                                    </p:set>
                                    <p:anim calcmode="lin" valueType="num">
                                      <p:cBhvr additive="base">
                                        <p:cTn id="73" dur="1000" fill="hold"/>
                                        <p:tgtEl>
                                          <p:spTgt spid="129"/>
                                        </p:tgtEl>
                                        <p:attrNameLst>
                                          <p:attrName>ppt_x</p:attrName>
                                        </p:attrNameLst>
                                      </p:cBhvr>
                                      <p:tavLst>
                                        <p:tav tm="0">
                                          <p:val>
                                            <p:strVal val="1+#ppt_w/2"/>
                                          </p:val>
                                        </p:tav>
                                        <p:tav tm="100000">
                                          <p:val>
                                            <p:strVal val="#ppt_x"/>
                                          </p:val>
                                        </p:tav>
                                      </p:tavLst>
                                    </p:anim>
                                    <p:anim calcmode="lin" valueType="num">
                                      <p:cBhvr additive="base">
                                        <p:cTn id="74" dur="1000" fill="hold"/>
                                        <p:tgtEl>
                                          <p:spTgt spid="129"/>
                                        </p:tgtEl>
                                        <p:attrNameLst>
                                          <p:attrName>ppt_y</p:attrName>
                                        </p:attrNameLst>
                                      </p:cBhvr>
                                      <p:tavLst>
                                        <p:tav tm="0">
                                          <p:val>
                                            <p:strVal val="#ppt_y"/>
                                          </p:val>
                                        </p:tav>
                                        <p:tav tm="100000">
                                          <p:val>
                                            <p:strVal val="#ppt_y"/>
                                          </p:val>
                                        </p:tav>
                                      </p:tavLst>
                                    </p:anim>
                                  </p:childTnLst>
                                </p:cTn>
                              </p:par>
                            </p:childTnLst>
                          </p:cTn>
                        </p:par>
                        <p:par>
                          <p:cTn id="75" fill="hold">
                            <p:stCondLst>
                              <p:cond delay="4000"/>
                            </p:stCondLst>
                            <p:childTnLst>
                              <p:par>
                                <p:cTn id="76" presetID="14" presetClass="entr" presetSubtype="10" fill="hold" nodeType="afterEffect">
                                  <p:stCondLst>
                                    <p:cond delay="0"/>
                                  </p:stCondLst>
                                  <p:childTnLst>
                                    <p:set>
                                      <p:cBhvr>
                                        <p:cTn id="77" dur="1" fill="hold">
                                          <p:stCondLst>
                                            <p:cond delay="0"/>
                                          </p:stCondLst>
                                        </p:cTn>
                                        <p:tgtEl>
                                          <p:spTgt spid="132"/>
                                        </p:tgtEl>
                                        <p:attrNameLst>
                                          <p:attrName>style.visibility</p:attrName>
                                        </p:attrNameLst>
                                      </p:cBhvr>
                                      <p:to>
                                        <p:strVal val="visible"/>
                                      </p:to>
                                    </p:set>
                                    <p:animEffect transition="in" filter="randombar(horizontal)">
                                      <p:cBhvr>
                                        <p:cTn id="78" dur="500"/>
                                        <p:tgtEl>
                                          <p:spTgt spid="132"/>
                                        </p:tgtEl>
                                      </p:cBhvr>
                                    </p:animEffect>
                                  </p:childTnLst>
                                </p:cTn>
                              </p:par>
                              <p:par>
                                <p:cTn id="79" presetID="47" presetClass="entr" presetSubtype="0" fill="hold" nodeType="withEffect">
                                  <p:stCondLst>
                                    <p:cond delay="0"/>
                                  </p:stCondLst>
                                  <p:childTnLst>
                                    <p:set>
                                      <p:cBhvr>
                                        <p:cTn id="80" dur="1" fill="hold">
                                          <p:stCondLst>
                                            <p:cond delay="0"/>
                                          </p:stCondLst>
                                        </p:cTn>
                                        <p:tgtEl>
                                          <p:spTgt spid="134"/>
                                        </p:tgtEl>
                                        <p:attrNameLst>
                                          <p:attrName>style.visibility</p:attrName>
                                        </p:attrNameLst>
                                      </p:cBhvr>
                                      <p:to>
                                        <p:strVal val="visible"/>
                                      </p:to>
                                    </p:set>
                                    <p:animEffect transition="in" filter="fade">
                                      <p:cBhvr>
                                        <p:cTn id="81" dur="1000"/>
                                        <p:tgtEl>
                                          <p:spTgt spid="134"/>
                                        </p:tgtEl>
                                      </p:cBhvr>
                                    </p:animEffect>
                                    <p:anim calcmode="lin" valueType="num">
                                      <p:cBhvr>
                                        <p:cTn id="82" dur="1000" fill="hold"/>
                                        <p:tgtEl>
                                          <p:spTgt spid="134"/>
                                        </p:tgtEl>
                                        <p:attrNameLst>
                                          <p:attrName>ppt_x</p:attrName>
                                        </p:attrNameLst>
                                      </p:cBhvr>
                                      <p:tavLst>
                                        <p:tav tm="0">
                                          <p:val>
                                            <p:strVal val="#ppt_x"/>
                                          </p:val>
                                        </p:tav>
                                        <p:tav tm="100000">
                                          <p:val>
                                            <p:strVal val="#ppt_x"/>
                                          </p:val>
                                        </p:tav>
                                      </p:tavLst>
                                    </p:anim>
                                    <p:anim calcmode="lin" valueType="num">
                                      <p:cBhvr>
                                        <p:cTn id="83" dur="1000" fill="hold"/>
                                        <p:tgtEl>
                                          <p:spTgt spid="1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库_文本框 7"/>
          <p:cNvSpPr txBox="1"/>
          <p:nvPr>
            <p:custDataLst>
              <p:tags r:id="rId1"/>
            </p:custDataLst>
          </p:nvPr>
        </p:nvSpPr>
        <p:spPr>
          <a:xfrm>
            <a:off x="1327169" y="500137"/>
            <a:ext cx="1826141" cy="584775"/>
          </a:xfrm>
          <a:prstGeom prst="rect">
            <a:avLst/>
          </a:prstGeom>
          <a:noFill/>
        </p:spPr>
        <p:txBody>
          <a:bodyPr wrap="none" rtlCol="0">
            <a:spAutoFit/>
          </a:bodyPr>
          <a:lstStyle/>
          <a:p>
            <a:r>
              <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rPr>
              <a:t>产品介绍</a:t>
            </a:r>
            <a:endPar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endParaRPr>
          </a:p>
        </p:txBody>
      </p:sp>
      <p:sp>
        <p:nvSpPr>
          <p:cNvPr id="7" name="Oval 9"/>
          <p:cNvSpPr/>
          <p:nvPr/>
        </p:nvSpPr>
        <p:spPr>
          <a:xfrm>
            <a:off x="465976" y="418858"/>
            <a:ext cx="747334" cy="747333"/>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rPr>
              <a:t>2</a:t>
            </a:r>
            <a:endPar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endParaRPr>
          </a:p>
        </p:txBody>
      </p:sp>
      <p:grpSp>
        <p:nvGrpSpPr>
          <p:cNvPr id="4" name="Group 46"/>
          <p:cNvGrpSpPr/>
          <p:nvPr/>
        </p:nvGrpSpPr>
        <p:grpSpPr>
          <a:xfrm>
            <a:off x="1426017" y="1744241"/>
            <a:ext cx="2180885" cy="4457241"/>
            <a:chOff x="4362323" y="1251679"/>
            <a:chExt cx="2180885" cy="4457241"/>
          </a:xfrm>
        </p:grpSpPr>
        <p:sp>
          <p:nvSpPr>
            <p:cNvPr id="5" name="Rounded Rectangle 3"/>
            <p:cNvSpPr/>
            <p:nvPr/>
          </p:nvSpPr>
          <p:spPr>
            <a:xfrm>
              <a:off x="4362326" y="1251679"/>
              <a:ext cx="2180882" cy="4457241"/>
            </a:xfrm>
            <a:prstGeom prst="roundRect">
              <a:avLst>
                <a:gd name="adj" fmla="val 1231"/>
              </a:avLst>
            </a:prstGeom>
            <a:solidFill>
              <a:sysClr val="window" lastClr="FFFFFF">
                <a:alpha val="90000"/>
              </a:sysClr>
            </a:solidFill>
            <a:ln w="12700" cap="flat" cmpd="sng" algn="ctr">
              <a:noFill/>
              <a:prstDash val="solid"/>
              <a:miter lim="800000"/>
            </a:ln>
            <a:effectLst>
              <a:outerShdw blurRad="381000" dist="254000" dir="5400000" algn="t"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 name="Title 3"/>
            <p:cNvSpPr txBox="1"/>
            <p:nvPr/>
          </p:nvSpPr>
          <p:spPr>
            <a:xfrm>
              <a:off x="4362323" y="3206132"/>
              <a:ext cx="2180885"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ctr" defTabSz="914400" rtl="0" eaLnBrk="1" fontAlgn="auto" latinLnBrk="0" hangingPunct="1">
                <a:lnSpc>
                  <a:spcPct val="80000"/>
                </a:lnSpc>
                <a:spcBef>
                  <a:spcPct val="0"/>
                </a:spcBef>
                <a:spcAft>
                  <a:spcPts val="0"/>
                </a:spcAft>
                <a:buClrTx/>
                <a:buSzTx/>
                <a:buFontTx/>
                <a:buNone/>
                <a:defRPr/>
              </a:pPr>
              <a:r>
                <a:rPr kumimoji="0" lang="en-US" sz="1400" b="0" i="0" u="none" strike="noStrike" kern="1200" cap="none" spc="0" normalizeH="0" baseline="0" noProof="0" dirty="0">
                  <a:ln>
                    <a:noFill/>
                  </a:ln>
                  <a:solidFill>
                    <a:prstClr val="black"/>
                  </a:solidFill>
                  <a:effectLst/>
                  <a:uLnTx/>
                  <a:uFillTx/>
                  <a:latin typeface="Roboto Light" charset="0"/>
                  <a:ea typeface="Roboto Light" charset="0"/>
                  <a:cs typeface="Roboto Light" charset="0"/>
                </a:rPr>
                <a:t>Facebook</a:t>
              </a:r>
              <a:endParaRPr kumimoji="0" lang="en-US" sz="700" b="0" i="0" u="none" strike="noStrike" kern="1200" cap="none" spc="0" normalizeH="0" baseline="0" noProof="0" dirty="0">
                <a:ln>
                  <a:noFill/>
                </a:ln>
                <a:solidFill>
                  <a:prstClr val="black"/>
                </a:solidFill>
                <a:effectLst/>
                <a:uLnTx/>
                <a:uFillTx/>
                <a:latin typeface="Roboto Light" charset="0"/>
                <a:ea typeface="Roboto Light" charset="0"/>
                <a:cs typeface="Roboto Light" charset="0"/>
              </a:endParaRPr>
            </a:p>
          </p:txBody>
        </p:sp>
        <p:sp>
          <p:nvSpPr>
            <p:cNvPr id="9" name="Title 3"/>
            <p:cNvSpPr txBox="1"/>
            <p:nvPr/>
          </p:nvSpPr>
          <p:spPr>
            <a:xfrm>
              <a:off x="4362323" y="3422092"/>
              <a:ext cx="2180885"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ctr" defTabSz="914400" rtl="0" eaLnBrk="1" fontAlgn="auto" latinLnBrk="0" hangingPunct="1">
                <a:lnSpc>
                  <a:spcPct val="80000"/>
                </a:lnSpc>
                <a:spcBef>
                  <a:spcPct val="0"/>
                </a:spcBef>
                <a:spcAft>
                  <a:spcPts val="0"/>
                </a:spcAft>
                <a:buClrTx/>
                <a:buSzTx/>
                <a:buFontTx/>
                <a:buNone/>
                <a:defRPr/>
              </a:pPr>
              <a:r>
                <a:rPr kumimoji="0" lang="en-US" sz="800" b="0" i="0" u="none" strike="noStrike" kern="1200" cap="none" spc="0" normalizeH="0" baseline="0" noProof="0" dirty="0">
                  <a:ln>
                    <a:noFill/>
                  </a:ln>
                  <a:solidFill>
                    <a:prstClr val="black">
                      <a:alpha val="50000"/>
                    </a:prstClr>
                  </a:solidFill>
                  <a:effectLst/>
                  <a:uLnTx/>
                  <a:uFillTx/>
                  <a:latin typeface="Roboto Light" charset="0"/>
                  <a:ea typeface="Roboto Light" charset="0"/>
                  <a:cs typeface="Roboto Light" charset="0"/>
                </a:rPr>
                <a:t>Human maps resource</a:t>
              </a:r>
              <a:endParaRPr kumimoji="0" lang="en-US" sz="100" b="0" i="0" u="none" strike="noStrike" kern="1200" cap="none" spc="0" normalizeH="0" baseline="0" noProof="0" dirty="0">
                <a:ln>
                  <a:noFill/>
                </a:ln>
                <a:solidFill>
                  <a:prstClr val="black">
                    <a:alpha val="50000"/>
                  </a:prstClr>
                </a:solidFill>
                <a:effectLst/>
                <a:uLnTx/>
                <a:uFillTx/>
                <a:latin typeface="Roboto Light" charset="0"/>
                <a:ea typeface="Roboto Light" charset="0"/>
                <a:cs typeface="Roboto Light" charset="0"/>
              </a:endParaRPr>
            </a:p>
          </p:txBody>
        </p:sp>
        <p:sp>
          <p:nvSpPr>
            <p:cNvPr id="10" name="Title 3"/>
            <p:cNvSpPr txBox="1"/>
            <p:nvPr/>
          </p:nvSpPr>
          <p:spPr>
            <a:xfrm>
              <a:off x="4548762" y="5109503"/>
              <a:ext cx="1874523"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l" defTabSz="914400" rtl="0" eaLnBrk="1" fontAlgn="auto" latinLnBrk="0" hangingPunct="1">
                <a:lnSpc>
                  <a:spcPct val="100000"/>
                </a:lnSpc>
                <a:spcBef>
                  <a:spcPts val="1200"/>
                </a:spcBef>
                <a:spcAft>
                  <a:spcPts val="0"/>
                </a:spcAft>
                <a:buClr>
                  <a:srgbClr val="D6D2CA"/>
                </a:buClr>
                <a:buSzPct val="150000"/>
                <a:buFontTx/>
                <a:buNone/>
                <a:defRPr/>
              </a:pPr>
              <a:r>
                <a:rPr kumimoji="0" lang="en-US" sz="100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rPr>
                <a:t>Sesame snaps </a:t>
              </a:r>
              <a:r>
                <a:rPr kumimoji="0" lang="en-US" sz="1000" b="0" i="0" u="none" strike="noStrike" kern="1200" cap="none" spc="0" normalizeH="0" baseline="0" noProof="0" dirty="0" err="1">
                  <a:ln>
                    <a:noFill/>
                  </a:ln>
                  <a:solidFill>
                    <a:prstClr val="black">
                      <a:alpha val="70000"/>
                    </a:prstClr>
                  </a:solidFill>
                  <a:effectLst/>
                  <a:uLnTx/>
                  <a:uFillTx/>
                  <a:latin typeface="Roboto Light" charset="0"/>
                  <a:ea typeface="Roboto Light" charset="0"/>
                  <a:cs typeface="Roboto Light" charset="0"/>
                </a:rPr>
                <a:t>jelyy</a:t>
              </a:r>
              <a:r>
                <a:rPr kumimoji="0" lang="en-US" sz="100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rPr>
                <a:t> dessert tootsie roll sweet roll.</a:t>
              </a:r>
              <a:endParaRPr kumimoji="0" lang="en-US" sz="100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endParaRPr>
            </a:p>
          </p:txBody>
        </p:sp>
        <p:cxnSp>
          <p:nvCxnSpPr>
            <p:cNvPr id="11" name="Straight Connector 7"/>
            <p:cNvCxnSpPr/>
            <p:nvPr/>
          </p:nvCxnSpPr>
          <p:spPr>
            <a:xfrm>
              <a:off x="4362325" y="4249663"/>
              <a:ext cx="2180883" cy="0"/>
            </a:xfrm>
            <a:prstGeom prst="line">
              <a:avLst/>
            </a:prstGeom>
            <a:noFill/>
            <a:ln w="6350" cap="flat" cmpd="sng" algn="ctr">
              <a:solidFill>
                <a:sysClr val="windowText" lastClr="000000">
                  <a:alpha val="20000"/>
                </a:sysClr>
              </a:solidFill>
              <a:prstDash val="solid"/>
              <a:miter lim="800000"/>
            </a:ln>
            <a:effectLst/>
          </p:spPr>
        </p:cxnSp>
        <p:sp>
          <p:nvSpPr>
            <p:cNvPr id="12" name="Oval 8"/>
            <p:cNvSpPr/>
            <p:nvPr/>
          </p:nvSpPr>
          <p:spPr>
            <a:xfrm>
              <a:off x="5143781" y="3928885"/>
              <a:ext cx="641555" cy="641555"/>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chemeClr val="tx1">
                      <a:lumMod val="65000"/>
                      <a:lumOff val="35000"/>
                    </a:schemeClr>
                  </a:solidFill>
                  <a:effectLst/>
                  <a:uLnTx/>
                  <a:uFillTx/>
                  <a:latin typeface="Roboto Light" charset="0"/>
                  <a:ea typeface="Roboto Light" charset="0"/>
                  <a:cs typeface="Roboto Light" charset="0"/>
                </a:rPr>
                <a:t>45</a:t>
              </a:r>
              <a:endParaRPr kumimoji="0" lang="en-US" sz="1800" b="0" i="0" u="none" strike="noStrike" kern="0" cap="none" spc="0" normalizeH="0" baseline="0" noProof="0" dirty="0">
                <a:ln>
                  <a:noFill/>
                </a:ln>
                <a:solidFill>
                  <a:schemeClr val="tx1">
                    <a:lumMod val="65000"/>
                    <a:lumOff val="35000"/>
                  </a:schemeClr>
                </a:solidFill>
                <a:effectLst/>
                <a:uLnTx/>
                <a:uFillTx/>
                <a:latin typeface="Roboto Light" charset="0"/>
                <a:ea typeface="Roboto Light" charset="0"/>
                <a:cs typeface="Roboto Light" charset="0"/>
              </a:endParaRPr>
            </a:p>
          </p:txBody>
        </p:sp>
        <p:sp>
          <p:nvSpPr>
            <p:cNvPr id="13" name="Block Arc 9"/>
            <p:cNvSpPr/>
            <p:nvPr/>
          </p:nvSpPr>
          <p:spPr>
            <a:xfrm>
              <a:off x="5094626" y="3883257"/>
              <a:ext cx="743214" cy="743214"/>
            </a:xfrm>
            <a:prstGeom prst="blockArc">
              <a:avLst>
                <a:gd name="adj1" fmla="val 7068329"/>
                <a:gd name="adj2" fmla="val 16092632"/>
                <a:gd name="adj3" fmla="val 4000"/>
              </a:avLst>
            </a:prstGeom>
            <a:solidFill>
              <a:srgbClr val="C995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4" name="Title 3"/>
            <p:cNvSpPr txBox="1"/>
            <p:nvPr/>
          </p:nvSpPr>
          <p:spPr>
            <a:xfrm>
              <a:off x="4548762" y="4897068"/>
              <a:ext cx="1874523"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l" defTabSz="914400" rtl="0" eaLnBrk="1" fontAlgn="auto" latinLnBrk="0" hangingPunct="1">
                <a:lnSpc>
                  <a:spcPct val="80000"/>
                </a:lnSpc>
                <a:spcBef>
                  <a:spcPct val="0"/>
                </a:spcBef>
                <a:spcAft>
                  <a:spcPts val="0"/>
                </a:spcAft>
                <a:buClrTx/>
                <a:buSzTx/>
                <a:buFontTx/>
                <a:buNone/>
                <a:defRPr/>
              </a:pPr>
              <a:r>
                <a:rPr kumimoji="0" lang="en-US" sz="1100" b="1" i="0" u="none" strike="noStrike" kern="1200" cap="none" spc="0" normalizeH="0" baseline="0" noProof="0" dirty="0">
                  <a:ln>
                    <a:noFill/>
                  </a:ln>
                  <a:solidFill>
                    <a:prstClr val="black"/>
                  </a:solidFill>
                  <a:effectLst/>
                  <a:uLnTx/>
                  <a:uFillTx/>
                  <a:latin typeface="Roboto Light" charset="0"/>
                  <a:ea typeface="Roboto Light" charset="0"/>
                  <a:cs typeface="Roboto Light" charset="0"/>
                </a:rPr>
                <a:t>General Info</a:t>
              </a:r>
              <a:endParaRPr kumimoji="0" lang="en-US" sz="500" b="1" i="0" u="none" strike="noStrike" kern="1200" cap="none" spc="0" normalizeH="0" baseline="0" noProof="0" dirty="0">
                <a:ln>
                  <a:noFill/>
                </a:ln>
                <a:solidFill>
                  <a:prstClr val="black"/>
                </a:solidFill>
                <a:effectLst/>
                <a:uLnTx/>
                <a:uFillTx/>
                <a:latin typeface="Roboto Light" charset="0"/>
                <a:ea typeface="Roboto Light" charset="0"/>
                <a:cs typeface="Roboto Light" charset="0"/>
              </a:endParaRPr>
            </a:p>
          </p:txBody>
        </p:sp>
        <p:sp>
          <p:nvSpPr>
            <p:cNvPr id="15" name="Freeform 90"/>
            <p:cNvSpPr/>
            <p:nvPr/>
          </p:nvSpPr>
          <p:spPr bwMode="auto">
            <a:xfrm>
              <a:off x="5223389" y="1981519"/>
              <a:ext cx="458751" cy="847806"/>
            </a:xfrm>
            <a:custGeom>
              <a:avLst/>
              <a:gdLst>
                <a:gd name="T0" fmla="*/ 0 w 64"/>
                <a:gd name="T1" fmla="*/ 64 h 119"/>
                <a:gd name="T2" fmla="*/ 0 w 64"/>
                <a:gd name="T3" fmla="*/ 40 h 119"/>
                <a:gd name="T4" fmla="*/ 18 w 64"/>
                <a:gd name="T5" fmla="*/ 40 h 119"/>
                <a:gd name="T6" fmla="*/ 18 w 64"/>
                <a:gd name="T7" fmla="*/ 31 h 119"/>
                <a:gd name="T8" fmla="*/ 45 w 64"/>
                <a:gd name="T9" fmla="*/ 0 h 119"/>
                <a:gd name="T10" fmla="*/ 64 w 64"/>
                <a:gd name="T11" fmla="*/ 0 h 119"/>
                <a:gd name="T12" fmla="*/ 64 w 64"/>
                <a:gd name="T13" fmla="*/ 24 h 119"/>
                <a:gd name="T14" fmla="*/ 45 w 64"/>
                <a:gd name="T15" fmla="*/ 24 h 119"/>
                <a:gd name="T16" fmla="*/ 40 w 64"/>
                <a:gd name="T17" fmla="*/ 30 h 119"/>
                <a:gd name="T18" fmla="*/ 40 w 64"/>
                <a:gd name="T19" fmla="*/ 40 h 119"/>
                <a:gd name="T20" fmla="*/ 64 w 64"/>
                <a:gd name="T21" fmla="*/ 40 h 119"/>
                <a:gd name="T22" fmla="*/ 64 w 64"/>
                <a:gd name="T23" fmla="*/ 64 h 119"/>
                <a:gd name="T24" fmla="*/ 40 w 64"/>
                <a:gd name="T25" fmla="*/ 64 h 119"/>
                <a:gd name="T26" fmla="*/ 40 w 64"/>
                <a:gd name="T27" fmla="*/ 119 h 119"/>
                <a:gd name="T28" fmla="*/ 18 w 64"/>
                <a:gd name="T29" fmla="*/ 119 h 119"/>
                <a:gd name="T30" fmla="*/ 18 w 64"/>
                <a:gd name="T31" fmla="*/ 64 h 119"/>
                <a:gd name="T32" fmla="*/ 0 w 64"/>
                <a:gd name="T33" fmla="*/ 6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119">
                  <a:moveTo>
                    <a:pt x="0" y="64"/>
                  </a:moveTo>
                  <a:cubicBezTo>
                    <a:pt x="0" y="40"/>
                    <a:pt x="0" y="40"/>
                    <a:pt x="0" y="40"/>
                  </a:cubicBezTo>
                  <a:cubicBezTo>
                    <a:pt x="18" y="40"/>
                    <a:pt x="18" y="40"/>
                    <a:pt x="18" y="40"/>
                  </a:cubicBezTo>
                  <a:cubicBezTo>
                    <a:pt x="18" y="31"/>
                    <a:pt x="18" y="31"/>
                    <a:pt x="18" y="31"/>
                  </a:cubicBezTo>
                  <a:cubicBezTo>
                    <a:pt x="18" y="14"/>
                    <a:pt x="30" y="0"/>
                    <a:pt x="45" y="0"/>
                  </a:cubicBezTo>
                  <a:cubicBezTo>
                    <a:pt x="64" y="0"/>
                    <a:pt x="64" y="0"/>
                    <a:pt x="64" y="0"/>
                  </a:cubicBezTo>
                  <a:cubicBezTo>
                    <a:pt x="64" y="24"/>
                    <a:pt x="64" y="24"/>
                    <a:pt x="64" y="24"/>
                  </a:cubicBezTo>
                  <a:cubicBezTo>
                    <a:pt x="45" y="24"/>
                    <a:pt x="45" y="24"/>
                    <a:pt x="45" y="24"/>
                  </a:cubicBezTo>
                  <a:cubicBezTo>
                    <a:pt x="43" y="24"/>
                    <a:pt x="40" y="26"/>
                    <a:pt x="40" y="30"/>
                  </a:cubicBezTo>
                  <a:cubicBezTo>
                    <a:pt x="40" y="40"/>
                    <a:pt x="40" y="40"/>
                    <a:pt x="40" y="40"/>
                  </a:cubicBezTo>
                  <a:cubicBezTo>
                    <a:pt x="64" y="40"/>
                    <a:pt x="64" y="40"/>
                    <a:pt x="64" y="40"/>
                  </a:cubicBezTo>
                  <a:cubicBezTo>
                    <a:pt x="64" y="64"/>
                    <a:pt x="64" y="64"/>
                    <a:pt x="64" y="64"/>
                  </a:cubicBezTo>
                  <a:cubicBezTo>
                    <a:pt x="40" y="64"/>
                    <a:pt x="40" y="64"/>
                    <a:pt x="40" y="64"/>
                  </a:cubicBezTo>
                  <a:cubicBezTo>
                    <a:pt x="40" y="119"/>
                    <a:pt x="40" y="119"/>
                    <a:pt x="40" y="119"/>
                  </a:cubicBezTo>
                  <a:cubicBezTo>
                    <a:pt x="18" y="119"/>
                    <a:pt x="18" y="119"/>
                    <a:pt x="18" y="119"/>
                  </a:cubicBezTo>
                  <a:cubicBezTo>
                    <a:pt x="18" y="64"/>
                    <a:pt x="18" y="64"/>
                    <a:pt x="18" y="64"/>
                  </a:cubicBezTo>
                  <a:lnTo>
                    <a:pt x="0" y="64"/>
                  </a:lnTo>
                  <a:close/>
                </a:path>
              </a:pathLst>
            </a:cu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ysClr val="windowText" lastClr="000000"/>
                </a:solidFill>
                <a:effectLst/>
                <a:uLnTx/>
                <a:uFillTx/>
                <a:latin typeface="Roboto Light" charset="0"/>
                <a:ea typeface="Roboto Light" charset="0"/>
                <a:cs typeface="Roboto Light" charset="0"/>
              </a:endParaRPr>
            </a:p>
          </p:txBody>
        </p:sp>
      </p:grpSp>
      <p:grpSp>
        <p:nvGrpSpPr>
          <p:cNvPr id="16" name="Group 47"/>
          <p:cNvGrpSpPr/>
          <p:nvPr/>
        </p:nvGrpSpPr>
        <p:grpSpPr>
          <a:xfrm>
            <a:off x="3801958" y="1744241"/>
            <a:ext cx="2180885" cy="4457241"/>
            <a:chOff x="6738264" y="1251679"/>
            <a:chExt cx="2180885" cy="4457241"/>
          </a:xfrm>
        </p:grpSpPr>
        <p:sp>
          <p:nvSpPr>
            <p:cNvPr id="17" name="Rounded Rectangle 23"/>
            <p:cNvSpPr/>
            <p:nvPr/>
          </p:nvSpPr>
          <p:spPr>
            <a:xfrm>
              <a:off x="6738267" y="1251679"/>
              <a:ext cx="2180882" cy="4457241"/>
            </a:xfrm>
            <a:prstGeom prst="roundRect">
              <a:avLst>
                <a:gd name="adj" fmla="val 1231"/>
              </a:avLst>
            </a:prstGeom>
            <a:solidFill>
              <a:sysClr val="window" lastClr="FFFFFF">
                <a:alpha val="90000"/>
              </a:sysClr>
            </a:solidFill>
            <a:ln w="12700" cap="flat" cmpd="sng" algn="ctr">
              <a:noFill/>
              <a:prstDash val="solid"/>
              <a:miter lim="800000"/>
            </a:ln>
            <a:effectLst>
              <a:outerShdw blurRad="381000" dist="254000" dir="5400000" algn="t"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8" name="Title 3"/>
            <p:cNvSpPr txBox="1"/>
            <p:nvPr/>
          </p:nvSpPr>
          <p:spPr>
            <a:xfrm>
              <a:off x="6738264" y="3206132"/>
              <a:ext cx="2180885"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ctr" defTabSz="914400" rtl="0" eaLnBrk="1" fontAlgn="auto" latinLnBrk="0" hangingPunct="1">
                <a:lnSpc>
                  <a:spcPct val="80000"/>
                </a:lnSpc>
                <a:spcBef>
                  <a:spcPct val="0"/>
                </a:spcBef>
                <a:spcAft>
                  <a:spcPts val="0"/>
                </a:spcAft>
                <a:buClrTx/>
                <a:buSzTx/>
                <a:buFontTx/>
                <a:buNone/>
                <a:defRPr/>
              </a:pPr>
              <a:r>
                <a:rPr kumimoji="0" lang="en-US" sz="1400" b="0" i="0" u="none" strike="noStrike" kern="1200" cap="none" spc="0" normalizeH="0" baseline="0" noProof="0" dirty="0">
                  <a:ln>
                    <a:noFill/>
                  </a:ln>
                  <a:solidFill>
                    <a:prstClr val="black"/>
                  </a:solidFill>
                  <a:effectLst/>
                  <a:uLnTx/>
                  <a:uFillTx/>
                  <a:latin typeface="Roboto Light" charset="0"/>
                  <a:ea typeface="Roboto Light" charset="0"/>
                  <a:cs typeface="Roboto Light" charset="0"/>
                </a:rPr>
                <a:t>Twitter</a:t>
              </a:r>
              <a:endParaRPr kumimoji="0" lang="en-US" sz="700" b="0" i="0" u="none" strike="noStrike" kern="1200" cap="none" spc="0" normalizeH="0" baseline="0" noProof="0" dirty="0">
                <a:ln>
                  <a:noFill/>
                </a:ln>
                <a:solidFill>
                  <a:prstClr val="black"/>
                </a:solidFill>
                <a:effectLst/>
                <a:uLnTx/>
                <a:uFillTx/>
                <a:latin typeface="Roboto Light" charset="0"/>
                <a:ea typeface="Roboto Light" charset="0"/>
                <a:cs typeface="Roboto Light" charset="0"/>
              </a:endParaRPr>
            </a:p>
          </p:txBody>
        </p:sp>
        <p:sp>
          <p:nvSpPr>
            <p:cNvPr id="19" name="Title 3"/>
            <p:cNvSpPr txBox="1"/>
            <p:nvPr/>
          </p:nvSpPr>
          <p:spPr>
            <a:xfrm>
              <a:off x="6738264" y="3422092"/>
              <a:ext cx="2180885"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ctr" defTabSz="914400" rtl="0" eaLnBrk="1" fontAlgn="auto" latinLnBrk="0" hangingPunct="1">
                <a:lnSpc>
                  <a:spcPct val="80000"/>
                </a:lnSpc>
                <a:spcBef>
                  <a:spcPct val="0"/>
                </a:spcBef>
                <a:spcAft>
                  <a:spcPts val="0"/>
                </a:spcAft>
                <a:buClrTx/>
                <a:buSzTx/>
                <a:buFontTx/>
                <a:buNone/>
                <a:defRPr/>
              </a:pPr>
              <a:r>
                <a:rPr kumimoji="0" lang="en-US" sz="800" b="0" i="0" u="none" strike="noStrike" kern="1200" cap="none" spc="0" normalizeH="0" baseline="0" noProof="0" dirty="0">
                  <a:ln>
                    <a:noFill/>
                  </a:ln>
                  <a:solidFill>
                    <a:prstClr val="black">
                      <a:alpha val="50000"/>
                    </a:prstClr>
                  </a:solidFill>
                  <a:effectLst/>
                  <a:uLnTx/>
                  <a:uFillTx/>
                  <a:latin typeface="Roboto Light" charset="0"/>
                  <a:ea typeface="Roboto Light" charset="0"/>
                  <a:cs typeface="Roboto Light" charset="0"/>
                </a:rPr>
                <a:t>Human maps resource</a:t>
              </a:r>
              <a:endParaRPr kumimoji="0" lang="en-US" sz="100" b="0" i="0" u="none" strike="noStrike" kern="1200" cap="none" spc="0" normalizeH="0" baseline="0" noProof="0" dirty="0">
                <a:ln>
                  <a:noFill/>
                </a:ln>
                <a:solidFill>
                  <a:prstClr val="black">
                    <a:alpha val="50000"/>
                  </a:prstClr>
                </a:solidFill>
                <a:effectLst/>
                <a:uLnTx/>
                <a:uFillTx/>
                <a:latin typeface="Roboto Light" charset="0"/>
                <a:ea typeface="Roboto Light" charset="0"/>
                <a:cs typeface="Roboto Light" charset="0"/>
              </a:endParaRPr>
            </a:p>
          </p:txBody>
        </p:sp>
        <p:sp>
          <p:nvSpPr>
            <p:cNvPr id="20" name="Title 3"/>
            <p:cNvSpPr txBox="1"/>
            <p:nvPr/>
          </p:nvSpPr>
          <p:spPr>
            <a:xfrm>
              <a:off x="6924703" y="5109503"/>
              <a:ext cx="1874523"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l" defTabSz="914400" rtl="0" eaLnBrk="1" fontAlgn="auto" latinLnBrk="0" hangingPunct="1">
                <a:lnSpc>
                  <a:spcPct val="100000"/>
                </a:lnSpc>
                <a:spcBef>
                  <a:spcPts val="1200"/>
                </a:spcBef>
                <a:spcAft>
                  <a:spcPts val="0"/>
                </a:spcAft>
                <a:buClr>
                  <a:srgbClr val="D6D2CA"/>
                </a:buClr>
                <a:buSzPct val="150000"/>
                <a:buFontTx/>
                <a:buNone/>
                <a:defRPr/>
              </a:pPr>
              <a:r>
                <a:rPr kumimoji="0" lang="en-US" sz="100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rPr>
                <a:t>Sesame snaps </a:t>
              </a:r>
              <a:r>
                <a:rPr kumimoji="0" lang="en-US" sz="1000" b="0" i="0" u="none" strike="noStrike" kern="1200" cap="none" spc="0" normalizeH="0" baseline="0" noProof="0" dirty="0" err="1">
                  <a:ln>
                    <a:noFill/>
                  </a:ln>
                  <a:solidFill>
                    <a:prstClr val="black">
                      <a:alpha val="70000"/>
                    </a:prstClr>
                  </a:solidFill>
                  <a:effectLst/>
                  <a:uLnTx/>
                  <a:uFillTx/>
                  <a:latin typeface="Roboto Light" charset="0"/>
                  <a:ea typeface="Roboto Light" charset="0"/>
                  <a:cs typeface="Roboto Light" charset="0"/>
                </a:rPr>
                <a:t>jelyy</a:t>
              </a:r>
              <a:r>
                <a:rPr kumimoji="0" lang="en-US" sz="100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rPr>
                <a:t> dessert tootsie roll sweet roll.</a:t>
              </a:r>
              <a:endParaRPr kumimoji="0" lang="en-US" sz="100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endParaRPr>
            </a:p>
          </p:txBody>
        </p:sp>
        <p:cxnSp>
          <p:nvCxnSpPr>
            <p:cNvPr id="21" name="Straight Connector 27"/>
            <p:cNvCxnSpPr/>
            <p:nvPr/>
          </p:nvCxnSpPr>
          <p:spPr>
            <a:xfrm>
              <a:off x="6738266" y="4249663"/>
              <a:ext cx="2180883" cy="0"/>
            </a:xfrm>
            <a:prstGeom prst="line">
              <a:avLst/>
            </a:prstGeom>
            <a:noFill/>
            <a:ln w="6350" cap="flat" cmpd="sng" algn="ctr">
              <a:solidFill>
                <a:sysClr val="windowText" lastClr="000000">
                  <a:alpha val="20000"/>
                </a:sysClr>
              </a:solidFill>
              <a:prstDash val="solid"/>
              <a:miter lim="800000"/>
            </a:ln>
            <a:effectLst/>
          </p:spPr>
        </p:cxnSp>
        <p:sp>
          <p:nvSpPr>
            <p:cNvPr id="22" name="Oval 28"/>
            <p:cNvSpPr/>
            <p:nvPr/>
          </p:nvSpPr>
          <p:spPr>
            <a:xfrm>
              <a:off x="7519722" y="3928885"/>
              <a:ext cx="641555" cy="641555"/>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chemeClr val="tx1">
                      <a:lumMod val="65000"/>
                      <a:lumOff val="35000"/>
                    </a:schemeClr>
                  </a:solidFill>
                  <a:effectLst/>
                  <a:uLnTx/>
                  <a:uFillTx/>
                  <a:latin typeface="Roboto Light" charset="0"/>
                  <a:ea typeface="Roboto Light" charset="0"/>
                  <a:cs typeface="Roboto Light" charset="0"/>
                </a:rPr>
                <a:t>72</a:t>
              </a:r>
              <a:endParaRPr kumimoji="0" lang="en-US" sz="1800" b="0" i="0" u="none" strike="noStrike" kern="0" cap="none" spc="0" normalizeH="0" baseline="0" noProof="0" dirty="0">
                <a:ln>
                  <a:noFill/>
                </a:ln>
                <a:solidFill>
                  <a:schemeClr val="tx1">
                    <a:lumMod val="65000"/>
                    <a:lumOff val="35000"/>
                  </a:schemeClr>
                </a:solidFill>
                <a:effectLst/>
                <a:uLnTx/>
                <a:uFillTx/>
                <a:latin typeface="Roboto Light" charset="0"/>
                <a:ea typeface="Roboto Light" charset="0"/>
                <a:cs typeface="Roboto Light" charset="0"/>
              </a:endParaRPr>
            </a:p>
          </p:txBody>
        </p:sp>
        <p:sp>
          <p:nvSpPr>
            <p:cNvPr id="23" name="Block Arc 29"/>
            <p:cNvSpPr/>
            <p:nvPr/>
          </p:nvSpPr>
          <p:spPr>
            <a:xfrm>
              <a:off x="7470567" y="3883257"/>
              <a:ext cx="743214" cy="743214"/>
            </a:xfrm>
            <a:prstGeom prst="blockArc">
              <a:avLst>
                <a:gd name="adj1" fmla="val 684068"/>
                <a:gd name="adj2" fmla="val 16092632"/>
                <a:gd name="adj3" fmla="val 4000"/>
              </a:avLst>
            </a:prstGeom>
            <a:solidFill>
              <a:srgbClr val="C995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4" name="Title 3"/>
            <p:cNvSpPr txBox="1"/>
            <p:nvPr/>
          </p:nvSpPr>
          <p:spPr>
            <a:xfrm>
              <a:off x="6924703" y="4897068"/>
              <a:ext cx="1874523"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l" defTabSz="914400" rtl="0" eaLnBrk="1" fontAlgn="auto" latinLnBrk="0" hangingPunct="1">
                <a:lnSpc>
                  <a:spcPct val="80000"/>
                </a:lnSpc>
                <a:spcBef>
                  <a:spcPct val="0"/>
                </a:spcBef>
                <a:spcAft>
                  <a:spcPts val="0"/>
                </a:spcAft>
                <a:buClrTx/>
                <a:buSzTx/>
                <a:buFontTx/>
                <a:buNone/>
                <a:defRPr/>
              </a:pPr>
              <a:r>
                <a:rPr kumimoji="0" lang="en-US" sz="1100" b="1" i="0" u="none" strike="noStrike" kern="1200" cap="none" spc="0" normalizeH="0" baseline="0" noProof="0" dirty="0">
                  <a:ln>
                    <a:noFill/>
                  </a:ln>
                  <a:solidFill>
                    <a:prstClr val="black"/>
                  </a:solidFill>
                  <a:effectLst/>
                  <a:uLnTx/>
                  <a:uFillTx/>
                  <a:latin typeface="Roboto Light" charset="0"/>
                  <a:ea typeface="Roboto Light" charset="0"/>
                  <a:cs typeface="Roboto Light" charset="0"/>
                </a:rPr>
                <a:t>General Info</a:t>
              </a:r>
              <a:endParaRPr kumimoji="0" lang="en-US" sz="500" b="1" i="0" u="none" strike="noStrike" kern="1200" cap="none" spc="0" normalizeH="0" baseline="0" noProof="0" dirty="0">
                <a:ln>
                  <a:noFill/>
                </a:ln>
                <a:solidFill>
                  <a:prstClr val="black"/>
                </a:solidFill>
                <a:effectLst/>
                <a:uLnTx/>
                <a:uFillTx/>
                <a:latin typeface="Roboto Light" charset="0"/>
                <a:ea typeface="Roboto Light" charset="0"/>
                <a:cs typeface="Roboto Light" charset="0"/>
              </a:endParaRPr>
            </a:p>
          </p:txBody>
        </p:sp>
        <p:sp>
          <p:nvSpPr>
            <p:cNvPr id="25" name="Freeform 47"/>
            <p:cNvSpPr/>
            <p:nvPr/>
          </p:nvSpPr>
          <p:spPr bwMode="auto">
            <a:xfrm>
              <a:off x="7404271" y="2068643"/>
              <a:ext cx="943249" cy="760682"/>
            </a:xfrm>
            <a:custGeom>
              <a:avLst/>
              <a:gdLst>
                <a:gd name="T0" fmla="*/ 90 w 100"/>
                <a:gd name="T1" fmla="*/ 20 h 81"/>
                <a:gd name="T2" fmla="*/ 32 w 100"/>
                <a:gd name="T3" fmla="*/ 81 h 81"/>
                <a:gd name="T4" fmla="*/ 0 w 100"/>
                <a:gd name="T5" fmla="*/ 72 h 81"/>
                <a:gd name="T6" fmla="*/ 31 w 100"/>
                <a:gd name="T7" fmla="*/ 63 h 81"/>
                <a:gd name="T8" fmla="*/ 12 w 100"/>
                <a:gd name="T9" fmla="*/ 49 h 81"/>
                <a:gd name="T10" fmla="*/ 21 w 100"/>
                <a:gd name="T11" fmla="*/ 48 h 81"/>
                <a:gd name="T12" fmla="*/ 4 w 100"/>
                <a:gd name="T13" fmla="*/ 28 h 81"/>
                <a:gd name="T14" fmla="*/ 14 w 100"/>
                <a:gd name="T15" fmla="*/ 31 h 81"/>
                <a:gd name="T16" fmla="*/ 7 w 100"/>
                <a:gd name="T17" fmla="*/ 3 h 81"/>
                <a:gd name="T18" fmla="*/ 50 w 100"/>
                <a:gd name="T19" fmla="*/ 25 h 81"/>
                <a:gd name="T20" fmla="*/ 70 w 100"/>
                <a:gd name="T21" fmla="*/ 0 h 81"/>
                <a:gd name="T22" fmla="*/ 85 w 100"/>
                <a:gd name="T23" fmla="*/ 6 h 81"/>
                <a:gd name="T24" fmla="*/ 98 w 100"/>
                <a:gd name="T25" fmla="*/ 1 h 81"/>
                <a:gd name="T26" fmla="*/ 89 w 100"/>
                <a:gd name="T27" fmla="*/ 12 h 81"/>
                <a:gd name="T28" fmla="*/ 100 w 100"/>
                <a:gd name="T29" fmla="*/ 9 h 81"/>
                <a:gd name="T30" fmla="*/ 90 w 100"/>
                <a:gd name="T31" fmla="*/ 2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81">
                  <a:moveTo>
                    <a:pt x="90" y="20"/>
                  </a:moveTo>
                  <a:cubicBezTo>
                    <a:pt x="91" y="49"/>
                    <a:pt x="70" y="81"/>
                    <a:pt x="32" y="81"/>
                  </a:cubicBezTo>
                  <a:cubicBezTo>
                    <a:pt x="20" y="81"/>
                    <a:pt x="9" y="77"/>
                    <a:pt x="0" y="72"/>
                  </a:cubicBezTo>
                  <a:cubicBezTo>
                    <a:pt x="11" y="73"/>
                    <a:pt x="22" y="70"/>
                    <a:pt x="31" y="63"/>
                  </a:cubicBezTo>
                  <a:cubicBezTo>
                    <a:pt x="22" y="63"/>
                    <a:pt x="14" y="57"/>
                    <a:pt x="12" y="49"/>
                  </a:cubicBezTo>
                  <a:cubicBezTo>
                    <a:pt x="15" y="49"/>
                    <a:pt x="18" y="49"/>
                    <a:pt x="21" y="48"/>
                  </a:cubicBezTo>
                  <a:cubicBezTo>
                    <a:pt x="11" y="47"/>
                    <a:pt x="4" y="38"/>
                    <a:pt x="4" y="28"/>
                  </a:cubicBezTo>
                  <a:cubicBezTo>
                    <a:pt x="7" y="30"/>
                    <a:pt x="10" y="31"/>
                    <a:pt x="14" y="31"/>
                  </a:cubicBezTo>
                  <a:cubicBezTo>
                    <a:pt x="4" y="25"/>
                    <a:pt x="2" y="13"/>
                    <a:pt x="7" y="3"/>
                  </a:cubicBezTo>
                  <a:cubicBezTo>
                    <a:pt x="17" y="16"/>
                    <a:pt x="33" y="24"/>
                    <a:pt x="50" y="25"/>
                  </a:cubicBezTo>
                  <a:cubicBezTo>
                    <a:pt x="47" y="12"/>
                    <a:pt x="56" y="0"/>
                    <a:pt x="70" y="0"/>
                  </a:cubicBezTo>
                  <a:cubicBezTo>
                    <a:pt x="75" y="0"/>
                    <a:pt x="81" y="2"/>
                    <a:pt x="85" y="6"/>
                  </a:cubicBezTo>
                  <a:cubicBezTo>
                    <a:pt x="89" y="5"/>
                    <a:pt x="94" y="3"/>
                    <a:pt x="98" y="1"/>
                  </a:cubicBezTo>
                  <a:cubicBezTo>
                    <a:pt x="96" y="6"/>
                    <a:pt x="93" y="10"/>
                    <a:pt x="89" y="12"/>
                  </a:cubicBezTo>
                  <a:cubicBezTo>
                    <a:pt x="93" y="12"/>
                    <a:pt x="97" y="11"/>
                    <a:pt x="100" y="9"/>
                  </a:cubicBezTo>
                  <a:cubicBezTo>
                    <a:pt x="98" y="13"/>
                    <a:pt x="94" y="17"/>
                    <a:pt x="90" y="20"/>
                  </a:cubicBezTo>
                  <a:close/>
                </a:path>
              </a:pathLst>
            </a:cu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prstClr val="black"/>
                </a:solidFill>
                <a:effectLst/>
                <a:uLnTx/>
                <a:uFillTx/>
                <a:latin typeface="Roboto Light" charset="0"/>
                <a:ea typeface="Roboto Light" charset="0"/>
                <a:cs typeface="Roboto Light" charset="0"/>
              </a:endParaRPr>
            </a:p>
          </p:txBody>
        </p:sp>
      </p:grpSp>
      <p:grpSp>
        <p:nvGrpSpPr>
          <p:cNvPr id="26" name="Group 48"/>
          <p:cNvGrpSpPr/>
          <p:nvPr/>
        </p:nvGrpSpPr>
        <p:grpSpPr>
          <a:xfrm>
            <a:off x="6177899" y="1744241"/>
            <a:ext cx="2180885" cy="4457241"/>
            <a:chOff x="9114205" y="1251679"/>
            <a:chExt cx="2180885" cy="4457241"/>
          </a:xfrm>
        </p:grpSpPr>
        <p:sp>
          <p:nvSpPr>
            <p:cNvPr id="27" name="Rounded Rectangle 32"/>
            <p:cNvSpPr/>
            <p:nvPr/>
          </p:nvSpPr>
          <p:spPr>
            <a:xfrm>
              <a:off x="9114208" y="1251679"/>
              <a:ext cx="2180882" cy="4457241"/>
            </a:xfrm>
            <a:prstGeom prst="roundRect">
              <a:avLst>
                <a:gd name="adj" fmla="val 1231"/>
              </a:avLst>
            </a:prstGeom>
            <a:solidFill>
              <a:sysClr val="window" lastClr="FFFFFF">
                <a:alpha val="90000"/>
              </a:sysClr>
            </a:solidFill>
            <a:ln w="12700" cap="flat" cmpd="sng" algn="ctr">
              <a:noFill/>
              <a:prstDash val="solid"/>
              <a:miter lim="800000"/>
            </a:ln>
            <a:effectLst>
              <a:outerShdw blurRad="381000" dist="254000" dir="5400000" algn="t"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8" name="Title 3"/>
            <p:cNvSpPr txBox="1"/>
            <p:nvPr/>
          </p:nvSpPr>
          <p:spPr>
            <a:xfrm>
              <a:off x="9114205" y="3206132"/>
              <a:ext cx="2180885"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ctr" defTabSz="914400" rtl="0" eaLnBrk="1" fontAlgn="auto" latinLnBrk="0" hangingPunct="1">
                <a:lnSpc>
                  <a:spcPct val="80000"/>
                </a:lnSpc>
                <a:spcBef>
                  <a:spcPct val="0"/>
                </a:spcBef>
                <a:spcAft>
                  <a:spcPts val="0"/>
                </a:spcAft>
                <a:buClrTx/>
                <a:buSzTx/>
                <a:buFontTx/>
                <a:buNone/>
                <a:defRPr/>
              </a:pPr>
              <a:r>
                <a:rPr kumimoji="0" lang="en-US" sz="1400" b="0" i="0" u="none" strike="noStrike" kern="1200" cap="none" spc="0" normalizeH="0" baseline="0" noProof="0" dirty="0" err="1">
                  <a:ln>
                    <a:noFill/>
                  </a:ln>
                  <a:solidFill>
                    <a:prstClr val="black"/>
                  </a:solidFill>
                  <a:effectLst/>
                  <a:uLnTx/>
                  <a:uFillTx/>
                  <a:latin typeface="Roboto Light" charset="0"/>
                  <a:ea typeface="Roboto Light" charset="0"/>
                  <a:cs typeface="Roboto Light" charset="0"/>
                </a:rPr>
                <a:t>GooglePlus</a:t>
              </a:r>
              <a:endParaRPr kumimoji="0" lang="en-US" sz="700" b="0" i="0" u="none" strike="noStrike" kern="1200" cap="none" spc="0" normalizeH="0" baseline="0" noProof="0" dirty="0">
                <a:ln>
                  <a:noFill/>
                </a:ln>
                <a:solidFill>
                  <a:prstClr val="black"/>
                </a:solidFill>
                <a:effectLst/>
                <a:uLnTx/>
                <a:uFillTx/>
                <a:latin typeface="Roboto Light" charset="0"/>
                <a:ea typeface="Roboto Light" charset="0"/>
                <a:cs typeface="Roboto Light" charset="0"/>
              </a:endParaRPr>
            </a:p>
          </p:txBody>
        </p:sp>
        <p:sp>
          <p:nvSpPr>
            <p:cNvPr id="29" name="Title 3"/>
            <p:cNvSpPr txBox="1"/>
            <p:nvPr/>
          </p:nvSpPr>
          <p:spPr>
            <a:xfrm>
              <a:off x="9114205" y="3422092"/>
              <a:ext cx="2180885"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ctr" defTabSz="914400" rtl="0" eaLnBrk="1" fontAlgn="auto" latinLnBrk="0" hangingPunct="1">
                <a:lnSpc>
                  <a:spcPct val="80000"/>
                </a:lnSpc>
                <a:spcBef>
                  <a:spcPct val="0"/>
                </a:spcBef>
                <a:spcAft>
                  <a:spcPts val="0"/>
                </a:spcAft>
                <a:buClrTx/>
                <a:buSzTx/>
                <a:buFontTx/>
                <a:buNone/>
                <a:defRPr/>
              </a:pPr>
              <a:r>
                <a:rPr kumimoji="0" lang="en-US" sz="800" b="0" i="0" u="none" strike="noStrike" kern="1200" cap="none" spc="0" normalizeH="0" baseline="0" noProof="0" dirty="0">
                  <a:ln>
                    <a:noFill/>
                  </a:ln>
                  <a:solidFill>
                    <a:prstClr val="black">
                      <a:alpha val="50000"/>
                    </a:prstClr>
                  </a:solidFill>
                  <a:effectLst/>
                  <a:uLnTx/>
                  <a:uFillTx/>
                  <a:latin typeface="Roboto Light" charset="0"/>
                  <a:ea typeface="Roboto Light" charset="0"/>
                  <a:cs typeface="Roboto Light" charset="0"/>
                </a:rPr>
                <a:t>Human maps resource</a:t>
              </a:r>
              <a:endParaRPr kumimoji="0" lang="en-US" sz="100" b="0" i="0" u="none" strike="noStrike" kern="1200" cap="none" spc="0" normalizeH="0" baseline="0" noProof="0" dirty="0">
                <a:ln>
                  <a:noFill/>
                </a:ln>
                <a:solidFill>
                  <a:prstClr val="black">
                    <a:alpha val="50000"/>
                  </a:prstClr>
                </a:solidFill>
                <a:effectLst/>
                <a:uLnTx/>
                <a:uFillTx/>
                <a:latin typeface="Roboto Light" charset="0"/>
                <a:ea typeface="Roboto Light" charset="0"/>
                <a:cs typeface="Roboto Light" charset="0"/>
              </a:endParaRPr>
            </a:p>
          </p:txBody>
        </p:sp>
        <p:sp>
          <p:nvSpPr>
            <p:cNvPr id="30" name="Title 3"/>
            <p:cNvSpPr txBox="1"/>
            <p:nvPr/>
          </p:nvSpPr>
          <p:spPr>
            <a:xfrm>
              <a:off x="9300644" y="5109503"/>
              <a:ext cx="1874523"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l" defTabSz="914400" rtl="0" eaLnBrk="1" fontAlgn="auto" latinLnBrk="0" hangingPunct="1">
                <a:lnSpc>
                  <a:spcPct val="100000"/>
                </a:lnSpc>
                <a:spcBef>
                  <a:spcPts val="1200"/>
                </a:spcBef>
                <a:spcAft>
                  <a:spcPts val="0"/>
                </a:spcAft>
                <a:buClr>
                  <a:srgbClr val="D6D2CA"/>
                </a:buClr>
                <a:buSzPct val="150000"/>
                <a:buFontTx/>
                <a:buNone/>
                <a:defRPr/>
              </a:pPr>
              <a:r>
                <a:rPr kumimoji="0" lang="en-US" sz="100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rPr>
                <a:t>Sesame snaps </a:t>
              </a:r>
              <a:r>
                <a:rPr kumimoji="0" lang="en-US" sz="1000" b="0" i="0" u="none" strike="noStrike" kern="1200" cap="none" spc="0" normalizeH="0" baseline="0" noProof="0" dirty="0" err="1">
                  <a:ln>
                    <a:noFill/>
                  </a:ln>
                  <a:solidFill>
                    <a:prstClr val="black">
                      <a:alpha val="70000"/>
                    </a:prstClr>
                  </a:solidFill>
                  <a:effectLst/>
                  <a:uLnTx/>
                  <a:uFillTx/>
                  <a:latin typeface="Roboto Light" charset="0"/>
                  <a:ea typeface="Roboto Light" charset="0"/>
                  <a:cs typeface="Roboto Light" charset="0"/>
                </a:rPr>
                <a:t>jelyy</a:t>
              </a:r>
              <a:r>
                <a:rPr kumimoji="0" lang="en-US" sz="100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rPr>
                <a:t> dessert tootsie roll sweet roll.</a:t>
              </a:r>
              <a:endParaRPr kumimoji="0" lang="en-US" sz="100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endParaRPr>
            </a:p>
          </p:txBody>
        </p:sp>
        <p:cxnSp>
          <p:nvCxnSpPr>
            <p:cNvPr id="31" name="Straight Connector 36"/>
            <p:cNvCxnSpPr/>
            <p:nvPr/>
          </p:nvCxnSpPr>
          <p:spPr>
            <a:xfrm>
              <a:off x="9114207" y="4249663"/>
              <a:ext cx="2180883" cy="0"/>
            </a:xfrm>
            <a:prstGeom prst="line">
              <a:avLst/>
            </a:prstGeom>
            <a:noFill/>
            <a:ln w="6350" cap="flat" cmpd="sng" algn="ctr">
              <a:solidFill>
                <a:sysClr val="windowText" lastClr="000000">
                  <a:alpha val="20000"/>
                </a:sysClr>
              </a:solidFill>
              <a:prstDash val="solid"/>
              <a:miter lim="800000"/>
            </a:ln>
            <a:effectLst/>
          </p:spPr>
        </p:cxnSp>
        <p:sp>
          <p:nvSpPr>
            <p:cNvPr id="32" name="Oval 37"/>
            <p:cNvSpPr/>
            <p:nvPr/>
          </p:nvSpPr>
          <p:spPr>
            <a:xfrm>
              <a:off x="9895663" y="3928885"/>
              <a:ext cx="641555" cy="641555"/>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chemeClr val="tx1">
                      <a:lumMod val="65000"/>
                      <a:lumOff val="35000"/>
                    </a:schemeClr>
                  </a:solidFill>
                  <a:effectLst/>
                  <a:uLnTx/>
                  <a:uFillTx/>
                  <a:latin typeface="Roboto Light" charset="0"/>
                  <a:ea typeface="Roboto Light" charset="0"/>
                  <a:cs typeface="Roboto Light" charset="0"/>
                </a:rPr>
                <a:t>23</a:t>
              </a:r>
              <a:endParaRPr kumimoji="0" lang="en-US" sz="1800" b="0" i="0" u="none" strike="noStrike" kern="0" cap="none" spc="0" normalizeH="0" baseline="0" noProof="0" dirty="0">
                <a:ln>
                  <a:noFill/>
                </a:ln>
                <a:solidFill>
                  <a:schemeClr val="tx1">
                    <a:lumMod val="65000"/>
                    <a:lumOff val="35000"/>
                  </a:schemeClr>
                </a:solidFill>
                <a:effectLst/>
                <a:uLnTx/>
                <a:uFillTx/>
                <a:latin typeface="Roboto Light" charset="0"/>
                <a:ea typeface="Roboto Light" charset="0"/>
                <a:cs typeface="Roboto Light" charset="0"/>
              </a:endParaRPr>
            </a:p>
          </p:txBody>
        </p:sp>
        <p:sp>
          <p:nvSpPr>
            <p:cNvPr id="33" name="Block Arc 38"/>
            <p:cNvSpPr/>
            <p:nvPr/>
          </p:nvSpPr>
          <p:spPr>
            <a:xfrm>
              <a:off x="9846508" y="3883257"/>
              <a:ext cx="743214" cy="743214"/>
            </a:xfrm>
            <a:prstGeom prst="blockArc">
              <a:avLst>
                <a:gd name="adj1" fmla="val 12219692"/>
                <a:gd name="adj2" fmla="val 16092632"/>
                <a:gd name="adj3" fmla="val 4000"/>
              </a:avLst>
            </a:prstGeom>
            <a:solidFill>
              <a:srgbClr val="C9957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Title 3"/>
            <p:cNvSpPr txBox="1"/>
            <p:nvPr/>
          </p:nvSpPr>
          <p:spPr>
            <a:xfrm>
              <a:off x="9300644" y="4897068"/>
              <a:ext cx="1874523"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l" defTabSz="914400" rtl="0" eaLnBrk="1" fontAlgn="auto" latinLnBrk="0" hangingPunct="1">
                <a:lnSpc>
                  <a:spcPct val="80000"/>
                </a:lnSpc>
                <a:spcBef>
                  <a:spcPct val="0"/>
                </a:spcBef>
                <a:spcAft>
                  <a:spcPts val="0"/>
                </a:spcAft>
                <a:buClrTx/>
                <a:buSzTx/>
                <a:buFontTx/>
                <a:buNone/>
                <a:defRPr/>
              </a:pPr>
              <a:r>
                <a:rPr kumimoji="0" lang="en-US" sz="1100" b="1" i="0" u="none" strike="noStrike" kern="1200" cap="none" spc="0" normalizeH="0" baseline="0" noProof="0" dirty="0">
                  <a:ln>
                    <a:noFill/>
                  </a:ln>
                  <a:solidFill>
                    <a:prstClr val="black"/>
                  </a:solidFill>
                  <a:effectLst/>
                  <a:uLnTx/>
                  <a:uFillTx/>
                  <a:latin typeface="Roboto Light" charset="0"/>
                  <a:ea typeface="Roboto Light" charset="0"/>
                  <a:cs typeface="Roboto Light" charset="0"/>
                </a:rPr>
                <a:t>General Info</a:t>
              </a:r>
              <a:endParaRPr kumimoji="0" lang="en-US" sz="500" b="1" i="0" u="none" strike="noStrike" kern="1200" cap="none" spc="0" normalizeH="0" baseline="0" noProof="0" dirty="0">
                <a:ln>
                  <a:noFill/>
                </a:ln>
                <a:solidFill>
                  <a:prstClr val="black"/>
                </a:solidFill>
                <a:effectLst/>
                <a:uLnTx/>
                <a:uFillTx/>
                <a:latin typeface="Roboto Light" charset="0"/>
                <a:ea typeface="Roboto Light" charset="0"/>
                <a:cs typeface="Roboto Light" charset="0"/>
              </a:endParaRPr>
            </a:p>
          </p:txBody>
        </p:sp>
        <p:grpSp>
          <p:nvGrpSpPr>
            <p:cNvPr id="35" name="Group 42"/>
            <p:cNvGrpSpPr/>
            <p:nvPr/>
          </p:nvGrpSpPr>
          <p:grpSpPr>
            <a:xfrm>
              <a:off x="9895663" y="2048039"/>
              <a:ext cx="807231" cy="801889"/>
              <a:chOff x="5110056" y="4060506"/>
              <a:chExt cx="319617" cy="317501"/>
            </a:xfrm>
            <a:solidFill>
              <a:srgbClr val="A8CDD7"/>
            </a:solidFill>
          </p:grpSpPr>
          <p:sp>
            <p:nvSpPr>
              <p:cNvPr id="36" name="Freeform 60"/>
              <p:cNvSpPr>
                <a:spLocks noEditPoints="1"/>
              </p:cNvSpPr>
              <p:nvPr/>
            </p:nvSpPr>
            <p:spPr bwMode="auto">
              <a:xfrm>
                <a:off x="5110056" y="4088023"/>
                <a:ext cx="198967" cy="289984"/>
              </a:xfrm>
              <a:custGeom>
                <a:avLst/>
                <a:gdLst>
                  <a:gd name="T0" fmla="*/ 16 w 76"/>
                  <a:gd name="T1" fmla="*/ 65 h 111"/>
                  <a:gd name="T2" fmla="*/ 0 w 76"/>
                  <a:gd name="T3" fmla="*/ 88 h 111"/>
                  <a:gd name="T4" fmla="*/ 38 w 76"/>
                  <a:gd name="T5" fmla="*/ 111 h 111"/>
                  <a:gd name="T6" fmla="*/ 76 w 76"/>
                  <a:gd name="T7" fmla="*/ 86 h 111"/>
                  <a:gd name="T8" fmla="*/ 66 w 76"/>
                  <a:gd name="T9" fmla="*/ 86 h 111"/>
                  <a:gd name="T10" fmla="*/ 38 w 76"/>
                  <a:gd name="T11" fmla="*/ 105 h 111"/>
                  <a:gd name="T12" fmla="*/ 13 w 76"/>
                  <a:gd name="T13" fmla="*/ 84 h 111"/>
                  <a:gd name="T14" fmla="*/ 16 w 76"/>
                  <a:gd name="T15" fmla="*/ 76 h 111"/>
                  <a:gd name="T16" fmla="*/ 16 w 76"/>
                  <a:gd name="T17" fmla="*/ 73 h 111"/>
                  <a:gd name="T18" fmla="*/ 16 w 76"/>
                  <a:gd name="T19" fmla="*/ 65 h 111"/>
                  <a:gd name="T20" fmla="*/ 16 w 76"/>
                  <a:gd name="T21" fmla="*/ 0 h 111"/>
                  <a:gd name="T22" fmla="*/ 8 w 76"/>
                  <a:gd name="T23" fmla="*/ 17 h 111"/>
                  <a:gd name="T24" fmla="*/ 16 w 76"/>
                  <a:gd name="T25" fmla="*/ 37 h 111"/>
                  <a:gd name="T26" fmla="*/ 16 w 76"/>
                  <a:gd name="T27"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111">
                    <a:moveTo>
                      <a:pt x="16" y="65"/>
                    </a:moveTo>
                    <a:cubicBezTo>
                      <a:pt x="6" y="71"/>
                      <a:pt x="0" y="80"/>
                      <a:pt x="0" y="88"/>
                    </a:cubicBezTo>
                    <a:cubicBezTo>
                      <a:pt x="0" y="102"/>
                      <a:pt x="18" y="111"/>
                      <a:pt x="38" y="111"/>
                    </a:cubicBezTo>
                    <a:cubicBezTo>
                      <a:pt x="60" y="111"/>
                      <a:pt x="75" y="99"/>
                      <a:pt x="76" y="86"/>
                    </a:cubicBezTo>
                    <a:cubicBezTo>
                      <a:pt x="66" y="86"/>
                      <a:pt x="66" y="86"/>
                      <a:pt x="66" y="86"/>
                    </a:cubicBezTo>
                    <a:cubicBezTo>
                      <a:pt x="65" y="97"/>
                      <a:pt x="58" y="105"/>
                      <a:pt x="38" y="105"/>
                    </a:cubicBezTo>
                    <a:cubicBezTo>
                      <a:pt x="24" y="105"/>
                      <a:pt x="13" y="95"/>
                      <a:pt x="13" y="84"/>
                    </a:cubicBezTo>
                    <a:cubicBezTo>
                      <a:pt x="13" y="82"/>
                      <a:pt x="14" y="79"/>
                      <a:pt x="16" y="76"/>
                    </a:cubicBezTo>
                    <a:cubicBezTo>
                      <a:pt x="16" y="75"/>
                      <a:pt x="16" y="74"/>
                      <a:pt x="16" y="73"/>
                    </a:cubicBezTo>
                    <a:cubicBezTo>
                      <a:pt x="16" y="65"/>
                      <a:pt x="16" y="65"/>
                      <a:pt x="16" y="65"/>
                    </a:cubicBezTo>
                    <a:moveTo>
                      <a:pt x="16" y="0"/>
                    </a:moveTo>
                    <a:cubicBezTo>
                      <a:pt x="11" y="4"/>
                      <a:pt x="8" y="11"/>
                      <a:pt x="8" y="17"/>
                    </a:cubicBezTo>
                    <a:cubicBezTo>
                      <a:pt x="8" y="25"/>
                      <a:pt x="11" y="32"/>
                      <a:pt x="16" y="37"/>
                    </a:cubicBezTo>
                    <a:cubicBezTo>
                      <a:pt x="16" y="0"/>
                      <a:pt x="16" y="0"/>
                      <a:pt x="16" y="0"/>
                    </a:cubicBezTo>
                  </a:path>
                </a:pathLst>
              </a:cu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prstClr val="black"/>
                  </a:solidFill>
                  <a:effectLst/>
                  <a:uLnTx/>
                  <a:uFillTx/>
                  <a:latin typeface="Roboto Light" charset="0"/>
                  <a:ea typeface="Roboto Light" charset="0"/>
                  <a:cs typeface="Roboto Light" charset="0"/>
                </a:endParaRPr>
              </a:p>
            </p:txBody>
          </p:sp>
          <p:sp>
            <p:nvSpPr>
              <p:cNvPr id="37" name="Freeform 61"/>
              <p:cNvSpPr/>
              <p:nvPr/>
            </p:nvSpPr>
            <p:spPr bwMode="auto">
              <a:xfrm>
                <a:off x="5319606" y="4060506"/>
                <a:ext cx="110067" cy="105833"/>
              </a:xfrm>
              <a:custGeom>
                <a:avLst/>
                <a:gdLst>
                  <a:gd name="T0" fmla="*/ 31 w 52"/>
                  <a:gd name="T1" fmla="*/ 0 h 50"/>
                  <a:gd name="T2" fmla="*/ 21 w 52"/>
                  <a:gd name="T3" fmla="*/ 0 h 50"/>
                  <a:gd name="T4" fmla="*/ 21 w 52"/>
                  <a:gd name="T5" fmla="*/ 20 h 50"/>
                  <a:gd name="T6" fmla="*/ 0 w 52"/>
                  <a:gd name="T7" fmla="*/ 20 h 50"/>
                  <a:gd name="T8" fmla="*/ 0 w 52"/>
                  <a:gd name="T9" fmla="*/ 31 h 50"/>
                  <a:gd name="T10" fmla="*/ 21 w 52"/>
                  <a:gd name="T11" fmla="*/ 31 h 50"/>
                  <a:gd name="T12" fmla="*/ 21 w 52"/>
                  <a:gd name="T13" fmla="*/ 50 h 50"/>
                  <a:gd name="T14" fmla="*/ 31 w 52"/>
                  <a:gd name="T15" fmla="*/ 50 h 50"/>
                  <a:gd name="T16" fmla="*/ 31 w 52"/>
                  <a:gd name="T17" fmla="*/ 31 h 50"/>
                  <a:gd name="T18" fmla="*/ 52 w 52"/>
                  <a:gd name="T19" fmla="*/ 31 h 50"/>
                  <a:gd name="T20" fmla="*/ 52 w 52"/>
                  <a:gd name="T21" fmla="*/ 20 h 50"/>
                  <a:gd name="T22" fmla="*/ 31 w 52"/>
                  <a:gd name="T23" fmla="*/ 20 h 50"/>
                  <a:gd name="T24" fmla="*/ 31 w 52"/>
                  <a:gd name="T2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50">
                    <a:moveTo>
                      <a:pt x="31" y="0"/>
                    </a:moveTo>
                    <a:lnTo>
                      <a:pt x="21" y="0"/>
                    </a:lnTo>
                    <a:lnTo>
                      <a:pt x="21" y="20"/>
                    </a:lnTo>
                    <a:lnTo>
                      <a:pt x="0" y="20"/>
                    </a:lnTo>
                    <a:lnTo>
                      <a:pt x="0" y="31"/>
                    </a:lnTo>
                    <a:lnTo>
                      <a:pt x="21" y="31"/>
                    </a:lnTo>
                    <a:lnTo>
                      <a:pt x="21" y="50"/>
                    </a:lnTo>
                    <a:lnTo>
                      <a:pt x="31" y="50"/>
                    </a:lnTo>
                    <a:lnTo>
                      <a:pt x="31" y="31"/>
                    </a:lnTo>
                    <a:lnTo>
                      <a:pt x="52" y="31"/>
                    </a:lnTo>
                    <a:lnTo>
                      <a:pt x="52" y="20"/>
                    </a:lnTo>
                    <a:lnTo>
                      <a:pt x="31" y="20"/>
                    </a:lnTo>
                    <a:lnTo>
                      <a:pt x="31" y="0"/>
                    </a:lnTo>
                    <a:close/>
                  </a:path>
                </a:pathLst>
              </a:cu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prstClr val="black"/>
                  </a:solidFill>
                  <a:effectLst/>
                  <a:uLnTx/>
                  <a:uFillTx/>
                  <a:latin typeface="Roboto Light" charset="0"/>
                  <a:ea typeface="Roboto Light" charset="0"/>
                  <a:cs typeface="Roboto Light" charset="0"/>
                </a:endParaRPr>
              </a:p>
            </p:txBody>
          </p:sp>
          <p:sp>
            <p:nvSpPr>
              <p:cNvPr id="38" name="Freeform 63"/>
              <p:cNvSpPr>
                <a:spLocks noEditPoints="1"/>
              </p:cNvSpPr>
              <p:nvPr/>
            </p:nvSpPr>
            <p:spPr bwMode="auto">
              <a:xfrm>
                <a:off x="5152389" y="4060506"/>
                <a:ext cx="158751" cy="254000"/>
              </a:xfrm>
              <a:custGeom>
                <a:avLst/>
                <a:gdLst>
                  <a:gd name="T0" fmla="*/ 27 w 61"/>
                  <a:gd name="T1" fmla="*/ 50 h 97"/>
                  <a:gd name="T2" fmla="*/ 26 w 61"/>
                  <a:gd name="T3" fmla="*/ 50 h 97"/>
                  <a:gd name="T4" fmla="*/ 6 w 61"/>
                  <a:gd name="T5" fmla="*/ 28 h 97"/>
                  <a:gd name="T6" fmla="*/ 20 w 61"/>
                  <a:gd name="T7" fmla="*/ 6 h 97"/>
                  <a:gd name="T8" fmla="*/ 20 w 61"/>
                  <a:gd name="T9" fmla="*/ 6 h 97"/>
                  <a:gd name="T10" fmla="*/ 40 w 61"/>
                  <a:gd name="T11" fmla="*/ 29 h 97"/>
                  <a:gd name="T12" fmla="*/ 27 w 61"/>
                  <a:gd name="T13" fmla="*/ 50 h 97"/>
                  <a:gd name="T14" fmla="*/ 61 w 61"/>
                  <a:gd name="T15" fmla="*/ 0 h 97"/>
                  <a:gd name="T16" fmla="*/ 25 w 61"/>
                  <a:gd name="T17" fmla="*/ 0 h 97"/>
                  <a:gd name="T18" fmla="*/ 0 w 61"/>
                  <a:gd name="T19" fmla="*/ 11 h 97"/>
                  <a:gd name="T20" fmla="*/ 0 w 61"/>
                  <a:gd name="T21" fmla="*/ 48 h 97"/>
                  <a:gd name="T22" fmla="*/ 19 w 61"/>
                  <a:gd name="T23" fmla="*/ 55 h 97"/>
                  <a:gd name="T24" fmla="*/ 23 w 61"/>
                  <a:gd name="T25" fmla="*/ 55 h 97"/>
                  <a:gd name="T26" fmla="*/ 21 w 61"/>
                  <a:gd name="T27" fmla="*/ 62 h 97"/>
                  <a:gd name="T28" fmla="*/ 26 w 61"/>
                  <a:gd name="T29" fmla="*/ 71 h 97"/>
                  <a:gd name="T30" fmla="*/ 19 w 61"/>
                  <a:gd name="T31" fmla="*/ 71 h 97"/>
                  <a:gd name="T32" fmla="*/ 0 w 61"/>
                  <a:gd name="T33" fmla="*/ 76 h 97"/>
                  <a:gd name="T34" fmla="*/ 0 w 61"/>
                  <a:gd name="T35" fmla="*/ 84 h 97"/>
                  <a:gd name="T36" fmla="*/ 0 w 61"/>
                  <a:gd name="T37" fmla="*/ 87 h 97"/>
                  <a:gd name="T38" fmla="*/ 24 w 61"/>
                  <a:gd name="T39" fmla="*/ 76 h 97"/>
                  <a:gd name="T40" fmla="*/ 24 w 61"/>
                  <a:gd name="T41" fmla="*/ 76 h 97"/>
                  <a:gd name="T42" fmla="*/ 33 w 61"/>
                  <a:gd name="T43" fmla="*/ 77 h 97"/>
                  <a:gd name="T44" fmla="*/ 49 w 61"/>
                  <a:gd name="T45" fmla="*/ 92 h 97"/>
                  <a:gd name="T46" fmla="*/ 50 w 61"/>
                  <a:gd name="T47" fmla="*/ 96 h 97"/>
                  <a:gd name="T48" fmla="*/ 50 w 61"/>
                  <a:gd name="T49" fmla="*/ 97 h 97"/>
                  <a:gd name="T50" fmla="*/ 60 w 61"/>
                  <a:gd name="T51" fmla="*/ 97 h 97"/>
                  <a:gd name="T52" fmla="*/ 61 w 61"/>
                  <a:gd name="T53" fmla="*/ 94 h 97"/>
                  <a:gd name="T54" fmla="*/ 47 w 61"/>
                  <a:gd name="T55" fmla="*/ 69 h 97"/>
                  <a:gd name="T56" fmla="*/ 36 w 61"/>
                  <a:gd name="T57" fmla="*/ 58 h 97"/>
                  <a:gd name="T58" fmla="*/ 43 w 61"/>
                  <a:gd name="T59" fmla="*/ 48 h 97"/>
                  <a:gd name="T60" fmla="*/ 54 w 61"/>
                  <a:gd name="T61" fmla="*/ 29 h 97"/>
                  <a:gd name="T62" fmla="*/ 44 w 61"/>
                  <a:gd name="T63" fmla="*/ 8 h 97"/>
                  <a:gd name="T64" fmla="*/ 53 w 61"/>
                  <a:gd name="T65" fmla="*/ 8 h 97"/>
                  <a:gd name="T66" fmla="*/ 61 w 61"/>
                  <a:gd name="T6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97">
                    <a:moveTo>
                      <a:pt x="27" y="50"/>
                    </a:moveTo>
                    <a:cubicBezTo>
                      <a:pt x="26" y="50"/>
                      <a:pt x="26" y="50"/>
                      <a:pt x="26" y="50"/>
                    </a:cubicBezTo>
                    <a:cubicBezTo>
                      <a:pt x="16" y="49"/>
                      <a:pt x="7" y="40"/>
                      <a:pt x="6" y="28"/>
                    </a:cubicBezTo>
                    <a:cubicBezTo>
                      <a:pt x="4" y="15"/>
                      <a:pt x="10" y="6"/>
                      <a:pt x="20" y="6"/>
                    </a:cubicBezTo>
                    <a:cubicBezTo>
                      <a:pt x="20" y="6"/>
                      <a:pt x="20" y="6"/>
                      <a:pt x="20" y="6"/>
                    </a:cubicBezTo>
                    <a:cubicBezTo>
                      <a:pt x="30" y="6"/>
                      <a:pt x="38" y="16"/>
                      <a:pt x="40" y="29"/>
                    </a:cubicBezTo>
                    <a:cubicBezTo>
                      <a:pt x="41" y="42"/>
                      <a:pt x="36" y="50"/>
                      <a:pt x="27" y="50"/>
                    </a:cubicBezTo>
                    <a:moveTo>
                      <a:pt x="61" y="0"/>
                    </a:moveTo>
                    <a:cubicBezTo>
                      <a:pt x="61" y="0"/>
                      <a:pt x="35" y="0"/>
                      <a:pt x="25" y="0"/>
                    </a:cubicBezTo>
                    <a:cubicBezTo>
                      <a:pt x="15" y="0"/>
                      <a:pt x="6" y="4"/>
                      <a:pt x="0" y="11"/>
                    </a:cubicBezTo>
                    <a:cubicBezTo>
                      <a:pt x="0" y="48"/>
                      <a:pt x="0" y="48"/>
                      <a:pt x="0" y="48"/>
                    </a:cubicBezTo>
                    <a:cubicBezTo>
                      <a:pt x="4" y="52"/>
                      <a:pt x="11" y="55"/>
                      <a:pt x="19" y="55"/>
                    </a:cubicBezTo>
                    <a:cubicBezTo>
                      <a:pt x="20" y="55"/>
                      <a:pt x="21" y="55"/>
                      <a:pt x="23" y="55"/>
                    </a:cubicBezTo>
                    <a:cubicBezTo>
                      <a:pt x="21" y="57"/>
                      <a:pt x="21" y="59"/>
                      <a:pt x="21" y="62"/>
                    </a:cubicBezTo>
                    <a:cubicBezTo>
                      <a:pt x="21" y="66"/>
                      <a:pt x="23" y="69"/>
                      <a:pt x="26" y="71"/>
                    </a:cubicBezTo>
                    <a:cubicBezTo>
                      <a:pt x="24" y="71"/>
                      <a:pt x="22" y="71"/>
                      <a:pt x="19" y="71"/>
                    </a:cubicBezTo>
                    <a:cubicBezTo>
                      <a:pt x="12" y="71"/>
                      <a:pt x="5" y="73"/>
                      <a:pt x="0" y="76"/>
                    </a:cubicBezTo>
                    <a:cubicBezTo>
                      <a:pt x="0" y="84"/>
                      <a:pt x="0" y="84"/>
                      <a:pt x="0" y="84"/>
                    </a:cubicBezTo>
                    <a:cubicBezTo>
                      <a:pt x="0" y="85"/>
                      <a:pt x="0" y="86"/>
                      <a:pt x="0" y="87"/>
                    </a:cubicBezTo>
                    <a:cubicBezTo>
                      <a:pt x="4" y="80"/>
                      <a:pt x="13" y="76"/>
                      <a:pt x="24" y="76"/>
                    </a:cubicBezTo>
                    <a:cubicBezTo>
                      <a:pt x="24" y="76"/>
                      <a:pt x="24" y="76"/>
                      <a:pt x="24" y="76"/>
                    </a:cubicBezTo>
                    <a:cubicBezTo>
                      <a:pt x="27" y="76"/>
                      <a:pt x="31" y="76"/>
                      <a:pt x="33" y="77"/>
                    </a:cubicBezTo>
                    <a:cubicBezTo>
                      <a:pt x="41" y="83"/>
                      <a:pt x="48" y="86"/>
                      <a:pt x="49" y="92"/>
                    </a:cubicBezTo>
                    <a:cubicBezTo>
                      <a:pt x="49" y="93"/>
                      <a:pt x="50" y="95"/>
                      <a:pt x="50" y="96"/>
                    </a:cubicBezTo>
                    <a:cubicBezTo>
                      <a:pt x="50" y="96"/>
                      <a:pt x="50" y="97"/>
                      <a:pt x="50" y="97"/>
                    </a:cubicBezTo>
                    <a:cubicBezTo>
                      <a:pt x="60" y="97"/>
                      <a:pt x="60" y="97"/>
                      <a:pt x="60" y="97"/>
                    </a:cubicBezTo>
                    <a:cubicBezTo>
                      <a:pt x="61" y="96"/>
                      <a:pt x="61" y="95"/>
                      <a:pt x="61" y="94"/>
                    </a:cubicBezTo>
                    <a:cubicBezTo>
                      <a:pt x="61" y="84"/>
                      <a:pt x="58" y="78"/>
                      <a:pt x="47" y="69"/>
                    </a:cubicBezTo>
                    <a:cubicBezTo>
                      <a:pt x="43" y="67"/>
                      <a:pt x="36" y="62"/>
                      <a:pt x="36" y="58"/>
                    </a:cubicBezTo>
                    <a:cubicBezTo>
                      <a:pt x="36" y="54"/>
                      <a:pt x="37" y="52"/>
                      <a:pt x="43" y="48"/>
                    </a:cubicBezTo>
                    <a:cubicBezTo>
                      <a:pt x="50" y="43"/>
                      <a:pt x="54" y="36"/>
                      <a:pt x="54" y="29"/>
                    </a:cubicBezTo>
                    <a:cubicBezTo>
                      <a:pt x="54" y="20"/>
                      <a:pt x="50" y="12"/>
                      <a:pt x="44" y="8"/>
                    </a:cubicBezTo>
                    <a:cubicBezTo>
                      <a:pt x="53" y="8"/>
                      <a:pt x="53" y="8"/>
                      <a:pt x="53" y="8"/>
                    </a:cubicBezTo>
                    <a:cubicBezTo>
                      <a:pt x="61" y="0"/>
                      <a:pt x="61" y="0"/>
                      <a:pt x="61" y="0"/>
                    </a:cubicBezTo>
                  </a:path>
                </a:pathLst>
              </a:cu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prstClr val="black"/>
                  </a:solidFill>
                  <a:effectLst/>
                  <a:uLnTx/>
                  <a:uFillTx/>
                  <a:latin typeface="Roboto Light" charset="0"/>
                  <a:ea typeface="Roboto Light" charset="0"/>
                  <a:cs typeface="Roboto Light" charset="0"/>
                </a:endParaRPr>
              </a:p>
            </p:txBody>
          </p:sp>
        </p:grpSp>
      </p:grpSp>
      <p:grpSp>
        <p:nvGrpSpPr>
          <p:cNvPr id="39" name="组合 38"/>
          <p:cNvGrpSpPr/>
          <p:nvPr/>
        </p:nvGrpSpPr>
        <p:grpSpPr>
          <a:xfrm>
            <a:off x="8553840" y="1166240"/>
            <a:ext cx="2546502" cy="5191623"/>
            <a:chOff x="8507457" y="1163737"/>
            <a:chExt cx="2546502" cy="5191623"/>
          </a:xfrm>
        </p:grpSpPr>
        <p:pic>
          <p:nvPicPr>
            <p:cNvPr id="40"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07457" y="1163737"/>
              <a:ext cx="2546502" cy="5191623"/>
            </a:xfrm>
            <a:prstGeom prst="rect">
              <a:avLst/>
            </a:prstGeom>
            <a:effectLst>
              <a:outerShdw blurRad="482600" dist="152400" dir="5400000" sx="102000" sy="102000" algn="t" rotWithShape="0">
                <a:prstClr val="black">
                  <a:alpha val="20000"/>
                </a:prstClr>
              </a:outerShdw>
            </a:effectLst>
          </p:spPr>
        </p:pic>
        <p:sp>
          <p:nvSpPr>
            <p:cNvPr id="41" name="Picture Placeholder 2"/>
            <p:cNvSpPr txBox="1"/>
            <p:nvPr/>
          </p:nvSpPr>
          <p:spPr>
            <a:xfrm>
              <a:off x="8646966" y="1741738"/>
              <a:ext cx="2255869" cy="4034748"/>
            </a:xfrm>
            <a:prstGeom prst="rect">
              <a:avLst/>
            </a:prstGeom>
            <a:blipFill dpi="0" rotWithShape="1">
              <a:blip r:embed="rId3">
                <a:extLst>
                  <a:ext uri="{28A0092B-C50C-407E-A947-70E740481C1C}">
                    <a14:useLocalDpi xmlns:a14="http://schemas.microsoft.com/office/drawing/2010/main" val="0"/>
                  </a:ext>
                </a:extLst>
              </a:blip>
              <a:srcRect/>
              <a:stretch>
                <a:fillRect/>
              </a:stretch>
            </a:blipFill>
          </p:spPr>
          <p:txBody>
            <a:bodyPr anchor="ctr"/>
            <a:lstStyle>
              <a:lvl1pPr marL="0" indent="0" algn="ctr" defTabSz="914400" rtl="0" eaLnBrk="1" latinLnBrk="0" hangingPunct="1">
                <a:lnSpc>
                  <a:spcPct val="90000"/>
                </a:lnSpc>
                <a:spcBef>
                  <a:spcPts val="1000"/>
                </a:spcBef>
                <a:buFont typeface="Arial" panose="020B0604020202020204" pitchFamily="34" charset="0"/>
                <a:buNone/>
                <a:defRPr sz="1600" b="0" i="0" kern="1200">
                  <a:solidFill>
                    <a:schemeClr val="tx1"/>
                  </a:solidFill>
                  <a:latin typeface="Source Sans Pro" panose="020B0503030403020204" charset="0"/>
                  <a:ea typeface="Source Sans Pro" panose="020B0503030403020204" charset="0"/>
                  <a:cs typeface="Source Sans Pro" panose="020B050303040302020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endParaRPr kumimoji="0" lang="en-US" sz="1600" b="0" i="0" u="none" strike="noStrike" kern="1200" cap="none" spc="0" normalizeH="0" baseline="0" noProof="0" dirty="0">
                <a:ln>
                  <a:noFill/>
                </a:ln>
                <a:solidFill>
                  <a:prstClr val="black"/>
                </a:solidFill>
                <a:effectLst/>
                <a:uLnTx/>
                <a:uFillTx/>
                <a:latin typeface="Source Sans Pro" panose="020B050303040302020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4" decel="5000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500" fill="hold"/>
                                            <p:tgtEl>
                                              <p:spTgt spid="4"/>
                                            </p:tgtEl>
                                            <p:attrNameLst>
                                              <p:attrName>ppt_x</p:attrName>
                                            </p:attrNameLst>
                                          </p:cBhvr>
                                          <p:tavLst>
                                            <p:tav tm="0">
                                              <p:val>
                                                <p:strVal val="#ppt_x"/>
                                              </p:val>
                                            </p:tav>
                                            <p:tav tm="100000">
                                              <p:val>
                                                <p:strVal val="#ppt_x"/>
                                              </p:val>
                                            </p:tav>
                                          </p:tavLst>
                                        </p:anim>
                                        <p:anim calcmode="lin" valueType="num">
                                          <p:cBhvr additive="base">
                                            <p:cTn id="17" dur="1500" fill="hold"/>
                                            <p:tgtEl>
                                              <p:spTgt spid="4"/>
                                            </p:tgtEl>
                                            <p:attrNameLst>
                                              <p:attrName>ppt_y</p:attrName>
                                            </p:attrNameLst>
                                          </p:cBhvr>
                                          <p:tavLst>
                                            <p:tav tm="0">
                                              <p:val>
                                                <p:strVal val="1+#ppt_h/2"/>
                                              </p:val>
                                            </p:tav>
                                            <p:tav tm="100000">
                                              <p:val>
                                                <p:strVal val="#ppt_y"/>
                                              </p:val>
                                            </p:tav>
                                          </p:tavLst>
                                        </p:anim>
                                      </p:childTnLst>
                                    </p:cTn>
                                  </p:par>
                                  <p:par>
                                    <p:cTn id="18" presetID="2" presetClass="entr" presetSubtype="4" decel="50000" fill="hold" nodeType="withEffect">
                                      <p:stCondLst>
                                        <p:cond delay="50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1500" fill="hold"/>
                                            <p:tgtEl>
                                              <p:spTgt spid="16"/>
                                            </p:tgtEl>
                                            <p:attrNameLst>
                                              <p:attrName>ppt_x</p:attrName>
                                            </p:attrNameLst>
                                          </p:cBhvr>
                                          <p:tavLst>
                                            <p:tav tm="0">
                                              <p:val>
                                                <p:strVal val="#ppt_x"/>
                                              </p:val>
                                            </p:tav>
                                            <p:tav tm="100000">
                                              <p:val>
                                                <p:strVal val="#ppt_x"/>
                                              </p:val>
                                            </p:tav>
                                          </p:tavLst>
                                        </p:anim>
                                        <p:anim calcmode="lin" valueType="num">
                                          <p:cBhvr additive="base">
                                            <p:cTn id="21" dur="1500" fill="hold"/>
                                            <p:tgtEl>
                                              <p:spTgt spid="16"/>
                                            </p:tgtEl>
                                            <p:attrNameLst>
                                              <p:attrName>ppt_y</p:attrName>
                                            </p:attrNameLst>
                                          </p:cBhvr>
                                          <p:tavLst>
                                            <p:tav tm="0">
                                              <p:val>
                                                <p:strVal val="1+#ppt_h/2"/>
                                              </p:val>
                                            </p:tav>
                                            <p:tav tm="100000">
                                              <p:val>
                                                <p:strVal val="#ppt_y"/>
                                              </p:val>
                                            </p:tav>
                                          </p:tavLst>
                                        </p:anim>
                                      </p:childTnLst>
                                    </p:cTn>
                                  </p:par>
                                  <p:par>
                                    <p:cTn id="22" presetID="2" presetClass="entr" presetSubtype="4" decel="50000" fill="hold" nodeType="withEffect">
                                      <p:stCondLst>
                                        <p:cond delay="100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1500" fill="hold"/>
                                            <p:tgtEl>
                                              <p:spTgt spid="26"/>
                                            </p:tgtEl>
                                            <p:attrNameLst>
                                              <p:attrName>ppt_x</p:attrName>
                                            </p:attrNameLst>
                                          </p:cBhvr>
                                          <p:tavLst>
                                            <p:tav tm="0">
                                              <p:val>
                                                <p:strVal val="#ppt_x"/>
                                              </p:val>
                                            </p:tav>
                                            <p:tav tm="100000">
                                              <p:val>
                                                <p:strVal val="#ppt_x"/>
                                              </p:val>
                                            </p:tav>
                                          </p:tavLst>
                                        </p:anim>
                                        <p:anim calcmode="lin" valueType="num">
                                          <p:cBhvr additive="base">
                                            <p:cTn id="25" dur="1500" fill="hold"/>
                                            <p:tgtEl>
                                              <p:spTgt spid="26"/>
                                            </p:tgtEl>
                                            <p:attrNameLst>
                                              <p:attrName>ppt_y</p:attrName>
                                            </p:attrNameLst>
                                          </p:cBhvr>
                                          <p:tavLst>
                                            <p:tav tm="0">
                                              <p:val>
                                                <p:strVal val="1+#ppt_h/2"/>
                                              </p:val>
                                            </p:tav>
                                            <p:tav tm="100000">
                                              <p:val>
                                                <p:strVal val="#ppt_y"/>
                                              </p:val>
                                            </p:tav>
                                          </p:tavLst>
                                        </p:anim>
                                      </p:childTnLst>
                                    </p:cTn>
                                  </p:par>
                                  <p:par>
                                    <p:cTn id="26" presetID="2" presetClass="entr" presetSubtype="2" fill="hold" nodeType="withEffect" p14:presetBounceEnd="67000">
                                      <p:stCondLst>
                                        <p:cond delay="1000"/>
                                      </p:stCondLst>
                                      <p:childTnLst>
                                        <p:set>
                                          <p:cBhvr>
                                            <p:cTn id="27" dur="1" fill="hold">
                                              <p:stCondLst>
                                                <p:cond delay="0"/>
                                              </p:stCondLst>
                                            </p:cTn>
                                            <p:tgtEl>
                                              <p:spTgt spid="39"/>
                                            </p:tgtEl>
                                            <p:attrNameLst>
                                              <p:attrName>style.visibility</p:attrName>
                                            </p:attrNameLst>
                                          </p:cBhvr>
                                          <p:to>
                                            <p:strVal val="visible"/>
                                          </p:to>
                                        </p:set>
                                        <p:anim calcmode="lin" valueType="num" p14:bounceEnd="67000">
                                          <p:cBhvr additive="base">
                                            <p:cTn id="28" dur="2000" fill="hold"/>
                                            <p:tgtEl>
                                              <p:spTgt spid="39"/>
                                            </p:tgtEl>
                                            <p:attrNameLst>
                                              <p:attrName>ppt_x</p:attrName>
                                            </p:attrNameLst>
                                          </p:cBhvr>
                                          <p:tavLst>
                                            <p:tav tm="0">
                                              <p:val>
                                                <p:strVal val="1+#ppt_w/2"/>
                                              </p:val>
                                            </p:tav>
                                            <p:tav tm="100000">
                                              <p:val>
                                                <p:strVal val="#ppt_x"/>
                                              </p:val>
                                            </p:tav>
                                          </p:tavLst>
                                        </p:anim>
                                        <p:anim calcmode="lin" valueType="num" p14:bounceEnd="67000">
                                          <p:cBhvr additive="base">
                                            <p:cTn id="29" dur="20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4" decel="5000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500" fill="hold"/>
                                            <p:tgtEl>
                                              <p:spTgt spid="4"/>
                                            </p:tgtEl>
                                            <p:attrNameLst>
                                              <p:attrName>ppt_x</p:attrName>
                                            </p:attrNameLst>
                                          </p:cBhvr>
                                          <p:tavLst>
                                            <p:tav tm="0">
                                              <p:val>
                                                <p:strVal val="#ppt_x"/>
                                              </p:val>
                                            </p:tav>
                                            <p:tav tm="100000">
                                              <p:val>
                                                <p:strVal val="#ppt_x"/>
                                              </p:val>
                                            </p:tav>
                                          </p:tavLst>
                                        </p:anim>
                                        <p:anim calcmode="lin" valueType="num">
                                          <p:cBhvr additive="base">
                                            <p:cTn id="17" dur="1500" fill="hold"/>
                                            <p:tgtEl>
                                              <p:spTgt spid="4"/>
                                            </p:tgtEl>
                                            <p:attrNameLst>
                                              <p:attrName>ppt_y</p:attrName>
                                            </p:attrNameLst>
                                          </p:cBhvr>
                                          <p:tavLst>
                                            <p:tav tm="0">
                                              <p:val>
                                                <p:strVal val="1+#ppt_h/2"/>
                                              </p:val>
                                            </p:tav>
                                            <p:tav tm="100000">
                                              <p:val>
                                                <p:strVal val="#ppt_y"/>
                                              </p:val>
                                            </p:tav>
                                          </p:tavLst>
                                        </p:anim>
                                      </p:childTnLst>
                                    </p:cTn>
                                  </p:par>
                                  <p:par>
                                    <p:cTn id="18" presetID="2" presetClass="entr" presetSubtype="4" decel="50000" fill="hold" nodeType="withEffect">
                                      <p:stCondLst>
                                        <p:cond delay="50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1500" fill="hold"/>
                                            <p:tgtEl>
                                              <p:spTgt spid="16"/>
                                            </p:tgtEl>
                                            <p:attrNameLst>
                                              <p:attrName>ppt_x</p:attrName>
                                            </p:attrNameLst>
                                          </p:cBhvr>
                                          <p:tavLst>
                                            <p:tav tm="0">
                                              <p:val>
                                                <p:strVal val="#ppt_x"/>
                                              </p:val>
                                            </p:tav>
                                            <p:tav tm="100000">
                                              <p:val>
                                                <p:strVal val="#ppt_x"/>
                                              </p:val>
                                            </p:tav>
                                          </p:tavLst>
                                        </p:anim>
                                        <p:anim calcmode="lin" valueType="num">
                                          <p:cBhvr additive="base">
                                            <p:cTn id="21" dur="1500" fill="hold"/>
                                            <p:tgtEl>
                                              <p:spTgt spid="16"/>
                                            </p:tgtEl>
                                            <p:attrNameLst>
                                              <p:attrName>ppt_y</p:attrName>
                                            </p:attrNameLst>
                                          </p:cBhvr>
                                          <p:tavLst>
                                            <p:tav tm="0">
                                              <p:val>
                                                <p:strVal val="1+#ppt_h/2"/>
                                              </p:val>
                                            </p:tav>
                                            <p:tav tm="100000">
                                              <p:val>
                                                <p:strVal val="#ppt_y"/>
                                              </p:val>
                                            </p:tav>
                                          </p:tavLst>
                                        </p:anim>
                                      </p:childTnLst>
                                    </p:cTn>
                                  </p:par>
                                  <p:par>
                                    <p:cTn id="22" presetID="2" presetClass="entr" presetSubtype="4" decel="50000" fill="hold" nodeType="withEffect">
                                      <p:stCondLst>
                                        <p:cond delay="100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1500" fill="hold"/>
                                            <p:tgtEl>
                                              <p:spTgt spid="26"/>
                                            </p:tgtEl>
                                            <p:attrNameLst>
                                              <p:attrName>ppt_x</p:attrName>
                                            </p:attrNameLst>
                                          </p:cBhvr>
                                          <p:tavLst>
                                            <p:tav tm="0">
                                              <p:val>
                                                <p:strVal val="#ppt_x"/>
                                              </p:val>
                                            </p:tav>
                                            <p:tav tm="100000">
                                              <p:val>
                                                <p:strVal val="#ppt_x"/>
                                              </p:val>
                                            </p:tav>
                                          </p:tavLst>
                                        </p:anim>
                                        <p:anim calcmode="lin" valueType="num">
                                          <p:cBhvr additive="base">
                                            <p:cTn id="25" dur="1500" fill="hold"/>
                                            <p:tgtEl>
                                              <p:spTgt spid="26"/>
                                            </p:tgtEl>
                                            <p:attrNameLst>
                                              <p:attrName>ppt_y</p:attrName>
                                            </p:attrNameLst>
                                          </p:cBhvr>
                                          <p:tavLst>
                                            <p:tav tm="0">
                                              <p:val>
                                                <p:strVal val="1+#ppt_h/2"/>
                                              </p:val>
                                            </p:tav>
                                            <p:tav tm="100000">
                                              <p:val>
                                                <p:strVal val="#ppt_y"/>
                                              </p:val>
                                            </p:tav>
                                          </p:tavLst>
                                        </p:anim>
                                      </p:childTnLst>
                                    </p:cTn>
                                  </p:par>
                                  <p:par>
                                    <p:cTn id="26" presetID="2" presetClass="entr" presetSubtype="2" fill="hold" nodeType="withEffect">
                                      <p:stCondLst>
                                        <p:cond delay="100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2000" fill="hold"/>
                                            <p:tgtEl>
                                              <p:spTgt spid="39"/>
                                            </p:tgtEl>
                                            <p:attrNameLst>
                                              <p:attrName>ppt_x</p:attrName>
                                            </p:attrNameLst>
                                          </p:cBhvr>
                                          <p:tavLst>
                                            <p:tav tm="0">
                                              <p:val>
                                                <p:strVal val="1+#ppt_w/2"/>
                                              </p:val>
                                            </p:tav>
                                            <p:tav tm="100000">
                                              <p:val>
                                                <p:strVal val="#ppt_x"/>
                                              </p:val>
                                            </p:tav>
                                          </p:tavLst>
                                        </p:anim>
                                        <p:anim calcmode="lin" valueType="num">
                                          <p:cBhvr additive="base">
                                            <p:cTn id="29" dur="20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376448">
            <a:off x="-60377" y="1424205"/>
            <a:ext cx="9040533" cy="6207555"/>
          </a:xfrm>
          <a:prstGeom prst="rect">
            <a:avLst/>
          </a:prstGeom>
          <a:blipFill>
            <a:blip r:embed="rId2">
              <a:extLst>
                <a:ext uri="{28A0092B-C50C-407E-A947-70E740481C1C}">
                  <a14:useLocalDpi xmlns:a14="http://schemas.microsoft.com/office/drawing/2010/main" val="0"/>
                </a:ext>
              </a:extLst>
            </a:blip>
            <a:stretch>
              <a:fillRect/>
            </a:stretch>
          </a:blipFill>
          <a:effectLst>
            <a:softEdge rad="1270000"/>
          </a:effectLst>
        </p:spPr>
      </p:pic>
      <p:sp>
        <p:nvSpPr>
          <p:cNvPr id="6" name="PA_库_文本框 7"/>
          <p:cNvSpPr txBox="1"/>
          <p:nvPr>
            <p:custDataLst>
              <p:tags r:id="rId3"/>
            </p:custDataLst>
          </p:nvPr>
        </p:nvSpPr>
        <p:spPr>
          <a:xfrm>
            <a:off x="1327169" y="500137"/>
            <a:ext cx="1826141" cy="584775"/>
          </a:xfrm>
          <a:prstGeom prst="rect">
            <a:avLst/>
          </a:prstGeom>
          <a:noFill/>
        </p:spPr>
        <p:txBody>
          <a:bodyPr wrap="none" rtlCol="0">
            <a:spAutoFit/>
          </a:bodyPr>
          <a:lstStyle/>
          <a:p>
            <a:r>
              <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rPr>
              <a:t>产品功能</a:t>
            </a:r>
            <a:endPar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endParaRPr>
          </a:p>
        </p:txBody>
      </p:sp>
      <p:sp>
        <p:nvSpPr>
          <p:cNvPr id="7" name="Oval 9"/>
          <p:cNvSpPr/>
          <p:nvPr/>
        </p:nvSpPr>
        <p:spPr>
          <a:xfrm>
            <a:off x="465976" y="418858"/>
            <a:ext cx="747334" cy="747333"/>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rPr>
              <a:t>3</a:t>
            </a:r>
            <a:endPar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endParaRPr>
          </a:p>
        </p:txBody>
      </p:sp>
      <p:sp>
        <p:nvSpPr>
          <p:cNvPr id="43" name="TextBox 27"/>
          <p:cNvSpPr txBox="1"/>
          <p:nvPr/>
        </p:nvSpPr>
        <p:spPr>
          <a:xfrm>
            <a:off x="4709522" y="1683864"/>
            <a:ext cx="2278801" cy="1569660"/>
          </a:xfrm>
          <a:prstGeom prst="rect">
            <a:avLst/>
          </a:prstGeom>
          <a:solidFill>
            <a:schemeClr val="bg1">
              <a:alpha val="80000"/>
            </a:schemeClr>
          </a:solidFill>
          <a:ln>
            <a:solidFill>
              <a:srgbClr val="9B6C46"/>
            </a:solidFill>
          </a:ln>
        </p:spPr>
        <p:txBody>
          <a:bodyPr wrap="square" rtlCol="0">
            <a:spAutoFit/>
          </a:bodyPr>
          <a:lstStyle/>
          <a:p>
            <a:pPr algn="ctr"/>
            <a:r>
              <a:rPr lang="en-US" altLang="zh-CN" sz="9600" b="1" spc="4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Agency FB" panose="020B0503020202020204" pitchFamily="34" charset="0"/>
              </a:rPr>
              <a:t>A</a:t>
            </a:r>
            <a:endParaRPr lang="zh-CN" altLang="en-US" sz="9600" b="1" spc="4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Agency FB" panose="020B0503020202020204" pitchFamily="34" charset="0"/>
            </a:endParaRPr>
          </a:p>
        </p:txBody>
      </p:sp>
      <p:pic>
        <p:nvPicPr>
          <p:cNvPr id="53" name="图片 5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77980" y="2532344"/>
            <a:ext cx="1445204" cy="812926"/>
          </a:xfrm>
          <a:prstGeom prst="rect">
            <a:avLst/>
          </a:prstGeom>
        </p:spPr>
      </p:pic>
      <p:sp>
        <p:nvSpPr>
          <p:cNvPr id="45" name="TextBox 27"/>
          <p:cNvSpPr txBox="1"/>
          <p:nvPr/>
        </p:nvSpPr>
        <p:spPr>
          <a:xfrm>
            <a:off x="5446302" y="4211898"/>
            <a:ext cx="2278801" cy="1569660"/>
          </a:xfrm>
          <a:prstGeom prst="rect">
            <a:avLst/>
          </a:prstGeom>
          <a:solidFill>
            <a:schemeClr val="bg1">
              <a:alpha val="80000"/>
            </a:schemeClr>
          </a:solidFill>
          <a:ln>
            <a:solidFill>
              <a:srgbClr val="9B6C46"/>
            </a:solidFill>
          </a:ln>
        </p:spPr>
        <p:txBody>
          <a:bodyPr wrap="square" rtlCol="0">
            <a:spAutoFit/>
          </a:bodyPr>
          <a:lstStyle/>
          <a:p>
            <a:pPr algn="ctr"/>
            <a:r>
              <a:rPr lang="en-US" altLang="zh-CN" sz="9600" b="1" spc="4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Agency FB" panose="020B0503020202020204" pitchFamily="34" charset="0"/>
              </a:rPr>
              <a:t>B</a:t>
            </a:r>
            <a:endParaRPr lang="zh-CN" altLang="en-US" sz="9600" b="1" spc="4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Agency FB" panose="020B0503020202020204" pitchFamily="34" charset="0"/>
            </a:endParaRPr>
          </a:p>
        </p:txBody>
      </p:sp>
      <p:grpSp>
        <p:nvGrpSpPr>
          <p:cNvPr id="47" name="组合 46"/>
          <p:cNvGrpSpPr/>
          <p:nvPr/>
        </p:nvGrpSpPr>
        <p:grpSpPr>
          <a:xfrm>
            <a:off x="8204504" y="4527983"/>
            <a:ext cx="3660990" cy="918907"/>
            <a:chOff x="8904288" y="2710943"/>
            <a:chExt cx="3164551" cy="1225210"/>
          </a:xfrm>
        </p:grpSpPr>
        <p:sp>
          <p:nvSpPr>
            <p:cNvPr id="48"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custDataLst>
                <p:tags r:id="rId5"/>
              </p:custDataLst>
            </p:nvPr>
          </p:nvSpPr>
          <p:spPr bwMode="auto">
            <a:xfrm>
              <a:off x="8964679" y="2710943"/>
              <a:ext cx="175976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请输入你的题目</a:t>
              </a:r>
              <a:endParaRPr lang="zh-CN" altLang="en-US" sz="15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sp>
          <p:nvSpPr>
            <p:cNvPr id="49"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8904288" y="3233738"/>
              <a:ext cx="3164551" cy="70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7298559" y="1869883"/>
            <a:ext cx="3660990" cy="909287"/>
            <a:chOff x="8204200" y="717170"/>
            <a:chExt cx="3164551" cy="1212383"/>
          </a:xfrm>
        </p:grpSpPr>
        <p:sp>
          <p:nvSpPr>
            <p:cNvPr id="51"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custDataLst>
                <p:tags r:id="rId6"/>
              </p:custDataLst>
            </p:nvPr>
          </p:nvSpPr>
          <p:spPr bwMode="auto">
            <a:xfrm>
              <a:off x="8273700" y="717170"/>
              <a:ext cx="232410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请输入你的题目</a:t>
              </a:r>
              <a:endParaRPr lang="zh-CN" altLang="en-US" sz="15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sp>
          <p:nvSpPr>
            <p:cNvPr id="52"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8204200" y="1227138"/>
              <a:ext cx="3164551" cy="70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pic>
        <p:nvPicPr>
          <p:cNvPr id="54" name="图片 5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53355" y="5152123"/>
            <a:ext cx="1445204" cy="81292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47" presetClass="entr" presetSubtype="0" fill="hold" nodeType="with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1000"/>
                                            <p:tgtEl>
                                              <p:spTgt spid="42"/>
                                            </p:tgtEl>
                                          </p:cBhvr>
                                        </p:animEffect>
                                        <p:anim calcmode="lin" valueType="num">
                                          <p:cBhvr>
                                            <p:cTn id="16" dur="1000" fill="hold"/>
                                            <p:tgtEl>
                                              <p:spTgt spid="42"/>
                                            </p:tgtEl>
                                            <p:attrNameLst>
                                              <p:attrName>ppt_x</p:attrName>
                                            </p:attrNameLst>
                                          </p:cBhvr>
                                          <p:tavLst>
                                            <p:tav tm="0">
                                              <p:val>
                                                <p:strVal val="#ppt_x"/>
                                              </p:val>
                                            </p:tav>
                                            <p:tav tm="100000">
                                              <p:val>
                                                <p:strVal val="#ppt_x"/>
                                              </p:val>
                                            </p:tav>
                                          </p:tavLst>
                                        </p:anim>
                                        <p:anim calcmode="lin" valueType="num">
                                          <p:cBhvr>
                                            <p:cTn id="17" dur="1000" fill="hold"/>
                                            <p:tgtEl>
                                              <p:spTgt spid="42"/>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14:presetBounceEnd="62000">
                                      <p:stCondLst>
                                        <p:cond delay="0"/>
                                      </p:stCondLst>
                                      <p:childTnLst>
                                        <p:set>
                                          <p:cBhvr>
                                            <p:cTn id="20" dur="1" fill="hold">
                                              <p:stCondLst>
                                                <p:cond delay="0"/>
                                              </p:stCondLst>
                                            </p:cTn>
                                            <p:tgtEl>
                                              <p:spTgt spid="43"/>
                                            </p:tgtEl>
                                            <p:attrNameLst>
                                              <p:attrName>style.visibility</p:attrName>
                                            </p:attrNameLst>
                                          </p:cBhvr>
                                          <p:to>
                                            <p:strVal val="visible"/>
                                          </p:to>
                                        </p:set>
                                        <p:anim calcmode="lin" valueType="num" p14:bounceEnd="62000">
                                          <p:cBhvr additive="base">
                                            <p:cTn id="21" dur="2000" fill="hold"/>
                                            <p:tgtEl>
                                              <p:spTgt spid="43"/>
                                            </p:tgtEl>
                                            <p:attrNameLst>
                                              <p:attrName>ppt_x</p:attrName>
                                            </p:attrNameLst>
                                          </p:cBhvr>
                                          <p:tavLst>
                                            <p:tav tm="0">
                                              <p:val>
                                                <p:strVal val="#ppt_x"/>
                                              </p:val>
                                            </p:tav>
                                            <p:tav tm="100000">
                                              <p:val>
                                                <p:strVal val="#ppt_x"/>
                                              </p:val>
                                            </p:tav>
                                          </p:tavLst>
                                        </p:anim>
                                        <p:anim calcmode="lin" valueType="num" p14:bounceEnd="62000">
                                          <p:cBhvr additive="base">
                                            <p:cTn id="22" dur="2000" fill="hold"/>
                                            <p:tgtEl>
                                              <p:spTgt spid="43"/>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14:presetBounceEnd="62000">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14:bounceEnd="62000">
                                          <p:cBhvr additive="base">
                                            <p:cTn id="25" dur="2000" fill="hold"/>
                                            <p:tgtEl>
                                              <p:spTgt spid="45"/>
                                            </p:tgtEl>
                                            <p:attrNameLst>
                                              <p:attrName>ppt_x</p:attrName>
                                            </p:attrNameLst>
                                          </p:cBhvr>
                                          <p:tavLst>
                                            <p:tav tm="0">
                                              <p:val>
                                                <p:strVal val="#ppt_x"/>
                                              </p:val>
                                            </p:tav>
                                            <p:tav tm="100000">
                                              <p:val>
                                                <p:strVal val="#ppt_x"/>
                                              </p:val>
                                            </p:tav>
                                          </p:tavLst>
                                        </p:anim>
                                        <p:anim calcmode="lin" valueType="num" p14:bounceEnd="62000">
                                          <p:cBhvr additive="base">
                                            <p:cTn id="26" dur="2000" fill="hold"/>
                                            <p:tgtEl>
                                              <p:spTgt spid="45"/>
                                            </p:tgtEl>
                                            <p:attrNameLst>
                                              <p:attrName>ppt_y</p:attrName>
                                            </p:attrNameLst>
                                          </p:cBhvr>
                                          <p:tavLst>
                                            <p:tav tm="0">
                                              <p:val>
                                                <p:strVal val="1+#ppt_h/2"/>
                                              </p:val>
                                            </p:tav>
                                            <p:tav tm="100000">
                                              <p:val>
                                                <p:strVal val="#ppt_y"/>
                                              </p:val>
                                            </p:tav>
                                          </p:tavLst>
                                        </p:anim>
                                      </p:childTnLst>
                                    </p:cTn>
                                  </p:par>
                                </p:childTnLst>
                              </p:cTn>
                            </p:par>
                            <p:par>
                              <p:cTn id="27" fill="hold">
                                <p:stCondLst>
                                  <p:cond delay="3500"/>
                                </p:stCondLst>
                                <p:childTnLst>
                                  <p:par>
                                    <p:cTn id="28" presetID="2" presetClass="entr" presetSubtype="2" fill="hold" nodeType="after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additive="base">
                                            <p:cTn id="30" dur="1000" fill="hold"/>
                                            <p:tgtEl>
                                              <p:spTgt spid="50"/>
                                            </p:tgtEl>
                                            <p:attrNameLst>
                                              <p:attrName>ppt_x</p:attrName>
                                            </p:attrNameLst>
                                          </p:cBhvr>
                                          <p:tavLst>
                                            <p:tav tm="0">
                                              <p:val>
                                                <p:strVal val="1+#ppt_w/2"/>
                                              </p:val>
                                            </p:tav>
                                            <p:tav tm="100000">
                                              <p:val>
                                                <p:strVal val="#ppt_x"/>
                                              </p:val>
                                            </p:tav>
                                          </p:tavLst>
                                        </p:anim>
                                        <p:anim calcmode="lin" valueType="num">
                                          <p:cBhvr additive="base">
                                            <p:cTn id="31" dur="1000" fill="hold"/>
                                            <p:tgtEl>
                                              <p:spTgt spid="50"/>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47"/>
                                            </p:tgtEl>
                                            <p:attrNameLst>
                                              <p:attrName>style.visibility</p:attrName>
                                            </p:attrNameLst>
                                          </p:cBhvr>
                                          <p:to>
                                            <p:strVal val="visible"/>
                                          </p:to>
                                        </p:set>
                                        <p:anim calcmode="lin" valueType="num">
                                          <p:cBhvr additive="base">
                                            <p:cTn id="34" dur="1000" fill="hold"/>
                                            <p:tgtEl>
                                              <p:spTgt spid="47"/>
                                            </p:tgtEl>
                                            <p:attrNameLst>
                                              <p:attrName>ppt_x</p:attrName>
                                            </p:attrNameLst>
                                          </p:cBhvr>
                                          <p:tavLst>
                                            <p:tav tm="0">
                                              <p:val>
                                                <p:strVal val="1+#ppt_w/2"/>
                                              </p:val>
                                            </p:tav>
                                            <p:tav tm="100000">
                                              <p:val>
                                                <p:strVal val="#ppt_x"/>
                                              </p:val>
                                            </p:tav>
                                          </p:tavLst>
                                        </p:anim>
                                        <p:anim calcmode="lin" valueType="num">
                                          <p:cBhvr additive="base">
                                            <p:cTn id="35" dur="1000" fill="hold"/>
                                            <p:tgtEl>
                                              <p:spTgt spid="47"/>
                                            </p:tgtEl>
                                            <p:attrNameLst>
                                              <p:attrName>ppt_y</p:attrName>
                                            </p:attrNameLst>
                                          </p:cBhvr>
                                          <p:tavLst>
                                            <p:tav tm="0">
                                              <p:val>
                                                <p:strVal val="#ppt_y"/>
                                              </p:val>
                                            </p:tav>
                                            <p:tav tm="100000">
                                              <p:val>
                                                <p:strVal val="#ppt_y"/>
                                              </p:val>
                                            </p:tav>
                                          </p:tavLst>
                                        </p:anim>
                                      </p:childTnLst>
                                    </p:cTn>
                                  </p:par>
                                </p:childTnLst>
                              </p:cTn>
                            </p:par>
                            <p:par>
                              <p:cTn id="36" fill="hold">
                                <p:stCondLst>
                                  <p:cond delay="4500"/>
                                </p:stCondLst>
                                <p:childTnLst>
                                  <p:par>
                                    <p:cTn id="37" presetID="49" presetClass="entr" presetSubtype="0" decel="100000" fill="hold" nodeType="after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ppt_w</p:attrName>
                                            </p:attrNameLst>
                                          </p:cBhvr>
                                          <p:tavLst>
                                            <p:tav tm="0">
                                              <p:val>
                                                <p:fltVal val="0"/>
                                              </p:val>
                                            </p:tav>
                                            <p:tav tm="100000">
                                              <p:val>
                                                <p:strVal val="#ppt_w"/>
                                              </p:val>
                                            </p:tav>
                                          </p:tavLst>
                                        </p:anim>
                                        <p:anim calcmode="lin" valueType="num">
                                          <p:cBhvr>
                                            <p:cTn id="40" dur="500" fill="hold"/>
                                            <p:tgtEl>
                                              <p:spTgt spid="53"/>
                                            </p:tgtEl>
                                            <p:attrNameLst>
                                              <p:attrName>ppt_h</p:attrName>
                                            </p:attrNameLst>
                                          </p:cBhvr>
                                          <p:tavLst>
                                            <p:tav tm="0">
                                              <p:val>
                                                <p:fltVal val="0"/>
                                              </p:val>
                                            </p:tav>
                                            <p:tav tm="100000">
                                              <p:val>
                                                <p:strVal val="#ppt_h"/>
                                              </p:val>
                                            </p:tav>
                                          </p:tavLst>
                                        </p:anim>
                                        <p:anim calcmode="lin" valueType="num">
                                          <p:cBhvr>
                                            <p:cTn id="41" dur="500" fill="hold"/>
                                            <p:tgtEl>
                                              <p:spTgt spid="53"/>
                                            </p:tgtEl>
                                            <p:attrNameLst>
                                              <p:attrName>style.rotation</p:attrName>
                                            </p:attrNameLst>
                                          </p:cBhvr>
                                          <p:tavLst>
                                            <p:tav tm="0">
                                              <p:val>
                                                <p:fltVal val="360"/>
                                              </p:val>
                                            </p:tav>
                                            <p:tav tm="100000">
                                              <p:val>
                                                <p:fltVal val="0"/>
                                              </p:val>
                                            </p:tav>
                                          </p:tavLst>
                                        </p:anim>
                                        <p:animEffect transition="in" filter="fade">
                                          <p:cBhvr>
                                            <p:cTn id="42" dur="500"/>
                                            <p:tgtEl>
                                              <p:spTgt spid="53"/>
                                            </p:tgtEl>
                                          </p:cBhvr>
                                        </p:animEffect>
                                      </p:childTnLst>
                                    </p:cTn>
                                  </p:par>
                                </p:childTnLst>
                              </p:cTn>
                            </p:par>
                            <p:par>
                              <p:cTn id="43" fill="hold">
                                <p:stCondLst>
                                  <p:cond delay="5000"/>
                                </p:stCondLst>
                                <p:childTnLst>
                                  <p:par>
                                    <p:cTn id="44" presetID="49" presetClass="entr" presetSubtype="0" decel="100000" fill="hold" nodeType="afterEffect">
                                      <p:stCondLst>
                                        <p:cond delay="0"/>
                                      </p:stCondLst>
                                      <p:childTnLst>
                                        <p:set>
                                          <p:cBhvr>
                                            <p:cTn id="45" dur="1" fill="hold">
                                              <p:stCondLst>
                                                <p:cond delay="0"/>
                                              </p:stCondLst>
                                            </p:cTn>
                                            <p:tgtEl>
                                              <p:spTgt spid="54"/>
                                            </p:tgtEl>
                                            <p:attrNameLst>
                                              <p:attrName>style.visibility</p:attrName>
                                            </p:attrNameLst>
                                          </p:cBhvr>
                                          <p:to>
                                            <p:strVal val="visible"/>
                                          </p:to>
                                        </p:set>
                                        <p:anim calcmode="lin" valueType="num">
                                          <p:cBhvr>
                                            <p:cTn id="46" dur="500" fill="hold"/>
                                            <p:tgtEl>
                                              <p:spTgt spid="54"/>
                                            </p:tgtEl>
                                            <p:attrNameLst>
                                              <p:attrName>ppt_w</p:attrName>
                                            </p:attrNameLst>
                                          </p:cBhvr>
                                          <p:tavLst>
                                            <p:tav tm="0">
                                              <p:val>
                                                <p:fltVal val="0"/>
                                              </p:val>
                                            </p:tav>
                                            <p:tav tm="100000">
                                              <p:val>
                                                <p:strVal val="#ppt_w"/>
                                              </p:val>
                                            </p:tav>
                                          </p:tavLst>
                                        </p:anim>
                                        <p:anim calcmode="lin" valueType="num">
                                          <p:cBhvr>
                                            <p:cTn id="47" dur="500" fill="hold"/>
                                            <p:tgtEl>
                                              <p:spTgt spid="54"/>
                                            </p:tgtEl>
                                            <p:attrNameLst>
                                              <p:attrName>ppt_h</p:attrName>
                                            </p:attrNameLst>
                                          </p:cBhvr>
                                          <p:tavLst>
                                            <p:tav tm="0">
                                              <p:val>
                                                <p:fltVal val="0"/>
                                              </p:val>
                                            </p:tav>
                                            <p:tav tm="100000">
                                              <p:val>
                                                <p:strVal val="#ppt_h"/>
                                              </p:val>
                                            </p:tav>
                                          </p:tavLst>
                                        </p:anim>
                                        <p:anim calcmode="lin" valueType="num">
                                          <p:cBhvr>
                                            <p:cTn id="48" dur="500" fill="hold"/>
                                            <p:tgtEl>
                                              <p:spTgt spid="54"/>
                                            </p:tgtEl>
                                            <p:attrNameLst>
                                              <p:attrName>style.rotation</p:attrName>
                                            </p:attrNameLst>
                                          </p:cBhvr>
                                          <p:tavLst>
                                            <p:tav tm="0">
                                              <p:val>
                                                <p:fltVal val="360"/>
                                              </p:val>
                                            </p:tav>
                                            <p:tav tm="100000">
                                              <p:val>
                                                <p:fltVal val="0"/>
                                              </p:val>
                                            </p:tav>
                                          </p:tavLst>
                                        </p:anim>
                                        <p:animEffect transition="in" filter="fade">
                                          <p:cBhvr>
                                            <p:cTn id="4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nimBg="1"/>
          <p:bldP spid="43" grpId="0" animBg="1"/>
          <p:bldP spid="4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47" presetClass="entr" presetSubtype="0" fill="hold" nodeType="with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1000"/>
                                            <p:tgtEl>
                                              <p:spTgt spid="42"/>
                                            </p:tgtEl>
                                          </p:cBhvr>
                                        </p:animEffect>
                                        <p:anim calcmode="lin" valueType="num">
                                          <p:cBhvr>
                                            <p:cTn id="16" dur="1000" fill="hold"/>
                                            <p:tgtEl>
                                              <p:spTgt spid="42"/>
                                            </p:tgtEl>
                                            <p:attrNameLst>
                                              <p:attrName>ppt_x</p:attrName>
                                            </p:attrNameLst>
                                          </p:cBhvr>
                                          <p:tavLst>
                                            <p:tav tm="0">
                                              <p:val>
                                                <p:strVal val="#ppt_x"/>
                                              </p:val>
                                            </p:tav>
                                            <p:tav tm="100000">
                                              <p:val>
                                                <p:strVal val="#ppt_x"/>
                                              </p:val>
                                            </p:tav>
                                          </p:tavLst>
                                        </p:anim>
                                        <p:anim calcmode="lin" valueType="num">
                                          <p:cBhvr>
                                            <p:cTn id="17" dur="1000" fill="hold"/>
                                            <p:tgtEl>
                                              <p:spTgt spid="42"/>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 calcmode="lin" valueType="num">
                                          <p:cBhvr additive="base">
                                            <p:cTn id="21" dur="2000" fill="hold"/>
                                            <p:tgtEl>
                                              <p:spTgt spid="43"/>
                                            </p:tgtEl>
                                            <p:attrNameLst>
                                              <p:attrName>ppt_x</p:attrName>
                                            </p:attrNameLst>
                                          </p:cBhvr>
                                          <p:tavLst>
                                            <p:tav tm="0">
                                              <p:val>
                                                <p:strVal val="#ppt_x"/>
                                              </p:val>
                                            </p:tav>
                                            <p:tav tm="100000">
                                              <p:val>
                                                <p:strVal val="#ppt_x"/>
                                              </p:val>
                                            </p:tav>
                                          </p:tavLst>
                                        </p:anim>
                                        <p:anim calcmode="lin" valueType="num">
                                          <p:cBhvr additive="base">
                                            <p:cTn id="22" dur="2000" fill="hold"/>
                                            <p:tgtEl>
                                              <p:spTgt spid="43"/>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2000" fill="hold"/>
                                            <p:tgtEl>
                                              <p:spTgt spid="45"/>
                                            </p:tgtEl>
                                            <p:attrNameLst>
                                              <p:attrName>ppt_x</p:attrName>
                                            </p:attrNameLst>
                                          </p:cBhvr>
                                          <p:tavLst>
                                            <p:tav tm="0">
                                              <p:val>
                                                <p:strVal val="#ppt_x"/>
                                              </p:val>
                                            </p:tav>
                                            <p:tav tm="100000">
                                              <p:val>
                                                <p:strVal val="#ppt_x"/>
                                              </p:val>
                                            </p:tav>
                                          </p:tavLst>
                                        </p:anim>
                                        <p:anim calcmode="lin" valueType="num">
                                          <p:cBhvr additive="base">
                                            <p:cTn id="26" dur="2000" fill="hold"/>
                                            <p:tgtEl>
                                              <p:spTgt spid="45"/>
                                            </p:tgtEl>
                                            <p:attrNameLst>
                                              <p:attrName>ppt_y</p:attrName>
                                            </p:attrNameLst>
                                          </p:cBhvr>
                                          <p:tavLst>
                                            <p:tav tm="0">
                                              <p:val>
                                                <p:strVal val="1+#ppt_h/2"/>
                                              </p:val>
                                            </p:tav>
                                            <p:tav tm="100000">
                                              <p:val>
                                                <p:strVal val="#ppt_y"/>
                                              </p:val>
                                            </p:tav>
                                          </p:tavLst>
                                        </p:anim>
                                      </p:childTnLst>
                                    </p:cTn>
                                  </p:par>
                                </p:childTnLst>
                              </p:cTn>
                            </p:par>
                            <p:par>
                              <p:cTn id="27" fill="hold">
                                <p:stCondLst>
                                  <p:cond delay="3500"/>
                                </p:stCondLst>
                                <p:childTnLst>
                                  <p:par>
                                    <p:cTn id="28" presetID="2" presetClass="entr" presetSubtype="2" fill="hold" nodeType="after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additive="base">
                                            <p:cTn id="30" dur="1000" fill="hold"/>
                                            <p:tgtEl>
                                              <p:spTgt spid="50"/>
                                            </p:tgtEl>
                                            <p:attrNameLst>
                                              <p:attrName>ppt_x</p:attrName>
                                            </p:attrNameLst>
                                          </p:cBhvr>
                                          <p:tavLst>
                                            <p:tav tm="0">
                                              <p:val>
                                                <p:strVal val="1+#ppt_w/2"/>
                                              </p:val>
                                            </p:tav>
                                            <p:tav tm="100000">
                                              <p:val>
                                                <p:strVal val="#ppt_x"/>
                                              </p:val>
                                            </p:tav>
                                          </p:tavLst>
                                        </p:anim>
                                        <p:anim calcmode="lin" valueType="num">
                                          <p:cBhvr additive="base">
                                            <p:cTn id="31" dur="1000" fill="hold"/>
                                            <p:tgtEl>
                                              <p:spTgt spid="50"/>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47"/>
                                            </p:tgtEl>
                                            <p:attrNameLst>
                                              <p:attrName>style.visibility</p:attrName>
                                            </p:attrNameLst>
                                          </p:cBhvr>
                                          <p:to>
                                            <p:strVal val="visible"/>
                                          </p:to>
                                        </p:set>
                                        <p:anim calcmode="lin" valueType="num">
                                          <p:cBhvr additive="base">
                                            <p:cTn id="34" dur="1000" fill="hold"/>
                                            <p:tgtEl>
                                              <p:spTgt spid="47"/>
                                            </p:tgtEl>
                                            <p:attrNameLst>
                                              <p:attrName>ppt_x</p:attrName>
                                            </p:attrNameLst>
                                          </p:cBhvr>
                                          <p:tavLst>
                                            <p:tav tm="0">
                                              <p:val>
                                                <p:strVal val="1+#ppt_w/2"/>
                                              </p:val>
                                            </p:tav>
                                            <p:tav tm="100000">
                                              <p:val>
                                                <p:strVal val="#ppt_x"/>
                                              </p:val>
                                            </p:tav>
                                          </p:tavLst>
                                        </p:anim>
                                        <p:anim calcmode="lin" valueType="num">
                                          <p:cBhvr additive="base">
                                            <p:cTn id="35" dur="1000" fill="hold"/>
                                            <p:tgtEl>
                                              <p:spTgt spid="47"/>
                                            </p:tgtEl>
                                            <p:attrNameLst>
                                              <p:attrName>ppt_y</p:attrName>
                                            </p:attrNameLst>
                                          </p:cBhvr>
                                          <p:tavLst>
                                            <p:tav tm="0">
                                              <p:val>
                                                <p:strVal val="#ppt_y"/>
                                              </p:val>
                                            </p:tav>
                                            <p:tav tm="100000">
                                              <p:val>
                                                <p:strVal val="#ppt_y"/>
                                              </p:val>
                                            </p:tav>
                                          </p:tavLst>
                                        </p:anim>
                                      </p:childTnLst>
                                    </p:cTn>
                                  </p:par>
                                </p:childTnLst>
                              </p:cTn>
                            </p:par>
                            <p:par>
                              <p:cTn id="36" fill="hold">
                                <p:stCondLst>
                                  <p:cond delay="4500"/>
                                </p:stCondLst>
                                <p:childTnLst>
                                  <p:par>
                                    <p:cTn id="37" presetID="49" presetClass="entr" presetSubtype="0" decel="100000" fill="hold" nodeType="after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ppt_w</p:attrName>
                                            </p:attrNameLst>
                                          </p:cBhvr>
                                          <p:tavLst>
                                            <p:tav tm="0">
                                              <p:val>
                                                <p:fltVal val="0"/>
                                              </p:val>
                                            </p:tav>
                                            <p:tav tm="100000">
                                              <p:val>
                                                <p:strVal val="#ppt_w"/>
                                              </p:val>
                                            </p:tav>
                                          </p:tavLst>
                                        </p:anim>
                                        <p:anim calcmode="lin" valueType="num">
                                          <p:cBhvr>
                                            <p:cTn id="40" dur="500" fill="hold"/>
                                            <p:tgtEl>
                                              <p:spTgt spid="53"/>
                                            </p:tgtEl>
                                            <p:attrNameLst>
                                              <p:attrName>ppt_h</p:attrName>
                                            </p:attrNameLst>
                                          </p:cBhvr>
                                          <p:tavLst>
                                            <p:tav tm="0">
                                              <p:val>
                                                <p:fltVal val="0"/>
                                              </p:val>
                                            </p:tav>
                                            <p:tav tm="100000">
                                              <p:val>
                                                <p:strVal val="#ppt_h"/>
                                              </p:val>
                                            </p:tav>
                                          </p:tavLst>
                                        </p:anim>
                                        <p:anim calcmode="lin" valueType="num">
                                          <p:cBhvr>
                                            <p:cTn id="41" dur="500" fill="hold"/>
                                            <p:tgtEl>
                                              <p:spTgt spid="53"/>
                                            </p:tgtEl>
                                            <p:attrNameLst>
                                              <p:attrName>style.rotation</p:attrName>
                                            </p:attrNameLst>
                                          </p:cBhvr>
                                          <p:tavLst>
                                            <p:tav tm="0">
                                              <p:val>
                                                <p:fltVal val="360"/>
                                              </p:val>
                                            </p:tav>
                                            <p:tav tm="100000">
                                              <p:val>
                                                <p:fltVal val="0"/>
                                              </p:val>
                                            </p:tav>
                                          </p:tavLst>
                                        </p:anim>
                                        <p:animEffect transition="in" filter="fade">
                                          <p:cBhvr>
                                            <p:cTn id="42" dur="500"/>
                                            <p:tgtEl>
                                              <p:spTgt spid="53"/>
                                            </p:tgtEl>
                                          </p:cBhvr>
                                        </p:animEffect>
                                      </p:childTnLst>
                                    </p:cTn>
                                  </p:par>
                                </p:childTnLst>
                              </p:cTn>
                            </p:par>
                            <p:par>
                              <p:cTn id="43" fill="hold">
                                <p:stCondLst>
                                  <p:cond delay="5000"/>
                                </p:stCondLst>
                                <p:childTnLst>
                                  <p:par>
                                    <p:cTn id="44" presetID="49" presetClass="entr" presetSubtype="0" decel="100000" fill="hold" nodeType="afterEffect">
                                      <p:stCondLst>
                                        <p:cond delay="0"/>
                                      </p:stCondLst>
                                      <p:childTnLst>
                                        <p:set>
                                          <p:cBhvr>
                                            <p:cTn id="45" dur="1" fill="hold">
                                              <p:stCondLst>
                                                <p:cond delay="0"/>
                                              </p:stCondLst>
                                            </p:cTn>
                                            <p:tgtEl>
                                              <p:spTgt spid="54"/>
                                            </p:tgtEl>
                                            <p:attrNameLst>
                                              <p:attrName>style.visibility</p:attrName>
                                            </p:attrNameLst>
                                          </p:cBhvr>
                                          <p:to>
                                            <p:strVal val="visible"/>
                                          </p:to>
                                        </p:set>
                                        <p:anim calcmode="lin" valueType="num">
                                          <p:cBhvr>
                                            <p:cTn id="46" dur="500" fill="hold"/>
                                            <p:tgtEl>
                                              <p:spTgt spid="54"/>
                                            </p:tgtEl>
                                            <p:attrNameLst>
                                              <p:attrName>ppt_w</p:attrName>
                                            </p:attrNameLst>
                                          </p:cBhvr>
                                          <p:tavLst>
                                            <p:tav tm="0">
                                              <p:val>
                                                <p:fltVal val="0"/>
                                              </p:val>
                                            </p:tav>
                                            <p:tav tm="100000">
                                              <p:val>
                                                <p:strVal val="#ppt_w"/>
                                              </p:val>
                                            </p:tav>
                                          </p:tavLst>
                                        </p:anim>
                                        <p:anim calcmode="lin" valueType="num">
                                          <p:cBhvr>
                                            <p:cTn id="47" dur="500" fill="hold"/>
                                            <p:tgtEl>
                                              <p:spTgt spid="54"/>
                                            </p:tgtEl>
                                            <p:attrNameLst>
                                              <p:attrName>ppt_h</p:attrName>
                                            </p:attrNameLst>
                                          </p:cBhvr>
                                          <p:tavLst>
                                            <p:tav tm="0">
                                              <p:val>
                                                <p:fltVal val="0"/>
                                              </p:val>
                                            </p:tav>
                                            <p:tav tm="100000">
                                              <p:val>
                                                <p:strVal val="#ppt_h"/>
                                              </p:val>
                                            </p:tav>
                                          </p:tavLst>
                                        </p:anim>
                                        <p:anim calcmode="lin" valueType="num">
                                          <p:cBhvr>
                                            <p:cTn id="48" dur="500" fill="hold"/>
                                            <p:tgtEl>
                                              <p:spTgt spid="54"/>
                                            </p:tgtEl>
                                            <p:attrNameLst>
                                              <p:attrName>style.rotation</p:attrName>
                                            </p:attrNameLst>
                                          </p:cBhvr>
                                          <p:tavLst>
                                            <p:tav tm="0">
                                              <p:val>
                                                <p:fltVal val="360"/>
                                              </p:val>
                                            </p:tav>
                                            <p:tav tm="100000">
                                              <p:val>
                                                <p:fltVal val="0"/>
                                              </p:val>
                                            </p:tav>
                                          </p:tavLst>
                                        </p:anim>
                                        <p:animEffect transition="in" filter="fade">
                                          <p:cBhvr>
                                            <p:cTn id="4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nimBg="1"/>
          <p:bldP spid="43" grpId="0" animBg="1"/>
          <p:bldP spid="45"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库_文本框 7"/>
          <p:cNvSpPr txBox="1"/>
          <p:nvPr>
            <p:custDataLst>
              <p:tags r:id="rId1"/>
            </p:custDataLst>
          </p:nvPr>
        </p:nvSpPr>
        <p:spPr>
          <a:xfrm>
            <a:off x="1327169" y="500137"/>
            <a:ext cx="1826141" cy="584775"/>
          </a:xfrm>
          <a:prstGeom prst="rect">
            <a:avLst/>
          </a:prstGeom>
          <a:noFill/>
        </p:spPr>
        <p:txBody>
          <a:bodyPr wrap="none" rtlCol="0">
            <a:spAutoFit/>
          </a:bodyPr>
          <a:lstStyle/>
          <a:p>
            <a:r>
              <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rPr>
              <a:t>服务准则</a:t>
            </a:r>
            <a:endPar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endParaRPr>
          </a:p>
        </p:txBody>
      </p:sp>
      <p:sp>
        <p:nvSpPr>
          <p:cNvPr id="7" name="Oval 9"/>
          <p:cNvSpPr/>
          <p:nvPr/>
        </p:nvSpPr>
        <p:spPr>
          <a:xfrm>
            <a:off x="465976" y="418858"/>
            <a:ext cx="747334" cy="747333"/>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rPr>
              <a:t>4</a:t>
            </a:r>
            <a:endPar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endParaRPr>
          </a:p>
        </p:txBody>
      </p:sp>
      <p:sp>
        <p:nvSpPr>
          <p:cNvPr id="44" name="圆角矩形 2"/>
          <p:cNvSpPr/>
          <p:nvPr/>
        </p:nvSpPr>
        <p:spPr>
          <a:xfrm>
            <a:off x="3044068" y="1994606"/>
            <a:ext cx="7793990" cy="1860550"/>
          </a:xfrm>
          <a:prstGeom prst="roundRect">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6" name="圆角矩形 18"/>
          <p:cNvSpPr/>
          <p:nvPr/>
        </p:nvSpPr>
        <p:spPr>
          <a:xfrm flipH="1">
            <a:off x="2239523" y="4236156"/>
            <a:ext cx="7793990" cy="1860550"/>
          </a:xfrm>
          <a:prstGeom prst="roundRect">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5" name="矩形 54"/>
          <p:cNvSpPr/>
          <p:nvPr/>
        </p:nvSpPr>
        <p:spPr>
          <a:xfrm>
            <a:off x="4834768" y="2161032"/>
            <a:ext cx="5361305" cy="136697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70000"/>
              </a:lnSpc>
              <a:defRPr/>
            </a:pPr>
            <a:r>
              <a:rPr lang="zh-CN" altLang="en-US" sz="2000" b="1" kern="0" spc="5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uFillTx/>
                <a:latin typeface="微软雅黑" panose="020B0503020204020204" pitchFamily="34" charset="-122"/>
                <a:ea typeface="微软雅黑" panose="020B0503020204020204" pitchFamily="34" charset="-122"/>
                <a:cs typeface="Arial" panose="020B0604020202020204" pitchFamily="34" charset="0"/>
              </a:rPr>
              <a:t>点击此处添加标题</a:t>
            </a:r>
            <a:endParaRPr lang="zh-CN" altLang="en-US" sz="2000" b="1" kern="0" spc="5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uFillTx/>
              <a:latin typeface="微软雅黑" panose="020B0503020204020204" pitchFamily="34" charset="-122"/>
              <a:ea typeface="微软雅黑" panose="020B0503020204020204" pitchFamily="34" charset="-122"/>
              <a:cs typeface="Arial" panose="020B0604020202020204" pitchFamily="34" charset="0"/>
            </a:endParaRPr>
          </a:p>
          <a:p>
            <a:pPr>
              <a:lnSpc>
                <a:spcPct val="170000"/>
              </a:lnSpc>
              <a:defRPr/>
            </a:pPr>
            <a:r>
              <a:rPr lang="zh-CN" altLang="en-US" sz="1000" kern="0" spc="5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这里输入简单的文字概述里输入简单文字概述输入简单的文字概述里输入输入里这里输入简单的文字概述这里输入简单的文字概述里输入简单文字概述输入简单的文字概述里输入输入里这里输入简单的文字概述</a:t>
            </a:r>
            <a:endParaRPr lang="zh-CN" altLang="en-US" sz="1000" kern="0" spc="5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6" name="矩形 55"/>
          <p:cNvSpPr/>
          <p:nvPr/>
        </p:nvSpPr>
        <p:spPr>
          <a:xfrm>
            <a:off x="2857694" y="4435953"/>
            <a:ext cx="5198110" cy="162576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70000"/>
              </a:lnSpc>
              <a:defRPr/>
            </a:pPr>
            <a:r>
              <a:rPr lang="zh-CN" altLang="en-US" sz="2000" b="1" kern="0" spc="5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uFillTx/>
                <a:latin typeface="微软雅黑" panose="020B0503020204020204" pitchFamily="34" charset="-122"/>
                <a:ea typeface="微软雅黑" panose="020B0503020204020204" pitchFamily="34" charset="-122"/>
                <a:cs typeface="Arial" panose="020B0604020202020204" pitchFamily="34" charset="0"/>
              </a:rPr>
              <a:t>点击此处添加标题</a:t>
            </a:r>
            <a:endParaRPr lang="zh-CN" altLang="en-US" sz="2000" b="1" kern="0" spc="5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uFillTx/>
              <a:latin typeface="微软雅黑" panose="020B0503020204020204" pitchFamily="34" charset="-122"/>
              <a:ea typeface="微软雅黑" panose="020B0503020204020204" pitchFamily="34" charset="-122"/>
              <a:cs typeface="Arial" panose="020B0604020202020204" pitchFamily="34" charset="0"/>
            </a:endParaRPr>
          </a:p>
          <a:p>
            <a:pPr algn="r">
              <a:lnSpc>
                <a:spcPct val="170000"/>
              </a:lnSpc>
              <a:defRPr/>
            </a:pPr>
            <a:r>
              <a:rPr lang="zh-CN" altLang="en-US" sz="1000" kern="0" spc="5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这里输入简单的文字概述里输入简单文字概述输入简单的文字概述里输入输入里这里输入简单的文字概述这里输入简单的文字概述里输入简单文字概述输入简单的文字概述里输入输入里这里输入简单的文字概述</a:t>
            </a:r>
            <a:endParaRPr lang="zh-CN" altLang="en-US" sz="1000" kern="0" spc="5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r">
              <a:lnSpc>
                <a:spcPct val="170000"/>
              </a:lnSpc>
              <a:defRPr/>
            </a:pPr>
            <a:endParaRPr lang="zh-CN" altLang="en-US" sz="1000" kern="0" spc="50" dirty="0">
              <a:solidFill>
                <a:schemeClr val="bg1">
                  <a:lumMod val="50000"/>
                </a:schemeClr>
              </a:solidFill>
              <a:latin typeface="Arial" panose="020B0604020202020204" pitchFamily="34" charset="0"/>
              <a:ea typeface="微软雅黑 Light" panose="020B0502040204020203" charset="-122"/>
              <a:cs typeface="Arial" panose="020B0604020202020204" pitchFamily="34" charset="0"/>
            </a:endParaRPr>
          </a:p>
        </p:txBody>
      </p:sp>
      <p:sp>
        <p:nvSpPr>
          <p:cNvPr id="60" name="椭圆 59"/>
          <p:cNvSpPr/>
          <p:nvPr/>
        </p:nvSpPr>
        <p:spPr>
          <a:xfrm flipH="1">
            <a:off x="2149074" y="1787377"/>
            <a:ext cx="2114285" cy="2114285"/>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57150">
            <a:gradFill>
              <a:gsLst>
                <a:gs pos="0">
                  <a:srgbClr val="9B6C46"/>
                </a:gs>
                <a:gs pos="100000">
                  <a:srgbClr val="F6D2AA"/>
                </a:gs>
              </a:gsLst>
              <a:lin ang="5400000" scaled="1"/>
            </a:gradFill>
          </a:ln>
          <a:effectLst>
            <a:outerShdw blurRad="381000" dist="3810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flipH="1">
            <a:off x="8908082" y="4062385"/>
            <a:ext cx="2114285" cy="2114285"/>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57150">
            <a:gradFill>
              <a:gsLst>
                <a:gs pos="0">
                  <a:srgbClr val="9B6C46"/>
                </a:gs>
                <a:gs pos="100000">
                  <a:srgbClr val="F6D2AA"/>
                </a:gs>
              </a:gsLst>
              <a:lin ang="5400000" scaled="1"/>
            </a:gradFill>
          </a:ln>
          <a:effectLst>
            <a:outerShdw blurRad="381000" dist="3810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9" name="图片 5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05885" y="993218"/>
            <a:ext cx="318916" cy="476794"/>
          </a:xfrm>
          <a:prstGeom prst="rect">
            <a:avLst/>
          </a:prstGeom>
        </p:spPr>
      </p:pic>
      <p:pic>
        <p:nvPicPr>
          <p:cNvPr id="62" name="图片 61"/>
          <p:cNvPicPr>
            <a:picLocks noChangeAspect="1"/>
          </p:cNvPicPr>
          <p:nvPr/>
        </p:nvPicPr>
        <p:blipFill rotWithShape="1">
          <a:blip r:embed="rId4">
            <a:extLst>
              <a:ext uri="{28A0092B-C50C-407E-A947-70E740481C1C}">
                <a14:useLocalDpi xmlns:a14="http://schemas.microsoft.com/office/drawing/2010/main" val="0"/>
              </a:ext>
            </a:extLst>
          </a:blip>
          <a:srcRect l="78863" t="34686" r="5154" b="15314"/>
          <a:stretch>
            <a:fillRect/>
          </a:stretch>
        </p:blipFill>
        <p:spPr>
          <a:xfrm>
            <a:off x="190832" y="3429001"/>
            <a:ext cx="1753972" cy="34290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55" presetClass="entr" presetSubtype="0" fill="hold" grpId="0" nodeType="afterEffect">
                                  <p:stCondLst>
                                    <p:cond delay="0"/>
                                  </p:stCondLst>
                                  <p:childTnLst>
                                    <p:set>
                                      <p:cBhvr>
                                        <p:cTn id="15" dur="1" fill="hold">
                                          <p:stCondLst>
                                            <p:cond delay="0"/>
                                          </p:stCondLst>
                                        </p:cTn>
                                        <p:tgtEl>
                                          <p:spTgt spid="60"/>
                                        </p:tgtEl>
                                        <p:attrNameLst>
                                          <p:attrName>style.visibility</p:attrName>
                                        </p:attrNameLst>
                                      </p:cBhvr>
                                      <p:to>
                                        <p:strVal val="visible"/>
                                      </p:to>
                                    </p:set>
                                    <p:anim calcmode="lin" valueType="num">
                                      <p:cBhvr>
                                        <p:cTn id="16" dur="1000" fill="hold"/>
                                        <p:tgtEl>
                                          <p:spTgt spid="60"/>
                                        </p:tgtEl>
                                        <p:attrNameLst>
                                          <p:attrName>ppt_w</p:attrName>
                                        </p:attrNameLst>
                                      </p:cBhvr>
                                      <p:tavLst>
                                        <p:tav tm="0">
                                          <p:val>
                                            <p:strVal val="#ppt_w*0.70"/>
                                          </p:val>
                                        </p:tav>
                                        <p:tav tm="100000">
                                          <p:val>
                                            <p:strVal val="#ppt_w"/>
                                          </p:val>
                                        </p:tav>
                                      </p:tavLst>
                                    </p:anim>
                                    <p:anim calcmode="lin" valueType="num">
                                      <p:cBhvr>
                                        <p:cTn id="17" dur="1000" fill="hold"/>
                                        <p:tgtEl>
                                          <p:spTgt spid="60"/>
                                        </p:tgtEl>
                                        <p:attrNameLst>
                                          <p:attrName>ppt_h</p:attrName>
                                        </p:attrNameLst>
                                      </p:cBhvr>
                                      <p:tavLst>
                                        <p:tav tm="0">
                                          <p:val>
                                            <p:strVal val="#ppt_h"/>
                                          </p:val>
                                        </p:tav>
                                        <p:tav tm="100000">
                                          <p:val>
                                            <p:strVal val="#ppt_h"/>
                                          </p:val>
                                        </p:tav>
                                      </p:tavLst>
                                    </p:anim>
                                    <p:animEffect transition="in" filter="fade">
                                      <p:cBhvr>
                                        <p:cTn id="18" dur="1000"/>
                                        <p:tgtEl>
                                          <p:spTgt spid="60"/>
                                        </p:tgtEl>
                                      </p:cBhvr>
                                    </p:animEffect>
                                  </p:childTnLst>
                                </p:cTn>
                              </p:par>
                              <p:par>
                                <p:cTn id="19" presetID="55" presetClass="entr" presetSubtype="0" fill="hold" grpId="0" nodeType="with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p:cTn id="21" dur="1000" fill="hold"/>
                                        <p:tgtEl>
                                          <p:spTgt spid="61"/>
                                        </p:tgtEl>
                                        <p:attrNameLst>
                                          <p:attrName>ppt_w</p:attrName>
                                        </p:attrNameLst>
                                      </p:cBhvr>
                                      <p:tavLst>
                                        <p:tav tm="0">
                                          <p:val>
                                            <p:strVal val="#ppt_w*0.70"/>
                                          </p:val>
                                        </p:tav>
                                        <p:tav tm="100000">
                                          <p:val>
                                            <p:strVal val="#ppt_w"/>
                                          </p:val>
                                        </p:tav>
                                      </p:tavLst>
                                    </p:anim>
                                    <p:anim calcmode="lin" valueType="num">
                                      <p:cBhvr>
                                        <p:cTn id="22" dur="1000" fill="hold"/>
                                        <p:tgtEl>
                                          <p:spTgt spid="61"/>
                                        </p:tgtEl>
                                        <p:attrNameLst>
                                          <p:attrName>ppt_h</p:attrName>
                                        </p:attrNameLst>
                                      </p:cBhvr>
                                      <p:tavLst>
                                        <p:tav tm="0">
                                          <p:val>
                                            <p:strVal val="#ppt_h"/>
                                          </p:val>
                                        </p:tav>
                                        <p:tav tm="100000">
                                          <p:val>
                                            <p:strVal val="#ppt_h"/>
                                          </p:val>
                                        </p:tav>
                                      </p:tavLst>
                                    </p:anim>
                                    <p:animEffect transition="in" filter="fade">
                                      <p:cBhvr>
                                        <p:cTn id="23" dur="1000"/>
                                        <p:tgtEl>
                                          <p:spTgt spid="61"/>
                                        </p:tgtEl>
                                      </p:cBhvr>
                                    </p:animEffect>
                                  </p:childTnLst>
                                </p:cTn>
                              </p:par>
                            </p:childTnLst>
                          </p:cTn>
                        </p:par>
                        <p:par>
                          <p:cTn id="24" fill="hold">
                            <p:stCondLst>
                              <p:cond delay="2500"/>
                            </p:stCondLst>
                            <p:childTnLst>
                              <p:par>
                                <p:cTn id="25" presetID="21" presetClass="entr" presetSubtype="1"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heel(1)">
                                      <p:cBhvr>
                                        <p:cTn id="27" dur="500"/>
                                        <p:tgtEl>
                                          <p:spTgt spid="44"/>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randombar(horizontal)">
                                      <p:cBhvr>
                                        <p:cTn id="31" dur="500"/>
                                        <p:tgtEl>
                                          <p:spTgt spid="55"/>
                                        </p:tgtEl>
                                      </p:cBhvr>
                                    </p:animEffect>
                                  </p:childTnLst>
                                </p:cTn>
                              </p:par>
                            </p:childTnLst>
                          </p:cTn>
                        </p:par>
                        <p:par>
                          <p:cTn id="32" fill="hold">
                            <p:stCondLst>
                              <p:cond delay="3500"/>
                            </p:stCondLst>
                            <p:childTnLst>
                              <p:par>
                                <p:cTn id="33" presetID="21" presetClass="entr" presetSubtype="1"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heel(1)">
                                      <p:cBhvr>
                                        <p:cTn id="35" dur="500"/>
                                        <p:tgtEl>
                                          <p:spTgt spid="46"/>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randombar(horizontal)">
                                      <p:cBhvr>
                                        <p:cTn id="39" dur="500"/>
                                        <p:tgtEl>
                                          <p:spTgt spid="56"/>
                                        </p:tgtEl>
                                      </p:cBhvr>
                                    </p:animEffect>
                                  </p:childTnLst>
                                </p:cTn>
                              </p:par>
                            </p:childTnLst>
                          </p:cTn>
                        </p:par>
                        <p:par>
                          <p:cTn id="40" fill="hold">
                            <p:stCondLst>
                              <p:cond delay="4500"/>
                            </p:stCondLst>
                            <p:childTnLst>
                              <p:par>
                                <p:cTn id="41" presetID="14" presetClass="entr" presetSubtype="10" fill="hold" nodeType="after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randombar(horizontal)">
                                      <p:cBhvr>
                                        <p:cTn id="43" dur="500"/>
                                        <p:tgtEl>
                                          <p:spTgt spid="59"/>
                                        </p:tgtEl>
                                      </p:cBhvr>
                                    </p:animEffect>
                                  </p:childTnLst>
                                </p:cTn>
                              </p:par>
                            </p:childTnLst>
                          </p:cTn>
                        </p:par>
                        <p:par>
                          <p:cTn id="44" fill="hold">
                            <p:stCondLst>
                              <p:cond delay="5000"/>
                            </p:stCondLst>
                            <p:childTnLst>
                              <p:par>
                                <p:cTn id="45" presetID="42" presetClass="entr" presetSubtype="0" fill="hold" nodeType="after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1000"/>
                                        <p:tgtEl>
                                          <p:spTgt spid="62"/>
                                        </p:tgtEl>
                                      </p:cBhvr>
                                    </p:animEffect>
                                    <p:anim calcmode="lin" valueType="num">
                                      <p:cBhvr>
                                        <p:cTn id="48" dur="1000" fill="hold"/>
                                        <p:tgtEl>
                                          <p:spTgt spid="62"/>
                                        </p:tgtEl>
                                        <p:attrNameLst>
                                          <p:attrName>ppt_x</p:attrName>
                                        </p:attrNameLst>
                                      </p:cBhvr>
                                      <p:tavLst>
                                        <p:tav tm="0">
                                          <p:val>
                                            <p:strVal val="#ppt_x"/>
                                          </p:val>
                                        </p:tav>
                                        <p:tav tm="100000">
                                          <p:val>
                                            <p:strVal val="#ppt_x"/>
                                          </p:val>
                                        </p:tav>
                                      </p:tavLst>
                                    </p:anim>
                                    <p:anim calcmode="lin" valueType="num">
                                      <p:cBhvr>
                                        <p:cTn id="49"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nimBg="1"/>
      <p:bldP spid="44" grpId="0" animBg="1"/>
      <p:bldP spid="46" grpId="0" animBg="1"/>
      <p:bldP spid="55" grpId="0"/>
      <p:bldP spid="56" grpId="0"/>
      <p:bldP spid="60" grpId="0" animBg="1"/>
      <p:bldP spid="6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12875" t="16845" b="11643"/>
          <a:stretch>
            <a:fillRect/>
          </a:stretch>
        </p:blipFill>
        <p:spPr>
          <a:xfrm>
            <a:off x="0" y="0"/>
            <a:ext cx="8045809" cy="6858000"/>
          </a:xfrm>
          <a:prstGeom prst="rect">
            <a:avLst/>
          </a:prstGeom>
        </p:spPr>
      </p:pic>
      <p:sp>
        <p:nvSpPr>
          <p:cNvPr id="21" name="文本框 20"/>
          <p:cNvSpPr txBox="1"/>
          <p:nvPr/>
        </p:nvSpPr>
        <p:spPr>
          <a:xfrm>
            <a:off x="1859435" y="2335442"/>
            <a:ext cx="1269695" cy="2862322"/>
          </a:xfrm>
          <a:prstGeom prst="rect">
            <a:avLst/>
          </a:prstGeom>
          <a:noFill/>
        </p:spPr>
        <p:txBody>
          <a:bodyPr wrap="square" rtlCol="0">
            <a:spAutoFit/>
          </a:bodyPr>
          <a:lstStyle/>
          <a:p>
            <a:r>
              <a:rPr lang="zh-CN" altLang="en-US" sz="18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rPr>
              <a:t>目</a:t>
            </a:r>
            <a:endParaRPr lang="zh-CN" altLang="en-US" sz="18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endParaRPr>
          </a:p>
        </p:txBody>
      </p:sp>
      <p:sp>
        <p:nvSpPr>
          <p:cNvPr id="22" name="文本框 21"/>
          <p:cNvSpPr txBox="1"/>
          <p:nvPr/>
        </p:nvSpPr>
        <p:spPr>
          <a:xfrm>
            <a:off x="1545125" y="4174820"/>
            <a:ext cx="1269695" cy="1938992"/>
          </a:xfrm>
          <a:prstGeom prst="rect">
            <a:avLst/>
          </a:prstGeom>
          <a:noFill/>
        </p:spPr>
        <p:txBody>
          <a:bodyPr wrap="square" rtlCol="0">
            <a:spAutoFit/>
          </a:bodyPr>
          <a:lstStyle/>
          <a:p>
            <a:r>
              <a:rPr lang="zh-CN" altLang="en-US" sz="120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rPr>
              <a:t>录</a:t>
            </a:r>
            <a:endParaRPr lang="zh-CN" altLang="en-US" sz="120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endParaRPr>
          </a:p>
        </p:txBody>
      </p:sp>
      <p:sp>
        <p:nvSpPr>
          <p:cNvPr id="26" name="PA_库_文本框 7"/>
          <p:cNvSpPr txBox="1"/>
          <p:nvPr>
            <p:custDataLst>
              <p:tags r:id="rId2"/>
            </p:custDataLst>
          </p:nvPr>
        </p:nvSpPr>
        <p:spPr>
          <a:xfrm>
            <a:off x="8258056" y="1908283"/>
            <a:ext cx="1210588" cy="400110"/>
          </a:xfrm>
          <a:prstGeom prst="rect">
            <a:avLst/>
          </a:prstGeom>
          <a:noFill/>
        </p:spPr>
        <p:txBody>
          <a:bodyPr wrap="none" rtlCol="0">
            <a:spAutoFit/>
          </a:bodyPr>
          <a:lstStyle/>
          <a:p>
            <a:r>
              <a:rPr lang="zh-CN" altLang="en-US" sz="20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rPr>
              <a:t>企业概况</a:t>
            </a:r>
            <a:endParaRPr lang="zh-CN" altLang="en-US" sz="20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endParaRPr>
          </a:p>
        </p:txBody>
      </p:sp>
      <p:sp>
        <p:nvSpPr>
          <p:cNvPr id="30" name="Oval 9"/>
          <p:cNvSpPr/>
          <p:nvPr/>
        </p:nvSpPr>
        <p:spPr>
          <a:xfrm>
            <a:off x="7503711" y="1737450"/>
            <a:ext cx="640485" cy="640484"/>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rPr>
              <a:t>1</a:t>
            </a:r>
            <a:endParaRPr lang="en-US" sz="105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endParaRPr>
          </a:p>
        </p:txBody>
      </p:sp>
      <p:sp>
        <p:nvSpPr>
          <p:cNvPr id="31" name="Rectangle 23"/>
          <p:cNvSpPr/>
          <p:nvPr/>
        </p:nvSpPr>
        <p:spPr>
          <a:xfrm>
            <a:off x="8258056" y="2208280"/>
            <a:ext cx="1753971" cy="246221"/>
          </a:xfrm>
          <a:prstGeom prst="rect">
            <a:avLst/>
          </a:prstGeom>
        </p:spPr>
        <p:txBody>
          <a:bodyPr wrap="square">
            <a:spAutoFit/>
          </a:bodyPr>
          <a:lstStyle/>
          <a:p>
            <a:pPr>
              <a:defRPr/>
            </a:pPr>
            <a:r>
              <a:rPr lang="en-US" sz="1000" noProof="1">
                <a:solidFill>
                  <a:schemeClr val="bg1">
                    <a:lumMod val="50000"/>
                  </a:schemeClr>
                </a:solidFill>
                <a:cs typeface="+mn-ea"/>
                <a:sym typeface="+mn-lt"/>
              </a:rPr>
              <a:t>THE PART ONE</a:t>
            </a:r>
            <a:endParaRPr lang="en-US" sz="1000" noProof="1">
              <a:solidFill>
                <a:schemeClr val="bg1">
                  <a:lumMod val="50000"/>
                </a:schemeClr>
              </a:solidFill>
              <a:cs typeface="+mn-ea"/>
              <a:sym typeface="+mn-lt"/>
            </a:endParaRPr>
          </a:p>
        </p:txBody>
      </p:sp>
      <p:sp>
        <p:nvSpPr>
          <p:cNvPr id="32" name="PA_库_文本框 7"/>
          <p:cNvSpPr txBox="1"/>
          <p:nvPr>
            <p:custDataLst>
              <p:tags r:id="rId3"/>
            </p:custDataLst>
          </p:nvPr>
        </p:nvSpPr>
        <p:spPr>
          <a:xfrm>
            <a:off x="8258056" y="2779537"/>
            <a:ext cx="1467068" cy="400110"/>
          </a:xfrm>
          <a:prstGeom prst="rect">
            <a:avLst/>
          </a:prstGeom>
          <a:noFill/>
        </p:spPr>
        <p:txBody>
          <a:bodyPr wrap="none" rtlCol="0">
            <a:spAutoFit/>
          </a:bodyPr>
          <a:lstStyle/>
          <a:p>
            <a:r>
              <a:rPr lang="zh-CN" altLang="en-US" sz="20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rPr>
              <a:t>业务及市场</a:t>
            </a:r>
            <a:endParaRPr lang="zh-CN" altLang="en-US" sz="20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endParaRPr>
          </a:p>
        </p:txBody>
      </p:sp>
      <p:sp>
        <p:nvSpPr>
          <p:cNvPr id="33" name="Oval 9"/>
          <p:cNvSpPr/>
          <p:nvPr/>
        </p:nvSpPr>
        <p:spPr>
          <a:xfrm>
            <a:off x="7503711" y="2635893"/>
            <a:ext cx="640485" cy="640484"/>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rPr>
              <a:t>2</a:t>
            </a:r>
            <a:endParaRPr lang="en-US" sz="105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endParaRPr>
          </a:p>
        </p:txBody>
      </p:sp>
      <p:sp>
        <p:nvSpPr>
          <p:cNvPr id="46" name="Rectangle 23"/>
          <p:cNvSpPr/>
          <p:nvPr/>
        </p:nvSpPr>
        <p:spPr>
          <a:xfrm>
            <a:off x="8258056" y="3089102"/>
            <a:ext cx="1753971" cy="246221"/>
          </a:xfrm>
          <a:prstGeom prst="rect">
            <a:avLst/>
          </a:prstGeom>
        </p:spPr>
        <p:txBody>
          <a:bodyPr wrap="square">
            <a:spAutoFit/>
          </a:bodyPr>
          <a:lstStyle/>
          <a:p>
            <a:pPr>
              <a:defRPr/>
            </a:pPr>
            <a:r>
              <a:rPr lang="en-US" sz="1000" noProof="1">
                <a:solidFill>
                  <a:schemeClr val="bg1">
                    <a:lumMod val="50000"/>
                  </a:schemeClr>
                </a:solidFill>
                <a:cs typeface="+mn-ea"/>
                <a:sym typeface="+mn-lt"/>
              </a:rPr>
              <a:t>THE PART TWO</a:t>
            </a:r>
            <a:endParaRPr lang="en-US" sz="1000" noProof="1">
              <a:solidFill>
                <a:schemeClr val="bg1">
                  <a:lumMod val="50000"/>
                </a:schemeClr>
              </a:solidFill>
              <a:cs typeface="+mn-ea"/>
              <a:sym typeface="+mn-lt"/>
            </a:endParaRPr>
          </a:p>
        </p:txBody>
      </p:sp>
      <p:sp>
        <p:nvSpPr>
          <p:cNvPr id="47" name="PA_库_文本框 7"/>
          <p:cNvSpPr txBox="1"/>
          <p:nvPr>
            <p:custDataLst>
              <p:tags r:id="rId4"/>
            </p:custDataLst>
          </p:nvPr>
        </p:nvSpPr>
        <p:spPr>
          <a:xfrm>
            <a:off x="8258056" y="3650791"/>
            <a:ext cx="1467068" cy="400110"/>
          </a:xfrm>
          <a:prstGeom prst="rect">
            <a:avLst/>
          </a:prstGeom>
          <a:noFill/>
        </p:spPr>
        <p:txBody>
          <a:bodyPr wrap="none" rtlCol="0">
            <a:spAutoFit/>
          </a:bodyPr>
          <a:lstStyle/>
          <a:p>
            <a:r>
              <a:rPr lang="zh-CN" altLang="en-US" sz="20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rPr>
              <a:t>产品及服务</a:t>
            </a:r>
            <a:endParaRPr lang="zh-CN" altLang="en-US" sz="20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endParaRPr>
          </a:p>
        </p:txBody>
      </p:sp>
      <p:sp>
        <p:nvSpPr>
          <p:cNvPr id="48" name="Oval 9"/>
          <p:cNvSpPr/>
          <p:nvPr/>
        </p:nvSpPr>
        <p:spPr>
          <a:xfrm>
            <a:off x="7503711" y="3534336"/>
            <a:ext cx="640485" cy="640484"/>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rPr>
              <a:t>3</a:t>
            </a:r>
            <a:endParaRPr lang="en-US" sz="105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endParaRPr>
          </a:p>
        </p:txBody>
      </p:sp>
      <p:sp>
        <p:nvSpPr>
          <p:cNvPr id="49" name="Rectangle 23"/>
          <p:cNvSpPr/>
          <p:nvPr/>
        </p:nvSpPr>
        <p:spPr>
          <a:xfrm>
            <a:off x="8258056" y="3969924"/>
            <a:ext cx="1753971" cy="246221"/>
          </a:xfrm>
          <a:prstGeom prst="rect">
            <a:avLst/>
          </a:prstGeom>
        </p:spPr>
        <p:txBody>
          <a:bodyPr wrap="square">
            <a:spAutoFit/>
          </a:bodyPr>
          <a:lstStyle/>
          <a:p>
            <a:pPr>
              <a:defRPr/>
            </a:pPr>
            <a:r>
              <a:rPr lang="en-US" sz="1000" noProof="1">
                <a:solidFill>
                  <a:schemeClr val="bg1">
                    <a:lumMod val="50000"/>
                  </a:schemeClr>
                </a:solidFill>
                <a:cs typeface="+mn-ea"/>
                <a:sym typeface="+mn-lt"/>
              </a:rPr>
              <a:t>THE PART THREE</a:t>
            </a:r>
            <a:endParaRPr lang="en-US" sz="1000" noProof="1">
              <a:solidFill>
                <a:schemeClr val="bg1">
                  <a:lumMod val="50000"/>
                </a:schemeClr>
              </a:solidFill>
              <a:cs typeface="+mn-ea"/>
              <a:sym typeface="+mn-lt"/>
            </a:endParaRPr>
          </a:p>
        </p:txBody>
      </p:sp>
      <p:sp>
        <p:nvSpPr>
          <p:cNvPr id="50" name="PA_库_文本框 7"/>
          <p:cNvSpPr txBox="1"/>
          <p:nvPr>
            <p:custDataLst>
              <p:tags r:id="rId5"/>
            </p:custDataLst>
          </p:nvPr>
        </p:nvSpPr>
        <p:spPr>
          <a:xfrm>
            <a:off x="8258056" y="4522045"/>
            <a:ext cx="1467068" cy="400110"/>
          </a:xfrm>
          <a:prstGeom prst="rect">
            <a:avLst/>
          </a:prstGeom>
          <a:noFill/>
        </p:spPr>
        <p:txBody>
          <a:bodyPr wrap="none" rtlCol="0">
            <a:spAutoFit/>
          </a:bodyPr>
          <a:lstStyle/>
          <a:p>
            <a:r>
              <a:rPr lang="zh-CN" altLang="en-US" sz="20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rPr>
              <a:t>规划及未来</a:t>
            </a:r>
            <a:endParaRPr lang="zh-CN" altLang="en-US" sz="20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endParaRPr>
          </a:p>
        </p:txBody>
      </p:sp>
      <p:sp>
        <p:nvSpPr>
          <p:cNvPr id="51" name="Oval 9"/>
          <p:cNvSpPr/>
          <p:nvPr/>
        </p:nvSpPr>
        <p:spPr>
          <a:xfrm>
            <a:off x="7503711" y="4432780"/>
            <a:ext cx="640485" cy="640484"/>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rPr>
              <a:t>4</a:t>
            </a:r>
            <a:endParaRPr lang="en-US" sz="105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endParaRPr>
          </a:p>
        </p:txBody>
      </p:sp>
      <p:sp>
        <p:nvSpPr>
          <p:cNvPr id="52" name="Rectangle 23"/>
          <p:cNvSpPr/>
          <p:nvPr/>
        </p:nvSpPr>
        <p:spPr>
          <a:xfrm>
            <a:off x="8258056" y="4850745"/>
            <a:ext cx="1753971" cy="246221"/>
          </a:xfrm>
          <a:prstGeom prst="rect">
            <a:avLst/>
          </a:prstGeom>
        </p:spPr>
        <p:txBody>
          <a:bodyPr wrap="square">
            <a:spAutoFit/>
          </a:bodyPr>
          <a:lstStyle/>
          <a:p>
            <a:pPr>
              <a:defRPr/>
            </a:pPr>
            <a:r>
              <a:rPr lang="en-US" sz="1000" noProof="1">
                <a:solidFill>
                  <a:schemeClr val="bg1">
                    <a:lumMod val="50000"/>
                  </a:schemeClr>
                </a:solidFill>
                <a:cs typeface="+mn-ea"/>
                <a:sym typeface="+mn-lt"/>
              </a:rPr>
              <a:t>THE PART FOUR</a:t>
            </a:r>
            <a:endParaRPr lang="en-US" sz="1000" noProof="1">
              <a:solidFill>
                <a:schemeClr val="bg1">
                  <a:lumMod val="50000"/>
                </a:schemeClr>
              </a:solidFill>
              <a:cs typeface="+mn-ea"/>
              <a:sym typeface="+mn-lt"/>
            </a:endParaRPr>
          </a:p>
        </p:txBody>
      </p:sp>
      <p:pic>
        <p:nvPicPr>
          <p:cNvPr id="56" name="图片 55"/>
          <p:cNvPicPr>
            <a:picLocks noChangeAspect="1"/>
          </p:cNvPicPr>
          <p:nvPr/>
        </p:nvPicPr>
        <p:blipFill rotWithShape="1">
          <a:blip r:embed="rId6">
            <a:extLst>
              <a:ext uri="{28A0092B-C50C-407E-A947-70E740481C1C}">
                <a14:useLocalDpi xmlns:a14="http://schemas.microsoft.com/office/drawing/2010/main" val="0"/>
              </a:ext>
            </a:extLst>
          </a:blip>
          <a:srcRect l="78863" t="34686" r="5154"/>
          <a:stretch>
            <a:fillRect/>
          </a:stretch>
        </p:blipFill>
        <p:spPr>
          <a:xfrm>
            <a:off x="10279732" y="2378765"/>
            <a:ext cx="1753972" cy="4479235"/>
          </a:xfrm>
          <a:prstGeom prst="rect">
            <a:avLst/>
          </a:prstGeom>
        </p:spPr>
      </p:pic>
      <p:pic>
        <p:nvPicPr>
          <p:cNvPr id="59" name="图片 5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61140" y="963491"/>
            <a:ext cx="1126435" cy="429986"/>
          </a:xfrm>
          <a:prstGeom prst="rect">
            <a:avLst/>
          </a:prstGeom>
        </p:spPr>
      </p:pic>
      <p:pic>
        <p:nvPicPr>
          <p:cNvPr id="64" name="图片 6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33510" y="4389014"/>
            <a:ext cx="1126435" cy="429986"/>
          </a:xfrm>
          <a:prstGeom prst="rect">
            <a:avLst/>
          </a:prstGeom>
        </p:spPr>
      </p:pic>
      <p:sp>
        <p:nvSpPr>
          <p:cNvPr id="66" name="文本框 65"/>
          <p:cNvSpPr txBox="1"/>
          <p:nvPr/>
        </p:nvSpPr>
        <p:spPr>
          <a:xfrm rot="16200000">
            <a:off x="277368" y="4496707"/>
            <a:ext cx="2400657" cy="293697"/>
          </a:xfrm>
          <a:prstGeom prst="rect">
            <a:avLst/>
          </a:prstGeom>
          <a:noFill/>
        </p:spPr>
        <p:txBody>
          <a:bodyPr vert="eaVert" wrap="square" rtlCol="0">
            <a:spAutoFit/>
          </a:bodyPr>
          <a:lstStyle/>
          <a:p>
            <a:pPr algn="r"/>
            <a:r>
              <a:rPr lang="en-US" altLang="zh-CN" b="1" dirty="0">
                <a:gradFill flip="none" rotWithShape="1">
                  <a:gsLst>
                    <a:gs pos="0">
                      <a:srgbClr val="DFAB75">
                        <a:shade val="30000"/>
                        <a:satMod val="115000"/>
                      </a:srgbClr>
                    </a:gs>
                    <a:gs pos="50000">
                      <a:srgbClr val="DFAB75">
                        <a:shade val="67500"/>
                        <a:satMod val="115000"/>
                      </a:srgbClr>
                    </a:gs>
                    <a:gs pos="100000">
                      <a:srgbClr val="DFAB75">
                        <a:shade val="100000"/>
                        <a:satMod val="115000"/>
                      </a:srgbClr>
                    </a:gs>
                  </a:gsLst>
                  <a:lin ang="13500000" scaled="1"/>
                  <a:tileRect/>
                </a:gradFill>
                <a:effectLst>
                  <a:innerShdw blurRad="63500" dist="50800" dir="13500000">
                    <a:schemeClr val="bg1">
                      <a:lumMod val="50000"/>
                      <a:alpha val="50000"/>
                    </a:schemeClr>
                  </a:innerShdw>
                </a:effectLst>
                <a:latin typeface="Arial" panose="020B0604020202020204" pitchFamily="34" charset="0"/>
                <a:ea typeface="微软雅黑" panose="020B0503020204020204" pitchFamily="34" charset="-122"/>
                <a:cs typeface="Arial" panose="020B0604020202020204" pitchFamily="34" charset="0"/>
              </a:rPr>
              <a:t>CONTENTS</a:t>
            </a:r>
            <a:endParaRPr lang="en-US" altLang="zh-CN" b="1" dirty="0">
              <a:gradFill flip="none" rotWithShape="1">
                <a:gsLst>
                  <a:gs pos="0">
                    <a:srgbClr val="DFAB75">
                      <a:shade val="30000"/>
                      <a:satMod val="115000"/>
                    </a:srgbClr>
                  </a:gs>
                  <a:gs pos="50000">
                    <a:srgbClr val="DFAB75">
                      <a:shade val="67500"/>
                      <a:satMod val="115000"/>
                    </a:srgbClr>
                  </a:gs>
                  <a:gs pos="100000">
                    <a:srgbClr val="DFAB75">
                      <a:shade val="100000"/>
                      <a:satMod val="115000"/>
                    </a:srgbClr>
                  </a:gs>
                </a:gsLst>
                <a:lin ang="13500000" scaled="1"/>
                <a:tileRect/>
              </a:gradFill>
              <a:effectLst>
                <a:innerShdw blurRad="63500" dist="50800" dir="13500000">
                  <a:schemeClr val="bg1">
                    <a:lumMod val="50000"/>
                    <a:alpha val="50000"/>
                  </a:schemeClr>
                </a:innerShdw>
              </a:effectLst>
              <a:latin typeface="Arial" panose="020B0604020202020204" pitchFamily="34" charset="0"/>
              <a:ea typeface="微软雅黑" panose="020B0503020204020204" pitchFamily="34" charset="-122"/>
              <a:cs typeface="Arial" panose="020B0604020202020204" pitchFamily="34" charset="0"/>
            </a:endParaRPr>
          </a:p>
        </p:txBody>
      </p:sp>
      <p:pic>
        <p:nvPicPr>
          <p:cNvPr id="67" name="图片 6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09970" y="5367090"/>
            <a:ext cx="318916" cy="476794"/>
          </a:xfrm>
          <a:prstGeom prst="rect">
            <a:avLst/>
          </a:prstGeom>
        </p:spPr>
      </p:pic>
      <p:pic>
        <p:nvPicPr>
          <p:cNvPr id="27" name="图片 26"/>
          <p:cNvPicPr>
            <a:picLocks noChangeAspect="1"/>
          </p:cNvPicPr>
          <p:nvPr/>
        </p:nvPicPr>
        <p:blipFill rotWithShape="1">
          <a:blip r:embed="rId9">
            <a:extLst>
              <a:ext uri="{28A0092B-C50C-407E-A947-70E740481C1C}">
                <a14:useLocalDpi xmlns:a14="http://schemas.microsoft.com/office/drawing/2010/main" val="0"/>
              </a:ext>
            </a:extLst>
          </a:blip>
          <a:srcRect r="80060" b="34809"/>
          <a:stretch>
            <a:fillRect/>
          </a:stretch>
        </p:blipFill>
        <p:spPr>
          <a:xfrm>
            <a:off x="5655711" y="6032154"/>
            <a:ext cx="1143363" cy="82584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0-#ppt_w/2"/>
                                          </p:val>
                                        </p:tav>
                                        <p:tav tm="100000">
                                          <p:val>
                                            <p:strVal val="#ppt_x"/>
                                          </p:val>
                                        </p:tav>
                                      </p:tavLst>
                                    </p:anim>
                                    <p:anim calcmode="lin" valueType="num">
                                      <p:cBhvr additive="base">
                                        <p:cTn id="8" dur="10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0-#ppt_w/2"/>
                                          </p:val>
                                        </p:tav>
                                        <p:tav tm="100000">
                                          <p:val>
                                            <p:strVal val="#ppt_x"/>
                                          </p:val>
                                        </p:tav>
                                      </p:tavLst>
                                    </p:anim>
                                    <p:anim calcmode="lin" valueType="num">
                                      <p:cBhvr additive="base">
                                        <p:cTn id="12" dur="10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66"/>
                                        </p:tgtEl>
                                        <p:attrNameLst>
                                          <p:attrName>style.visibility</p:attrName>
                                        </p:attrNameLst>
                                      </p:cBhvr>
                                      <p:to>
                                        <p:strVal val="visible"/>
                                      </p:to>
                                    </p:set>
                                    <p:anim calcmode="lin" valueType="num">
                                      <p:cBhvr>
                                        <p:cTn id="16" dur="500" fill="hold"/>
                                        <p:tgtEl>
                                          <p:spTgt spid="66"/>
                                        </p:tgtEl>
                                        <p:attrNameLst>
                                          <p:attrName>ppt_w</p:attrName>
                                        </p:attrNameLst>
                                      </p:cBhvr>
                                      <p:tavLst>
                                        <p:tav tm="0">
                                          <p:val>
                                            <p:fltVal val="0"/>
                                          </p:val>
                                        </p:tav>
                                        <p:tav tm="100000">
                                          <p:val>
                                            <p:strVal val="#ppt_w"/>
                                          </p:val>
                                        </p:tav>
                                      </p:tavLst>
                                    </p:anim>
                                    <p:anim calcmode="lin" valueType="num">
                                      <p:cBhvr>
                                        <p:cTn id="17" dur="500" fill="hold"/>
                                        <p:tgtEl>
                                          <p:spTgt spid="66"/>
                                        </p:tgtEl>
                                        <p:attrNameLst>
                                          <p:attrName>ppt_h</p:attrName>
                                        </p:attrNameLst>
                                      </p:cBhvr>
                                      <p:tavLst>
                                        <p:tav tm="0">
                                          <p:val>
                                            <p:fltVal val="0"/>
                                          </p:val>
                                        </p:tav>
                                        <p:tav tm="100000">
                                          <p:val>
                                            <p:strVal val="#ppt_h"/>
                                          </p:val>
                                        </p:tav>
                                      </p:tavLst>
                                    </p:anim>
                                    <p:animEffect transition="in" filter="fade">
                                      <p:cBhvr>
                                        <p:cTn id="18" dur="500"/>
                                        <p:tgtEl>
                                          <p:spTgt spid="66"/>
                                        </p:tgtEl>
                                      </p:cBhvr>
                                    </p:animEffect>
                                  </p:childTnLst>
                                </p:cTn>
                              </p:par>
                            </p:childTnLst>
                          </p:cTn>
                        </p:par>
                        <p:par>
                          <p:cTn id="19" fill="hold">
                            <p:stCondLst>
                              <p:cond delay="850"/>
                            </p:stCondLst>
                            <p:childTnLst>
                              <p:par>
                                <p:cTn id="20" presetID="2" presetClass="entr" presetSubtype="4" decel="100000"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1500" fill="hold"/>
                                        <p:tgtEl>
                                          <p:spTgt spid="30"/>
                                        </p:tgtEl>
                                        <p:attrNameLst>
                                          <p:attrName>ppt_x</p:attrName>
                                        </p:attrNameLst>
                                      </p:cBhvr>
                                      <p:tavLst>
                                        <p:tav tm="0">
                                          <p:val>
                                            <p:strVal val="#ppt_x"/>
                                          </p:val>
                                        </p:tav>
                                        <p:tav tm="100000">
                                          <p:val>
                                            <p:strVal val="#ppt_x"/>
                                          </p:val>
                                        </p:tav>
                                      </p:tavLst>
                                    </p:anim>
                                    <p:anim calcmode="lin" valueType="num">
                                      <p:cBhvr additive="base">
                                        <p:cTn id="23" dur="1500" fill="hold"/>
                                        <p:tgtEl>
                                          <p:spTgt spid="30"/>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1500" fill="hold"/>
                                        <p:tgtEl>
                                          <p:spTgt spid="26"/>
                                        </p:tgtEl>
                                        <p:attrNameLst>
                                          <p:attrName>ppt_x</p:attrName>
                                        </p:attrNameLst>
                                      </p:cBhvr>
                                      <p:tavLst>
                                        <p:tav tm="0">
                                          <p:val>
                                            <p:strVal val="#ppt_x"/>
                                          </p:val>
                                        </p:tav>
                                        <p:tav tm="100000">
                                          <p:val>
                                            <p:strVal val="#ppt_x"/>
                                          </p:val>
                                        </p:tav>
                                      </p:tavLst>
                                    </p:anim>
                                    <p:anim calcmode="lin" valueType="num">
                                      <p:cBhvr additive="base">
                                        <p:cTn id="27" dur="1500" fill="hold"/>
                                        <p:tgtEl>
                                          <p:spTgt spid="26"/>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1500" fill="hold"/>
                                        <p:tgtEl>
                                          <p:spTgt spid="31"/>
                                        </p:tgtEl>
                                        <p:attrNameLst>
                                          <p:attrName>ppt_x</p:attrName>
                                        </p:attrNameLst>
                                      </p:cBhvr>
                                      <p:tavLst>
                                        <p:tav tm="0">
                                          <p:val>
                                            <p:strVal val="#ppt_x"/>
                                          </p:val>
                                        </p:tav>
                                        <p:tav tm="100000">
                                          <p:val>
                                            <p:strVal val="#ppt_x"/>
                                          </p:val>
                                        </p:tav>
                                      </p:tavLst>
                                    </p:anim>
                                    <p:anim calcmode="lin" valueType="num">
                                      <p:cBhvr additive="base">
                                        <p:cTn id="31" dur="1500" fill="hold"/>
                                        <p:tgtEl>
                                          <p:spTgt spid="31"/>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 calcmode="lin" valueType="num">
                                      <p:cBhvr additive="base">
                                        <p:cTn id="34" dur="1500" fill="hold"/>
                                        <p:tgtEl>
                                          <p:spTgt spid="33"/>
                                        </p:tgtEl>
                                        <p:attrNameLst>
                                          <p:attrName>ppt_x</p:attrName>
                                        </p:attrNameLst>
                                      </p:cBhvr>
                                      <p:tavLst>
                                        <p:tav tm="0">
                                          <p:val>
                                            <p:strVal val="#ppt_x"/>
                                          </p:val>
                                        </p:tav>
                                        <p:tav tm="100000">
                                          <p:val>
                                            <p:strVal val="#ppt_x"/>
                                          </p:val>
                                        </p:tav>
                                      </p:tavLst>
                                    </p:anim>
                                    <p:anim calcmode="lin" valueType="num">
                                      <p:cBhvr additive="base">
                                        <p:cTn id="35" dur="1500" fill="hold"/>
                                        <p:tgtEl>
                                          <p:spTgt spid="33"/>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1500" fill="hold"/>
                                        <p:tgtEl>
                                          <p:spTgt spid="32"/>
                                        </p:tgtEl>
                                        <p:attrNameLst>
                                          <p:attrName>ppt_x</p:attrName>
                                        </p:attrNameLst>
                                      </p:cBhvr>
                                      <p:tavLst>
                                        <p:tav tm="0">
                                          <p:val>
                                            <p:strVal val="#ppt_x"/>
                                          </p:val>
                                        </p:tav>
                                        <p:tav tm="100000">
                                          <p:val>
                                            <p:strVal val="#ppt_x"/>
                                          </p:val>
                                        </p:tav>
                                      </p:tavLst>
                                    </p:anim>
                                    <p:anim calcmode="lin" valueType="num">
                                      <p:cBhvr additive="base">
                                        <p:cTn id="39" dur="1500" fill="hold"/>
                                        <p:tgtEl>
                                          <p:spTgt spid="32"/>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0"/>
                                  </p:stCondLst>
                                  <p:childTnLst>
                                    <p:set>
                                      <p:cBhvr>
                                        <p:cTn id="41" dur="1" fill="hold">
                                          <p:stCondLst>
                                            <p:cond delay="0"/>
                                          </p:stCondLst>
                                        </p:cTn>
                                        <p:tgtEl>
                                          <p:spTgt spid="46"/>
                                        </p:tgtEl>
                                        <p:attrNameLst>
                                          <p:attrName>style.visibility</p:attrName>
                                        </p:attrNameLst>
                                      </p:cBhvr>
                                      <p:to>
                                        <p:strVal val="visible"/>
                                      </p:to>
                                    </p:set>
                                    <p:anim calcmode="lin" valueType="num">
                                      <p:cBhvr additive="base">
                                        <p:cTn id="42" dur="1500" fill="hold"/>
                                        <p:tgtEl>
                                          <p:spTgt spid="46"/>
                                        </p:tgtEl>
                                        <p:attrNameLst>
                                          <p:attrName>ppt_x</p:attrName>
                                        </p:attrNameLst>
                                      </p:cBhvr>
                                      <p:tavLst>
                                        <p:tav tm="0">
                                          <p:val>
                                            <p:strVal val="#ppt_x"/>
                                          </p:val>
                                        </p:tav>
                                        <p:tav tm="100000">
                                          <p:val>
                                            <p:strVal val="#ppt_x"/>
                                          </p:val>
                                        </p:tav>
                                      </p:tavLst>
                                    </p:anim>
                                    <p:anim calcmode="lin" valueType="num">
                                      <p:cBhvr additive="base">
                                        <p:cTn id="43" dur="1500" fill="hold"/>
                                        <p:tgtEl>
                                          <p:spTgt spid="46"/>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additive="base">
                                        <p:cTn id="46" dur="1500" fill="hold"/>
                                        <p:tgtEl>
                                          <p:spTgt spid="48"/>
                                        </p:tgtEl>
                                        <p:attrNameLst>
                                          <p:attrName>ppt_x</p:attrName>
                                        </p:attrNameLst>
                                      </p:cBhvr>
                                      <p:tavLst>
                                        <p:tav tm="0">
                                          <p:val>
                                            <p:strVal val="#ppt_x"/>
                                          </p:val>
                                        </p:tav>
                                        <p:tav tm="100000">
                                          <p:val>
                                            <p:strVal val="#ppt_x"/>
                                          </p:val>
                                        </p:tav>
                                      </p:tavLst>
                                    </p:anim>
                                    <p:anim calcmode="lin" valueType="num">
                                      <p:cBhvr additive="base">
                                        <p:cTn id="47" dur="1500" fill="hold"/>
                                        <p:tgtEl>
                                          <p:spTgt spid="48"/>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0"/>
                                  </p:stCondLst>
                                  <p:childTnLst>
                                    <p:set>
                                      <p:cBhvr>
                                        <p:cTn id="49" dur="1" fill="hold">
                                          <p:stCondLst>
                                            <p:cond delay="0"/>
                                          </p:stCondLst>
                                        </p:cTn>
                                        <p:tgtEl>
                                          <p:spTgt spid="47"/>
                                        </p:tgtEl>
                                        <p:attrNameLst>
                                          <p:attrName>style.visibility</p:attrName>
                                        </p:attrNameLst>
                                      </p:cBhvr>
                                      <p:to>
                                        <p:strVal val="visible"/>
                                      </p:to>
                                    </p:set>
                                    <p:anim calcmode="lin" valueType="num">
                                      <p:cBhvr additive="base">
                                        <p:cTn id="50" dur="1500" fill="hold"/>
                                        <p:tgtEl>
                                          <p:spTgt spid="47"/>
                                        </p:tgtEl>
                                        <p:attrNameLst>
                                          <p:attrName>ppt_x</p:attrName>
                                        </p:attrNameLst>
                                      </p:cBhvr>
                                      <p:tavLst>
                                        <p:tav tm="0">
                                          <p:val>
                                            <p:strVal val="#ppt_x"/>
                                          </p:val>
                                        </p:tav>
                                        <p:tav tm="100000">
                                          <p:val>
                                            <p:strVal val="#ppt_x"/>
                                          </p:val>
                                        </p:tav>
                                      </p:tavLst>
                                    </p:anim>
                                    <p:anim calcmode="lin" valueType="num">
                                      <p:cBhvr additive="base">
                                        <p:cTn id="51" dur="1500" fill="hold"/>
                                        <p:tgtEl>
                                          <p:spTgt spid="47"/>
                                        </p:tgtEl>
                                        <p:attrNameLst>
                                          <p:attrName>ppt_y</p:attrName>
                                        </p:attrNameLst>
                                      </p:cBhvr>
                                      <p:tavLst>
                                        <p:tav tm="0">
                                          <p:val>
                                            <p:strVal val="1+#ppt_h/2"/>
                                          </p:val>
                                        </p:tav>
                                        <p:tav tm="100000">
                                          <p:val>
                                            <p:strVal val="#ppt_y"/>
                                          </p:val>
                                        </p:tav>
                                      </p:tavLst>
                                    </p:anim>
                                  </p:childTnLst>
                                </p:cTn>
                              </p:par>
                              <p:par>
                                <p:cTn id="52" presetID="2" presetClass="entr" presetSubtype="4" decel="100000" fill="hold" grpId="0" nodeType="with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additive="base">
                                        <p:cTn id="54" dur="1500" fill="hold"/>
                                        <p:tgtEl>
                                          <p:spTgt spid="49"/>
                                        </p:tgtEl>
                                        <p:attrNameLst>
                                          <p:attrName>ppt_x</p:attrName>
                                        </p:attrNameLst>
                                      </p:cBhvr>
                                      <p:tavLst>
                                        <p:tav tm="0">
                                          <p:val>
                                            <p:strVal val="#ppt_x"/>
                                          </p:val>
                                        </p:tav>
                                        <p:tav tm="100000">
                                          <p:val>
                                            <p:strVal val="#ppt_x"/>
                                          </p:val>
                                        </p:tav>
                                      </p:tavLst>
                                    </p:anim>
                                    <p:anim calcmode="lin" valueType="num">
                                      <p:cBhvr additive="base">
                                        <p:cTn id="55" dur="1500" fill="hold"/>
                                        <p:tgtEl>
                                          <p:spTgt spid="49"/>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0"/>
                                  </p:stCondLst>
                                  <p:childTnLst>
                                    <p:set>
                                      <p:cBhvr>
                                        <p:cTn id="57" dur="1" fill="hold">
                                          <p:stCondLst>
                                            <p:cond delay="0"/>
                                          </p:stCondLst>
                                        </p:cTn>
                                        <p:tgtEl>
                                          <p:spTgt spid="51"/>
                                        </p:tgtEl>
                                        <p:attrNameLst>
                                          <p:attrName>style.visibility</p:attrName>
                                        </p:attrNameLst>
                                      </p:cBhvr>
                                      <p:to>
                                        <p:strVal val="visible"/>
                                      </p:to>
                                    </p:set>
                                    <p:anim calcmode="lin" valueType="num">
                                      <p:cBhvr additive="base">
                                        <p:cTn id="58" dur="1500" fill="hold"/>
                                        <p:tgtEl>
                                          <p:spTgt spid="51"/>
                                        </p:tgtEl>
                                        <p:attrNameLst>
                                          <p:attrName>ppt_x</p:attrName>
                                        </p:attrNameLst>
                                      </p:cBhvr>
                                      <p:tavLst>
                                        <p:tav tm="0">
                                          <p:val>
                                            <p:strVal val="#ppt_x"/>
                                          </p:val>
                                        </p:tav>
                                        <p:tav tm="100000">
                                          <p:val>
                                            <p:strVal val="#ppt_x"/>
                                          </p:val>
                                        </p:tav>
                                      </p:tavLst>
                                    </p:anim>
                                    <p:anim calcmode="lin" valueType="num">
                                      <p:cBhvr additive="base">
                                        <p:cTn id="59" dur="1500" fill="hold"/>
                                        <p:tgtEl>
                                          <p:spTgt spid="51"/>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0"/>
                                  </p:stCondLst>
                                  <p:childTnLst>
                                    <p:set>
                                      <p:cBhvr>
                                        <p:cTn id="61" dur="1" fill="hold">
                                          <p:stCondLst>
                                            <p:cond delay="0"/>
                                          </p:stCondLst>
                                        </p:cTn>
                                        <p:tgtEl>
                                          <p:spTgt spid="50"/>
                                        </p:tgtEl>
                                        <p:attrNameLst>
                                          <p:attrName>style.visibility</p:attrName>
                                        </p:attrNameLst>
                                      </p:cBhvr>
                                      <p:to>
                                        <p:strVal val="visible"/>
                                      </p:to>
                                    </p:set>
                                    <p:anim calcmode="lin" valueType="num">
                                      <p:cBhvr additive="base">
                                        <p:cTn id="62" dur="1500" fill="hold"/>
                                        <p:tgtEl>
                                          <p:spTgt spid="50"/>
                                        </p:tgtEl>
                                        <p:attrNameLst>
                                          <p:attrName>ppt_x</p:attrName>
                                        </p:attrNameLst>
                                      </p:cBhvr>
                                      <p:tavLst>
                                        <p:tav tm="0">
                                          <p:val>
                                            <p:strVal val="#ppt_x"/>
                                          </p:val>
                                        </p:tav>
                                        <p:tav tm="100000">
                                          <p:val>
                                            <p:strVal val="#ppt_x"/>
                                          </p:val>
                                        </p:tav>
                                      </p:tavLst>
                                    </p:anim>
                                    <p:anim calcmode="lin" valueType="num">
                                      <p:cBhvr additive="base">
                                        <p:cTn id="63" dur="1500" fill="hold"/>
                                        <p:tgtEl>
                                          <p:spTgt spid="50"/>
                                        </p:tgtEl>
                                        <p:attrNameLst>
                                          <p:attrName>ppt_y</p:attrName>
                                        </p:attrNameLst>
                                      </p:cBhvr>
                                      <p:tavLst>
                                        <p:tav tm="0">
                                          <p:val>
                                            <p:strVal val="1+#ppt_h/2"/>
                                          </p:val>
                                        </p:tav>
                                        <p:tav tm="100000">
                                          <p:val>
                                            <p:strVal val="#ppt_y"/>
                                          </p:val>
                                        </p:tav>
                                      </p:tavLst>
                                    </p:anim>
                                  </p:childTnLst>
                                </p:cTn>
                              </p:par>
                              <p:par>
                                <p:cTn id="64" presetID="2" presetClass="entr" presetSubtype="4" decel="100000" fill="hold" grpId="0" nodeType="withEffect">
                                  <p:stCondLst>
                                    <p:cond delay="0"/>
                                  </p:stCondLst>
                                  <p:childTnLst>
                                    <p:set>
                                      <p:cBhvr>
                                        <p:cTn id="65" dur="1" fill="hold">
                                          <p:stCondLst>
                                            <p:cond delay="0"/>
                                          </p:stCondLst>
                                        </p:cTn>
                                        <p:tgtEl>
                                          <p:spTgt spid="52"/>
                                        </p:tgtEl>
                                        <p:attrNameLst>
                                          <p:attrName>style.visibility</p:attrName>
                                        </p:attrNameLst>
                                      </p:cBhvr>
                                      <p:to>
                                        <p:strVal val="visible"/>
                                      </p:to>
                                    </p:set>
                                    <p:anim calcmode="lin" valueType="num">
                                      <p:cBhvr additive="base">
                                        <p:cTn id="66" dur="1500" fill="hold"/>
                                        <p:tgtEl>
                                          <p:spTgt spid="52"/>
                                        </p:tgtEl>
                                        <p:attrNameLst>
                                          <p:attrName>ppt_x</p:attrName>
                                        </p:attrNameLst>
                                      </p:cBhvr>
                                      <p:tavLst>
                                        <p:tav tm="0">
                                          <p:val>
                                            <p:strVal val="#ppt_x"/>
                                          </p:val>
                                        </p:tav>
                                        <p:tav tm="100000">
                                          <p:val>
                                            <p:strVal val="#ppt_x"/>
                                          </p:val>
                                        </p:tav>
                                      </p:tavLst>
                                    </p:anim>
                                    <p:anim calcmode="lin" valueType="num">
                                      <p:cBhvr additive="base">
                                        <p:cTn id="67" dur="1500" fill="hold"/>
                                        <p:tgtEl>
                                          <p:spTgt spid="52"/>
                                        </p:tgtEl>
                                        <p:attrNameLst>
                                          <p:attrName>ppt_y</p:attrName>
                                        </p:attrNameLst>
                                      </p:cBhvr>
                                      <p:tavLst>
                                        <p:tav tm="0">
                                          <p:val>
                                            <p:strVal val="1+#ppt_h/2"/>
                                          </p:val>
                                        </p:tav>
                                        <p:tav tm="100000">
                                          <p:val>
                                            <p:strVal val="#ppt_y"/>
                                          </p:val>
                                        </p:tav>
                                      </p:tavLst>
                                    </p:anim>
                                  </p:childTnLst>
                                </p:cTn>
                              </p:par>
                            </p:childTnLst>
                          </p:cTn>
                        </p:par>
                        <p:par>
                          <p:cTn id="68" fill="hold">
                            <p:stCondLst>
                              <p:cond delay="2350"/>
                            </p:stCondLst>
                            <p:childTnLst>
                              <p:par>
                                <p:cTn id="69" presetID="2" presetClass="entr" presetSubtype="8" fill="hold" nodeType="afterEffect">
                                  <p:stCondLst>
                                    <p:cond delay="0"/>
                                  </p:stCondLst>
                                  <p:childTnLst>
                                    <p:set>
                                      <p:cBhvr>
                                        <p:cTn id="70" dur="1" fill="hold">
                                          <p:stCondLst>
                                            <p:cond delay="0"/>
                                          </p:stCondLst>
                                        </p:cTn>
                                        <p:tgtEl>
                                          <p:spTgt spid="59"/>
                                        </p:tgtEl>
                                        <p:attrNameLst>
                                          <p:attrName>style.visibility</p:attrName>
                                        </p:attrNameLst>
                                      </p:cBhvr>
                                      <p:to>
                                        <p:strVal val="visible"/>
                                      </p:to>
                                    </p:set>
                                    <p:anim calcmode="lin" valueType="num">
                                      <p:cBhvr additive="base">
                                        <p:cTn id="71" dur="1000" fill="hold"/>
                                        <p:tgtEl>
                                          <p:spTgt spid="59"/>
                                        </p:tgtEl>
                                        <p:attrNameLst>
                                          <p:attrName>ppt_x</p:attrName>
                                        </p:attrNameLst>
                                      </p:cBhvr>
                                      <p:tavLst>
                                        <p:tav tm="0">
                                          <p:val>
                                            <p:strVal val="0-#ppt_w/2"/>
                                          </p:val>
                                        </p:tav>
                                        <p:tav tm="100000">
                                          <p:val>
                                            <p:strVal val="#ppt_x"/>
                                          </p:val>
                                        </p:tav>
                                      </p:tavLst>
                                    </p:anim>
                                    <p:anim calcmode="lin" valueType="num">
                                      <p:cBhvr additive="base">
                                        <p:cTn id="72" dur="1000" fill="hold"/>
                                        <p:tgtEl>
                                          <p:spTgt spid="59"/>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64"/>
                                        </p:tgtEl>
                                        <p:attrNameLst>
                                          <p:attrName>style.visibility</p:attrName>
                                        </p:attrNameLst>
                                      </p:cBhvr>
                                      <p:to>
                                        <p:strVal val="visible"/>
                                      </p:to>
                                    </p:set>
                                    <p:anim calcmode="lin" valueType="num">
                                      <p:cBhvr additive="base">
                                        <p:cTn id="75" dur="1000" fill="hold"/>
                                        <p:tgtEl>
                                          <p:spTgt spid="64"/>
                                        </p:tgtEl>
                                        <p:attrNameLst>
                                          <p:attrName>ppt_x</p:attrName>
                                        </p:attrNameLst>
                                      </p:cBhvr>
                                      <p:tavLst>
                                        <p:tav tm="0">
                                          <p:val>
                                            <p:strVal val="0-#ppt_w/2"/>
                                          </p:val>
                                        </p:tav>
                                        <p:tav tm="100000">
                                          <p:val>
                                            <p:strVal val="#ppt_x"/>
                                          </p:val>
                                        </p:tav>
                                      </p:tavLst>
                                    </p:anim>
                                    <p:anim calcmode="lin" valueType="num">
                                      <p:cBhvr additive="base">
                                        <p:cTn id="76" dur="1000" fill="hold"/>
                                        <p:tgtEl>
                                          <p:spTgt spid="64"/>
                                        </p:tgtEl>
                                        <p:attrNameLst>
                                          <p:attrName>ppt_y</p:attrName>
                                        </p:attrNameLst>
                                      </p:cBhvr>
                                      <p:tavLst>
                                        <p:tav tm="0">
                                          <p:val>
                                            <p:strVal val="#ppt_y"/>
                                          </p:val>
                                        </p:tav>
                                        <p:tav tm="100000">
                                          <p:val>
                                            <p:strVal val="#ppt_y"/>
                                          </p:val>
                                        </p:tav>
                                      </p:tavLst>
                                    </p:anim>
                                  </p:childTnLst>
                                </p:cTn>
                              </p:par>
                            </p:childTnLst>
                          </p:cTn>
                        </p:par>
                        <p:par>
                          <p:cTn id="77" fill="hold">
                            <p:stCondLst>
                              <p:cond delay="3350"/>
                            </p:stCondLst>
                            <p:childTnLst>
                              <p:par>
                                <p:cTn id="78" presetID="42" presetClass="entr" presetSubtype="0" fill="hold" nodeType="afterEffect">
                                  <p:stCondLst>
                                    <p:cond delay="0"/>
                                  </p:stCondLst>
                                  <p:childTnLst>
                                    <p:set>
                                      <p:cBhvr>
                                        <p:cTn id="79" dur="1" fill="hold">
                                          <p:stCondLst>
                                            <p:cond delay="0"/>
                                          </p:stCondLst>
                                        </p:cTn>
                                        <p:tgtEl>
                                          <p:spTgt spid="56"/>
                                        </p:tgtEl>
                                        <p:attrNameLst>
                                          <p:attrName>style.visibility</p:attrName>
                                        </p:attrNameLst>
                                      </p:cBhvr>
                                      <p:to>
                                        <p:strVal val="visible"/>
                                      </p:to>
                                    </p:set>
                                    <p:animEffect transition="in" filter="fade">
                                      <p:cBhvr>
                                        <p:cTn id="80" dur="1000"/>
                                        <p:tgtEl>
                                          <p:spTgt spid="56"/>
                                        </p:tgtEl>
                                      </p:cBhvr>
                                    </p:animEffect>
                                    <p:anim calcmode="lin" valueType="num">
                                      <p:cBhvr>
                                        <p:cTn id="81" dur="1000" fill="hold"/>
                                        <p:tgtEl>
                                          <p:spTgt spid="56"/>
                                        </p:tgtEl>
                                        <p:attrNameLst>
                                          <p:attrName>ppt_x</p:attrName>
                                        </p:attrNameLst>
                                      </p:cBhvr>
                                      <p:tavLst>
                                        <p:tav tm="0">
                                          <p:val>
                                            <p:strVal val="#ppt_x"/>
                                          </p:val>
                                        </p:tav>
                                        <p:tav tm="100000">
                                          <p:val>
                                            <p:strVal val="#ppt_x"/>
                                          </p:val>
                                        </p:tav>
                                      </p:tavLst>
                                    </p:anim>
                                    <p:anim calcmode="lin" valueType="num">
                                      <p:cBhvr>
                                        <p:cTn id="82" dur="1000" fill="hold"/>
                                        <p:tgtEl>
                                          <p:spTgt spid="56"/>
                                        </p:tgtEl>
                                        <p:attrNameLst>
                                          <p:attrName>ppt_y</p:attrName>
                                        </p:attrNameLst>
                                      </p:cBhvr>
                                      <p:tavLst>
                                        <p:tav tm="0">
                                          <p:val>
                                            <p:strVal val="#ppt_y+.1"/>
                                          </p:val>
                                        </p:tav>
                                        <p:tav tm="100000">
                                          <p:val>
                                            <p:strVal val="#ppt_y"/>
                                          </p:val>
                                        </p:tav>
                                      </p:tavLst>
                                    </p:anim>
                                  </p:childTnLst>
                                </p:cTn>
                              </p:par>
                            </p:childTnLst>
                          </p:cTn>
                        </p:par>
                        <p:par>
                          <p:cTn id="83" fill="hold">
                            <p:stCondLst>
                              <p:cond delay="4350"/>
                            </p:stCondLst>
                            <p:childTnLst>
                              <p:par>
                                <p:cTn id="84" presetID="14" presetClass="entr" presetSubtype="10" fill="hold" nodeType="afterEffect">
                                  <p:stCondLst>
                                    <p:cond delay="0"/>
                                  </p:stCondLst>
                                  <p:childTnLst>
                                    <p:set>
                                      <p:cBhvr>
                                        <p:cTn id="85" dur="1" fill="hold">
                                          <p:stCondLst>
                                            <p:cond delay="0"/>
                                          </p:stCondLst>
                                        </p:cTn>
                                        <p:tgtEl>
                                          <p:spTgt spid="67"/>
                                        </p:tgtEl>
                                        <p:attrNameLst>
                                          <p:attrName>style.visibility</p:attrName>
                                        </p:attrNameLst>
                                      </p:cBhvr>
                                      <p:to>
                                        <p:strVal val="visible"/>
                                      </p:to>
                                    </p:set>
                                    <p:animEffect transition="in" filter="randombar(horizontal)">
                                      <p:cBhvr>
                                        <p:cTn id="86" dur="500"/>
                                        <p:tgtEl>
                                          <p:spTgt spid="67"/>
                                        </p:tgtEl>
                                      </p:cBhvr>
                                    </p:animEffect>
                                  </p:childTnLst>
                                </p:cTn>
                              </p:par>
                            </p:childTnLst>
                          </p:cTn>
                        </p:par>
                        <p:par>
                          <p:cTn id="87" fill="hold">
                            <p:stCondLst>
                              <p:cond delay="4850"/>
                            </p:stCondLst>
                            <p:childTnLst>
                              <p:par>
                                <p:cTn id="88" presetID="42" presetClass="entr" presetSubtype="0" fill="hold" nodeType="after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fade">
                                      <p:cBhvr>
                                        <p:cTn id="90" dur="1000"/>
                                        <p:tgtEl>
                                          <p:spTgt spid="27"/>
                                        </p:tgtEl>
                                      </p:cBhvr>
                                    </p:animEffect>
                                    <p:anim calcmode="lin" valueType="num">
                                      <p:cBhvr>
                                        <p:cTn id="91" dur="1000" fill="hold"/>
                                        <p:tgtEl>
                                          <p:spTgt spid="27"/>
                                        </p:tgtEl>
                                        <p:attrNameLst>
                                          <p:attrName>ppt_x</p:attrName>
                                        </p:attrNameLst>
                                      </p:cBhvr>
                                      <p:tavLst>
                                        <p:tav tm="0">
                                          <p:val>
                                            <p:strVal val="#ppt_x"/>
                                          </p:val>
                                        </p:tav>
                                        <p:tav tm="100000">
                                          <p:val>
                                            <p:strVal val="#ppt_x"/>
                                          </p:val>
                                        </p:tav>
                                      </p:tavLst>
                                    </p:anim>
                                    <p:anim calcmode="lin" valueType="num">
                                      <p:cBhvr>
                                        <p:cTn id="9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6" grpId="0" autoUpdateAnimBg="0"/>
      <p:bldP spid="30" grpId="0" animBg="1"/>
      <p:bldP spid="31" grpId="0"/>
      <p:bldP spid="32" grpId="0" autoUpdateAnimBg="0"/>
      <p:bldP spid="33" grpId="0" animBg="1"/>
      <p:bldP spid="46" grpId="0"/>
      <p:bldP spid="47" grpId="0" autoUpdateAnimBg="0"/>
      <p:bldP spid="48" grpId="0" animBg="1"/>
      <p:bldP spid="49" grpId="0"/>
      <p:bldP spid="50" grpId="0" autoUpdateAnimBg="0"/>
      <p:bldP spid="51" grpId="0" animBg="1"/>
      <p:bldP spid="52" grpId="0"/>
      <p:bldP spid="6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688400" flipH="1">
            <a:off x="2796139" y="325223"/>
            <a:ext cx="9040533" cy="6207555"/>
          </a:xfrm>
          <a:prstGeom prst="rect">
            <a:avLst/>
          </a:prstGeom>
          <a:blipFill>
            <a:blip r:embed="rId2">
              <a:extLst>
                <a:ext uri="{28A0092B-C50C-407E-A947-70E740481C1C}">
                  <a14:useLocalDpi xmlns:a14="http://schemas.microsoft.com/office/drawing/2010/main" val="0"/>
                </a:ext>
              </a:extLst>
            </a:blip>
            <a:stretch>
              <a:fillRect/>
            </a:stretch>
          </a:blipFill>
          <a:effectLst>
            <a:softEdge rad="1270000"/>
          </a:effectLst>
        </p:spPr>
      </p:pic>
      <p:sp>
        <p:nvSpPr>
          <p:cNvPr id="6" name="PA_库_文本框 7"/>
          <p:cNvSpPr txBox="1"/>
          <p:nvPr>
            <p:custDataLst>
              <p:tags r:id="rId3"/>
            </p:custDataLst>
          </p:nvPr>
        </p:nvSpPr>
        <p:spPr>
          <a:xfrm>
            <a:off x="1327169" y="500137"/>
            <a:ext cx="2236510" cy="584775"/>
          </a:xfrm>
          <a:prstGeom prst="rect">
            <a:avLst/>
          </a:prstGeom>
          <a:noFill/>
        </p:spPr>
        <p:txBody>
          <a:bodyPr wrap="none" rtlCol="0">
            <a:spAutoFit/>
          </a:bodyPr>
          <a:lstStyle/>
          <a:p>
            <a:r>
              <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rPr>
              <a:t>供应链管理</a:t>
            </a:r>
            <a:endPar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endParaRPr>
          </a:p>
        </p:txBody>
      </p:sp>
      <p:sp>
        <p:nvSpPr>
          <p:cNvPr id="7" name="Oval 9"/>
          <p:cNvSpPr/>
          <p:nvPr/>
        </p:nvSpPr>
        <p:spPr>
          <a:xfrm>
            <a:off x="465976" y="418858"/>
            <a:ext cx="747334" cy="747333"/>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rPr>
              <a:t>5</a:t>
            </a:r>
            <a:endPar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endParaRPr>
          </a:p>
        </p:txBody>
      </p:sp>
      <p:grpSp>
        <p:nvGrpSpPr>
          <p:cNvPr id="15" name="组合 14"/>
          <p:cNvGrpSpPr/>
          <p:nvPr/>
        </p:nvGrpSpPr>
        <p:grpSpPr>
          <a:xfrm>
            <a:off x="3543142" y="3524931"/>
            <a:ext cx="897423" cy="897423"/>
            <a:chOff x="3024018" y="2799522"/>
            <a:chExt cx="1620000" cy="1620000"/>
          </a:xfrm>
          <a:effectLst>
            <a:outerShdw blurRad="50800" dist="38100" dir="8100000" algn="tr" rotWithShape="0">
              <a:prstClr val="black">
                <a:alpha val="40000"/>
              </a:prstClr>
            </a:outerShdw>
          </a:effectLst>
        </p:grpSpPr>
        <p:sp>
          <p:nvSpPr>
            <p:cNvPr id="16" name="椭圆 15"/>
            <p:cNvSpPr/>
            <p:nvPr/>
          </p:nvSpPr>
          <p:spPr>
            <a:xfrm>
              <a:off x="3024018" y="2799522"/>
              <a:ext cx="1620000" cy="1620000"/>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KSO_Shape"/>
            <p:cNvSpPr/>
            <p:nvPr/>
          </p:nvSpPr>
          <p:spPr bwMode="auto">
            <a:xfrm>
              <a:off x="3581167" y="3839861"/>
              <a:ext cx="473998" cy="286740"/>
            </a:xfrm>
            <a:custGeom>
              <a:avLst/>
              <a:gdLst>
                <a:gd name="T0" fmla="*/ 1627950 w 4197"/>
                <a:gd name="T1" fmla="*/ 255367 h 2538"/>
                <a:gd name="T2" fmla="*/ 1167234 w 4197"/>
                <a:gd name="T3" fmla="*/ 255367 h 2538"/>
                <a:gd name="T4" fmla="*/ 1167234 w 4197"/>
                <a:gd name="T5" fmla="*/ 909449 h 2538"/>
                <a:gd name="T6" fmla="*/ 1368851 w 4197"/>
                <a:gd name="T7" fmla="*/ 909449 h 2538"/>
                <a:gd name="T8" fmla="*/ 1425475 w 4197"/>
                <a:gd name="T9" fmla="*/ 1031768 h 2538"/>
                <a:gd name="T10" fmla="*/ 1563604 w 4197"/>
                <a:gd name="T11" fmla="*/ 1089279 h 2538"/>
                <a:gd name="T12" fmla="*/ 1701304 w 4197"/>
                <a:gd name="T13" fmla="*/ 1031768 h 2538"/>
                <a:gd name="T14" fmla="*/ 1701733 w 4197"/>
                <a:gd name="T15" fmla="*/ 1031768 h 2538"/>
                <a:gd name="T16" fmla="*/ 1758358 w 4197"/>
                <a:gd name="T17" fmla="*/ 909449 h 2538"/>
                <a:gd name="T18" fmla="*/ 1800397 w 4197"/>
                <a:gd name="T19" fmla="*/ 909449 h 2538"/>
                <a:gd name="T20" fmla="*/ 1800397 w 4197"/>
                <a:gd name="T21" fmla="*/ 687130 h 2538"/>
                <a:gd name="T22" fmla="*/ 1627950 w 4197"/>
                <a:gd name="T23" fmla="*/ 255367 h 2538"/>
                <a:gd name="T24" fmla="*/ 252665 w 4197"/>
                <a:gd name="T25" fmla="*/ 698289 h 2538"/>
                <a:gd name="T26" fmla="*/ 152285 w 4197"/>
                <a:gd name="T27" fmla="*/ 726186 h 2538"/>
                <a:gd name="T28" fmla="*/ 0 w 4197"/>
                <a:gd name="T29" fmla="*/ 726186 h 2538"/>
                <a:gd name="T30" fmla="*/ 0 w 4197"/>
                <a:gd name="T31" fmla="*/ 909449 h 2538"/>
                <a:gd name="T32" fmla="*/ 57911 w 4197"/>
                <a:gd name="T33" fmla="*/ 909449 h 2538"/>
                <a:gd name="T34" fmla="*/ 114536 w 4197"/>
                <a:gd name="T35" fmla="*/ 1031768 h 2538"/>
                <a:gd name="T36" fmla="*/ 252665 w 4197"/>
                <a:gd name="T37" fmla="*/ 1089279 h 2538"/>
                <a:gd name="T38" fmla="*/ 390365 w 4197"/>
                <a:gd name="T39" fmla="*/ 1031768 h 2538"/>
                <a:gd name="T40" fmla="*/ 390794 w 4197"/>
                <a:gd name="T41" fmla="*/ 1031768 h 2538"/>
                <a:gd name="T42" fmla="*/ 447418 w 4197"/>
                <a:gd name="T43" fmla="*/ 909449 h 2538"/>
                <a:gd name="T44" fmla="*/ 1066425 w 4197"/>
                <a:gd name="T45" fmla="*/ 909449 h 2538"/>
                <a:gd name="T46" fmla="*/ 1066425 w 4197"/>
                <a:gd name="T47" fmla="*/ 0 h 2538"/>
                <a:gd name="T48" fmla="*/ 0 w 4197"/>
                <a:gd name="T49" fmla="*/ 0 h 2538"/>
                <a:gd name="T50" fmla="*/ 0 w 4197"/>
                <a:gd name="T51" fmla="*/ 178113 h 2538"/>
                <a:gd name="T52" fmla="*/ 833493 w 4197"/>
                <a:gd name="T53" fmla="*/ 178113 h 2538"/>
                <a:gd name="T54" fmla="*/ 833493 w 4197"/>
                <a:gd name="T55" fmla="*/ 248071 h 2538"/>
                <a:gd name="T56" fmla="*/ 0 w 4197"/>
                <a:gd name="T57" fmla="*/ 248071 h 2538"/>
                <a:gd name="T58" fmla="*/ 0 w 4197"/>
                <a:gd name="T59" fmla="*/ 415025 h 2538"/>
                <a:gd name="T60" fmla="*/ 833493 w 4197"/>
                <a:gd name="T61" fmla="*/ 415025 h 2538"/>
                <a:gd name="T62" fmla="*/ 833493 w 4197"/>
                <a:gd name="T63" fmla="*/ 484982 h 2538"/>
                <a:gd name="T64" fmla="*/ 0 w 4197"/>
                <a:gd name="T65" fmla="*/ 484982 h 2538"/>
                <a:gd name="T66" fmla="*/ 0 w 4197"/>
                <a:gd name="T67" fmla="*/ 656228 h 2538"/>
                <a:gd name="T68" fmla="*/ 833493 w 4197"/>
                <a:gd name="T69" fmla="*/ 656228 h 2538"/>
                <a:gd name="T70" fmla="*/ 833493 w 4197"/>
                <a:gd name="T71" fmla="*/ 726186 h 2538"/>
                <a:gd name="T72" fmla="*/ 353044 w 4197"/>
                <a:gd name="T73" fmla="*/ 726186 h 2538"/>
                <a:gd name="T74" fmla="*/ 252665 w 4197"/>
                <a:gd name="T75" fmla="*/ 698289 h 2538"/>
                <a:gd name="T76" fmla="*/ 198614 w 4197"/>
                <a:gd name="T77" fmla="*/ 839062 h 2538"/>
                <a:gd name="T78" fmla="*/ 252665 w 4197"/>
                <a:gd name="T79" fmla="*/ 816745 h 2538"/>
                <a:gd name="T80" fmla="*/ 307144 w 4197"/>
                <a:gd name="T81" fmla="*/ 839492 h 2538"/>
                <a:gd name="T82" fmla="*/ 329451 w 4197"/>
                <a:gd name="T83" fmla="*/ 893569 h 2538"/>
                <a:gd name="T84" fmla="*/ 307144 w 4197"/>
                <a:gd name="T85" fmla="*/ 948076 h 2538"/>
                <a:gd name="T86" fmla="*/ 252665 w 4197"/>
                <a:gd name="T87" fmla="*/ 970394 h 2538"/>
                <a:gd name="T88" fmla="*/ 198614 w 4197"/>
                <a:gd name="T89" fmla="*/ 948076 h 2538"/>
                <a:gd name="T90" fmla="*/ 175879 w 4197"/>
                <a:gd name="T91" fmla="*/ 893569 h 2538"/>
                <a:gd name="T92" fmla="*/ 198185 w 4197"/>
                <a:gd name="T93" fmla="*/ 839492 h 2538"/>
                <a:gd name="T94" fmla="*/ 198614 w 4197"/>
                <a:gd name="T95" fmla="*/ 839062 h 2538"/>
                <a:gd name="T96" fmla="*/ 1509554 w 4197"/>
                <a:gd name="T97" fmla="*/ 839062 h 2538"/>
                <a:gd name="T98" fmla="*/ 1563604 w 4197"/>
                <a:gd name="T99" fmla="*/ 816745 h 2538"/>
                <a:gd name="T100" fmla="*/ 1617655 w 4197"/>
                <a:gd name="T101" fmla="*/ 839492 h 2538"/>
                <a:gd name="T102" fmla="*/ 1640390 w 4197"/>
                <a:gd name="T103" fmla="*/ 893569 h 2538"/>
                <a:gd name="T104" fmla="*/ 1618084 w 4197"/>
                <a:gd name="T105" fmla="*/ 948076 h 2538"/>
                <a:gd name="T106" fmla="*/ 1563604 w 4197"/>
                <a:gd name="T107" fmla="*/ 970394 h 2538"/>
                <a:gd name="T108" fmla="*/ 1509554 w 4197"/>
                <a:gd name="T109" fmla="*/ 948076 h 2538"/>
                <a:gd name="T110" fmla="*/ 1486818 w 4197"/>
                <a:gd name="T111" fmla="*/ 893569 h 2538"/>
                <a:gd name="T112" fmla="*/ 1509125 w 4197"/>
                <a:gd name="T113" fmla="*/ 839492 h 2538"/>
                <a:gd name="T114" fmla="*/ 1509554 w 4197"/>
                <a:gd name="T115" fmla="*/ 839062 h 2538"/>
                <a:gd name="T116" fmla="*/ 1656691 w 4197"/>
                <a:gd name="T117" fmla="*/ 669962 h 2538"/>
                <a:gd name="T118" fmla="*/ 1372712 w 4197"/>
                <a:gd name="T119" fmla="*/ 669962 h 2538"/>
                <a:gd name="T120" fmla="*/ 1372712 w 4197"/>
                <a:gd name="T121" fmla="*/ 357943 h 2538"/>
                <a:gd name="T122" fmla="*/ 1545158 w 4197"/>
                <a:gd name="T123" fmla="*/ 357943 h 2538"/>
                <a:gd name="T124" fmla="*/ 1656691 w 4197"/>
                <a:gd name="T125" fmla="*/ 669962 h 253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197" h="2538">
                  <a:moveTo>
                    <a:pt x="3795" y="595"/>
                  </a:moveTo>
                  <a:cubicBezTo>
                    <a:pt x="2721" y="595"/>
                    <a:pt x="2721" y="595"/>
                    <a:pt x="2721" y="595"/>
                  </a:cubicBezTo>
                  <a:cubicBezTo>
                    <a:pt x="2721" y="2119"/>
                    <a:pt x="2721" y="2119"/>
                    <a:pt x="2721" y="2119"/>
                  </a:cubicBezTo>
                  <a:cubicBezTo>
                    <a:pt x="3191" y="2119"/>
                    <a:pt x="3191" y="2119"/>
                    <a:pt x="3191" y="2119"/>
                  </a:cubicBezTo>
                  <a:cubicBezTo>
                    <a:pt x="3200" y="2230"/>
                    <a:pt x="3249" y="2330"/>
                    <a:pt x="3323" y="2404"/>
                  </a:cubicBezTo>
                  <a:cubicBezTo>
                    <a:pt x="3405" y="2487"/>
                    <a:pt x="3519" y="2538"/>
                    <a:pt x="3645" y="2538"/>
                  </a:cubicBezTo>
                  <a:cubicBezTo>
                    <a:pt x="3770" y="2538"/>
                    <a:pt x="3884" y="2487"/>
                    <a:pt x="3966" y="2404"/>
                  </a:cubicBezTo>
                  <a:cubicBezTo>
                    <a:pt x="3967" y="2404"/>
                    <a:pt x="3967" y="2404"/>
                    <a:pt x="3967" y="2404"/>
                  </a:cubicBezTo>
                  <a:cubicBezTo>
                    <a:pt x="4041" y="2330"/>
                    <a:pt x="4090" y="2230"/>
                    <a:pt x="4099" y="2119"/>
                  </a:cubicBezTo>
                  <a:cubicBezTo>
                    <a:pt x="4197" y="2119"/>
                    <a:pt x="4197" y="2119"/>
                    <a:pt x="4197" y="2119"/>
                  </a:cubicBezTo>
                  <a:cubicBezTo>
                    <a:pt x="4197" y="1601"/>
                    <a:pt x="4197" y="1601"/>
                    <a:pt x="4197" y="1601"/>
                  </a:cubicBezTo>
                  <a:cubicBezTo>
                    <a:pt x="3795" y="595"/>
                    <a:pt x="3795" y="595"/>
                    <a:pt x="3795" y="595"/>
                  </a:cubicBezTo>
                  <a:close/>
                  <a:moveTo>
                    <a:pt x="589" y="1627"/>
                  </a:moveTo>
                  <a:cubicBezTo>
                    <a:pt x="504" y="1627"/>
                    <a:pt x="424" y="1650"/>
                    <a:pt x="355" y="1692"/>
                  </a:cubicBezTo>
                  <a:cubicBezTo>
                    <a:pt x="0" y="1692"/>
                    <a:pt x="0" y="1692"/>
                    <a:pt x="0" y="1692"/>
                  </a:cubicBezTo>
                  <a:cubicBezTo>
                    <a:pt x="0" y="2119"/>
                    <a:pt x="0" y="2119"/>
                    <a:pt x="0" y="2119"/>
                  </a:cubicBezTo>
                  <a:cubicBezTo>
                    <a:pt x="135" y="2119"/>
                    <a:pt x="135" y="2119"/>
                    <a:pt x="135" y="2119"/>
                  </a:cubicBezTo>
                  <a:cubicBezTo>
                    <a:pt x="144" y="2230"/>
                    <a:pt x="193" y="2330"/>
                    <a:pt x="267" y="2404"/>
                  </a:cubicBezTo>
                  <a:cubicBezTo>
                    <a:pt x="350" y="2487"/>
                    <a:pt x="463" y="2538"/>
                    <a:pt x="589" y="2538"/>
                  </a:cubicBezTo>
                  <a:cubicBezTo>
                    <a:pt x="715" y="2538"/>
                    <a:pt x="828" y="2487"/>
                    <a:pt x="910" y="2404"/>
                  </a:cubicBezTo>
                  <a:cubicBezTo>
                    <a:pt x="911" y="2404"/>
                    <a:pt x="911" y="2404"/>
                    <a:pt x="911" y="2404"/>
                  </a:cubicBezTo>
                  <a:cubicBezTo>
                    <a:pt x="985" y="2330"/>
                    <a:pt x="1034" y="2230"/>
                    <a:pt x="1043" y="2119"/>
                  </a:cubicBezTo>
                  <a:cubicBezTo>
                    <a:pt x="2486" y="2119"/>
                    <a:pt x="2486" y="2119"/>
                    <a:pt x="2486" y="2119"/>
                  </a:cubicBezTo>
                  <a:cubicBezTo>
                    <a:pt x="2486" y="0"/>
                    <a:pt x="2486" y="0"/>
                    <a:pt x="2486" y="0"/>
                  </a:cubicBezTo>
                  <a:cubicBezTo>
                    <a:pt x="0" y="0"/>
                    <a:pt x="0" y="0"/>
                    <a:pt x="0" y="0"/>
                  </a:cubicBezTo>
                  <a:cubicBezTo>
                    <a:pt x="0" y="415"/>
                    <a:pt x="0" y="415"/>
                    <a:pt x="0" y="415"/>
                  </a:cubicBezTo>
                  <a:cubicBezTo>
                    <a:pt x="1943" y="415"/>
                    <a:pt x="1943" y="415"/>
                    <a:pt x="1943" y="415"/>
                  </a:cubicBezTo>
                  <a:cubicBezTo>
                    <a:pt x="1943" y="578"/>
                    <a:pt x="1943" y="578"/>
                    <a:pt x="1943" y="578"/>
                  </a:cubicBezTo>
                  <a:cubicBezTo>
                    <a:pt x="0" y="578"/>
                    <a:pt x="0" y="578"/>
                    <a:pt x="0" y="578"/>
                  </a:cubicBezTo>
                  <a:cubicBezTo>
                    <a:pt x="0" y="967"/>
                    <a:pt x="0" y="967"/>
                    <a:pt x="0" y="967"/>
                  </a:cubicBezTo>
                  <a:cubicBezTo>
                    <a:pt x="1943" y="967"/>
                    <a:pt x="1943" y="967"/>
                    <a:pt x="1943" y="967"/>
                  </a:cubicBezTo>
                  <a:cubicBezTo>
                    <a:pt x="1943" y="1130"/>
                    <a:pt x="1943" y="1130"/>
                    <a:pt x="1943" y="1130"/>
                  </a:cubicBezTo>
                  <a:cubicBezTo>
                    <a:pt x="0" y="1130"/>
                    <a:pt x="0" y="1130"/>
                    <a:pt x="0" y="1130"/>
                  </a:cubicBezTo>
                  <a:cubicBezTo>
                    <a:pt x="0" y="1529"/>
                    <a:pt x="0" y="1529"/>
                    <a:pt x="0" y="1529"/>
                  </a:cubicBezTo>
                  <a:cubicBezTo>
                    <a:pt x="1943" y="1529"/>
                    <a:pt x="1943" y="1529"/>
                    <a:pt x="1943" y="1529"/>
                  </a:cubicBezTo>
                  <a:cubicBezTo>
                    <a:pt x="1943" y="1692"/>
                    <a:pt x="1943" y="1692"/>
                    <a:pt x="1943" y="1692"/>
                  </a:cubicBezTo>
                  <a:cubicBezTo>
                    <a:pt x="823" y="1692"/>
                    <a:pt x="823" y="1692"/>
                    <a:pt x="823" y="1692"/>
                  </a:cubicBezTo>
                  <a:cubicBezTo>
                    <a:pt x="755" y="1650"/>
                    <a:pt x="675" y="1627"/>
                    <a:pt x="589" y="1627"/>
                  </a:cubicBezTo>
                  <a:close/>
                  <a:moveTo>
                    <a:pt x="463" y="1955"/>
                  </a:moveTo>
                  <a:cubicBezTo>
                    <a:pt x="495" y="1923"/>
                    <a:pt x="540" y="1903"/>
                    <a:pt x="589" y="1903"/>
                  </a:cubicBezTo>
                  <a:cubicBezTo>
                    <a:pt x="639" y="1903"/>
                    <a:pt x="683" y="1923"/>
                    <a:pt x="716" y="1956"/>
                  </a:cubicBezTo>
                  <a:cubicBezTo>
                    <a:pt x="748" y="1988"/>
                    <a:pt x="768" y="2033"/>
                    <a:pt x="768" y="2082"/>
                  </a:cubicBezTo>
                  <a:cubicBezTo>
                    <a:pt x="768" y="2132"/>
                    <a:pt x="748" y="2177"/>
                    <a:pt x="716" y="2209"/>
                  </a:cubicBezTo>
                  <a:cubicBezTo>
                    <a:pt x="684" y="2241"/>
                    <a:pt x="639" y="2261"/>
                    <a:pt x="589" y="2261"/>
                  </a:cubicBezTo>
                  <a:cubicBezTo>
                    <a:pt x="540" y="2261"/>
                    <a:pt x="495" y="2241"/>
                    <a:pt x="463" y="2209"/>
                  </a:cubicBezTo>
                  <a:cubicBezTo>
                    <a:pt x="430" y="2176"/>
                    <a:pt x="410" y="2131"/>
                    <a:pt x="410" y="2082"/>
                  </a:cubicBezTo>
                  <a:cubicBezTo>
                    <a:pt x="410" y="2032"/>
                    <a:pt x="430" y="1988"/>
                    <a:pt x="462" y="1956"/>
                  </a:cubicBezTo>
                  <a:cubicBezTo>
                    <a:pt x="463" y="1955"/>
                    <a:pt x="463" y="1955"/>
                    <a:pt x="463" y="1955"/>
                  </a:cubicBezTo>
                  <a:close/>
                  <a:moveTo>
                    <a:pt x="3519" y="1955"/>
                  </a:moveTo>
                  <a:cubicBezTo>
                    <a:pt x="3550" y="1923"/>
                    <a:pt x="3595" y="1903"/>
                    <a:pt x="3645" y="1903"/>
                  </a:cubicBezTo>
                  <a:cubicBezTo>
                    <a:pt x="3695" y="1903"/>
                    <a:pt x="3739" y="1923"/>
                    <a:pt x="3771" y="1956"/>
                  </a:cubicBezTo>
                  <a:cubicBezTo>
                    <a:pt x="3804" y="1988"/>
                    <a:pt x="3824" y="2033"/>
                    <a:pt x="3824" y="2082"/>
                  </a:cubicBezTo>
                  <a:cubicBezTo>
                    <a:pt x="3824" y="2132"/>
                    <a:pt x="3804" y="2177"/>
                    <a:pt x="3772" y="2209"/>
                  </a:cubicBezTo>
                  <a:cubicBezTo>
                    <a:pt x="3739" y="2241"/>
                    <a:pt x="3695" y="2261"/>
                    <a:pt x="3645" y="2261"/>
                  </a:cubicBezTo>
                  <a:cubicBezTo>
                    <a:pt x="3596" y="2261"/>
                    <a:pt x="3551" y="2241"/>
                    <a:pt x="3519" y="2209"/>
                  </a:cubicBezTo>
                  <a:cubicBezTo>
                    <a:pt x="3486" y="2176"/>
                    <a:pt x="3466" y="2131"/>
                    <a:pt x="3466" y="2082"/>
                  </a:cubicBezTo>
                  <a:cubicBezTo>
                    <a:pt x="3466" y="2032"/>
                    <a:pt x="3486" y="1988"/>
                    <a:pt x="3518" y="1956"/>
                  </a:cubicBezTo>
                  <a:cubicBezTo>
                    <a:pt x="3519" y="1955"/>
                    <a:pt x="3519" y="1955"/>
                    <a:pt x="3519" y="1955"/>
                  </a:cubicBezTo>
                  <a:close/>
                  <a:moveTo>
                    <a:pt x="3862" y="1561"/>
                  </a:moveTo>
                  <a:cubicBezTo>
                    <a:pt x="3200" y="1561"/>
                    <a:pt x="3200" y="1561"/>
                    <a:pt x="3200" y="1561"/>
                  </a:cubicBezTo>
                  <a:cubicBezTo>
                    <a:pt x="3200" y="834"/>
                    <a:pt x="3200" y="834"/>
                    <a:pt x="3200" y="834"/>
                  </a:cubicBezTo>
                  <a:cubicBezTo>
                    <a:pt x="3602" y="834"/>
                    <a:pt x="3602" y="834"/>
                    <a:pt x="3602" y="834"/>
                  </a:cubicBezTo>
                  <a:lnTo>
                    <a:pt x="3862" y="1561"/>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grpSp>
        <p:nvGrpSpPr>
          <p:cNvPr id="18" name="组合 17"/>
          <p:cNvGrpSpPr/>
          <p:nvPr/>
        </p:nvGrpSpPr>
        <p:grpSpPr>
          <a:xfrm>
            <a:off x="5527655" y="3524931"/>
            <a:ext cx="897423" cy="897423"/>
            <a:chOff x="5008531" y="2799522"/>
            <a:chExt cx="1620000" cy="1620000"/>
          </a:xfrm>
          <a:effectLst>
            <a:outerShdw blurRad="50800" dist="38100" dir="8100000" algn="tr" rotWithShape="0">
              <a:prstClr val="black">
                <a:alpha val="40000"/>
              </a:prstClr>
            </a:outerShdw>
          </a:effectLst>
        </p:grpSpPr>
        <p:sp>
          <p:nvSpPr>
            <p:cNvPr id="19" name="椭圆 18"/>
            <p:cNvSpPr/>
            <p:nvPr/>
          </p:nvSpPr>
          <p:spPr>
            <a:xfrm>
              <a:off x="5008531" y="2799522"/>
              <a:ext cx="1620000" cy="1620000"/>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KSO_Shape"/>
            <p:cNvSpPr/>
            <p:nvPr/>
          </p:nvSpPr>
          <p:spPr bwMode="auto">
            <a:xfrm>
              <a:off x="5559804" y="3709378"/>
              <a:ext cx="505363" cy="464363"/>
            </a:xfrm>
            <a:custGeom>
              <a:avLst/>
              <a:gdLst>
                <a:gd name="T0" fmla="*/ 1140900 w 4256"/>
                <a:gd name="T1" fmla="*/ 195955 h 3910"/>
                <a:gd name="T2" fmla="*/ 1325762 w 4256"/>
                <a:gd name="T3" fmla="*/ 788052 h 3910"/>
                <a:gd name="T4" fmla="*/ 1162051 w 4256"/>
                <a:gd name="T5" fmla="*/ 668278 h 3910"/>
                <a:gd name="T6" fmla="*/ 668380 w 4256"/>
                <a:gd name="T7" fmla="*/ 174794 h 3910"/>
                <a:gd name="T8" fmla="*/ 174710 w 4256"/>
                <a:gd name="T9" fmla="*/ 668278 h 3910"/>
                <a:gd name="T10" fmla="*/ 346035 w 4256"/>
                <a:gd name="T11" fmla="*/ 1042413 h 3910"/>
                <a:gd name="T12" fmla="*/ 195861 w 4256"/>
                <a:gd name="T13" fmla="*/ 1141025 h 3910"/>
                <a:gd name="T14" fmla="*/ 195861 w 4256"/>
                <a:gd name="T15" fmla="*/ 195955 h 3910"/>
                <a:gd name="T16" fmla="*/ 1765286 w 4256"/>
                <a:gd name="T17" fmla="*/ 1281114 h 3910"/>
                <a:gd name="T18" fmla="*/ 1429404 w 4256"/>
                <a:gd name="T19" fmla="*/ 1061458 h 3910"/>
                <a:gd name="T20" fmla="*/ 1398523 w 4256"/>
                <a:gd name="T21" fmla="*/ 1042413 h 3910"/>
                <a:gd name="T22" fmla="*/ 1137516 w 4256"/>
                <a:gd name="T23" fmla="*/ 969194 h 3910"/>
                <a:gd name="T24" fmla="*/ 484364 w 4256"/>
                <a:gd name="T25" fmla="*/ 1077118 h 3910"/>
                <a:gd name="T26" fmla="*/ 519898 w 4256"/>
                <a:gd name="T27" fmla="*/ 1536321 h 3910"/>
                <a:gd name="T28" fmla="*/ 604504 w 4256"/>
                <a:gd name="T29" fmla="*/ 1604038 h 3910"/>
                <a:gd name="T30" fmla="*/ 851128 w 4256"/>
                <a:gd name="T31" fmla="*/ 1604038 h 3910"/>
                <a:gd name="T32" fmla="*/ 1354951 w 4256"/>
                <a:gd name="T33" fmla="*/ 1533782 h 3910"/>
                <a:gd name="T34" fmla="*/ 1521200 w 4256"/>
                <a:gd name="T35" fmla="*/ 1654825 h 3910"/>
                <a:gd name="T36" fmla="*/ 1687449 w 4256"/>
                <a:gd name="T37" fmla="*/ 1532935 h 3910"/>
                <a:gd name="T38" fmla="*/ 1765286 w 4256"/>
                <a:gd name="T39" fmla="*/ 1532512 h 3910"/>
                <a:gd name="T40" fmla="*/ 1800397 w 4256"/>
                <a:gd name="T41" fmla="*/ 1416124 h 3910"/>
                <a:gd name="T42" fmla="*/ 1765286 w 4256"/>
                <a:gd name="T43" fmla="*/ 1281114 h 3910"/>
                <a:gd name="T44" fmla="*/ 727604 w 4256"/>
                <a:gd name="T45" fmla="*/ 1393270 h 3910"/>
                <a:gd name="T46" fmla="*/ 815170 w 4256"/>
                <a:gd name="T47" fmla="*/ 1480878 h 3910"/>
                <a:gd name="T48" fmla="*/ 727604 w 4256"/>
                <a:gd name="T49" fmla="*/ 1568063 h 3910"/>
                <a:gd name="T50" fmla="*/ 640038 w 4256"/>
                <a:gd name="T51" fmla="*/ 1480878 h 3910"/>
                <a:gd name="T52" fmla="*/ 1459015 w 4256"/>
                <a:gd name="T53" fmla="*/ 1418663 h 3910"/>
                <a:gd name="T54" fmla="*/ 1582962 w 4256"/>
                <a:gd name="T55" fmla="*/ 1418663 h 3910"/>
                <a:gd name="T56" fmla="*/ 1582962 w 4256"/>
                <a:gd name="T57" fmla="*/ 1542669 h 3910"/>
                <a:gd name="T58" fmla="*/ 1459015 w 4256"/>
                <a:gd name="T59" fmla="*/ 1542669 h 3910"/>
                <a:gd name="T60" fmla="*/ 1459015 w 4256"/>
                <a:gd name="T61" fmla="*/ 1418663 h 3910"/>
                <a:gd name="T62" fmla="*/ 1377371 w 4256"/>
                <a:gd name="T63" fmla="*/ 1111822 h 3910"/>
                <a:gd name="T64" fmla="*/ 1170089 w 4256"/>
                <a:gd name="T65" fmla="*/ 1229903 h 3910"/>
                <a:gd name="T66" fmla="*/ 392568 w 4256"/>
                <a:gd name="T67" fmla="*/ 488829 h 3910"/>
                <a:gd name="T68" fmla="*/ 595620 w 4256"/>
                <a:gd name="T69" fmla="*/ 728800 h 3910"/>
                <a:gd name="T70" fmla="*/ 595197 w 4256"/>
                <a:gd name="T71" fmla="*/ 821064 h 3910"/>
                <a:gd name="T72" fmla="*/ 714490 w 4256"/>
                <a:gd name="T73" fmla="*/ 823180 h 3910"/>
                <a:gd name="T74" fmla="*/ 787674 w 4256"/>
                <a:gd name="T75" fmla="*/ 884548 h 3910"/>
                <a:gd name="T76" fmla="*/ 774137 w 4256"/>
                <a:gd name="T77" fmla="*/ 780434 h 3910"/>
                <a:gd name="T78" fmla="*/ 774983 w 4256"/>
                <a:gd name="T79" fmla="*/ 678436 h 3910"/>
                <a:gd name="T80" fmla="*/ 755101 w 4256"/>
                <a:gd name="T81" fmla="*/ 438888 h 3910"/>
                <a:gd name="T82" fmla="*/ 640884 w 4256"/>
                <a:gd name="T83" fmla="*/ 647117 h 3910"/>
                <a:gd name="T84" fmla="*/ 392568 w 4256"/>
                <a:gd name="T85" fmla="*/ 488829 h 39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256" h="3910">
                  <a:moveTo>
                    <a:pt x="1580" y="0"/>
                  </a:moveTo>
                  <a:cubicBezTo>
                    <a:pt x="2016" y="0"/>
                    <a:pt x="2411" y="177"/>
                    <a:pt x="2697" y="463"/>
                  </a:cubicBezTo>
                  <a:cubicBezTo>
                    <a:pt x="2983" y="748"/>
                    <a:pt x="3159" y="1143"/>
                    <a:pt x="3159" y="1579"/>
                  </a:cubicBezTo>
                  <a:cubicBezTo>
                    <a:pt x="3159" y="1676"/>
                    <a:pt x="3151" y="1771"/>
                    <a:pt x="3134" y="1862"/>
                  </a:cubicBezTo>
                  <a:cubicBezTo>
                    <a:pt x="2712" y="1862"/>
                    <a:pt x="2712" y="1862"/>
                    <a:pt x="2712" y="1862"/>
                  </a:cubicBezTo>
                  <a:cubicBezTo>
                    <a:pt x="2735" y="1772"/>
                    <a:pt x="2747" y="1677"/>
                    <a:pt x="2747" y="1579"/>
                  </a:cubicBezTo>
                  <a:cubicBezTo>
                    <a:pt x="2747" y="1257"/>
                    <a:pt x="2616" y="966"/>
                    <a:pt x="2405" y="755"/>
                  </a:cubicBezTo>
                  <a:cubicBezTo>
                    <a:pt x="2194" y="543"/>
                    <a:pt x="1902" y="413"/>
                    <a:pt x="1580" y="413"/>
                  </a:cubicBezTo>
                  <a:cubicBezTo>
                    <a:pt x="1257" y="413"/>
                    <a:pt x="966" y="543"/>
                    <a:pt x="755" y="755"/>
                  </a:cubicBezTo>
                  <a:cubicBezTo>
                    <a:pt x="544" y="966"/>
                    <a:pt x="413" y="1257"/>
                    <a:pt x="413" y="1579"/>
                  </a:cubicBezTo>
                  <a:cubicBezTo>
                    <a:pt x="413" y="1902"/>
                    <a:pt x="544" y="2194"/>
                    <a:pt x="755" y="2405"/>
                  </a:cubicBezTo>
                  <a:cubicBezTo>
                    <a:pt x="775" y="2425"/>
                    <a:pt x="796" y="2444"/>
                    <a:pt x="818" y="2463"/>
                  </a:cubicBezTo>
                  <a:cubicBezTo>
                    <a:pt x="818" y="2963"/>
                    <a:pt x="818" y="2963"/>
                    <a:pt x="818" y="2963"/>
                  </a:cubicBezTo>
                  <a:cubicBezTo>
                    <a:pt x="687" y="2891"/>
                    <a:pt x="568" y="2801"/>
                    <a:pt x="463" y="2696"/>
                  </a:cubicBezTo>
                  <a:cubicBezTo>
                    <a:pt x="177" y="2411"/>
                    <a:pt x="0" y="2016"/>
                    <a:pt x="0" y="1579"/>
                  </a:cubicBezTo>
                  <a:cubicBezTo>
                    <a:pt x="0" y="1143"/>
                    <a:pt x="177" y="748"/>
                    <a:pt x="463" y="463"/>
                  </a:cubicBezTo>
                  <a:cubicBezTo>
                    <a:pt x="749" y="177"/>
                    <a:pt x="1144" y="0"/>
                    <a:pt x="1580" y="0"/>
                  </a:cubicBezTo>
                  <a:close/>
                  <a:moveTo>
                    <a:pt x="4173" y="3027"/>
                  </a:moveTo>
                  <a:cubicBezTo>
                    <a:pt x="3586" y="2919"/>
                    <a:pt x="3586" y="2919"/>
                    <a:pt x="3586" y="2919"/>
                  </a:cubicBezTo>
                  <a:cubicBezTo>
                    <a:pt x="3379" y="2508"/>
                    <a:pt x="3379" y="2508"/>
                    <a:pt x="3379" y="2508"/>
                  </a:cubicBezTo>
                  <a:cubicBezTo>
                    <a:pt x="3356" y="2463"/>
                    <a:pt x="3356" y="2463"/>
                    <a:pt x="3356" y="2463"/>
                  </a:cubicBezTo>
                  <a:cubicBezTo>
                    <a:pt x="3306" y="2463"/>
                    <a:pt x="3306" y="2463"/>
                    <a:pt x="3306" y="2463"/>
                  </a:cubicBezTo>
                  <a:cubicBezTo>
                    <a:pt x="2842" y="2463"/>
                    <a:pt x="2842" y="2463"/>
                    <a:pt x="2842" y="2463"/>
                  </a:cubicBezTo>
                  <a:cubicBezTo>
                    <a:pt x="2689" y="2290"/>
                    <a:pt x="2689" y="2290"/>
                    <a:pt x="2689" y="2290"/>
                  </a:cubicBezTo>
                  <a:cubicBezTo>
                    <a:pt x="1323" y="2290"/>
                    <a:pt x="1323" y="2290"/>
                    <a:pt x="1323" y="2290"/>
                  </a:cubicBezTo>
                  <a:cubicBezTo>
                    <a:pt x="1145" y="2545"/>
                    <a:pt x="1145" y="2545"/>
                    <a:pt x="1145" y="2545"/>
                  </a:cubicBezTo>
                  <a:cubicBezTo>
                    <a:pt x="1147" y="3630"/>
                    <a:pt x="1147" y="3630"/>
                    <a:pt x="1147" y="3630"/>
                  </a:cubicBezTo>
                  <a:cubicBezTo>
                    <a:pt x="1229" y="3630"/>
                    <a:pt x="1229" y="3630"/>
                    <a:pt x="1229" y="3630"/>
                  </a:cubicBezTo>
                  <a:cubicBezTo>
                    <a:pt x="1329" y="3630"/>
                    <a:pt x="1329" y="3630"/>
                    <a:pt x="1329" y="3630"/>
                  </a:cubicBezTo>
                  <a:cubicBezTo>
                    <a:pt x="1350" y="3691"/>
                    <a:pt x="1384" y="3745"/>
                    <a:pt x="1429" y="3790"/>
                  </a:cubicBezTo>
                  <a:cubicBezTo>
                    <a:pt x="1503" y="3864"/>
                    <a:pt x="1606" y="3910"/>
                    <a:pt x="1720" y="3910"/>
                  </a:cubicBezTo>
                  <a:cubicBezTo>
                    <a:pt x="1834" y="3910"/>
                    <a:pt x="1937" y="3864"/>
                    <a:pt x="2012" y="3790"/>
                  </a:cubicBezTo>
                  <a:cubicBezTo>
                    <a:pt x="2056" y="3745"/>
                    <a:pt x="2091" y="3690"/>
                    <a:pt x="2111" y="3627"/>
                  </a:cubicBezTo>
                  <a:cubicBezTo>
                    <a:pt x="2462" y="3626"/>
                    <a:pt x="2853" y="3625"/>
                    <a:pt x="3203" y="3624"/>
                  </a:cubicBezTo>
                  <a:cubicBezTo>
                    <a:pt x="3223" y="3687"/>
                    <a:pt x="3259" y="3744"/>
                    <a:pt x="3304" y="3790"/>
                  </a:cubicBezTo>
                  <a:cubicBezTo>
                    <a:pt x="3379" y="3864"/>
                    <a:pt x="3482" y="3910"/>
                    <a:pt x="3596" y="3910"/>
                  </a:cubicBezTo>
                  <a:cubicBezTo>
                    <a:pt x="3710" y="3910"/>
                    <a:pt x="3813" y="3864"/>
                    <a:pt x="3887" y="3790"/>
                  </a:cubicBezTo>
                  <a:cubicBezTo>
                    <a:pt x="3934" y="3743"/>
                    <a:pt x="3969" y="3686"/>
                    <a:pt x="3989" y="3622"/>
                  </a:cubicBezTo>
                  <a:cubicBezTo>
                    <a:pt x="4040" y="3621"/>
                    <a:pt x="4084" y="3621"/>
                    <a:pt x="4120" y="3621"/>
                  </a:cubicBezTo>
                  <a:cubicBezTo>
                    <a:pt x="4173" y="3621"/>
                    <a:pt x="4173" y="3621"/>
                    <a:pt x="4173" y="3621"/>
                  </a:cubicBezTo>
                  <a:cubicBezTo>
                    <a:pt x="4256" y="3621"/>
                    <a:pt x="4256" y="3621"/>
                    <a:pt x="4256" y="3621"/>
                  </a:cubicBezTo>
                  <a:cubicBezTo>
                    <a:pt x="4256" y="3346"/>
                    <a:pt x="4256" y="3346"/>
                    <a:pt x="4256" y="3346"/>
                  </a:cubicBezTo>
                  <a:cubicBezTo>
                    <a:pt x="4173" y="3346"/>
                    <a:pt x="4173" y="3346"/>
                    <a:pt x="4173" y="3346"/>
                  </a:cubicBezTo>
                  <a:cubicBezTo>
                    <a:pt x="4173" y="3027"/>
                    <a:pt x="4173" y="3027"/>
                    <a:pt x="4173" y="3027"/>
                  </a:cubicBezTo>
                  <a:close/>
                  <a:moveTo>
                    <a:pt x="1573" y="3352"/>
                  </a:moveTo>
                  <a:cubicBezTo>
                    <a:pt x="1611" y="3315"/>
                    <a:pt x="1663" y="3292"/>
                    <a:pt x="1720" y="3292"/>
                  </a:cubicBezTo>
                  <a:cubicBezTo>
                    <a:pt x="1777" y="3292"/>
                    <a:pt x="1829" y="3315"/>
                    <a:pt x="1866" y="3352"/>
                  </a:cubicBezTo>
                  <a:cubicBezTo>
                    <a:pt x="1904" y="3390"/>
                    <a:pt x="1927" y="3441"/>
                    <a:pt x="1927" y="3499"/>
                  </a:cubicBezTo>
                  <a:cubicBezTo>
                    <a:pt x="1927" y="3556"/>
                    <a:pt x="1904" y="3607"/>
                    <a:pt x="1866" y="3645"/>
                  </a:cubicBezTo>
                  <a:cubicBezTo>
                    <a:pt x="1829" y="3682"/>
                    <a:pt x="1777" y="3705"/>
                    <a:pt x="1720" y="3705"/>
                  </a:cubicBezTo>
                  <a:cubicBezTo>
                    <a:pt x="1663" y="3705"/>
                    <a:pt x="1611" y="3682"/>
                    <a:pt x="1573" y="3645"/>
                  </a:cubicBezTo>
                  <a:cubicBezTo>
                    <a:pt x="1536" y="3607"/>
                    <a:pt x="1513" y="3556"/>
                    <a:pt x="1513" y="3499"/>
                  </a:cubicBezTo>
                  <a:cubicBezTo>
                    <a:pt x="1513" y="3441"/>
                    <a:pt x="1536" y="3390"/>
                    <a:pt x="1573" y="3352"/>
                  </a:cubicBezTo>
                  <a:close/>
                  <a:moveTo>
                    <a:pt x="3449" y="3352"/>
                  </a:moveTo>
                  <a:cubicBezTo>
                    <a:pt x="3487" y="3315"/>
                    <a:pt x="3539" y="3292"/>
                    <a:pt x="3596" y="3292"/>
                  </a:cubicBezTo>
                  <a:cubicBezTo>
                    <a:pt x="3653" y="3292"/>
                    <a:pt x="3705" y="3315"/>
                    <a:pt x="3742" y="3352"/>
                  </a:cubicBezTo>
                  <a:cubicBezTo>
                    <a:pt x="3779" y="3390"/>
                    <a:pt x="3803" y="3441"/>
                    <a:pt x="3803" y="3499"/>
                  </a:cubicBezTo>
                  <a:cubicBezTo>
                    <a:pt x="3803" y="3556"/>
                    <a:pt x="3779" y="3607"/>
                    <a:pt x="3742" y="3645"/>
                  </a:cubicBezTo>
                  <a:cubicBezTo>
                    <a:pt x="3705" y="3682"/>
                    <a:pt x="3653" y="3705"/>
                    <a:pt x="3596" y="3705"/>
                  </a:cubicBezTo>
                  <a:cubicBezTo>
                    <a:pt x="3539" y="3705"/>
                    <a:pt x="3487" y="3682"/>
                    <a:pt x="3449" y="3645"/>
                  </a:cubicBezTo>
                  <a:cubicBezTo>
                    <a:pt x="3412" y="3607"/>
                    <a:pt x="3389" y="3556"/>
                    <a:pt x="3389" y="3499"/>
                  </a:cubicBezTo>
                  <a:cubicBezTo>
                    <a:pt x="3389" y="3441"/>
                    <a:pt x="3412" y="3390"/>
                    <a:pt x="3449" y="3352"/>
                  </a:cubicBezTo>
                  <a:close/>
                  <a:moveTo>
                    <a:pt x="3397" y="2905"/>
                  </a:moveTo>
                  <a:cubicBezTo>
                    <a:pt x="3256" y="2627"/>
                    <a:pt x="3256" y="2627"/>
                    <a:pt x="3256" y="2627"/>
                  </a:cubicBezTo>
                  <a:cubicBezTo>
                    <a:pt x="2766" y="2627"/>
                    <a:pt x="2766" y="2627"/>
                    <a:pt x="2766" y="2627"/>
                  </a:cubicBezTo>
                  <a:cubicBezTo>
                    <a:pt x="2766" y="2906"/>
                    <a:pt x="2766" y="2906"/>
                    <a:pt x="2766" y="2906"/>
                  </a:cubicBezTo>
                  <a:cubicBezTo>
                    <a:pt x="3397" y="2905"/>
                    <a:pt x="3397" y="2905"/>
                    <a:pt x="3397" y="2905"/>
                  </a:cubicBezTo>
                  <a:close/>
                  <a:moveTo>
                    <a:pt x="928" y="1155"/>
                  </a:moveTo>
                  <a:cubicBezTo>
                    <a:pt x="1420" y="1648"/>
                    <a:pt x="1420" y="1648"/>
                    <a:pt x="1420" y="1648"/>
                  </a:cubicBezTo>
                  <a:cubicBezTo>
                    <a:pt x="1412" y="1671"/>
                    <a:pt x="1408" y="1696"/>
                    <a:pt x="1408" y="1722"/>
                  </a:cubicBezTo>
                  <a:cubicBezTo>
                    <a:pt x="1408" y="1769"/>
                    <a:pt x="1421" y="1812"/>
                    <a:pt x="1445" y="1848"/>
                  </a:cubicBezTo>
                  <a:cubicBezTo>
                    <a:pt x="1407" y="1940"/>
                    <a:pt x="1407" y="1940"/>
                    <a:pt x="1407" y="1940"/>
                  </a:cubicBezTo>
                  <a:cubicBezTo>
                    <a:pt x="1648" y="2041"/>
                    <a:pt x="1648" y="2041"/>
                    <a:pt x="1648" y="2041"/>
                  </a:cubicBezTo>
                  <a:cubicBezTo>
                    <a:pt x="1689" y="1945"/>
                    <a:pt x="1689" y="1945"/>
                    <a:pt x="1689" y="1945"/>
                  </a:cubicBezTo>
                  <a:cubicBezTo>
                    <a:pt x="1696" y="1943"/>
                    <a:pt x="1703" y="1941"/>
                    <a:pt x="1711" y="1939"/>
                  </a:cubicBezTo>
                  <a:cubicBezTo>
                    <a:pt x="1862" y="2090"/>
                    <a:pt x="1862" y="2090"/>
                    <a:pt x="1862" y="2090"/>
                  </a:cubicBezTo>
                  <a:cubicBezTo>
                    <a:pt x="1969" y="1983"/>
                    <a:pt x="1969" y="1983"/>
                    <a:pt x="1969" y="1983"/>
                  </a:cubicBezTo>
                  <a:cubicBezTo>
                    <a:pt x="1830" y="1844"/>
                    <a:pt x="1830" y="1844"/>
                    <a:pt x="1830" y="1844"/>
                  </a:cubicBezTo>
                  <a:cubicBezTo>
                    <a:pt x="1852" y="1809"/>
                    <a:pt x="1865" y="1767"/>
                    <a:pt x="1865" y="1722"/>
                  </a:cubicBezTo>
                  <a:cubicBezTo>
                    <a:pt x="1865" y="1679"/>
                    <a:pt x="1853" y="1638"/>
                    <a:pt x="1832" y="1603"/>
                  </a:cubicBezTo>
                  <a:cubicBezTo>
                    <a:pt x="2027" y="1139"/>
                    <a:pt x="2027" y="1139"/>
                    <a:pt x="2027" y="1139"/>
                  </a:cubicBezTo>
                  <a:cubicBezTo>
                    <a:pt x="1785" y="1037"/>
                    <a:pt x="1785" y="1037"/>
                    <a:pt x="1785" y="1037"/>
                  </a:cubicBezTo>
                  <a:cubicBezTo>
                    <a:pt x="1592" y="1498"/>
                    <a:pt x="1592" y="1498"/>
                    <a:pt x="1592" y="1498"/>
                  </a:cubicBezTo>
                  <a:cubicBezTo>
                    <a:pt x="1564" y="1503"/>
                    <a:pt x="1538" y="1514"/>
                    <a:pt x="1515" y="1529"/>
                  </a:cubicBezTo>
                  <a:cubicBezTo>
                    <a:pt x="1034" y="1049"/>
                    <a:pt x="1034" y="1049"/>
                    <a:pt x="1034" y="1049"/>
                  </a:cubicBezTo>
                  <a:lnTo>
                    <a:pt x="928" y="1155"/>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grpSp>
        <p:nvGrpSpPr>
          <p:cNvPr id="21" name="组合 20"/>
          <p:cNvGrpSpPr/>
          <p:nvPr/>
        </p:nvGrpSpPr>
        <p:grpSpPr>
          <a:xfrm>
            <a:off x="1558629" y="3524931"/>
            <a:ext cx="897423" cy="897423"/>
            <a:chOff x="1039505" y="2799522"/>
            <a:chExt cx="1620000" cy="1620000"/>
          </a:xfrm>
          <a:effectLst>
            <a:outerShdw blurRad="50800" dist="38100" dir="8100000" algn="tr" rotWithShape="0">
              <a:prstClr val="black">
                <a:alpha val="40000"/>
              </a:prstClr>
            </a:outerShdw>
          </a:effectLst>
        </p:grpSpPr>
        <p:sp>
          <p:nvSpPr>
            <p:cNvPr id="22" name="椭圆 21"/>
            <p:cNvSpPr/>
            <p:nvPr/>
          </p:nvSpPr>
          <p:spPr>
            <a:xfrm>
              <a:off x="1039505" y="2799522"/>
              <a:ext cx="1620000" cy="1620000"/>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KSO_Shape"/>
            <p:cNvSpPr/>
            <p:nvPr/>
          </p:nvSpPr>
          <p:spPr bwMode="auto">
            <a:xfrm>
              <a:off x="1591604" y="3785144"/>
              <a:ext cx="515491" cy="401847"/>
            </a:xfrm>
            <a:custGeom>
              <a:avLst/>
              <a:gdLst>
                <a:gd name="T0" fmla="*/ 1437549 w 4292"/>
                <a:gd name="T1" fmla="*/ 491048 h 3346"/>
                <a:gd name="T2" fmla="*/ 1296185 w 4292"/>
                <a:gd name="T3" fmla="*/ 565335 h 3346"/>
                <a:gd name="T4" fmla="*/ 640961 w 4292"/>
                <a:gd name="T5" fmla="*/ 661446 h 3346"/>
                <a:gd name="T6" fmla="*/ 640961 w 4292"/>
                <a:gd name="T7" fmla="*/ 1288056 h 3346"/>
                <a:gd name="T8" fmla="*/ 158982 w 4292"/>
                <a:gd name="T9" fmla="*/ 1398018 h 3346"/>
                <a:gd name="T10" fmla="*/ 12584 w 4292"/>
                <a:gd name="T11" fmla="*/ 565335 h 3346"/>
                <a:gd name="T12" fmla="*/ 704722 w 4292"/>
                <a:gd name="T13" fmla="*/ 0 h 3346"/>
                <a:gd name="T14" fmla="*/ 1390568 w 4292"/>
                <a:gd name="T15" fmla="*/ 864580 h 3346"/>
                <a:gd name="T16" fmla="*/ 1521025 w 4292"/>
                <a:gd name="T17" fmla="*/ 1288056 h 3346"/>
                <a:gd name="T18" fmla="*/ 1646868 w 4292"/>
                <a:gd name="T19" fmla="*/ 1404313 h 3346"/>
                <a:gd name="T20" fmla="*/ 1736217 w 4292"/>
                <a:gd name="T21" fmla="*/ 1366960 h 3346"/>
                <a:gd name="T22" fmla="*/ 1800397 w 4292"/>
                <a:gd name="T23" fmla="*/ 1288056 h 3346"/>
                <a:gd name="T24" fmla="*/ 1688397 w 4292"/>
                <a:gd name="T25" fmla="*/ 864580 h 3346"/>
                <a:gd name="T26" fmla="*/ 792393 w 4292"/>
                <a:gd name="T27" fmla="*/ 1288056 h 3346"/>
                <a:gd name="T28" fmla="*/ 918656 w 4292"/>
                <a:gd name="T29" fmla="*/ 1404313 h 3346"/>
                <a:gd name="T30" fmla="*/ 1008004 w 4292"/>
                <a:gd name="T31" fmla="*/ 1366960 h 3346"/>
                <a:gd name="T32" fmla="*/ 1325129 w 4292"/>
                <a:gd name="T33" fmla="*/ 1288056 h 3346"/>
                <a:gd name="T34" fmla="*/ 755059 w 4292"/>
                <a:gd name="T35" fmla="*/ 775184 h 3346"/>
                <a:gd name="T36" fmla="*/ 883419 w 4292"/>
                <a:gd name="T37" fmla="*/ 1242309 h 3346"/>
                <a:gd name="T38" fmla="*/ 868738 w 4292"/>
                <a:gd name="T39" fmla="*/ 1277564 h 3346"/>
                <a:gd name="T40" fmla="*/ 918656 w 4292"/>
                <a:gd name="T41" fmla="*/ 1327508 h 3346"/>
                <a:gd name="T42" fmla="*/ 968154 w 4292"/>
                <a:gd name="T43" fmla="*/ 1277564 h 3346"/>
                <a:gd name="T44" fmla="*/ 918656 w 4292"/>
                <a:gd name="T45" fmla="*/ 1228039 h 3346"/>
                <a:gd name="T46" fmla="*/ 1611632 w 4292"/>
                <a:gd name="T47" fmla="*/ 1242309 h 3346"/>
                <a:gd name="T48" fmla="*/ 1682104 w 4292"/>
                <a:gd name="T49" fmla="*/ 1242729 h 3346"/>
                <a:gd name="T50" fmla="*/ 1682104 w 4292"/>
                <a:gd name="T51" fmla="*/ 1312819 h 3346"/>
                <a:gd name="T52" fmla="*/ 1611632 w 4292"/>
                <a:gd name="T53" fmla="*/ 1312819 h 3346"/>
                <a:gd name="T54" fmla="*/ 1611632 w 4292"/>
                <a:gd name="T55" fmla="*/ 1242729 h 3346"/>
                <a:gd name="T56" fmla="*/ 1706854 w 4292"/>
                <a:gd name="T57" fmla="*/ 1132768 h 3346"/>
                <a:gd name="T58" fmla="*/ 1523122 w 4292"/>
                <a:gd name="T59" fmla="*/ 930892 h 3346"/>
                <a:gd name="T60" fmla="*/ 1706854 w 4292"/>
                <a:gd name="T61" fmla="*/ 1132768 h 3346"/>
                <a:gd name="T62" fmla="*/ 277694 w 4292"/>
                <a:gd name="T63" fmla="*/ 1060160 h 3346"/>
                <a:gd name="T64" fmla="*/ 494983 w 4292"/>
                <a:gd name="T65" fmla="*/ 756298 h 334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292" h="3346">
                  <a:moveTo>
                    <a:pt x="1680" y="0"/>
                  </a:moveTo>
                  <a:cubicBezTo>
                    <a:pt x="3427" y="1170"/>
                    <a:pt x="3427" y="1170"/>
                    <a:pt x="3427" y="1170"/>
                  </a:cubicBezTo>
                  <a:cubicBezTo>
                    <a:pt x="3379" y="1347"/>
                    <a:pt x="3379" y="1347"/>
                    <a:pt x="3379" y="1347"/>
                  </a:cubicBezTo>
                  <a:cubicBezTo>
                    <a:pt x="3090" y="1347"/>
                    <a:pt x="3090" y="1347"/>
                    <a:pt x="3090" y="1347"/>
                  </a:cubicBezTo>
                  <a:cubicBezTo>
                    <a:pt x="3090" y="1576"/>
                    <a:pt x="3090" y="1576"/>
                    <a:pt x="3090" y="1576"/>
                  </a:cubicBezTo>
                  <a:cubicBezTo>
                    <a:pt x="1528" y="1576"/>
                    <a:pt x="1528" y="1576"/>
                    <a:pt x="1528" y="1576"/>
                  </a:cubicBezTo>
                  <a:cubicBezTo>
                    <a:pt x="1528" y="1847"/>
                    <a:pt x="1528" y="1847"/>
                    <a:pt x="1528" y="1847"/>
                  </a:cubicBezTo>
                  <a:cubicBezTo>
                    <a:pt x="1528" y="2254"/>
                    <a:pt x="1528" y="2662"/>
                    <a:pt x="1528" y="3069"/>
                  </a:cubicBezTo>
                  <a:cubicBezTo>
                    <a:pt x="1528" y="3331"/>
                    <a:pt x="1528" y="3331"/>
                    <a:pt x="1528" y="3331"/>
                  </a:cubicBezTo>
                  <a:cubicBezTo>
                    <a:pt x="379" y="3331"/>
                    <a:pt x="379" y="3331"/>
                    <a:pt x="379" y="3331"/>
                  </a:cubicBezTo>
                  <a:cubicBezTo>
                    <a:pt x="379" y="1347"/>
                    <a:pt x="379" y="1347"/>
                    <a:pt x="379" y="1347"/>
                  </a:cubicBezTo>
                  <a:cubicBezTo>
                    <a:pt x="30" y="1347"/>
                    <a:pt x="30" y="1347"/>
                    <a:pt x="30" y="1347"/>
                  </a:cubicBezTo>
                  <a:cubicBezTo>
                    <a:pt x="0" y="1191"/>
                    <a:pt x="0" y="1191"/>
                    <a:pt x="0" y="1191"/>
                  </a:cubicBezTo>
                  <a:cubicBezTo>
                    <a:pt x="1680" y="0"/>
                    <a:pt x="1680" y="0"/>
                    <a:pt x="1680" y="0"/>
                  </a:cubicBezTo>
                  <a:close/>
                  <a:moveTo>
                    <a:pt x="4025" y="2060"/>
                  </a:moveTo>
                  <a:cubicBezTo>
                    <a:pt x="3315" y="2060"/>
                    <a:pt x="3315" y="2060"/>
                    <a:pt x="3315" y="2060"/>
                  </a:cubicBezTo>
                  <a:cubicBezTo>
                    <a:pt x="3315" y="3069"/>
                    <a:pt x="3315" y="3069"/>
                    <a:pt x="3315" y="3069"/>
                  </a:cubicBezTo>
                  <a:cubicBezTo>
                    <a:pt x="3626" y="3069"/>
                    <a:pt x="3626" y="3069"/>
                    <a:pt x="3626" y="3069"/>
                  </a:cubicBezTo>
                  <a:cubicBezTo>
                    <a:pt x="3631" y="3143"/>
                    <a:pt x="3664" y="3208"/>
                    <a:pt x="3713" y="3258"/>
                  </a:cubicBezTo>
                  <a:cubicBezTo>
                    <a:pt x="3768" y="3312"/>
                    <a:pt x="3843" y="3346"/>
                    <a:pt x="3926" y="3346"/>
                  </a:cubicBezTo>
                  <a:cubicBezTo>
                    <a:pt x="4009" y="3346"/>
                    <a:pt x="4084" y="3312"/>
                    <a:pt x="4139" y="3258"/>
                  </a:cubicBezTo>
                  <a:cubicBezTo>
                    <a:pt x="4139" y="3257"/>
                    <a:pt x="4139" y="3257"/>
                    <a:pt x="4139" y="3257"/>
                  </a:cubicBezTo>
                  <a:cubicBezTo>
                    <a:pt x="4189" y="3208"/>
                    <a:pt x="4221" y="3142"/>
                    <a:pt x="4227" y="3069"/>
                  </a:cubicBezTo>
                  <a:cubicBezTo>
                    <a:pt x="4292" y="3069"/>
                    <a:pt x="4292" y="3069"/>
                    <a:pt x="4292" y="3069"/>
                  </a:cubicBezTo>
                  <a:cubicBezTo>
                    <a:pt x="4292" y="2726"/>
                    <a:pt x="4292" y="2726"/>
                    <a:pt x="4292" y="2726"/>
                  </a:cubicBezTo>
                  <a:cubicBezTo>
                    <a:pt x="4025" y="2060"/>
                    <a:pt x="4025" y="2060"/>
                    <a:pt x="4025" y="2060"/>
                  </a:cubicBezTo>
                  <a:close/>
                  <a:moveTo>
                    <a:pt x="1800" y="3069"/>
                  </a:moveTo>
                  <a:cubicBezTo>
                    <a:pt x="1889" y="3069"/>
                    <a:pt x="1889" y="3069"/>
                    <a:pt x="1889" y="3069"/>
                  </a:cubicBezTo>
                  <a:cubicBezTo>
                    <a:pt x="1895" y="3143"/>
                    <a:pt x="1927" y="3208"/>
                    <a:pt x="1976" y="3258"/>
                  </a:cubicBezTo>
                  <a:cubicBezTo>
                    <a:pt x="2031" y="3312"/>
                    <a:pt x="2106" y="3346"/>
                    <a:pt x="2190" y="3346"/>
                  </a:cubicBezTo>
                  <a:cubicBezTo>
                    <a:pt x="2272" y="3346"/>
                    <a:pt x="2348" y="3312"/>
                    <a:pt x="2402" y="3258"/>
                  </a:cubicBezTo>
                  <a:cubicBezTo>
                    <a:pt x="2403" y="3257"/>
                    <a:pt x="2403" y="3257"/>
                    <a:pt x="2403" y="3257"/>
                  </a:cubicBezTo>
                  <a:cubicBezTo>
                    <a:pt x="2452" y="3208"/>
                    <a:pt x="2484" y="3142"/>
                    <a:pt x="2490" y="3069"/>
                  </a:cubicBezTo>
                  <a:cubicBezTo>
                    <a:pt x="3159" y="3069"/>
                    <a:pt x="3159" y="3069"/>
                    <a:pt x="3159" y="3069"/>
                  </a:cubicBezTo>
                  <a:cubicBezTo>
                    <a:pt x="3159" y="1847"/>
                    <a:pt x="3159" y="1847"/>
                    <a:pt x="3159" y="1847"/>
                  </a:cubicBezTo>
                  <a:cubicBezTo>
                    <a:pt x="1800" y="1847"/>
                    <a:pt x="1800" y="1847"/>
                    <a:pt x="1800" y="1847"/>
                  </a:cubicBezTo>
                  <a:cubicBezTo>
                    <a:pt x="1800" y="2701"/>
                    <a:pt x="1800" y="2170"/>
                    <a:pt x="1800" y="3069"/>
                  </a:cubicBezTo>
                  <a:close/>
                  <a:moveTo>
                    <a:pt x="2106" y="2960"/>
                  </a:moveTo>
                  <a:cubicBezTo>
                    <a:pt x="2106" y="2961"/>
                    <a:pt x="2106" y="2961"/>
                    <a:pt x="2106" y="2961"/>
                  </a:cubicBezTo>
                  <a:cubicBezTo>
                    <a:pt x="2084" y="2982"/>
                    <a:pt x="2071" y="3011"/>
                    <a:pt x="2071" y="3044"/>
                  </a:cubicBezTo>
                  <a:cubicBezTo>
                    <a:pt x="2071" y="3077"/>
                    <a:pt x="2084" y="3107"/>
                    <a:pt x="2106" y="3128"/>
                  </a:cubicBezTo>
                  <a:cubicBezTo>
                    <a:pt x="2127" y="3149"/>
                    <a:pt x="2157" y="3163"/>
                    <a:pt x="2190" y="3163"/>
                  </a:cubicBezTo>
                  <a:cubicBezTo>
                    <a:pt x="2222" y="3163"/>
                    <a:pt x="2252" y="3150"/>
                    <a:pt x="2273" y="3128"/>
                  </a:cubicBezTo>
                  <a:cubicBezTo>
                    <a:pt x="2295" y="3107"/>
                    <a:pt x="2308" y="3077"/>
                    <a:pt x="2308" y="3044"/>
                  </a:cubicBezTo>
                  <a:cubicBezTo>
                    <a:pt x="2308" y="3012"/>
                    <a:pt x="2295" y="2982"/>
                    <a:pt x="2273" y="2961"/>
                  </a:cubicBezTo>
                  <a:cubicBezTo>
                    <a:pt x="2252" y="2939"/>
                    <a:pt x="2222" y="2926"/>
                    <a:pt x="2190" y="2926"/>
                  </a:cubicBezTo>
                  <a:cubicBezTo>
                    <a:pt x="2157" y="2926"/>
                    <a:pt x="2127" y="2939"/>
                    <a:pt x="2106" y="2960"/>
                  </a:cubicBezTo>
                  <a:close/>
                  <a:moveTo>
                    <a:pt x="3842" y="2960"/>
                  </a:moveTo>
                  <a:cubicBezTo>
                    <a:pt x="3864" y="2939"/>
                    <a:pt x="3893" y="2926"/>
                    <a:pt x="3926" y="2926"/>
                  </a:cubicBezTo>
                  <a:cubicBezTo>
                    <a:pt x="3959" y="2926"/>
                    <a:pt x="3988" y="2939"/>
                    <a:pt x="4010" y="2961"/>
                  </a:cubicBezTo>
                  <a:cubicBezTo>
                    <a:pt x="4031" y="2982"/>
                    <a:pt x="4045" y="3012"/>
                    <a:pt x="4045" y="3044"/>
                  </a:cubicBezTo>
                  <a:cubicBezTo>
                    <a:pt x="4045" y="3077"/>
                    <a:pt x="4031" y="3107"/>
                    <a:pt x="4010" y="3128"/>
                  </a:cubicBezTo>
                  <a:cubicBezTo>
                    <a:pt x="3989" y="3150"/>
                    <a:pt x="3959" y="3163"/>
                    <a:pt x="3926" y="3163"/>
                  </a:cubicBezTo>
                  <a:cubicBezTo>
                    <a:pt x="3893" y="3163"/>
                    <a:pt x="3864" y="3149"/>
                    <a:pt x="3842" y="3128"/>
                  </a:cubicBezTo>
                  <a:cubicBezTo>
                    <a:pt x="3821" y="3107"/>
                    <a:pt x="3808" y="3077"/>
                    <a:pt x="3808" y="3044"/>
                  </a:cubicBezTo>
                  <a:cubicBezTo>
                    <a:pt x="3808" y="3011"/>
                    <a:pt x="3821" y="2982"/>
                    <a:pt x="3842" y="2961"/>
                  </a:cubicBezTo>
                  <a:cubicBezTo>
                    <a:pt x="3842" y="2960"/>
                    <a:pt x="3842" y="2960"/>
                    <a:pt x="3842" y="2960"/>
                  </a:cubicBezTo>
                  <a:close/>
                  <a:moveTo>
                    <a:pt x="4069" y="2699"/>
                  </a:moveTo>
                  <a:cubicBezTo>
                    <a:pt x="3631" y="2699"/>
                    <a:pt x="3631" y="2699"/>
                    <a:pt x="3631" y="2699"/>
                  </a:cubicBezTo>
                  <a:cubicBezTo>
                    <a:pt x="3631" y="2218"/>
                    <a:pt x="3631" y="2218"/>
                    <a:pt x="3631" y="2218"/>
                  </a:cubicBezTo>
                  <a:cubicBezTo>
                    <a:pt x="3898" y="2218"/>
                    <a:pt x="3898" y="2218"/>
                    <a:pt x="3898" y="2218"/>
                  </a:cubicBezTo>
                  <a:cubicBezTo>
                    <a:pt x="4069" y="2699"/>
                    <a:pt x="4069" y="2699"/>
                    <a:pt x="4069" y="2699"/>
                  </a:cubicBezTo>
                  <a:close/>
                  <a:moveTo>
                    <a:pt x="662" y="1802"/>
                  </a:moveTo>
                  <a:cubicBezTo>
                    <a:pt x="662" y="2526"/>
                    <a:pt x="662" y="2526"/>
                    <a:pt x="662" y="2526"/>
                  </a:cubicBezTo>
                  <a:cubicBezTo>
                    <a:pt x="1180" y="2526"/>
                    <a:pt x="1180" y="2526"/>
                    <a:pt x="1180" y="2526"/>
                  </a:cubicBezTo>
                  <a:cubicBezTo>
                    <a:pt x="1180" y="1802"/>
                    <a:pt x="1180" y="1802"/>
                    <a:pt x="1180" y="1802"/>
                  </a:cubicBezTo>
                  <a:lnTo>
                    <a:pt x="662" y="1802"/>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sp>
        <p:nvSpPr>
          <p:cNvPr id="24" name="TextBox 13"/>
          <p:cNvSpPr txBox="1"/>
          <p:nvPr/>
        </p:nvSpPr>
        <p:spPr>
          <a:xfrm>
            <a:off x="1213310" y="5158415"/>
            <a:ext cx="1725301" cy="781268"/>
          </a:xfrm>
          <a:prstGeom prst="rect">
            <a:avLst/>
          </a:prstGeom>
          <a:noFill/>
        </p:spPr>
        <p:txBody>
          <a:bodyPr wrap="square" lIns="79783" tIns="39892" rIns="79783" bIns="39892" rtlCol="0">
            <a:spAutoFit/>
          </a:bodyPr>
          <a:lstStyle/>
          <a:p>
            <a:pPr defTabSz="868045">
              <a:lnSpc>
                <a:spcPts val="14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国内外服务外包行业的发展状况，然后具体解析了医药外包、软件与信息服务外包、物流外包等细分市场的发展状况。</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TextBox 13"/>
          <p:cNvSpPr txBox="1"/>
          <p:nvPr/>
        </p:nvSpPr>
        <p:spPr>
          <a:xfrm>
            <a:off x="3152891" y="5175958"/>
            <a:ext cx="1725301" cy="781268"/>
          </a:xfrm>
          <a:prstGeom prst="rect">
            <a:avLst/>
          </a:prstGeom>
          <a:noFill/>
        </p:spPr>
        <p:txBody>
          <a:bodyPr wrap="square" lIns="79783" tIns="39892" rIns="79783" bIns="39892" rtlCol="0">
            <a:spAutoFit/>
          </a:bodyPr>
          <a:lstStyle/>
          <a:p>
            <a:pPr defTabSz="868045">
              <a:lnSpc>
                <a:spcPts val="14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国内外服务外包行业的发展状况，然后具体解析了医药外包、软件与信息服务外包、物流外包等细分市场的发展状况。</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1339704" y="4819861"/>
            <a:ext cx="1210588" cy="338554"/>
          </a:xfrm>
          <a:prstGeom prst="rect">
            <a:avLst/>
          </a:prstGeom>
        </p:spPr>
        <p:txBody>
          <a:bodyPr wrap="none">
            <a:spAutoFit/>
          </a:bodyPr>
          <a:lstStyle/>
          <a:p>
            <a:pPr algn="ctr"/>
            <a:r>
              <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出库正确率</a:t>
            </a:r>
            <a:endPar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ndParaRPr>
          </a:p>
        </p:txBody>
      </p:sp>
      <p:sp>
        <p:nvSpPr>
          <p:cNvPr id="27" name="矩形 26"/>
          <p:cNvSpPr/>
          <p:nvPr/>
        </p:nvSpPr>
        <p:spPr>
          <a:xfrm>
            <a:off x="3322106" y="4819861"/>
            <a:ext cx="1210588" cy="338554"/>
          </a:xfrm>
          <a:prstGeom prst="rect">
            <a:avLst/>
          </a:prstGeom>
        </p:spPr>
        <p:txBody>
          <a:bodyPr wrap="none">
            <a:spAutoFit/>
          </a:bodyPr>
          <a:lstStyle/>
          <a:p>
            <a:pPr algn="ctr"/>
            <a:r>
              <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运输安全率</a:t>
            </a:r>
            <a:endPar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ndParaRPr>
          </a:p>
        </p:txBody>
      </p:sp>
      <p:sp>
        <p:nvSpPr>
          <p:cNvPr id="28" name="矩形 27"/>
          <p:cNvSpPr/>
          <p:nvPr/>
        </p:nvSpPr>
        <p:spPr>
          <a:xfrm>
            <a:off x="5298902" y="4819861"/>
            <a:ext cx="1210588" cy="338554"/>
          </a:xfrm>
          <a:prstGeom prst="rect">
            <a:avLst/>
          </a:prstGeom>
        </p:spPr>
        <p:txBody>
          <a:bodyPr wrap="none">
            <a:spAutoFit/>
          </a:bodyPr>
          <a:lstStyle/>
          <a:p>
            <a:pPr algn="ctr"/>
            <a:r>
              <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送达准点率</a:t>
            </a:r>
            <a:endPar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ndParaRPr>
          </a:p>
        </p:txBody>
      </p:sp>
      <p:grpSp>
        <p:nvGrpSpPr>
          <p:cNvPr id="29" name="组合 28"/>
          <p:cNvGrpSpPr/>
          <p:nvPr/>
        </p:nvGrpSpPr>
        <p:grpSpPr>
          <a:xfrm>
            <a:off x="1342195" y="1781853"/>
            <a:ext cx="5237508" cy="1338469"/>
            <a:chOff x="1229551" y="1742096"/>
            <a:chExt cx="5237508" cy="1338469"/>
          </a:xfrm>
        </p:grpSpPr>
        <p:sp>
          <p:nvSpPr>
            <p:cNvPr id="30" name="矩形 29"/>
            <p:cNvSpPr/>
            <p:nvPr/>
          </p:nvSpPr>
          <p:spPr>
            <a:xfrm>
              <a:off x="1229551" y="1742096"/>
              <a:ext cx="5237508" cy="1338469"/>
            </a:xfrm>
            <a:prstGeom prst="rect">
              <a:avLst/>
            </a:prstGeom>
            <a:solidFill>
              <a:schemeClr val="bg1"/>
            </a:soli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13"/>
            <p:cNvSpPr txBox="1"/>
            <p:nvPr/>
          </p:nvSpPr>
          <p:spPr>
            <a:xfrm>
              <a:off x="2201067" y="1966175"/>
              <a:ext cx="4143823" cy="439636"/>
            </a:xfrm>
            <a:prstGeom prst="rect">
              <a:avLst/>
            </a:prstGeom>
            <a:noFill/>
          </p:spPr>
          <p:txBody>
            <a:bodyPr wrap="square" lIns="79783" tIns="39892" rIns="79783" bIns="39892" rtlCol="0">
              <a:spAutoFit/>
            </a:bodyPr>
            <a:lstStyle/>
            <a:p>
              <a:pPr defTabSz="868045">
                <a:lnSpc>
                  <a:spcPts val="14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国内外服务外包行业的发展状况，然后具体解析了医药外包、软件与信息服务外包、物流外包等细分市场的发展状况。</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TextBox 13"/>
            <p:cNvSpPr txBox="1"/>
            <p:nvPr/>
          </p:nvSpPr>
          <p:spPr>
            <a:xfrm>
              <a:off x="2201067" y="2510121"/>
              <a:ext cx="4143823" cy="439636"/>
            </a:xfrm>
            <a:prstGeom prst="rect">
              <a:avLst/>
            </a:prstGeom>
            <a:noFill/>
          </p:spPr>
          <p:txBody>
            <a:bodyPr wrap="square" lIns="79783" tIns="39892" rIns="79783" bIns="39892" rtlCol="0">
              <a:spAutoFit/>
            </a:bodyPr>
            <a:lstStyle/>
            <a:p>
              <a:pPr defTabSz="868045">
                <a:lnSpc>
                  <a:spcPts val="14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国内外服务外包行业的发展状况，然后具体解析了医药外包、软件与信息服务外包、物流外包等细分市场的发展状况。</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Freeform 23"/>
            <p:cNvSpPr>
              <a:spLocks noEditPoints="1"/>
            </p:cNvSpPr>
            <p:nvPr/>
          </p:nvSpPr>
          <p:spPr bwMode="auto">
            <a:xfrm>
              <a:off x="1500704" y="2215794"/>
              <a:ext cx="546100" cy="454025"/>
            </a:xfrm>
            <a:custGeom>
              <a:avLst/>
              <a:gdLst/>
              <a:ahLst/>
              <a:cxnLst>
                <a:cxn ang="0">
                  <a:pos x="312" y="110"/>
                </a:cxn>
                <a:cxn ang="0">
                  <a:pos x="323" y="138"/>
                </a:cxn>
                <a:cxn ang="0">
                  <a:pos x="350" y="127"/>
                </a:cxn>
                <a:cxn ang="0">
                  <a:pos x="339" y="100"/>
                </a:cxn>
                <a:cxn ang="0">
                  <a:pos x="25" y="100"/>
                </a:cxn>
                <a:cxn ang="0">
                  <a:pos x="15" y="127"/>
                </a:cxn>
                <a:cxn ang="0">
                  <a:pos x="42" y="138"/>
                </a:cxn>
                <a:cxn ang="0">
                  <a:pos x="53" y="110"/>
                </a:cxn>
                <a:cxn ang="0">
                  <a:pos x="270" y="60"/>
                </a:cxn>
                <a:cxn ang="0">
                  <a:pos x="248" y="69"/>
                </a:cxn>
                <a:cxn ang="0">
                  <a:pos x="239" y="91"/>
                </a:cxn>
                <a:cxn ang="0">
                  <a:pos x="252" y="116"/>
                </a:cxn>
                <a:cxn ang="0">
                  <a:pos x="276" y="121"/>
                </a:cxn>
                <a:cxn ang="0">
                  <a:pos x="297" y="103"/>
                </a:cxn>
                <a:cxn ang="0">
                  <a:pos x="297" y="80"/>
                </a:cxn>
                <a:cxn ang="0">
                  <a:pos x="276" y="62"/>
                </a:cxn>
                <a:cxn ang="0">
                  <a:pos x="330" y="183"/>
                </a:cxn>
                <a:cxn ang="0">
                  <a:pos x="321" y="152"/>
                </a:cxn>
                <a:cxn ang="0">
                  <a:pos x="350" y="158"/>
                </a:cxn>
                <a:cxn ang="0">
                  <a:pos x="364" y="185"/>
                </a:cxn>
                <a:cxn ang="0">
                  <a:pos x="83" y="63"/>
                </a:cxn>
                <a:cxn ang="0">
                  <a:pos x="65" y="85"/>
                </a:cxn>
                <a:cxn ang="0">
                  <a:pos x="71" y="109"/>
                </a:cxn>
                <a:cxn ang="0">
                  <a:pos x="96" y="121"/>
                </a:cxn>
                <a:cxn ang="0">
                  <a:pos x="118" y="112"/>
                </a:cxn>
                <a:cxn ang="0">
                  <a:pos x="127" y="91"/>
                </a:cxn>
                <a:cxn ang="0">
                  <a:pos x="112" y="65"/>
                </a:cxn>
                <a:cxn ang="0">
                  <a:pos x="35" y="150"/>
                </a:cxn>
                <a:cxn ang="0">
                  <a:pos x="36" y="176"/>
                </a:cxn>
                <a:cxn ang="0">
                  <a:pos x="0" y="185"/>
                </a:cxn>
                <a:cxn ang="0">
                  <a:pos x="15" y="158"/>
                </a:cxn>
                <a:cxn ang="0">
                  <a:pos x="183" y="0"/>
                </a:cxn>
                <a:cxn ang="0">
                  <a:pos x="151" y="13"/>
                </a:cxn>
                <a:cxn ang="0">
                  <a:pos x="138" y="45"/>
                </a:cxn>
                <a:cxn ang="0">
                  <a:pos x="158" y="81"/>
                </a:cxn>
                <a:cxn ang="0">
                  <a:pos x="192" y="89"/>
                </a:cxn>
                <a:cxn ang="0">
                  <a:pos x="225" y="62"/>
                </a:cxn>
                <a:cxn ang="0">
                  <a:pos x="225" y="27"/>
                </a:cxn>
                <a:cxn ang="0">
                  <a:pos x="192" y="0"/>
                </a:cxn>
                <a:cxn ang="0">
                  <a:pos x="265" y="174"/>
                </a:cxn>
                <a:cxn ang="0">
                  <a:pos x="256" y="136"/>
                </a:cxn>
                <a:cxn ang="0">
                  <a:pos x="279" y="136"/>
                </a:cxn>
                <a:cxn ang="0">
                  <a:pos x="316" y="165"/>
                </a:cxn>
                <a:cxn ang="0">
                  <a:pos x="100" y="272"/>
                </a:cxn>
                <a:cxn ang="0">
                  <a:pos x="51" y="165"/>
                </a:cxn>
                <a:cxn ang="0">
                  <a:pos x="85" y="136"/>
                </a:cxn>
                <a:cxn ang="0">
                  <a:pos x="109" y="136"/>
                </a:cxn>
                <a:cxn ang="0">
                  <a:pos x="100" y="174"/>
                </a:cxn>
                <a:cxn ang="0">
                  <a:pos x="252" y="159"/>
                </a:cxn>
                <a:cxn ang="0">
                  <a:pos x="210" y="109"/>
                </a:cxn>
                <a:cxn ang="0">
                  <a:pos x="154" y="109"/>
                </a:cxn>
                <a:cxn ang="0">
                  <a:pos x="112" y="159"/>
                </a:cxn>
              </a:cxnLst>
              <a:rect l="0" t="0" r="r" b="b"/>
              <a:pathLst>
                <a:path w="364" h="301">
                  <a:moveTo>
                    <a:pt x="332" y="98"/>
                  </a:moveTo>
                  <a:lnTo>
                    <a:pt x="332" y="98"/>
                  </a:lnTo>
                  <a:lnTo>
                    <a:pt x="323" y="100"/>
                  </a:lnTo>
                  <a:lnTo>
                    <a:pt x="317" y="105"/>
                  </a:lnTo>
                  <a:lnTo>
                    <a:pt x="312" y="110"/>
                  </a:lnTo>
                  <a:lnTo>
                    <a:pt x="310" y="120"/>
                  </a:lnTo>
                  <a:lnTo>
                    <a:pt x="310" y="120"/>
                  </a:lnTo>
                  <a:lnTo>
                    <a:pt x="312" y="127"/>
                  </a:lnTo>
                  <a:lnTo>
                    <a:pt x="317" y="134"/>
                  </a:lnTo>
                  <a:lnTo>
                    <a:pt x="323" y="138"/>
                  </a:lnTo>
                  <a:lnTo>
                    <a:pt x="332" y="139"/>
                  </a:lnTo>
                  <a:lnTo>
                    <a:pt x="332" y="139"/>
                  </a:lnTo>
                  <a:lnTo>
                    <a:pt x="339" y="138"/>
                  </a:lnTo>
                  <a:lnTo>
                    <a:pt x="346" y="134"/>
                  </a:lnTo>
                  <a:lnTo>
                    <a:pt x="350" y="127"/>
                  </a:lnTo>
                  <a:lnTo>
                    <a:pt x="352" y="120"/>
                  </a:lnTo>
                  <a:lnTo>
                    <a:pt x="352" y="120"/>
                  </a:lnTo>
                  <a:lnTo>
                    <a:pt x="350" y="110"/>
                  </a:lnTo>
                  <a:lnTo>
                    <a:pt x="346" y="105"/>
                  </a:lnTo>
                  <a:lnTo>
                    <a:pt x="339" y="100"/>
                  </a:lnTo>
                  <a:lnTo>
                    <a:pt x="332" y="98"/>
                  </a:lnTo>
                  <a:lnTo>
                    <a:pt x="332" y="98"/>
                  </a:lnTo>
                  <a:close/>
                  <a:moveTo>
                    <a:pt x="35" y="98"/>
                  </a:moveTo>
                  <a:lnTo>
                    <a:pt x="35" y="98"/>
                  </a:lnTo>
                  <a:lnTo>
                    <a:pt x="25" y="100"/>
                  </a:lnTo>
                  <a:lnTo>
                    <a:pt x="20" y="105"/>
                  </a:lnTo>
                  <a:lnTo>
                    <a:pt x="15" y="110"/>
                  </a:lnTo>
                  <a:lnTo>
                    <a:pt x="13" y="120"/>
                  </a:lnTo>
                  <a:lnTo>
                    <a:pt x="13" y="120"/>
                  </a:lnTo>
                  <a:lnTo>
                    <a:pt x="15" y="127"/>
                  </a:lnTo>
                  <a:lnTo>
                    <a:pt x="20" y="134"/>
                  </a:lnTo>
                  <a:lnTo>
                    <a:pt x="25" y="138"/>
                  </a:lnTo>
                  <a:lnTo>
                    <a:pt x="35" y="139"/>
                  </a:lnTo>
                  <a:lnTo>
                    <a:pt x="35" y="139"/>
                  </a:lnTo>
                  <a:lnTo>
                    <a:pt x="42" y="138"/>
                  </a:lnTo>
                  <a:lnTo>
                    <a:pt x="49" y="134"/>
                  </a:lnTo>
                  <a:lnTo>
                    <a:pt x="53" y="127"/>
                  </a:lnTo>
                  <a:lnTo>
                    <a:pt x="54" y="120"/>
                  </a:lnTo>
                  <a:lnTo>
                    <a:pt x="54" y="120"/>
                  </a:lnTo>
                  <a:lnTo>
                    <a:pt x="53" y="110"/>
                  </a:lnTo>
                  <a:lnTo>
                    <a:pt x="49" y="105"/>
                  </a:lnTo>
                  <a:lnTo>
                    <a:pt x="42" y="100"/>
                  </a:lnTo>
                  <a:lnTo>
                    <a:pt x="35" y="98"/>
                  </a:lnTo>
                  <a:lnTo>
                    <a:pt x="35" y="98"/>
                  </a:lnTo>
                  <a:close/>
                  <a:moveTo>
                    <a:pt x="270" y="60"/>
                  </a:moveTo>
                  <a:lnTo>
                    <a:pt x="270" y="60"/>
                  </a:lnTo>
                  <a:lnTo>
                    <a:pt x="263" y="62"/>
                  </a:lnTo>
                  <a:lnTo>
                    <a:pt x="258" y="63"/>
                  </a:lnTo>
                  <a:lnTo>
                    <a:pt x="252" y="65"/>
                  </a:lnTo>
                  <a:lnTo>
                    <a:pt x="248" y="69"/>
                  </a:lnTo>
                  <a:lnTo>
                    <a:pt x="245" y="74"/>
                  </a:lnTo>
                  <a:lnTo>
                    <a:pt x="241" y="80"/>
                  </a:lnTo>
                  <a:lnTo>
                    <a:pt x="239" y="85"/>
                  </a:lnTo>
                  <a:lnTo>
                    <a:pt x="239" y="91"/>
                  </a:lnTo>
                  <a:lnTo>
                    <a:pt x="239" y="91"/>
                  </a:lnTo>
                  <a:lnTo>
                    <a:pt x="239" y="98"/>
                  </a:lnTo>
                  <a:lnTo>
                    <a:pt x="241" y="103"/>
                  </a:lnTo>
                  <a:lnTo>
                    <a:pt x="245" y="109"/>
                  </a:lnTo>
                  <a:lnTo>
                    <a:pt x="248" y="112"/>
                  </a:lnTo>
                  <a:lnTo>
                    <a:pt x="252" y="116"/>
                  </a:lnTo>
                  <a:lnTo>
                    <a:pt x="258" y="120"/>
                  </a:lnTo>
                  <a:lnTo>
                    <a:pt x="263" y="121"/>
                  </a:lnTo>
                  <a:lnTo>
                    <a:pt x="270" y="121"/>
                  </a:lnTo>
                  <a:lnTo>
                    <a:pt x="270" y="121"/>
                  </a:lnTo>
                  <a:lnTo>
                    <a:pt x="276" y="121"/>
                  </a:lnTo>
                  <a:lnTo>
                    <a:pt x="281" y="120"/>
                  </a:lnTo>
                  <a:lnTo>
                    <a:pt x="287" y="116"/>
                  </a:lnTo>
                  <a:lnTo>
                    <a:pt x="292" y="112"/>
                  </a:lnTo>
                  <a:lnTo>
                    <a:pt x="296" y="109"/>
                  </a:lnTo>
                  <a:lnTo>
                    <a:pt x="297" y="103"/>
                  </a:lnTo>
                  <a:lnTo>
                    <a:pt x="299" y="98"/>
                  </a:lnTo>
                  <a:lnTo>
                    <a:pt x="301" y="91"/>
                  </a:lnTo>
                  <a:lnTo>
                    <a:pt x="301" y="91"/>
                  </a:lnTo>
                  <a:lnTo>
                    <a:pt x="299" y="85"/>
                  </a:lnTo>
                  <a:lnTo>
                    <a:pt x="297" y="80"/>
                  </a:lnTo>
                  <a:lnTo>
                    <a:pt x="296" y="74"/>
                  </a:lnTo>
                  <a:lnTo>
                    <a:pt x="292" y="69"/>
                  </a:lnTo>
                  <a:lnTo>
                    <a:pt x="287" y="65"/>
                  </a:lnTo>
                  <a:lnTo>
                    <a:pt x="281" y="63"/>
                  </a:lnTo>
                  <a:lnTo>
                    <a:pt x="276" y="62"/>
                  </a:lnTo>
                  <a:lnTo>
                    <a:pt x="270" y="60"/>
                  </a:lnTo>
                  <a:lnTo>
                    <a:pt x="270" y="60"/>
                  </a:lnTo>
                  <a:close/>
                  <a:moveTo>
                    <a:pt x="364" y="248"/>
                  </a:moveTo>
                  <a:lnTo>
                    <a:pt x="330" y="248"/>
                  </a:lnTo>
                  <a:lnTo>
                    <a:pt x="330" y="183"/>
                  </a:lnTo>
                  <a:lnTo>
                    <a:pt x="330" y="183"/>
                  </a:lnTo>
                  <a:lnTo>
                    <a:pt x="330" y="176"/>
                  </a:lnTo>
                  <a:lnTo>
                    <a:pt x="328" y="167"/>
                  </a:lnTo>
                  <a:lnTo>
                    <a:pt x="321" y="152"/>
                  </a:lnTo>
                  <a:lnTo>
                    <a:pt x="321" y="152"/>
                  </a:lnTo>
                  <a:lnTo>
                    <a:pt x="332" y="150"/>
                  </a:lnTo>
                  <a:lnTo>
                    <a:pt x="332" y="150"/>
                  </a:lnTo>
                  <a:lnTo>
                    <a:pt x="337" y="152"/>
                  </a:lnTo>
                  <a:lnTo>
                    <a:pt x="345" y="154"/>
                  </a:lnTo>
                  <a:lnTo>
                    <a:pt x="350" y="158"/>
                  </a:lnTo>
                  <a:lnTo>
                    <a:pt x="355" y="161"/>
                  </a:lnTo>
                  <a:lnTo>
                    <a:pt x="359" y="167"/>
                  </a:lnTo>
                  <a:lnTo>
                    <a:pt x="363" y="172"/>
                  </a:lnTo>
                  <a:lnTo>
                    <a:pt x="364" y="178"/>
                  </a:lnTo>
                  <a:lnTo>
                    <a:pt x="364" y="185"/>
                  </a:lnTo>
                  <a:lnTo>
                    <a:pt x="364" y="248"/>
                  </a:lnTo>
                  <a:close/>
                  <a:moveTo>
                    <a:pt x="96" y="60"/>
                  </a:moveTo>
                  <a:lnTo>
                    <a:pt x="96" y="60"/>
                  </a:lnTo>
                  <a:lnTo>
                    <a:pt x="89" y="62"/>
                  </a:lnTo>
                  <a:lnTo>
                    <a:pt x="83" y="63"/>
                  </a:lnTo>
                  <a:lnTo>
                    <a:pt x="78" y="65"/>
                  </a:lnTo>
                  <a:lnTo>
                    <a:pt x="74" y="69"/>
                  </a:lnTo>
                  <a:lnTo>
                    <a:pt x="71" y="74"/>
                  </a:lnTo>
                  <a:lnTo>
                    <a:pt x="67" y="80"/>
                  </a:lnTo>
                  <a:lnTo>
                    <a:pt x="65" y="85"/>
                  </a:lnTo>
                  <a:lnTo>
                    <a:pt x="65" y="91"/>
                  </a:lnTo>
                  <a:lnTo>
                    <a:pt x="65" y="91"/>
                  </a:lnTo>
                  <a:lnTo>
                    <a:pt x="65" y="98"/>
                  </a:lnTo>
                  <a:lnTo>
                    <a:pt x="67" y="103"/>
                  </a:lnTo>
                  <a:lnTo>
                    <a:pt x="71" y="109"/>
                  </a:lnTo>
                  <a:lnTo>
                    <a:pt x="74" y="112"/>
                  </a:lnTo>
                  <a:lnTo>
                    <a:pt x="78" y="116"/>
                  </a:lnTo>
                  <a:lnTo>
                    <a:pt x="83" y="120"/>
                  </a:lnTo>
                  <a:lnTo>
                    <a:pt x="89" y="121"/>
                  </a:lnTo>
                  <a:lnTo>
                    <a:pt x="96" y="121"/>
                  </a:lnTo>
                  <a:lnTo>
                    <a:pt x="96" y="121"/>
                  </a:lnTo>
                  <a:lnTo>
                    <a:pt x="102" y="121"/>
                  </a:lnTo>
                  <a:lnTo>
                    <a:pt x="107" y="120"/>
                  </a:lnTo>
                  <a:lnTo>
                    <a:pt x="112" y="116"/>
                  </a:lnTo>
                  <a:lnTo>
                    <a:pt x="118" y="112"/>
                  </a:lnTo>
                  <a:lnTo>
                    <a:pt x="122" y="109"/>
                  </a:lnTo>
                  <a:lnTo>
                    <a:pt x="123" y="103"/>
                  </a:lnTo>
                  <a:lnTo>
                    <a:pt x="125" y="98"/>
                  </a:lnTo>
                  <a:lnTo>
                    <a:pt x="127" y="91"/>
                  </a:lnTo>
                  <a:lnTo>
                    <a:pt x="127" y="91"/>
                  </a:lnTo>
                  <a:lnTo>
                    <a:pt x="125" y="85"/>
                  </a:lnTo>
                  <a:lnTo>
                    <a:pt x="123" y="80"/>
                  </a:lnTo>
                  <a:lnTo>
                    <a:pt x="122" y="74"/>
                  </a:lnTo>
                  <a:lnTo>
                    <a:pt x="118" y="69"/>
                  </a:lnTo>
                  <a:lnTo>
                    <a:pt x="112" y="65"/>
                  </a:lnTo>
                  <a:lnTo>
                    <a:pt x="107" y="63"/>
                  </a:lnTo>
                  <a:lnTo>
                    <a:pt x="102" y="62"/>
                  </a:lnTo>
                  <a:lnTo>
                    <a:pt x="96" y="60"/>
                  </a:lnTo>
                  <a:lnTo>
                    <a:pt x="96" y="60"/>
                  </a:lnTo>
                  <a:close/>
                  <a:moveTo>
                    <a:pt x="35" y="150"/>
                  </a:moveTo>
                  <a:lnTo>
                    <a:pt x="35" y="150"/>
                  </a:lnTo>
                  <a:lnTo>
                    <a:pt x="44" y="152"/>
                  </a:lnTo>
                  <a:lnTo>
                    <a:pt x="44" y="152"/>
                  </a:lnTo>
                  <a:lnTo>
                    <a:pt x="38" y="167"/>
                  </a:lnTo>
                  <a:lnTo>
                    <a:pt x="36" y="176"/>
                  </a:lnTo>
                  <a:lnTo>
                    <a:pt x="35" y="183"/>
                  </a:lnTo>
                  <a:lnTo>
                    <a:pt x="35" y="248"/>
                  </a:lnTo>
                  <a:lnTo>
                    <a:pt x="0" y="248"/>
                  </a:lnTo>
                  <a:lnTo>
                    <a:pt x="0" y="185"/>
                  </a:lnTo>
                  <a:lnTo>
                    <a:pt x="0" y="185"/>
                  </a:lnTo>
                  <a:lnTo>
                    <a:pt x="0" y="178"/>
                  </a:lnTo>
                  <a:lnTo>
                    <a:pt x="2" y="172"/>
                  </a:lnTo>
                  <a:lnTo>
                    <a:pt x="6" y="167"/>
                  </a:lnTo>
                  <a:lnTo>
                    <a:pt x="9" y="161"/>
                  </a:lnTo>
                  <a:lnTo>
                    <a:pt x="15" y="158"/>
                  </a:lnTo>
                  <a:lnTo>
                    <a:pt x="20" y="154"/>
                  </a:lnTo>
                  <a:lnTo>
                    <a:pt x="27" y="152"/>
                  </a:lnTo>
                  <a:lnTo>
                    <a:pt x="35" y="150"/>
                  </a:lnTo>
                  <a:lnTo>
                    <a:pt x="35" y="150"/>
                  </a:lnTo>
                  <a:close/>
                  <a:moveTo>
                    <a:pt x="183" y="0"/>
                  </a:moveTo>
                  <a:lnTo>
                    <a:pt x="183" y="0"/>
                  </a:lnTo>
                  <a:lnTo>
                    <a:pt x="174" y="0"/>
                  </a:lnTo>
                  <a:lnTo>
                    <a:pt x="165" y="4"/>
                  </a:lnTo>
                  <a:lnTo>
                    <a:pt x="158" y="7"/>
                  </a:lnTo>
                  <a:lnTo>
                    <a:pt x="151" y="13"/>
                  </a:lnTo>
                  <a:lnTo>
                    <a:pt x="145" y="20"/>
                  </a:lnTo>
                  <a:lnTo>
                    <a:pt x="141" y="27"/>
                  </a:lnTo>
                  <a:lnTo>
                    <a:pt x="138" y="36"/>
                  </a:lnTo>
                  <a:lnTo>
                    <a:pt x="138" y="45"/>
                  </a:lnTo>
                  <a:lnTo>
                    <a:pt x="138" y="45"/>
                  </a:lnTo>
                  <a:lnTo>
                    <a:pt x="138" y="54"/>
                  </a:lnTo>
                  <a:lnTo>
                    <a:pt x="141" y="62"/>
                  </a:lnTo>
                  <a:lnTo>
                    <a:pt x="145" y="71"/>
                  </a:lnTo>
                  <a:lnTo>
                    <a:pt x="151" y="76"/>
                  </a:lnTo>
                  <a:lnTo>
                    <a:pt x="158" y="81"/>
                  </a:lnTo>
                  <a:lnTo>
                    <a:pt x="165" y="87"/>
                  </a:lnTo>
                  <a:lnTo>
                    <a:pt x="174" y="89"/>
                  </a:lnTo>
                  <a:lnTo>
                    <a:pt x="183" y="91"/>
                  </a:lnTo>
                  <a:lnTo>
                    <a:pt x="183" y="91"/>
                  </a:lnTo>
                  <a:lnTo>
                    <a:pt x="192" y="89"/>
                  </a:lnTo>
                  <a:lnTo>
                    <a:pt x="200" y="87"/>
                  </a:lnTo>
                  <a:lnTo>
                    <a:pt x="209" y="81"/>
                  </a:lnTo>
                  <a:lnTo>
                    <a:pt x="214" y="76"/>
                  </a:lnTo>
                  <a:lnTo>
                    <a:pt x="219" y="71"/>
                  </a:lnTo>
                  <a:lnTo>
                    <a:pt x="225" y="62"/>
                  </a:lnTo>
                  <a:lnTo>
                    <a:pt x="227" y="54"/>
                  </a:lnTo>
                  <a:lnTo>
                    <a:pt x="229" y="45"/>
                  </a:lnTo>
                  <a:lnTo>
                    <a:pt x="229" y="45"/>
                  </a:lnTo>
                  <a:lnTo>
                    <a:pt x="227" y="36"/>
                  </a:lnTo>
                  <a:lnTo>
                    <a:pt x="225" y="27"/>
                  </a:lnTo>
                  <a:lnTo>
                    <a:pt x="219" y="20"/>
                  </a:lnTo>
                  <a:lnTo>
                    <a:pt x="214" y="13"/>
                  </a:lnTo>
                  <a:lnTo>
                    <a:pt x="209" y="7"/>
                  </a:lnTo>
                  <a:lnTo>
                    <a:pt x="200" y="4"/>
                  </a:lnTo>
                  <a:lnTo>
                    <a:pt x="192" y="0"/>
                  </a:lnTo>
                  <a:lnTo>
                    <a:pt x="183" y="0"/>
                  </a:lnTo>
                  <a:lnTo>
                    <a:pt x="183" y="0"/>
                  </a:lnTo>
                  <a:close/>
                  <a:moveTo>
                    <a:pt x="319" y="272"/>
                  </a:moveTo>
                  <a:lnTo>
                    <a:pt x="265" y="272"/>
                  </a:lnTo>
                  <a:lnTo>
                    <a:pt x="265" y="174"/>
                  </a:lnTo>
                  <a:lnTo>
                    <a:pt x="265" y="174"/>
                  </a:lnTo>
                  <a:lnTo>
                    <a:pt x="265" y="163"/>
                  </a:lnTo>
                  <a:lnTo>
                    <a:pt x="263" y="154"/>
                  </a:lnTo>
                  <a:lnTo>
                    <a:pt x="259" y="145"/>
                  </a:lnTo>
                  <a:lnTo>
                    <a:pt x="256" y="136"/>
                  </a:lnTo>
                  <a:lnTo>
                    <a:pt x="256" y="136"/>
                  </a:lnTo>
                  <a:lnTo>
                    <a:pt x="263" y="134"/>
                  </a:lnTo>
                  <a:lnTo>
                    <a:pt x="270" y="134"/>
                  </a:lnTo>
                  <a:lnTo>
                    <a:pt x="270" y="134"/>
                  </a:lnTo>
                  <a:lnTo>
                    <a:pt x="279" y="136"/>
                  </a:lnTo>
                  <a:lnTo>
                    <a:pt x="288" y="138"/>
                  </a:lnTo>
                  <a:lnTo>
                    <a:pt x="297" y="143"/>
                  </a:lnTo>
                  <a:lnTo>
                    <a:pt x="305" y="149"/>
                  </a:lnTo>
                  <a:lnTo>
                    <a:pt x="310" y="156"/>
                  </a:lnTo>
                  <a:lnTo>
                    <a:pt x="316" y="165"/>
                  </a:lnTo>
                  <a:lnTo>
                    <a:pt x="317" y="174"/>
                  </a:lnTo>
                  <a:lnTo>
                    <a:pt x="319" y="183"/>
                  </a:lnTo>
                  <a:lnTo>
                    <a:pt x="319" y="272"/>
                  </a:lnTo>
                  <a:close/>
                  <a:moveTo>
                    <a:pt x="100" y="174"/>
                  </a:moveTo>
                  <a:lnTo>
                    <a:pt x="100" y="272"/>
                  </a:lnTo>
                  <a:lnTo>
                    <a:pt x="45" y="272"/>
                  </a:lnTo>
                  <a:lnTo>
                    <a:pt x="45" y="183"/>
                  </a:lnTo>
                  <a:lnTo>
                    <a:pt x="45" y="183"/>
                  </a:lnTo>
                  <a:lnTo>
                    <a:pt x="47" y="174"/>
                  </a:lnTo>
                  <a:lnTo>
                    <a:pt x="51" y="165"/>
                  </a:lnTo>
                  <a:lnTo>
                    <a:pt x="54" y="156"/>
                  </a:lnTo>
                  <a:lnTo>
                    <a:pt x="60" y="149"/>
                  </a:lnTo>
                  <a:lnTo>
                    <a:pt x="67" y="143"/>
                  </a:lnTo>
                  <a:lnTo>
                    <a:pt x="76" y="138"/>
                  </a:lnTo>
                  <a:lnTo>
                    <a:pt x="85" y="136"/>
                  </a:lnTo>
                  <a:lnTo>
                    <a:pt x="96" y="134"/>
                  </a:lnTo>
                  <a:lnTo>
                    <a:pt x="96" y="134"/>
                  </a:lnTo>
                  <a:lnTo>
                    <a:pt x="103" y="134"/>
                  </a:lnTo>
                  <a:lnTo>
                    <a:pt x="109" y="136"/>
                  </a:lnTo>
                  <a:lnTo>
                    <a:pt x="109" y="136"/>
                  </a:lnTo>
                  <a:lnTo>
                    <a:pt x="105" y="145"/>
                  </a:lnTo>
                  <a:lnTo>
                    <a:pt x="102" y="154"/>
                  </a:lnTo>
                  <a:lnTo>
                    <a:pt x="100" y="163"/>
                  </a:lnTo>
                  <a:lnTo>
                    <a:pt x="100" y="174"/>
                  </a:lnTo>
                  <a:lnTo>
                    <a:pt x="100" y="174"/>
                  </a:lnTo>
                  <a:close/>
                  <a:moveTo>
                    <a:pt x="111" y="301"/>
                  </a:moveTo>
                  <a:lnTo>
                    <a:pt x="254" y="301"/>
                  </a:lnTo>
                  <a:lnTo>
                    <a:pt x="254" y="174"/>
                  </a:lnTo>
                  <a:lnTo>
                    <a:pt x="254" y="174"/>
                  </a:lnTo>
                  <a:lnTo>
                    <a:pt x="252" y="159"/>
                  </a:lnTo>
                  <a:lnTo>
                    <a:pt x="248" y="145"/>
                  </a:lnTo>
                  <a:lnTo>
                    <a:pt x="241" y="134"/>
                  </a:lnTo>
                  <a:lnTo>
                    <a:pt x="232" y="123"/>
                  </a:lnTo>
                  <a:lnTo>
                    <a:pt x="223" y="114"/>
                  </a:lnTo>
                  <a:lnTo>
                    <a:pt x="210" y="109"/>
                  </a:lnTo>
                  <a:lnTo>
                    <a:pt x="198" y="103"/>
                  </a:lnTo>
                  <a:lnTo>
                    <a:pt x="183" y="101"/>
                  </a:lnTo>
                  <a:lnTo>
                    <a:pt x="183" y="101"/>
                  </a:lnTo>
                  <a:lnTo>
                    <a:pt x="169" y="103"/>
                  </a:lnTo>
                  <a:lnTo>
                    <a:pt x="154" y="109"/>
                  </a:lnTo>
                  <a:lnTo>
                    <a:pt x="143" y="114"/>
                  </a:lnTo>
                  <a:lnTo>
                    <a:pt x="132" y="123"/>
                  </a:lnTo>
                  <a:lnTo>
                    <a:pt x="123" y="134"/>
                  </a:lnTo>
                  <a:lnTo>
                    <a:pt x="116" y="145"/>
                  </a:lnTo>
                  <a:lnTo>
                    <a:pt x="112" y="159"/>
                  </a:lnTo>
                  <a:lnTo>
                    <a:pt x="111" y="174"/>
                  </a:lnTo>
                  <a:lnTo>
                    <a:pt x="111" y="301"/>
                  </a:lnTo>
                  <a:close/>
                </a:path>
              </a:pathLst>
            </a:cu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34" name="TextBox 13"/>
          <p:cNvSpPr txBox="1"/>
          <p:nvPr/>
        </p:nvSpPr>
        <p:spPr>
          <a:xfrm>
            <a:off x="5182336" y="5175958"/>
            <a:ext cx="1725301" cy="781268"/>
          </a:xfrm>
          <a:prstGeom prst="rect">
            <a:avLst/>
          </a:prstGeom>
          <a:noFill/>
        </p:spPr>
        <p:txBody>
          <a:bodyPr wrap="square" lIns="79783" tIns="39892" rIns="79783" bIns="39892" rtlCol="0">
            <a:spAutoFit/>
          </a:bodyPr>
          <a:lstStyle/>
          <a:p>
            <a:pPr defTabSz="868045">
              <a:lnSpc>
                <a:spcPts val="14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国内外服务外包行业的发展状况，然后具体解析了医药外包、软件与信息服务外包、物流外包等细分市场的发展状况。</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1640930" y="3628849"/>
            <a:ext cx="736099" cy="400110"/>
          </a:xfrm>
          <a:prstGeom prst="rect">
            <a:avLst/>
          </a:prstGeom>
          <a:noFill/>
        </p:spPr>
        <p:txBody>
          <a:bodyPr wrap="none" rtlCol="0">
            <a:spAutoFit/>
          </a:bodyPr>
          <a:lstStyle/>
          <a:p>
            <a:pPr algn="ctr"/>
            <a:r>
              <a:rPr lang="en-US" altLang="zh-CN" sz="2000" dirty="0">
                <a:solidFill>
                  <a:schemeClr val="bg1"/>
                </a:solidFill>
                <a:latin typeface="Impact" panose="020B0806030902050204" pitchFamily="34" charset="0"/>
                <a:cs typeface="Segoe UI Light" panose="020B0502040204020203" pitchFamily="34" charset="0"/>
              </a:rPr>
              <a:t>100%</a:t>
            </a:r>
            <a:endParaRPr lang="zh-CN" altLang="en-US" sz="2000" dirty="0">
              <a:solidFill>
                <a:schemeClr val="bg1"/>
              </a:solidFill>
              <a:latin typeface="Impact" panose="020B0806030902050204" pitchFamily="34" charset="0"/>
              <a:cs typeface="Segoe UI Light" panose="020B0502040204020203" pitchFamily="34" charset="0"/>
            </a:endParaRPr>
          </a:p>
        </p:txBody>
      </p:sp>
      <p:sp>
        <p:nvSpPr>
          <p:cNvPr id="36" name="文本框 35"/>
          <p:cNvSpPr txBox="1"/>
          <p:nvPr/>
        </p:nvSpPr>
        <p:spPr>
          <a:xfrm>
            <a:off x="3617297" y="3628849"/>
            <a:ext cx="736099" cy="400110"/>
          </a:xfrm>
          <a:prstGeom prst="rect">
            <a:avLst/>
          </a:prstGeom>
          <a:noFill/>
        </p:spPr>
        <p:txBody>
          <a:bodyPr wrap="none" rtlCol="0">
            <a:spAutoFit/>
          </a:bodyPr>
          <a:lstStyle/>
          <a:p>
            <a:pPr algn="ctr"/>
            <a:r>
              <a:rPr lang="en-US" altLang="zh-CN" sz="2000" dirty="0">
                <a:solidFill>
                  <a:schemeClr val="bg1"/>
                </a:solidFill>
                <a:latin typeface="Impact" panose="020B0806030902050204" pitchFamily="34" charset="0"/>
                <a:cs typeface="Segoe UI Light" panose="020B0502040204020203" pitchFamily="34" charset="0"/>
              </a:rPr>
              <a:t>100%</a:t>
            </a:r>
            <a:endParaRPr lang="zh-CN" altLang="en-US" sz="2000" dirty="0">
              <a:solidFill>
                <a:schemeClr val="bg1"/>
              </a:solidFill>
              <a:latin typeface="Impact" panose="020B0806030902050204" pitchFamily="34" charset="0"/>
              <a:cs typeface="Segoe UI Light" panose="020B0502040204020203" pitchFamily="34" charset="0"/>
            </a:endParaRPr>
          </a:p>
        </p:txBody>
      </p:sp>
      <p:sp>
        <p:nvSpPr>
          <p:cNvPr id="37" name="文本框 36"/>
          <p:cNvSpPr txBox="1"/>
          <p:nvPr/>
        </p:nvSpPr>
        <p:spPr>
          <a:xfrm>
            <a:off x="5665461" y="3628849"/>
            <a:ext cx="641522" cy="400110"/>
          </a:xfrm>
          <a:prstGeom prst="rect">
            <a:avLst/>
          </a:prstGeom>
          <a:noFill/>
        </p:spPr>
        <p:txBody>
          <a:bodyPr wrap="none" rtlCol="0">
            <a:spAutoFit/>
          </a:bodyPr>
          <a:lstStyle/>
          <a:p>
            <a:pPr algn="ctr"/>
            <a:r>
              <a:rPr lang="en-US" altLang="zh-CN" sz="2000" dirty="0">
                <a:solidFill>
                  <a:schemeClr val="bg1"/>
                </a:solidFill>
                <a:latin typeface="Impact" panose="020B0806030902050204" pitchFamily="34" charset="0"/>
                <a:cs typeface="Segoe UI Light" panose="020B0502040204020203" pitchFamily="34" charset="0"/>
              </a:rPr>
              <a:t>99%</a:t>
            </a:r>
            <a:endParaRPr lang="zh-CN" altLang="en-US" sz="2000" dirty="0">
              <a:solidFill>
                <a:schemeClr val="bg1"/>
              </a:solidFill>
              <a:latin typeface="Impact" panose="020B0806030902050204" pitchFamily="34" charset="0"/>
              <a:cs typeface="Segoe UI Light" panose="020B0502040204020203" pitchFamily="34" charset="0"/>
            </a:endParaRPr>
          </a:p>
        </p:txBody>
      </p:sp>
      <p:pic>
        <p:nvPicPr>
          <p:cNvPr id="39" name="图片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64831" y="792524"/>
            <a:ext cx="318916" cy="47679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47" presetClass="entr" presetSubtype="0"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1000"/>
                                        <p:tgtEl>
                                          <p:spTgt spid="38"/>
                                        </p:tgtEl>
                                      </p:cBhvr>
                                    </p:animEffect>
                                    <p:anim calcmode="lin" valueType="num">
                                      <p:cBhvr>
                                        <p:cTn id="16" dur="1000" fill="hold"/>
                                        <p:tgtEl>
                                          <p:spTgt spid="38"/>
                                        </p:tgtEl>
                                        <p:attrNameLst>
                                          <p:attrName>ppt_x</p:attrName>
                                        </p:attrNameLst>
                                      </p:cBhvr>
                                      <p:tavLst>
                                        <p:tav tm="0">
                                          <p:val>
                                            <p:strVal val="#ppt_x"/>
                                          </p:val>
                                        </p:tav>
                                        <p:tav tm="100000">
                                          <p:val>
                                            <p:strVal val="#ppt_x"/>
                                          </p:val>
                                        </p:tav>
                                      </p:tavLst>
                                    </p:anim>
                                    <p:anim calcmode="lin" valueType="num">
                                      <p:cBhvr>
                                        <p:cTn id="17" dur="1000" fill="hold"/>
                                        <p:tgtEl>
                                          <p:spTgt spid="3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55" presetClass="entr" presetSubtype="0"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1000" fill="hold"/>
                                        <p:tgtEl>
                                          <p:spTgt spid="29"/>
                                        </p:tgtEl>
                                        <p:attrNameLst>
                                          <p:attrName>ppt_w</p:attrName>
                                        </p:attrNameLst>
                                      </p:cBhvr>
                                      <p:tavLst>
                                        <p:tav tm="0">
                                          <p:val>
                                            <p:strVal val="#ppt_w*0.70"/>
                                          </p:val>
                                        </p:tav>
                                        <p:tav tm="100000">
                                          <p:val>
                                            <p:strVal val="#ppt_w"/>
                                          </p:val>
                                        </p:tav>
                                      </p:tavLst>
                                    </p:anim>
                                    <p:anim calcmode="lin" valueType="num">
                                      <p:cBhvr>
                                        <p:cTn id="22" dur="1000" fill="hold"/>
                                        <p:tgtEl>
                                          <p:spTgt spid="29"/>
                                        </p:tgtEl>
                                        <p:attrNameLst>
                                          <p:attrName>ppt_h</p:attrName>
                                        </p:attrNameLst>
                                      </p:cBhvr>
                                      <p:tavLst>
                                        <p:tav tm="0">
                                          <p:val>
                                            <p:strVal val="#ppt_h"/>
                                          </p:val>
                                        </p:tav>
                                        <p:tav tm="100000">
                                          <p:val>
                                            <p:strVal val="#ppt_h"/>
                                          </p:val>
                                        </p:tav>
                                      </p:tavLst>
                                    </p:anim>
                                    <p:animEffect transition="in" filter="fade">
                                      <p:cBhvr>
                                        <p:cTn id="23" dur="1000"/>
                                        <p:tgtEl>
                                          <p:spTgt spid="29"/>
                                        </p:tgtEl>
                                      </p:cBhvr>
                                    </p:animEffect>
                                  </p:childTnLst>
                                </p:cTn>
                              </p:par>
                            </p:childTnLst>
                          </p:cTn>
                        </p:par>
                        <p:par>
                          <p:cTn id="24" fill="hold">
                            <p:stCondLst>
                              <p:cond delay="2500"/>
                            </p:stCondLst>
                            <p:childTnLst>
                              <p:par>
                                <p:cTn id="25" presetID="2" presetClass="entr" presetSubtype="4"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ppt_x"/>
                                          </p:val>
                                        </p:tav>
                                        <p:tav tm="100000">
                                          <p:val>
                                            <p:strVal val="#ppt_x"/>
                                          </p:val>
                                        </p:tav>
                                      </p:tavLst>
                                    </p:anim>
                                    <p:anim calcmode="lin" valueType="num">
                                      <p:cBhvr additive="base">
                                        <p:cTn id="36" dur="500" fill="hold"/>
                                        <p:tgtEl>
                                          <p:spTgt spid="2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500" fill="hold"/>
                                        <p:tgtEl>
                                          <p:spTgt spid="35"/>
                                        </p:tgtEl>
                                        <p:attrNameLst>
                                          <p:attrName>ppt_x</p:attrName>
                                        </p:attrNameLst>
                                      </p:cBhvr>
                                      <p:tavLst>
                                        <p:tav tm="0">
                                          <p:val>
                                            <p:strVal val="#ppt_x"/>
                                          </p:val>
                                        </p:tav>
                                        <p:tav tm="100000">
                                          <p:val>
                                            <p:strVal val="#ppt_x"/>
                                          </p:val>
                                        </p:tav>
                                      </p:tavLst>
                                    </p:anim>
                                    <p:anim calcmode="lin" valueType="num">
                                      <p:cBhvr additive="base">
                                        <p:cTn id="40" dur="500" fill="hold"/>
                                        <p:tgtEl>
                                          <p:spTgt spid="35"/>
                                        </p:tgtEl>
                                        <p:attrNameLst>
                                          <p:attrName>ppt_y</p:attrName>
                                        </p:attrNameLst>
                                      </p:cBhvr>
                                      <p:tavLst>
                                        <p:tav tm="0">
                                          <p:val>
                                            <p:strVal val="1+#ppt_h/2"/>
                                          </p:val>
                                        </p:tav>
                                        <p:tav tm="100000">
                                          <p:val>
                                            <p:strVal val="#ppt_y"/>
                                          </p:val>
                                        </p:tav>
                                      </p:tavLst>
                                    </p:anim>
                                  </p:childTnLst>
                                </p:cTn>
                              </p:par>
                            </p:childTnLst>
                          </p:cTn>
                        </p:par>
                        <p:par>
                          <p:cTn id="41" fill="hold">
                            <p:stCondLst>
                              <p:cond delay="3000"/>
                            </p:stCondLst>
                            <p:childTnLst>
                              <p:par>
                                <p:cTn id="42" presetID="2" presetClass="entr" presetSubtype="4"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ppt_x"/>
                                          </p:val>
                                        </p:tav>
                                        <p:tav tm="100000">
                                          <p:val>
                                            <p:strVal val="#ppt_x"/>
                                          </p:val>
                                        </p:tav>
                                      </p:tavLst>
                                    </p:anim>
                                    <p:anim calcmode="lin" valueType="num">
                                      <p:cBhvr additive="base">
                                        <p:cTn id="45" dur="500" fill="hold"/>
                                        <p:tgtEl>
                                          <p:spTgt spid="1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ppt_x"/>
                                          </p:val>
                                        </p:tav>
                                        <p:tav tm="100000">
                                          <p:val>
                                            <p:strVal val="#ppt_x"/>
                                          </p:val>
                                        </p:tav>
                                      </p:tavLst>
                                    </p:anim>
                                    <p:anim calcmode="lin" valueType="num">
                                      <p:cBhvr additive="base">
                                        <p:cTn id="49" dur="500" fill="hold"/>
                                        <p:tgtEl>
                                          <p:spTgt spid="25"/>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additive="base">
                                        <p:cTn id="52" dur="500" fill="hold"/>
                                        <p:tgtEl>
                                          <p:spTgt spid="27"/>
                                        </p:tgtEl>
                                        <p:attrNameLst>
                                          <p:attrName>ppt_x</p:attrName>
                                        </p:attrNameLst>
                                      </p:cBhvr>
                                      <p:tavLst>
                                        <p:tav tm="0">
                                          <p:val>
                                            <p:strVal val="#ppt_x"/>
                                          </p:val>
                                        </p:tav>
                                        <p:tav tm="100000">
                                          <p:val>
                                            <p:strVal val="#ppt_x"/>
                                          </p:val>
                                        </p:tav>
                                      </p:tavLst>
                                    </p:anim>
                                    <p:anim calcmode="lin" valueType="num">
                                      <p:cBhvr additive="base">
                                        <p:cTn id="53" dur="500" fill="hold"/>
                                        <p:tgtEl>
                                          <p:spTgt spid="27"/>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36"/>
                                        </p:tgtEl>
                                        <p:attrNameLst>
                                          <p:attrName>style.visibility</p:attrName>
                                        </p:attrNameLst>
                                      </p:cBhvr>
                                      <p:to>
                                        <p:strVal val="visible"/>
                                      </p:to>
                                    </p:set>
                                    <p:anim calcmode="lin" valueType="num">
                                      <p:cBhvr additive="base">
                                        <p:cTn id="56" dur="500" fill="hold"/>
                                        <p:tgtEl>
                                          <p:spTgt spid="36"/>
                                        </p:tgtEl>
                                        <p:attrNameLst>
                                          <p:attrName>ppt_x</p:attrName>
                                        </p:attrNameLst>
                                      </p:cBhvr>
                                      <p:tavLst>
                                        <p:tav tm="0">
                                          <p:val>
                                            <p:strVal val="#ppt_x"/>
                                          </p:val>
                                        </p:tav>
                                        <p:tav tm="100000">
                                          <p:val>
                                            <p:strVal val="#ppt_x"/>
                                          </p:val>
                                        </p:tav>
                                      </p:tavLst>
                                    </p:anim>
                                    <p:anim calcmode="lin" valueType="num">
                                      <p:cBhvr additive="base">
                                        <p:cTn id="57" dur="500" fill="hold"/>
                                        <p:tgtEl>
                                          <p:spTgt spid="36"/>
                                        </p:tgtEl>
                                        <p:attrNameLst>
                                          <p:attrName>ppt_y</p:attrName>
                                        </p:attrNameLst>
                                      </p:cBhvr>
                                      <p:tavLst>
                                        <p:tav tm="0">
                                          <p:val>
                                            <p:strVal val="1+#ppt_h/2"/>
                                          </p:val>
                                        </p:tav>
                                        <p:tav tm="100000">
                                          <p:val>
                                            <p:strVal val="#ppt_y"/>
                                          </p:val>
                                        </p:tav>
                                      </p:tavLst>
                                    </p:anim>
                                  </p:childTnLst>
                                </p:cTn>
                              </p:par>
                            </p:childTnLst>
                          </p:cTn>
                        </p:par>
                        <p:par>
                          <p:cTn id="58" fill="hold">
                            <p:stCondLst>
                              <p:cond delay="3500"/>
                            </p:stCondLst>
                            <p:childTnLst>
                              <p:par>
                                <p:cTn id="59" presetID="2" presetClass="entr" presetSubtype="4"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 calcmode="lin" valueType="num">
                                      <p:cBhvr additive="base">
                                        <p:cTn id="65" dur="500" fill="hold"/>
                                        <p:tgtEl>
                                          <p:spTgt spid="28"/>
                                        </p:tgtEl>
                                        <p:attrNameLst>
                                          <p:attrName>ppt_x</p:attrName>
                                        </p:attrNameLst>
                                      </p:cBhvr>
                                      <p:tavLst>
                                        <p:tav tm="0">
                                          <p:val>
                                            <p:strVal val="#ppt_x"/>
                                          </p:val>
                                        </p:tav>
                                        <p:tav tm="100000">
                                          <p:val>
                                            <p:strVal val="#ppt_x"/>
                                          </p:val>
                                        </p:tav>
                                      </p:tavLst>
                                    </p:anim>
                                    <p:anim calcmode="lin" valueType="num">
                                      <p:cBhvr additive="base">
                                        <p:cTn id="66" dur="500" fill="hold"/>
                                        <p:tgtEl>
                                          <p:spTgt spid="28"/>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34"/>
                                        </p:tgtEl>
                                        <p:attrNameLst>
                                          <p:attrName>style.visibility</p:attrName>
                                        </p:attrNameLst>
                                      </p:cBhvr>
                                      <p:to>
                                        <p:strVal val="visible"/>
                                      </p:to>
                                    </p:set>
                                    <p:anim calcmode="lin" valueType="num">
                                      <p:cBhvr additive="base">
                                        <p:cTn id="69" dur="500" fill="hold"/>
                                        <p:tgtEl>
                                          <p:spTgt spid="34"/>
                                        </p:tgtEl>
                                        <p:attrNameLst>
                                          <p:attrName>ppt_x</p:attrName>
                                        </p:attrNameLst>
                                      </p:cBhvr>
                                      <p:tavLst>
                                        <p:tav tm="0">
                                          <p:val>
                                            <p:strVal val="#ppt_x"/>
                                          </p:val>
                                        </p:tav>
                                        <p:tav tm="100000">
                                          <p:val>
                                            <p:strVal val="#ppt_x"/>
                                          </p:val>
                                        </p:tav>
                                      </p:tavLst>
                                    </p:anim>
                                    <p:anim calcmode="lin" valueType="num">
                                      <p:cBhvr additive="base">
                                        <p:cTn id="70" dur="500" fill="hold"/>
                                        <p:tgtEl>
                                          <p:spTgt spid="34"/>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 calcmode="lin" valueType="num">
                                      <p:cBhvr additive="base">
                                        <p:cTn id="73" dur="500" fill="hold"/>
                                        <p:tgtEl>
                                          <p:spTgt spid="37"/>
                                        </p:tgtEl>
                                        <p:attrNameLst>
                                          <p:attrName>ppt_x</p:attrName>
                                        </p:attrNameLst>
                                      </p:cBhvr>
                                      <p:tavLst>
                                        <p:tav tm="0">
                                          <p:val>
                                            <p:strVal val="#ppt_x"/>
                                          </p:val>
                                        </p:tav>
                                        <p:tav tm="100000">
                                          <p:val>
                                            <p:strVal val="#ppt_x"/>
                                          </p:val>
                                        </p:tav>
                                      </p:tavLst>
                                    </p:anim>
                                    <p:anim calcmode="lin" valueType="num">
                                      <p:cBhvr additive="base">
                                        <p:cTn id="74" dur="500" fill="hold"/>
                                        <p:tgtEl>
                                          <p:spTgt spid="37"/>
                                        </p:tgtEl>
                                        <p:attrNameLst>
                                          <p:attrName>ppt_y</p:attrName>
                                        </p:attrNameLst>
                                      </p:cBhvr>
                                      <p:tavLst>
                                        <p:tav tm="0">
                                          <p:val>
                                            <p:strVal val="1+#ppt_h/2"/>
                                          </p:val>
                                        </p:tav>
                                        <p:tav tm="100000">
                                          <p:val>
                                            <p:strVal val="#ppt_y"/>
                                          </p:val>
                                        </p:tav>
                                      </p:tavLst>
                                    </p:anim>
                                  </p:childTnLst>
                                </p:cTn>
                              </p:par>
                            </p:childTnLst>
                          </p:cTn>
                        </p:par>
                        <p:par>
                          <p:cTn id="75" fill="hold">
                            <p:stCondLst>
                              <p:cond delay="4000"/>
                            </p:stCondLst>
                            <p:childTnLst>
                              <p:par>
                                <p:cTn id="76" presetID="14" presetClass="entr" presetSubtype="10" fill="hold" nodeType="afterEffect">
                                  <p:stCondLst>
                                    <p:cond delay="0"/>
                                  </p:stCondLst>
                                  <p:childTnLst>
                                    <p:set>
                                      <p:cBhvr>
                                        <p:cTn id="77" dur="1" fill="hold">
                                          <p:stCondLst>
                                            <p:cond delay="0"/>
                                          </p:stCondLst>
                                        </p:cTn>
                                        <p:tgtEl>
                                          <p:spTgt spid="39"/>
                                        </p:tgtEl>
                                        <p:attrNameLst>
                                          <p:attrName>style.visibility</p:attrName>
                                        </p:attrNameLst>
                                      </p:cBhvr>
                                      <p:to>
                                        <p:strVal val="visible"/>
                                      </p:to>
                                    </p:set>
                                    <p:animEffect transition="in" filter="randombar(horizontal)">
                                      <p:cBhvr>
                                        <p:cTn id="7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nimBg="1"/>
      <p:bldP spid="24" grpId="0"/>
      <p:bldP spid="25" grpId="0"/>
      <p:bldP spid="26" grpId="0"/>
      <p:bldP spid="27" grpId="0"/>
      <p:bldP spid="28" grpId="0"/>
      <p:bldP spid="34" grpId="0"/>
      <p:bldP spid="35" grpId="0"/>
      <p:bldP spid="36"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936154" y="853035"/>
            <a:ext cx="1126435" cy="429986"/>
          </a:xfrm>
          <a:prstGeom prst="rect">
            <a:avLst/>
          </a:prstGeom>
        </p:spPr>
      </p:pic>
      <p:sp>
        <p:nvSpPr>
          <p:cNvPr id="17" name="椭圆 16"/>
          <p:cNvSpPr/>
          <p:nvPr/>
        </p:nvSpPr>
        <p:spPr>
          <a:xfrm flipH="1">
            <a:off x="4874535" y="521420"/>
            <a:ext cx="3774253" cy="3774253"/>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57150">
            <a:gradFill>
              <a:gsLst>
                <a:gs pos="0">
                  <a:srgbClr val="9B6C46"/>
                </a:gs>
                <a:gs pos="100000">
                  <a:srgbClr val="F6D2AA"/>
                </a:gs>
              </a:gsLst>
              <a:lin ang="5400000" scaled="1"/>
            </a:gradFill>
          </a:ln>
          <a:effectLst>
            <a:outerShdw blurRad="381000" dist="3810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p:cNvSpPr txBox="1"/>
          <p:nvPr/>
        </p:nvSpPr>
        <p:spPr>
          <a:xfrm>
            <a:off x="5384509" y="2017592"/>
            <a:ext cx="985320" cy="2092881"/>
          </a:xfrm>
          <a:prstGeom prst="rect">
            <a:avLst/>
          </a:prstGeom>
          <a:noFill/>
        </p:spPr>
        <p:txBody>
          <a:bodyPr wrap="square" rtlCol="0">
            <a:spAutoFit/>
          </a:bodyPr>
          <a:lstStyle/>
          <a:p>
            <a:r>
              <a:rPr lang="zh-CN" altLang="en-US" sz="13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rPr>
              <a:t>肆</a:t>
            </a:r>
            <a:endParaRPr lang="zh-CN" altLang="en-US" sz="13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endParaRPr>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75481" t="26355"/>
          <a:stretch>
            <a:fillRect/>
          </a:stretch>
        </p:blipFill>
        <p:spPr>
          <a:xfrm>
            <a:off x="1601247" y="1807384"/>
            <a:ext cx="2690554" cy="5050615"/>
          </a:xfrm>
          <a:prstGeom prst="rect">
            <a:avLst/>
          </a:prstGeom>
        </p:spPr>
      </p:pic>
      <p:sp>
        <p:nvSpPr>
          <p:cNvPr id="12" name="文本框 11"/>
          <p:cNvSpPr txBox="1"/>
          <p:nvPr/>
        </p:nvSpPr>
        <p:spPr>
          <a:xfrm rot="16200000">
            <a:off x="827150" y="5163953"/>
            <a:ext cx="2677656" cy="293697"/>
          </a:xfrm>
          <a:prstGeom prst="rect">
            <a:avLst/>
          </a:prstGeom>
          <a:noFill/>
        </p:spPr>
        <p:txBody>
          <a:bodyPr vert="eaVert" wrap="square" rtlCol="0">
            <a:spAutoFit/>
          </a:bodyPr>
          <a:lstStyle/>
          <a:p>
            <a:pPr algn="ctr"/>
            <a:r>
              <a:rPr lang="en-US" altLang="zh-CN" b="1" dirty="0">
                <a:gradFill flip="none" rotWithShape="1">
                  <a:gsLst>
                    <a:gs pos="0">
                      <a:srgbClr val="DFAB75">
                        <a:shade val="30000"/>
                        <a:satMod val="115000"/>
                      </a:srgbClr>
                    </a:gs>
                    <a:gs pos="50000">
                      <a:srgbClr val="DFAB75">
                        <a:shade val="67500"/>
                        <a:satMod val="115000"/>
                      </a:srgbClr>
                    </a:gs>
                    <a:gs pos="100000">
                      <a:srgbClr val="DFAB75">
                        <a:shade val="100000"/>
                        <a:satMod val="115000"/>
                      </a:srgbClr>
                    </a:gs>
                  </a:gsLst>
                  <a:lin ang="13500000" scaled="1"/>
                  <a:tileRect/>
                </a:gradFill>
                <a:effectLst>
                  <a:innerShdw blurRad="63500" dist="50800" dir="13500000">
                    <a:schemeClr val="bg1">
                      <a:lumMod val="50000"/>
                      <a:alpha val="50000"/>
                    </a:schemeClr>
                  </a:innerShdw>
                </a:effectLst>
                <a:latin typeface="Arial" panose="020B0604020202020204" pitchFamily="34" charset="0"/>
                <a:ea typeface="微软雅黑" panose="020B0503020204020204" pitchFamily="34" charset="-122"/>
                <a:cs typeface="Arial" panose="020B0604020202020204" pitchFamily="34" charset="0"/>
              </a:rPr>
              <a:t>PART</a:t>
            </a:r>
            <a:endParaRPr lang="en-US" altLang="zh-CN" b="1" dirty="0">
              <a:gradFill flip="none" rotWithShape="1">
                <a:gsLst>
                  <a:gs pos="0">
                    <a:srgbClr val="DFAB75">
                      <a:shade val="30000"/>
                      <a:satMod val="115000"/>
                    </a:srgbClr>
                  </a:gs>
                  <a:gs pos="50000">
                    <a:srgbClr val="DFAB75">
                      <a:shade val="67500"/>
                      <a:satMod val="115000"/>
                    </a:srgbClr>
                  </a:gs>
                  <a:gs pos="100000">
                    <a:srgbClr val="DFAB75">
                      <a:shade val="100000"/>
                      <a:satMod val="115000"/>
                    </a:srgbClr>
                  </a:gs>
                </a:gsLst>
                <a:lin ang="13500000" scaled="1"/>
                <a:tileRect/>
              </a:gradFill>
              <a:effectLst>
                <a:innerShdw blurRad="63500" dist="50800" dir="13500000">
                  <a:schemeClr val="bg1">
                    <a:lumMod val="50000"/>
                    <a:alpha val="50000"/>
                  </a:schemeClr>
                </a:innerShdw>
              </a:effectLst>
              <a:latin typeface="Arial" panose="020B0604020202020204" pitchFamily="34" charset="0"/>
              <a:ea typeface="微软雅黑" panose="020B0503020204020204" pitchFamily="34" charset="-122"/>
              <a:cs typeface="Arial" panose="020B0604020202020204" pitchFamily="34" charset="0"/>
            </a:endParaRPr>
          </a:p>
          <a:p>
            <a:pPr algn="ctr"/>
            <a:endParaRPr lang="en-US" altLang="zh-CN" b="1" dirty="0">
              <a:gradFill flip="none" rotWithShape="1">
                <a:gsLst>
                  <a:gs pos="0">
                    <a:srgbClr val="DFAB75">
                      <a:shade val="30000"/>
                      <a:satMod val="115000"/>
                    </a:srgbClr>
                  </a:gs>
                  <a:gs pos="50000">
                    <a:srgbClr val="DFAB75">
                      <a:shade val="67500"/>
                      <a:satMod val="115000"/>
                    </a:srgbClr>
                  </a:gs>
                  <a:gs pos="100000">
                    <a:srgbClr val="DFAB75">
                      <a:shade val="100000"/>
                      <a:satMod val="115000"/>
                    </a:srgbClr>
                  </a:gs>
                </a:gsLst>
                <a:lin ang="13500000" scaled="1"/>
                <a:tileRect/>
              </a:gradFill>
              <a:effectLst>
                <a:innerShdw blurRad="63500" dist="50800" dir="13500000">
                  <a:schemeClr val="bg1">
                    <a:lumMod val="50000"/>
                    <a:alpha val="50000"/>
                  </a:schemeClr>
                </a:innerShdw>
              </a:effectLst>
              <a:latin typeface="Arial" panose="020B0604020202020204" pitchFamily="34" charset="0"/>
              <a:ea typeface="微软雅黑" panose="020B0503020204020204" pitchFamily="34" charset="-122"/>
              <a:cs typeface="Arial" panose="020B0604020202020204" pitchFamily="34" charset="0"/>
            </a:endParaRPr>
          </a:p>
          <a:p>
            <a:pPr algn="ctr"/>
            <a:r>
              <a:rPr lang="en-US" altLang="zh-CN" b="1" dirty="0">
                <a:gradFill flip="none" rotWithShape="1">
                  <a:gsLst>
                    <a:gs pos="0">
                      <a:srgbClr val="DFAB75">
                        <a:shade val="30000"/>
                        <a:satMod val="115000"/>
                      </a:srgbClr>
                    </a:gs>
                    <a:gs pos="50000">
                      <a:srgbClr val="DFAB75">
                        <a:shade val="67500"/>
                        <a:satMod val="115000"/>
                      </a:srgbClr>
                    </a:gs>
                    <a:gs pos="100000">
                      <a:srgbClr val="DFAB75">
                        <a:shade val="100000"/>
                        <a:satMod val="115000"/>
                      </a:srgbClr>
                    </a:gs>
                  </a:gsLst>
                  <a:lin ang="13500000" scaled="1"/>
                  <a:tileRect/>
                </a:gradFill>
                <a:effectLst>
                  <a:innerShdw blurRad="63500" dist="50800" dir="13500000">
                    <a:schemeClr val="bg1">
                      <a:lumMod val="50000"/>
                      <a:alpha val="50000"/>
                    </a:schemeClr>
                  </a:innerShdw>
                </a:effectLst>
                <a:latin typeface="Arial" panose="020B0604020202020204" pitchFamily="34" charset="0"/>
                <a:ea typeface="微软雅黑" panose="020B0503020204020204" pitchFamily="34" charset="-122"/>
                <a:cs typeface="Arial" panose="020B0604020202020204" pitchFamily="34" charset="0"/>
              </a:rPr>
              <a:t>FOUR</a:t>
            </a:r>
            <a:endParaRPr lang="en-US" altLang="zh-CN" b="1" dirty="0">
              <a:gradFill flip="none" rotWithShape="1">
                <a:gsLst>
                  <a:gs pos="0">
                    <a:srgbClr val="DFAB75">
                      <a:shade val="30000"/>
                      <a:satMod val="115000"/>
                    </a:srgbClr>
                  </a:gs>
                  <a:gs pos="50000">
                    <a:srgbClr val="DFAB75">
                      <a:shade val="67500"/>
                      <a:satMod val="115000"/>
                    </a:srgbClr>
                  </a:gs>
                  <a:gs pos="100000">
                    <a:srgbClr val="DFAB75">
                      <a:shade val="100000"/>
                      <a:satMod val="115000"/>
                    </a:srgbClr>
                  </a:gs>
                </a:gsLst>
                <a:lin ang="13500000" scaled="1"/>
                <a:tileRect/>
              </a:gradFill>
              <a:effectLst>
                <a:innerShdw blurRad="63500" dist="50800" dir="13500000">
                  <a:schemeClr val="bg1">
                    <a:lumMod val="50000"/>
                    <a:alpha val="50000"/>
                  </a:schemeClr>
                </a:innerShdw>
              </a:effectLst>
              <a:latin typeface="Arial" panose="020B0604020202020204" pitchFamily="34" charset="0"/>
              <a:ea typeface="微软雅黑" panose="020B0503020204020204" pitchFamily="34" charset="-122"/>
              <a:cs typeface="Arial" panose="020B0604020202020204" pitchFamily="34" charset="0"/>
            </a:endParaRPr>
          </a:p>
        </p:txBody>
      </p:sp>
      <p:sp>
        <p:nvSpPr>
          <p:cNvPr id="11" name="PA_文本框 22"/>
          <p:cNvSpPr txBox="1"/>
          <p:nvPr>
            <p:custDataLst>
              <p:tags r:id="rId4"/>
            </p:custDataLst>
          </p:nvPr>
        </p:nvSpPr>
        <p:spPr>
          <a:xfrm>
            <a:off x="2623229" y="4774309"/>
            <a:ext cx="8276864" cy="1015663"/>
          </a:xfrm>
          <a:prstGeom prst="rect">
            <a:avLst/>
          </a:prstGeom>
          <a:noFill/>
          <a:effectLst/>
        </p:spPr>
        <p:txBody>
          <a:bodyPr wrap="square" rtlCol="0">
            <a:spAutoFit/>
          </a:bodyPr>
          <a:lstStyle/>
          <a:p>
            <a:pPr algn="ctr"/>
            <a:r>
              <a:rPr lang="zh-CN" altLang="en-US" sz="60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规划及未来</a:t>
            </a:r>
            <a:endParaRPr lang="zh-CN" altLang="en-US" sz="60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566305" y="3375356"/>
            <a:ext cx="1126435" cy="429986"/>
          </a:xfrm>
          <a:prstGeom prst="rect">
            <a:avLst/>
          </a:prstGeom>
        </p:spPr>
      </p:pic>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57842" y="4057276"/>
            <a:ext cx="318916" cy="476794"/>
          </a:xfrm>
          <a:prstGeom prst="rect">
            <a:avLst/>
          </a:prstGeom>
        </p:spPr>
      </p:pic>
      <p:pic>
        <p:nvPicPr>
          <p:cNvPr id="16" name="图片 15"/>
          <p:cNvPicPr>
            <a:picLocks noChangeAspect="1"/>
          </p:cNvPicPr>
          <p:nvPr/>
        </p:nvPicPr>
        <p:blipFill rotWithShape="1">
          <a:blip r:embed="rId6">
            <a:extLst>
              <a:ext uri="{28A0092B-C50C-407E-A947-70E740481C1C}">
                <a14:useLocalDpi xmlns:a14="http://schemas.microsoft.com/office/drawing/2010/main" val="0"/>
              </a:ext>
            </a:extLst>
          </a:blip>
          <a:srcRect r="80060" b="34809"/>
          <a:stretch>
            <a:fillRect/>
          </a:stretch>
        </p:blipFill>
        <p:spPr>
          <a:xfrm>
            <a:off x="6696417" y="3384117"/>
            <a:ext cx="1143363" cy="82584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par>
                          <p:cTn id="15" fill="hold">
                            <p:stCondLst>
                              <p:cond delay="1000"/>
                            </p:stCondLst>
                            <p:childTnLst>
                              <p:par>
                                <p:cTn id="16" presetID="53" presetClass="entr" presetSubtype="16" fill="hold" grpId="0" nodeType="afterEffect">
                                  <p:stCondLst>
                                    <p:cond delay="0"/>
                                  </p:stCondLst>
                                  <p:iterate type="lt">
                                    <p:tmPct val="15000"/>
                                  </p:iterate>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par>
                          <p:cTn id="21" fill="hold">
                            <p:stCondLst>
                              <p:cond delay="800"/>
                            </p:stCondLst>
                            <p:childTnLst>
                              <p:par>
                                <p:cTn id="22" presetID="42"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1800"/>
                            </p:stCondLst>
                            <p:childTnLst>
                              <p:par>
                                <p:cTn id="28" presetID="53" presetClass="entr" presetSubtype="16" fill="hold" grpId="0" nodeType="afterEffect">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Effect transition="in" filter="fade">
                                      <p:cBhvr>
                                        <p:cTn id="32" dur="500"/>
                                        <p:tgtEl>
                                          <p:spTgt spid="12"/>
                                        </p:tgtEl>
                                      </p:cBhvr>
                                    </p:animEffect>
                                  </p:childTnLst>
                                </p:cTn>
                              </p:par>
                              <p:par>
                                <p:cTn id="33" presetID="2" presetClass="entr" presetSubtype="2"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000" fill="hold"/>
                                        <p:tgtEl>
                                          <p:spTgt spid="9"/>
                                        </p:tgtEl>
                                        <p:attrNameLst>
                                          <p:attrName>ppt_x</p:attrName>
                                        </p:attrNameLst>
                                      </p:cBhvr>
                                      <p:tavLst>
                                        <p:tav tm="0">
                                          <p:val>
                                            <p:strVal val="1+#ppt_w/2"/>
                                          </p:val>
                                        </p:tav>
                                        <p:tav tm="100000">
                                          <p:val>
                                            <p:strVal val="#ppt_x"/>
                                          </p:val>
                                        </p:tav>
                                      </p:tavLst>
                                    </p:anim>
                                    <p:anim calcmode="lin" valueType="num">
                                      <p:cBhvr additive="base">
                                        <p:cTn id="36" dur="1000" fill="hold"/>
                                        <p:tgtEl>
                                          <p:spTgt spid="9"/>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1+#ppt_w/2"/>
                                          </p:val>
                                        </p:tav>
                                        <p:tav tm="100000">
                                          <p:val>
                                            <p:strVal val="#ppt_x"/>
                                          </p:val>
                                        </p:tav>
                                      </p:tavLst>
                                    </p:anim>
                                    <p:anim calcmode="lin" valueType="num">
                                      <p:cBhvr additive="base">
                                        <p:cTn id="40" dur="1000" fill="hold"/>
                                        <p:tgtEl>
                                          <p:spTgt spid="10"/>
                                        </p:tgtEl>
                                        <p:attrNameLst>
                                          <p:attrName>ppt_y</p:attrName>
                                        </p:attrNameLst>
                                      </p:cBhvr>
                                      <p:tavLst>
                                        <p:tav tm="0">
                                          <p:val>
                                            <p:strVal val="#ppt_y"/>
                                          </p:val>
                                        </p:tav>
                                        <p:tav tm="100000">
                                          <p:val>
                                            <p:strVal val="#ppt_y"/>
                                          </p:val>
                                        </p:tav>
                                      </p:tavLst>
                                    </p:anim>
                                  </p:childTnLst>
                                </p:cTn>
                              </p:par>
                            </p:childTnLst>
                          </p:cTn>
                        </p:par>
                        <p:par>
                          <p:cTn id="41" fill="hold">
                            <p:stCondLst>
                              <p:cond delay="2799"/>
                            </p:stCondLst>
                            <p:childTnLst>
                              <p:par>
                                <p:cTn id="42" presetID="14" presetClass="entr" presetSubtype="10"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randombar(horizontal)">
                                      <p:cBhvr>
                                        <p:cTn id="44" dur="500"/>
                                        <p:tgtEl>
                                          <p:spTgt spid="14"/>
                                        </p:tgtEl>
                                      </p:cBhvr>
                                    </p:animEffect>
                                  </p:childTnLst>
                                </p:cTn>
                              </p:par>
                            </p:childTnLst>
                          </p:cTn>
                        </p:par>
                        <p:par>
                          <p:cTn id="45" fill="hold">
                            <p:stCondLst>
                              <p:cond delay="3299"/>
                            </p:stCondLst>
                            <p:childTnLst>
                              <p:par>
                                <p:cTn id="46" presetID="42" presetClass="entr" presetSubtype="0"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anim calcmode="lin" valueType="num">
                                      <p:cBhvr>
                                        <p:cTn id="49" dur="1000" fill="hold"/>
                                        <p:tgtEl>
                                          <p:spTgt spid="16"/>
                                        </p:tgtEl>
                                        <p:attrNameLst>
                                          <p:attrName>ppt_x</p:attrName>
                                        </p:attrNameLst>
                                      </p:cBhvr>
                                      <p:tavLst>
                                        <p:tav tm="0">
                                          <p:val>
                                            <p:strVal val="#ppt_x"/>
                                          </p:val>
                                        </p:tav>
                                        <p:tav tm="100000">
                                          <p:val>
                                            <p:strVal val="#ppt_x"/>
                                          </p:val>
                                        </p:tav>
                                      </p:tavLst>
                                    </p:anim>
                                    <p:anim calcmode="lin" valueType="num">
                                      <p:cBhvr>
                                        <p:cTn id="5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7" grpId="0"/>
      <p:bldP spid="12"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 name="图片 112"/>
          <p:cNvPicPr>
            <a:picLocks noChangeAspect="1"/>
          </p:cNvPicPr>
          <p:nvPr/>
        </p:nvPicPr>
        <p:blipFill rotWithShape="1">
          <a:blip r:embed="rId2">
            <a:extLst>
              <a:ext uri="{28A0092B-C50C-407E-A947-70E740481C1C}">
                <a14:useLocalDpi xmlns:a14="http://schemas.microsoft.com/office/drawing/2010/main" val="0"/>
              </a:ext>
            </a:extLst>
          </a:blip>
          <a:srcRect l="11413" t="30920" r="9352" b="7640"/>
          <a:stretch>
            <a:fillRect/>
          </a:stretch>
        </p:blipFill>
        <p:spPr>
          <a:xfrm>
            <a:off x="4465365" y="-2061327"/>
            <a:ext cx="5236992" cy="4064011"/>
          </a:xfrm>
          <a:prstGeom prst="rect">
            <a:avLst/>
          </a:prstGeom>
        </p:spPr>
      </p:pic>
      <p:sp>
        <p:nvSpPr>
          <p:cNvPr id="6" name="PA_库_文本框 7"/>
          <p:cNvSpPr txBox="1"/>
          <p:nvPr>
            <p:custDataLst>
              <p:tags r:id="rId3"/>
            </p:custDataLst>
          </p:nvPr>
        </p:nvSpPr>
        <p:spPr>
          <a:xfrm>
            <a:off x="1327169" y="500137"/>
            <a:ext cx="1826141" cy="584775"/>
          </a:xfrm>
          <a:prstGeom prst="rect">
            <a:avLst/>
          </a:prstGeom>
          <a:noFill/>
        </p:spPr>
        <p:txBody>
          <a:bodyPr wrap="none" rtlCol="0">
            <a:spAutoFit/>
          </a:bodyPr>
          <a:lstStyle/>
          <a:p>
            <a:r>
              <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rPr>
              <a:t>行业前景</a:t>
            </a:r>
            <a:endPar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endParaRPr>
          </a:p>
        </p:txBody>
      </p:sp>
      <p:sp>
        <p:nvSpPr>
          <p:cNvPr id="7" name="Oval 9"/>
          <p:cNvSpPr/>
          <p:nvPr/>
        </p:nvSpPr>
        <p:spPr>
          <a:xfrm>
            <a:off x="465976" y="418858"/>
            <a:ext cx="747334" cy="747333"/>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rPr>
              <a:t>1</a:t>
            </a:r>
            <a:endPar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endParaRPr>
          </a:p>
        </p:txBody>
      </p:sp>
      <p:graphicFrame>
        <p:nvGraphicFramePr>
          <p:cNvPr id="46" name="Chart 1"/>
          <p:cNvGraphicFramePr/>
          <p:nvPr/>
        </p:nvGraphicFramePr>
        <p:xfrm>
          <a:off x="242826" y="1820511"/>
          <a:ext cx="4273225" cy="3913413"/>
        </p:xfrm>
        <a:graphic>
          <a:graphicData uri="http://schemas.openxmlformats.org/drawingml/2006/chart">
            <c:chart xmlns:c="http://schemas.openxmlformats.org/drawingml/2006/chart" xmlns:r="http://schemas.openxmlformats.org/officeDocument/2006/relationships" r:id="rId1"/>
          </a:graphicData>
        </a:graphic>
      </p:graphicFrame>
      <p:sp>
        <p:nvSpPr>
          <p:cNvPr id="48" name="Rounded Rectangle 19"/>
          <p:cNvSpPr/>
          <p:nvPr/>
        </p:nvSpPr>
        <p:spPr>
          <a:xfrm>
            <a:off x="7846094" y="1997084"/>
            <a:ext cx="3712526" cy="1794812"/>
          </a:xfrm>
          <a:prstGeom prst="roundRect">
            <a:avLst/>
          </a:prstGeom>
          <a:solidFill>
            <a:schemeClr val="bg1"/>
          </a:solidFill>
          <a:ln>
            <a:noFill/>
          </a:ln>
          <a:effectLst>
            <a:outerShdw blurRad="3810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9" name="Group 33"/>
          <p:cNvGrpSpPr/>
          <p:nvPr/>
        </p:nvGrpSpPr>
        <p:grpSpPr>
          <a:xfrm>
            <a:off x="8105269" y="4332671"/>
            <a:ext cx="812800" cy="812800"/>
            <a:chOff x="8462878" y="3874101"/>
            <a:chExt cx="812800" cy="812800"/>
          </a:xfrm>
        </p:grpSpPr>
        <p:sp>
          <p:nvSpPr>
            <p:cNvPr id="50" name="Oval 6"/>
            <p:cNvSpPr/>
            <p:nvPr/>
          </p:nvSpPr>
          <p:spPr>
            <a:xfrm>
              <a:off x="8462878" y="3874101"/>
              <a:ext cx="812800" cy="812800"/>
            </a:xfrm>
            <a:prstGeom prst="ellipse">
              <a:avLst/>
            </a:prstGeom>
            <a:solidFill>
              <a:schemeClr val="bg1"/>
            </a:solidFill>
            <a:ln>
              <a:noFill/>
            </a:ln>
            <a:effectLst>
              <a:outerShdw blurRad="444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Shape 2525"/>
            <p:cNvSpPr/>
            <p:nvPr/>
          </p:nvSpPr>
          <p:spPr>
            <a:xfrm>
              <a:off x="8682674" y="4093897"/>
              <a:ext cx="373205" cy="373205"/>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1">
                <a:lumMod val="85000"/>
                <a:lumOff val="15000"/>
              </a:schemeClr>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grpSp>
      <p:grpSp>
        <p:nvGrpSpPr>
          <p:cNvPr id="52" name="Group 32"/>
          <p:cNvGrpSpPr/>
          <p:nvPr/>
        </p:nvGrpSpPr>
        <p:grpSpPr>
          <a:xfrm>
            <a:off x="8105269" y="2351471"/>
            <a:ext cx="812800" cy="812800"/>
            <a:chOff x="8462878" y="1892901"/>
            <a:chExt cx="812800" cy="812800"/>
          </a:xfrm>
        </p:grpSpPr>
        <p:sp>
          <p:nvSpPr>
            <p:cNvPr id="53" name="Oval 5"/>
            <p:cNvSpPr/>
            <p:nvPr/>
          </p:nvSpPr>
          <p:spPr>
            <a:xfrm>
              <a:off x="8462878" y="1892901"/>
              <a:ext cx="812800" cy="812800"/>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Shape 2553"/>
            <p:cNvSpPr/>
            <p:nvPr/>
          </p:nvSpPr>
          <p:spPr>
            <a:xfrm>
              <a:off x="8682675" y="2129661"/>
              <a:ext cx="373205" cy="339278"/>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chemeClr val="bg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grpSp>
      <p:grpSp>
        <p:nvGrpSpPr>
          <p:cNvPr id="55" name="Group 23"/>
          <p:cNvGrpSpPr/>
          <p:nvPr/>
        </p:nvGrpSpPr>
        <p:grpSpPr>
          <a:xfrm>
            <a:off x="4553121" y="4332671"/>
            <a:ext cx="812800" cy="812800"/>
            <a:chOff x="4910730" y="3874101"/>
            <a:chExt cx="812800" cy="812800"/>
          </a:xfrm>
        </p:grpSpPr>
        <p:sp>
          <p:nvSpPr>
            <p:cNvPr id="56" name="Oval 3"/>
            <p:cNvSpPr/>
            <p:nvPr/>
          </p:nvSpPr>
          <p:spPr>
            <a:xfrm>
              <a:off x="4910730" y="3874101"/>
              <a:ext cx="812800" cy="812800"/>
            </a:xfrm>
            <a:prstGeom prst="ellipse">
              <a:avLst/>
            </a:prstGeom>
            <a:solidFill>
              <a:schemeClr val="bg1"/>
            </a:solidFill>
            <a:ln>
              <a:noFill/>
            </a:ln>
            <a:effectLst>
              <a:outerShdw blurRad="444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Shape 2584"/>
            <p:cNvSpPr/>
            <p:nvPr/>
          </p:nvSpPr>
          <p:spPr>
            <a:xfrm>
              <a:off x="5130527" y="4093898"/>
              <a:ext cx="373205" cy="373205"/>
            </a:xfrm>
            <a:custGeom>
              <a:avLst/>
              <a:gdLst/>
              <a:ahLst/>
              <a:cxnLst>
                <a:cxn ang="0">
                  <a:pos x="wd2" y="hd2"/>
                </a:cxn>
                <a:cxn ang="5400000">
                  <a:pos x="wd2" y="hd2"/>
                </a:cxn>
                <a:cxn ang="10800000">
                  <a:pos x="wd2" y="hd2"/>
                </a:cxn>
                <a:cxn ang="16200000">
                  <a:pos x="wd2" y="hd2"/>
                </a:cxn>
              </a:cxnLst>
              <a:rect l="0" t="0" r="r" b="b"/>
              <a:pathLst>
                <a:path w="21600" h="21600" extrusionOk="0">
                  <a:moveTo>
                    <a:pt x="10309" y="17673"/>
                  </a:moveTo>
                  <a:cubicBezTo>
                    <a:pt x="10445" y="17673"/>
                    <a:pt x="10567" y="17618"/>
                    <a:pt x="10656" y="17529"/>
                  </a:cubicBezTo>
                  <a:lnTo>
                    <a:pt x="12620" y="15565"/>
                  </a:lnTo>
                  <a:cubicBezTo>
                    <a:pt x="12709" y="15477"/>
                    <a:pt x="12764" y="15354"/>
                    <a:pt x="12764" y="15218"/>
                  </a:cubicBezTo>
                  <a:cubicBezTo>
                    <a:pt x="12764" y="14947"/>
                    <a:pt x="12544" y="14728"/>
                    <a:pt x="12273" y="14728"/>
                  </a:cubicBezTo>
                  <a:cubicBezTo>
                    <a:pt x="12137" y="14728"/>
                    <a:pt x="12014" y="14782"/>
                    <a:pt x="11926" y="14871"/>
                  </a:cubicBezTo>
                  <a:lnTo>
                    <a:pt x="9962" y="16835"/>
                  </a:lnTo>
                  <a:cubicBezTo>
                    <a:pt x="9873" y="16924"/>
                    <a:pt x="9818" y="17046"/>
                    <a:pt x="9818" y="17183"/>
                  </a:cubicBezTo>
                  <a:cubicBezTo>
                    <a:pt x="9818" y="17453"/>
                    <a:pt x="10038" y="17673"/>
                    <a:pt x="10309" y="17673"/>
                  </a:cubicBezTo>
                  <a:moveTo>
                    <a:pt x="10309" y="20415"/>
                  </a:moveTo>
                  <a:lnTo>
                    <a:pt x="982" y="11088"/>
                  </a:lnTo>
                  <a:lnTo>
                    <a:pt x="982" y="4418"/>
                  </a:lnTo>
                  <a:cubicBezTo>
                    <a:pt x="982" y="4147"/>
                    <a:pt x="1201" y="3927"/>
                    <a:pt x="1473" y="3927"/>
                  </a:cubicBezTo>
                  <a:lnTo>
                    <a:pt x="8142" y="3927"/>
                  </a:lnTo>
                  <a:lnTo>
                    <a:pt x="17469" y="13255"/>
                  </a:lnTo>
                  <a:cubicBezTo>
                    <a:pt x="17469" y="13255"/>
                    <a:pt x="10309" y="20415"/>
                    <a:pt x="10309" y="20415"/>
                  </a:cubicBezTo>
                  <a:close/>
                  <a:moveTo>
                    <a:pt x="8693" y="3090"/>
                  </a:moveTo>
                  <a:cubicBezTo>
                    <a:pt x="8604" y="3001"/>
                    <a:pt x="8481" y="2945"/>
                    <a:pt x="8345" y="2945"/>
                  </a:cubicBezTo>
                  <a:lnTo>
                    <a:pt x="1473" y="2945"/>
                  </a:lnTo>
                  <a:cubicBezTo>
                    <a:pt x="660" y="2945"/>
                    <a:pt x="0" y="3605"/>
                    <a:pt x="0" y="4418"/>
                  </a:cubicBezTo>
                  <a:lnTo>
                    <a:pt x="0" y="11291"/>
                  </a:lnTo>
                  <a:cubicBezTo>
                    <a:pt x="0" y="11427"/>
                    <a:pt x="55" y="11549"/>
                    <a:pt x="144" y="11638"/>
                  </a:cubicBezTo>
                  <a:lnTo>
                    <a:pt x="9962" y="21456"/>
                  </a:lnTo>
                  <a:cubicBezTo>
                    <a:pt x="10051" y="21546"/>
                    <a:pt x="10174" y="21600"/>
                    <a:pt x="10309" y="21600"/>
                  </a:cubicBezTo>
                  <a:cubicBezTo>
                    <a:pt x="10445" y="21600"/>
                    <a:pt x="10567" y="21546"/>
                    <a:pt x="10656" y="21456"/>
                  </a:cubicBezTo>
                  <a:lnTo>
                    <a:pt x="18511" y="13602"/>
                  </a:lnTo>
                  <a:cubicBezTo>
                    <a:pt x="18600" y="13513"/>
                    <a:pt x="18655" y="13390"/>
                    <a:pt x="18655" y="13255"/>
                  </a:cubicBezTo>
                  <a:cubicBezTo>
                    <a:pt x="18655" y="13119"/>
                    <a:pt x="18599" y="12997"/>
                    <a:pt x="18511" y="12908"/>
                  </a:cubicBezTo>
                  <a:cubicBezTo>
                    <a:pt x="18511" y="12908"/>
                    <a:pt x="8693" y="3090"/>
                    <a:pt x="8693" y="3090"/>
                  </a:cubicBezTo>
                  <a:close/>
                  <a:moveTo>
                    <a:pt x="7855" y="15218"/>
                  </a:moveTo>
                  <a:cubicBezTo>
                    <a:pt x="7855" y="15490"/>
                    <a:pt x="8074" y="15709"/>
                    <a:pt x="8345" y="15709"/>
                  </a:cubicBezTo>
                  <a:cubicBezTo>
                    <a:pt x="8481" y="15709"/>
                    <a:pt x="8604" y="15655"/>
                    <a:pt x="8693" y="15565"/>
                  </a:cubicBezTo>
                  <a:lnTo>
                    <a:pt x="9183" y="15074"/>
                  </a:lnTo>
                  <a:cubicBezTo>
                    <a:pt x="9273" y="14986"/>
                    <a:pt x="9327" y="14863"/>
                    <a:pt x="9327" y="14728"/>
                  </a:cubicBezTo>
                  <a:cubicBezTo>
                    <a:pt x="9327" y="14456"/>
                    <a:pt x="9108" y="14236"/>
                    <a:pt x="8836" y="14236"/>
                  </a:cubicBezTo>
                  <a:cubicBezTo>
                    <a:pt x="8701" y="14236"/>
                    <a:pt x="8578" y="14291"/>
                    <a:pt x="8489" y="14381"/>
                  </a:cubicBezTo>
                  <a:lnTo>
                    <a:pt x="7998" y="14871"/>
                  </a:lnTo>
                  <a:cubicBezTo>
                    <a:pt x="7910" y="14961"/>
                    <a:pt x="7855" y="15083"/>
                    <a:pt x="7855" y="15218"/>
                  </a:cubicBezTo>
                  <a:moveTo>
                    <a:pt x="21456" y="9962"/>
                  </a:moveTo>
                  <a:lnTo>
                    <a:pt x="11638" y="144"/>
                  </a:lnTo>
                  <a:cubicBezTo>
                    <a:pt x="11549" y="55"/>
                    <a:pt x="11427" y="0"/>
                    <a:pt x="11291" y="0"/>
                  </a:cubicBezTo>
                  <a:lnTo>
                    <a:pt x="4418" y="0"/>
                  </a:lnTo>
                  <a:cubicBezTo>
                    <a:pt x="3605" y="0"/>
                    <a:pt x="2945" y="660"/>
                    <a:pt x="2945" y="1473"/>
                  </a:cubicBezTo>
                  <a:cubicBezTo>
                    <a:pt x="2945" y="1744"/>
                    <a:pt x="3165" y="1964"/>
                    <a:pt x="3436" y="1964"/>
                  </a:cubicBezTo>
                  <a:cubicBezTo>
                    <a:pt x="3708" y="1964"/>
                    <a:pt x="3927" y="1744"/>
                    <a:pt x="3927" y="1473"/>
                  </a:cubicBezTo>
                  <a:cubicBezTo>
                    <a:pt x="3927" y="1202"/>
                    <a:pt x="4147" y="982"/>
                    <a:pt x="4418" y="982"/>
                  </a:cubicBezTo>
                  <a:lnTo>
                    <a:pt x="11088" y="982"/>
                  </a:lnTo>
                  <a:lnTo>
                    <a:pt x="20415" y="10310"/>
                  </a:lnTo>
                  <a:lnTo>
                    <a:pt x="19289" y="11435"/>
                  </a:lnTo>
                  <a:cubicBezTo>
                    <a:pt x="19201" y="11524"/>
                    <a:pt x="19145" y="11646"/>
                    <a:pt x="19145" y="11782"/>
                  </a:cubicBezTo>
                  <a:cubicBezTo>
                    <a:pt x="19145" y="12053"/>
                    <a:pt x="19366" y="12273"/>
                    <a:pt x="19636" y="12273"/>
                  </a:cubicBezTo>
                  <a:cubicBezTo>
                    <a:pt x="19772" y="12273"/>
                    <a:pt x="19895" y="12218"/>
                    <a:pt x="19983" y="12129"/>
                  </a:cubicBezTo>
                  <a:lnTo>
                    <a:pt x="21456" y="10656"/>
                  </a:lnTo>
                  <a:cubicBezTo>
                    <a:pt x="21545" y="10567"/>
                    <a:pt x="21600" y="10445"/>
                    <a:pt x="21600" y="10310"/>
                  </a:cubicBezTo>
                  <a:cubicBezTo>
                    <a:pt x="21600" y="10174"/>
                    <a:pt x="21545" y="10051"/>
                    <a:pt x="21456" y="9962"/>
                  </a:cubicBezTo>
                  <a:moveTo>
                    <a:pt x="10309" y="13745"/>
                  </a:moveTo>
                  <a:cubicBezTo>
                    <a:pt x="10445" y="13745"/>
                    <a:pt x="10567" y="13691"/>
                    <a:pt x="10656" y="13602"/>
                  </a:cubicBezTo>
                  <a:lnTo>
                    <a:pt x="11638" y="12620"/>
                  </a:lnTo>
                  <a:cubicBezTo>
                    <a:pt x="11727" y="12531"/>
                    <a:pt x="11782" y="12408"/>
                    <a:pt x="11782" y="12273"/>
                  </a:cubicBezTo>
                  <a:cubicBezTo>
                    <a:pt x="11782" y="12002"/>
                    <a:pt x="11562" y="11782"/>
                    <a:pt x="11291" y="11782"/>
                  </a:cubicBezTo>
                  <a:cubicBezTo>
                    <a:pt x="11156" y="11782"/>
                    <a:pt x="11033" y="11837"/>
                    <a:pt x="10944" y="11926"/>
                  </a:cubicBezTo>
                  <a:lnTo>
                    <a:pt x="9962" y="12908"/>
                  </a:lnTo>
                  <a:cubicBezTo>
                    <a:pt x="9873" y="12997"/>
                    <a:pt x="9818" y="13119"/>
                    <a:pt x="9818" y="13255"/>
                  </a:cubicBezTo>
                  <a:cubicBezTo>
                    <a:pt x="9818" y="13526"/>
                    <a:pt x="10038" y="13745"/>
                    <a:pt x="10309" y="13745"/>
                  </a:cubicBezTo>
                  <a:moveTo>
                    <a:pt x="4418" y="7855"/>
                  </a:moveTo>
                  <a:cubicBezTo>
                    <a:pt x="4147" y="7855"/>
                    <a:pt x="3927" y="7635"/>
                    <a:pt x="3927" y="7364"/>
                  </a:cubicBezTo>
                  <a:cubicBezTo>
                    <a:pt x="3927" y="7093"/>
                    <a:pt x="4147" y="6873"/>
                    <a:pt x="4418" y="6873"/>
                  </a:cubicBezTo>
                  <a:cubicBezTo>
                    <a:pt x="4690" y="6873"/>
                    <a:pt x="4909" y="7093"/>
                    <a:pt x="4909" y="7364"/>
                  </a:cubicBezTo>
                  <a:cubicBezTo>
                    <a:pt x="4909" y="7635"/>
                    <a:pt x="4690" y="7855"/>
                    <a:pt x="4418" y="7855"/>
                  </a:cubicBezTo>
                  <a:moveTo>
                    <a:pt x="4418" y="5891"/>
                  </a:moveTo>
                  <a:cubicBezTo>
                    <a:pt x="3605" y="5891"/>
                    <a:pt x="2945" y="6551"/>
                    <a:pt x="2945" y="7364"/>
                  </a:cubicBezTo>
                  <a:cubicBezTo>
                    <a:pt x="2945" y="8177"/>
                    <a:pt x="3605" y="8837"/>
                    <a:pt x="4418" y="8837"/>
                  </a:cubicBezTo>
                  <a:cubicBezTo>
                    <a:pt x="5232" y="8837"/>
                    <a:pt x="5891" y="8177"/>
                    <a:pt x="5891" y="7364"/>
                  </a:cubicBezTo>
                  <a:cubicBezTo>
                    <a:pt x="5891" y="6551"/>
                    <a:pt x="5232" y="5891"/>
                    <a:pt x="4418" y="5891"/>
                  </a:cubicBezTo>
                </a:path>
              </a:pathLst>
            </a:custGeom>
            <a:solidFill>
              <a:schemeClr val="tx1">
                <a:lumMod val="85000"/>
                <a:lumOff val="15000"/>
              </a:schemeClr>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grpSp>
      <p:grpSp>
        <p:nvGrpSpPr>
          <p:cNvPr id="58" name="Group 21"/>
          <p:cNvGrpSpPr/>
          <p:nvPr/>
        </p:nvGrpSpPr>
        <p:grpSpPr>
          <a:xfrm>
            <a:off x="4553121" y="2351471"/>
            <a:ext cx="812800" cy="812800"/>
            <a:chOff x="4910730" y="1892901"/>
            <a:chExt cx="812800" cy="812800"/>
          </a:xfrm>
        </p:grpSpPr>
        <p:sp>
          <p:nvSpPr>
            <p:cNvPr id="59" name="Oval 2"/>
            <p:cNvSpPr/>
            <p:nvPr/>
          </p:nvSpPr>
          <p:spPr>
            <a:xfrm>
              <a:off x="4910730" y="1892901"/>
              <a:ext cx="812800" cy="812800"/>
            </a:xfrm>
            <a:prstGeom prst="ellipse">
              <a:avLst/>
            </a:prstGeom>
            <a:solidFill>
              <a:schemeClr val="bg1"/>
            </a:solidFill>
            <a:ln>
              <a:noFill/>
            </a:ln>
            <a:effectLst>
              <a:outerShdw blurRad="444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Shape 2587"/>
            <p:cNvSpPr/>
            <p:nvPr/>
          </p:nvSpPr>
          <p:spPr>
            <a:xfrm>
              <a:off x="5130527" y="2112698"/>
              <a:ext cx="373205" cy="37320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1">
                <a:lumMod val="85000"/>
                <a:lumOff val="15000"/>
              </a:schemeClr>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grpSp>
      <p:grpSp>
        <p:nvGrpSpPr>
          <p:cNvPr id="73" name="组合 72"/>
          <p:cNvGrpSpPr/>
          <p:nvPr/>
        </p:nvGrpSpPr>
        <p:grpSpPr>
          <a:xfrm>
            <a:off x="5585909" y="2288881"/>
            <a:ext cx="2130598" cy="1140119"/>
            <a:chOff x="8204200" y="717170"/>
            <a:chExt cx="1841684" cy="1520159"/>
          </a:xfrm>
        </p:grpSpPr>
        <p:sp>
          <p:nvSpPr>
            <p:cNvPr id="74"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custDataLst>
                <p:tags r:id="rId4"/>
              </p:custDataLst>
            </p:nvPr>
          </p:nvSpPr>
          <p:spPr bwMode="auto">
            <a:xfrm>
              <a:off x="8273700" y="717170"/>
              <a:ext cx="1772184"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请输入你的题目</a:t>
              </a:r>
              <a:endParaRPr lang="zh-CN" altLang="en-US" sz="15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sp>
          <p:nvSpPr>
            <p:cNvPr id="75"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8204200" y="1227138"/>
              <a:ext cx="1841684" cy="1010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9173045" y="2288881"/>
            <a:ext cx="2130598" cy="1140119"/>
            <a:chOff x="8204200" y="717170"/>
            <a:chExt cx="1841684" cy="1520159"/>
          </a:xfrm>
        </p:grpSpPr>
        <p:sp>
          <p:nvSpPr>
            <p:cNvPr id="77"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custDataLst>
                <p:tags r:id="rId5"/>
              </p:custDataLst>
            </p:nvPr>
          </p:nvSpPr>
          <p:spPr bwMode="auto">
            <a:xfrm>
              <a:off x="8273700" y="717170"/>
              <a:ext cx="1772184"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请输入你的题目</a:t>
              </a:r>
              <a:endParaRPr lang="zh-CN" altLang="en-US" sz="15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sp>
          <p:nvSpPr>
            <p:cNvPr id="78"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8204200" y="1227138"/>
              <a:ext cx="1841684" cy="1010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5585718" y="4215505"/>
            <a:ext cx="2130598" cy="1140119"/>
            <a:chOff x="8204200" y="717170"/>
            <a:chExt cx="1841684" cy="1520159"/>
          </a:xfrm>
        </p:grpSpPr>
        <p:sp>
          <p:nvSpPr>
            <p:cNvPr id="108"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custDataLst>
                <p:tags r:id="rId6"/>
              </p:custDataLst>
            </p:nvPr>
          </p:nvSpPr>
          <p:spPr bwMode="auto">
            <a:xfrm>
              <a:off x="8273700" y="717170"/>
              <a:ext cx="1772184"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请输入你的题目</a:t>
              </a:r>
              <a:endParaRPr lang="zh-CN" altLang="en-US" sz="15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sp>
          <p:nvSpPr>
            <p:cNvPr id="109"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8204200" y="1227138"/>
              <a:ext cx="1841684" cy="1010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9172854" y="4215505"/>
            <a:ext cx="2130598" cy="1140119"/>
            <a:chOff x="8204200" y="717170"/>
            <a:chExt cx="1841684" cy="1520159"/>
          </a:xfrm>
        </p:grpSpPr>
        <p:sp>
          <p:nvSpPr>
            <p:cNvPr id="111"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custDataLst>
                <p:tags r:id="rId7"/>
              </p:custDataLst>
            </p:nvPr>
          </p:nvSpPr>
          <p:spPr bwMode="auto">
            <a:xfrm>
              <a:off x="8273700" y="717170"/>
              <a:ext cx="1772184"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请输入你的题目</a:t>
              </a:r>
              <a:endParaRPr lang="zh-CN" altLang="en-US" sz="15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sp>
          <p:nvSpPr>
            <p:cNvPr id="112"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8204200" y="1227138"/>
              <a:ext cx="1841684" cy="1010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pic>
        <p:nvPicPr>
          <p:cNvPr id="114" name="图片 113"/>
          <p:cNvPicPr>
            <a:picLocks noChangeAspect="1"/>
          </p:cNvPicPr>
          <p:nvPr/>
        </p:nvPicPr>
        <p:blipFill rotWithShape="1">
          <a:blip r:embed="rId8">
            <a:extLst>
              <a:ext uri="{28A0092B-C50C-407E-A947-70E740481C1C}">
                <a14:useLocalDpi xmlns:a14="http://schemas.microsoft.com/office/drawing/2010/main" val="0"/>
              </a:ext>
            </a:extLst>
          </a:blip>
          <a:srcRect t="37173" r="69073"/>
          <a:stretch>
            <a:fillRect/>
          </a:stretch>
        </p:blipFill>
        <p:spPr>
          <a:xfrm>
            <a:off x="675510" y="2549321"/>
            <a:ext cx="3393731" cy="430867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47" presetClass="entr" presetSubtype="0" fill="hold" nodeType="withEffect">
                                  <p:stCondLst>
                                    <p:cond delay="0"/>
                                  </p:stCondLst>
                                  <p:childTnLst>
                                    <p:set>
                                      <p:cBhvr>
                                        <p:cTn id="14" dur="1" fill="hold">
                                          <p:stCondLst>
                                            <p:cond delay="0"/>
                                          </p:stCondLst>
                                        </p:cTn>
                                        <p:tgtEl>
                                          <p:spTgt spid="113"/>
                                        </p:tgtEl>
                                        <p:attrNameLst>
                                          <p:attrName>style.visibility</p:attrName>
                                        </p:attrNameLst>
                                      </p:cBhvr>
                                      <p:to>
                                        <p:strVal val="visible"/>
                                      </p:to>
                                    </p:set>
                                    <p:animEffect transition="in" filter="fade">
                                      <p:cBhvr>
                                        <p:cTn id="15" dur="1000"/>
                                        <p:tgtEl>
                                          <p:spTgt spid="113"/>
                                        </p:tgtEl>
                                      </p:cBhvr>
                                    </p:animEffect>
                                    <p:anim calcmode="lin" valueType="num">
                                      <p:cBhvr>
                                        <p:cTn id="16" dur="1000" fill="hold"/>
                                        <p:tgtEl>
                                          <p:spTgt spid="113"/>
                                        </p:tgtEl>
                                        <p:attrNameLst>
                                          <p:attrName>ppt_x</p:attrName>
                                        </p:attrNameLst>
                                      </p:cBhvr>
                                      <p:tavLst>
                                        <p:tav tm="0">
                                          <p:val>
                                            <p:strVal val="#ppt_x"/>
                                          </p:val>
                                        </p:tav>
                                        <p:tav tm="100000">
                                          <p:val>
                                            <p:strVal val="#ppt_x"/>
                                          </p:val>
                                        </p:tav>
                                      </p:tavLst>
                                    </p:anim>
                                    <p:anim calcmode="lin" valueType="num">
                                      <p:cBhvr>
                                        <p:cTn id="17" dur="1000" fill="hold"/>
                                        <p:tgtEl>
                                          <p:spTgt spid="113"/>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p:cTn id="21" dur="500" fill="hold"/>
                                        <p:tgtEl>
                                          <p:spTgt spid="46"/>
                                        </p:tgtEl>
                                        <p:attrNameLst>
                                          <p:attrName>ppt_w</p:attrName>
                                        </p:attrNameLst>
                                      </p:cBhvr>
                                      <p:tavLst>
                                        <p:tav tm="0">
                                          <p:val>
                                            <p:fltVal val="0"/>
                                          </p:val>
                                        </p:tav>
                                        <p:tav tm="100000">
                                          <p:val>
                                            <p:strVal val="#ppt_w"/>
                                          </p:val>
                                        </p:tav>
                                      </p:tavLst>
                                    </p:anim>
                                    <p:anim calcmode="lin" valueType="num">
                                      <p:cBhvr>
                                        <p:cTn id="22" dur="500" fill="hold"/>
                                        <p:tgtEl>
                                          <p:spTgt spid="46"/>
                                        </p:tgtEl>
                                        <p:attrNameLst>
                                          <p:attrName>ppt_h</p:attrName>
                                        </p:attrNameLst>
                                      </p:cBhvr>
                                      <p:tavLst>
                                        <p:tav tm="0">
                                          <p:val>
                                            <p:fltVal val="0"/>
                                          </p:val>
                                        </p:tav>
                                        <p:tav tm="100000">
                                          <p:val>
                                            <p:strVal val="#ppt_h"/>
                                          </p:val>
                                        </p:tav>
                                      </p:tavLst>
                                    </p:anim>
                                    <p:anim calcmode="lin" valueType="num">
                                      <p:cBhvr>
                                        <p:cTn id="23" dur="500" fill="hold"/>
                                        <p:tgtEl>
                                          <p:spTgt spid="46"/>
                                        </p:tgtEl>
                                        <p:attrNameLst>
                                          <p:attrName>style.rotation</p:attrName>
                                        </p:attrNameLst>
                                      </p:cBhvr>
                                      <p:tavLst>
                                        <p:tav tm="0">
                                          <p:val>
                                            <p:fltVal val="360"/>
                                          </p:val>
                                        </p:tav>
                                        <p:tav tm="100000">
                                          <p:val>
                                            <p:fltVal val="0"/>
                                          </p:val>
                                        </p:tav>
                                      </p:tavLst>
                                    </p:anim>
                                    <p:animEffect transition="in" filter="fade">
                                      <p:cBhvr>
                                        <p:cTn id="24" dur="500"/>
                                        <p:tgtEl>
                                          <p:spTgt spid="46"/>
                                        </p:tgtEl>
                                      </p:cBhvr>
                                    </p:animEffect>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114"/>
                                        </p:tgtEl>
                                        <p:attrNameLst>
                                          <p:attrName>style.visibility</p:attrName>
                                        </p:attrNameLst>
                                      </p:cBhvr>
                                      <p:to>
                                        <p:strVal val="visible"/>
                                      </p:to>
                                    </p:set>
                                    <p:animEffect transition="in" filter="fade">
                                      <p:cBhvr>
                                        <p:cTn id="28" dur="1000"/>
                                        <p:tgtEl>
                                          <p:spTgt spid="114"/>
                                        </p:tgtEl>
                                      </p:cBhvr>
                                    </p:animEffect>
                                    <p:anim calcmode="lin" valueType="num">
                                      <p:cBhvr>
                                        <p:cTn id="29" dur="1000" fill="hold"/>
                                        <p:tgtEl>
                                          <p:spTgt spid="114"/>
                                        </p:tgtEl>
                                        <p:attrNameLst>
                                          <p:attrName>ppt_x</p:attrName>
                                        </p:attrNameLst>
                                      </p:cBhvr>
                                      <p:tavLst>
                                        <p:tav tm="0">
                                          <p:val>
                                            <p:strVal val="#ppt_x"/>
                                          </p:val>
                                        </p:tav>
                                        <p:tav tm="100000">
                                          <p:val>
                                            <p:strVal val="#ppt_x"/>
                                          </p:val>
                                        </p:tav>
                                      </p:tavLst>
                                    </p:anim>
                                    <p:anim calcmode="lin" valueType="num">
                                      <p:cBhvr>
                                        <p:cTn id="30" dur="1000" fill="hold"/>
                                        <p:tgtEl>
                                          <p:spTgt spid="114"/>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fade">
                                      <p:cBhvr>
                                        <p:cTn id="34" dur="500"/>
                                        <p:tgtEl>
                                          <p:spTgt spid="48"/>
                                        </p:tgtEl>
                                      </p:cBhvr>
                                    </p:animEffect>
                                  </p:childTnLst>
                                </p:cTn>
                              </p:par>
                            </p:childTnLst>
                          </p:cTn>
                        </p:par>
                        <p:par>
                          <p:cTn id="35" fill="hold">
                            <p:stCondLst>
                              <p:cond delay="3500"/>
                            </p:stCondLst>
                            <p:childTnLst>
                              <p:par>
                                <p:cTn id="36" presetID="23" presetClass="entr" presetSubtype="16" fill="hold" nodeType="afterEffect">
                                  <p:stCondLst>
                                    <p:cond delay="0"/>
                                  </p:stCondLst>
                                  <p:childTnLst>
                                    <p:set>
                                      <p:cBhvr>
                                        <p:cTn id="37" dur="1" fill="hold">
                                          <p:stCondLst>
                                            <p:cond delay="0"/>
                                          </p:stCondLst>
                                        </p:cTn>
                                        <p:tgtEl>
                                          <p:spTgt spid="58"/>
                                        </p:tgtEl>
                                        <p:attrNameLst>
                                          <p:attrName>style.visibility</p:attrName>
                                        </p:attrNameLst>
                                      </p:cBhvr>
                                      <p:to>
                                        <p:strVal val="visible"/>
                                      </p:to>
                                    </p:set>
                                    <p:anim calcmode="lin" valueType="num">
                                      <p:cBhvr>
                                        <p:cTn id="38" dur="500" fill="hold"/>
                                        <p:tgtEl>
                                          <p:spTgt spid="58"/>
                                        </p:tgtEl>
                                        <p:attrNameLst>
                                          <p:attrName>ppt_w</p:attrName>
                                        </p:attrNameLst>
                                      </p:cBhvr>
                                      <p:tavLst>
                                        <p:tav tm="0">
                                          <p:val>
                                            <p:fltVal val="0"/>
                                          </p:val>
                                        </p:tav>
                                        <p:tav tm="100000">
                                          <p:val>
                                            <p:strVal val="#ppt_w"/>
                                          </p:val>
                                        </p:tav>
                                      </p:tavLst>
                                    </p:anim>
                                    <p:anim calcmode="lin" valueType="num">
                                      <p:cBhvr>
                                        <p:cTn id="39" dur="500" fill="hold"/>
                                        <p:tgtEl>
                                          <p:spTgt spid="58"/>
                                        </p:tgtEl>
                                        <p:attrNameLst>
                                          <p:attrName>ppt_h</p:attrName>
                                        </p:attrNameLst>
                                      </p:cBhvr>
                                      <p:tavLst>
                                        <p:tav tm="0">
                                          <p:val>
                                            <p:fltVal val="0"/>
                                          </p:val>
                                        </p:tav>
                                        <p:tav tm="100000">
                                          <p:val>
                                            <p:strVal val="#ppt_h"/>
                                          </p:val>
                                        </p:tav>
                                      </p:tavLst>
                                    </p:anim>
                                  </p:childTnLst>
                                </p:cTn>
                              </p:par>
                            </p:childTnLst>
                          </p:cTn>
                        </p:par>
                        <p:par>
                          <p:cTn id="40" fill="hold">
                            <p:stCondLst>
                              <p:cond delay="4000"/>
                            </p:stCondLst>
                            <p:childTnLst>
                              <p:par>
                                <p:cTn id="41" presetID="23" presetClass="entr" presetSubtype="16" fill="hold" nodeType="after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p:cTn id="43" dur="500" fill="hold"/>
                                        <p:tgtEl>
                                          <p:spTgt spid="55"/>
                                        </p:tgtEl>
                                        <p:attrNameLst>
                                          <p:attrName>ppt_w</p:attrName>
                                        </p:attrNameLst>
                                      </p:cBhvr>
                                      <p:tavLst>
                                        <p:tav tm="0">
                                          <p:val>
                                            <p:fltVal val="0"/>
                                          </p:val>
                                        </p:tav>
                                        <p:tav tm="100000">
                                          <p:val>
                                            <p:strVal val="#ppt_w"/>
                                          </p:val>
                                        </p:tav>
                                      </p:tavLst>
                                    </p:anim>
                                    <p:anim calcmode="lin" valueType="num">
                                      <p:cBhvr>
                                        <p:cTn id="44" dur="500" fill="hold"/>
                                        <p:tgtEl>
                                          <p:spTgt spid="55"/>
                                        </p:tgtEl>
                                        <p:attrNameLst>
                                          <p:attrName>ppt_h</p:attrName>
                                        </p:attrNameLst>
                                      </p:cBhvr>
                                      <p:tavLst>
                                        <p:tav tm="0">
                                          <p:val>
                                            <p:fltVal val="0"/>
                                          </p:val>
                                        </p:tav>
                                        <p:tav tm="100000">
                                          <p:val>
                                            <p:strVal val="#ppt_h"/>
                                          </p:val>
                                        </p:tav>
                                      </p:tavLst>
                                    </p:anim>
                                  </p:childTnLst>
                                </p:cTn>
                              </p:par>
                            </p:childTnLst>
                          </p:cTn>
                        </p:par>
                        <p:par>
                          <p:cTn id="45" fill="hold">
                            <p:stCondLst>
                              <p:cond delay="4500"/>
                            </p:stCondLst>
                            <p:childTnLst>
                              <p:par>
                                <p:cTn id="46" presetID="23" presetClass="entr" presetSubtype="16" fill="hold" nodeType="after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fltVal val="0"/>
                                          </p:val>
                                        </p:tav>
                                        <p:tav tm="100000">
                                          <p:val>
                                            <p:strVal val="#ppt_h"/>
                                          </p:val>
                                        </p:tav>
                                      </p:tavLst>
                                    </p:anim>
                                  </p:childTnLst>
                                </p:cTn>
                              </p:par>
                            </p:childTnLst>
                          </p:cTn>
                        </p:par>
                        <p:par>
                          <p:cTn id="50" fill="hold">
                            <p:stCondLst>
                              <p:cond delay="5000"/>
                            </p:stCondLst>
                            <p:childTnLst>
                              <p:par>
                                <p:cTn id="51" presetID="23" presetClass="entr" presetSubtype="16" fill="hold" nodeType="afterEffect">
                                  <p:stCondLst>
                                    <p:cond delay="0"/>
                                  </p:stCondLst>
                                  <p:childTnLst>
                                    <p:set>
                                      <p:cBhvr>
                                        <p:cTn id="52" dur="1" fill="hold">
                                          <p:stCondLst>
                                            <p:cond delay="0"/>
                                          </p:stCondLst>
                                        </p:cTn>
                                        <p:tgtEl>
                                          <p:spTgt spid="49"/>
                                        </p:tgtEl>
                                        <p:attrNameLst>
                                          <p:attrName>style.visibility</p:attrName>
                                        </p:attrNameLst>
                                      </p:cBhvr>
                                      <p:to>
                                        <p:strVal val="visible"/>
                                      </p:to>
                                    </p:set>
                                    <p:anim calcmode="lin" valueType="num">
                                      <p:cBhvr>
                                        <p:cTn id="53" dur="500" fill="hold"/>
                                        <p:tgtEl>
                                          <p:spTgt spid="49"/>
                                        </p:tgtEl>
                                        <p:attrNameLst>
                                          <p:attrName>ppt_w</p:attrName>
                                        </p:attrNameLst>
                                      </p:cBhvr>
                                      <p:tavLst>
                                        <p:tav tm="0">
                                          <p:val>
                                            <p:fltVal val="0"/>
                                          </p:val>
                                        </p:tav>
                                        <p:tav tm="100000">
                                          <p:val>
                                            <p:strVal val="#ppt_w"/>
                                          </p:val>
                                        </p:tav>
                                      </p:tavLst>
                                    </p:anim>
                                    <p:anim calcmode="lin" valueType="num">
                                      <p:cBhvr>
                                        <p:cTn id="54" dur="500" fill="hold"/>
                                        <p:tgtEl>
                                          <p:spTgt spid="49"/>
                                        </p:tgtEl>
                                        <p:attrNameLst>
                                          <p:attrName>ppt_h</p:attrName>
                                        </p:attrNameLst>
                                      </p:cBhvr>
                                      <p:tavLst>
                                        <p:tav tm="0">
                                          <p:val>
                                            <p:fltVal val="0"/>
                                          </p:val>
                                        </p:tav>
                                        <p:tav tm="100000">
                                          <p:val>
                                            <p:strVal val="#ppt_h"/>
                                          </p:val>
                                        </p:tav>
                                      </p:tavLst>
                                    </p:anim>
                                  </p:childTnLst>
                                </p:cTn>
                              </p:par>
                            </p:childTnLst>
                          </p:cTn>
                        </p:par>
                        <p:par>
                          <p:cTn id="55" fill="hold">
                            <p:stCondLst>
                              <p:cond delay="5500"/>
                            </p:stCondLst>
                            <p:childTnLst>
                              <p:par>
                                <p:cTn id="56" presetID="2" presetClass="entr" presetSubtype="2" fill="hold" nodeType="afterEffect">
                                  <p:stCondLst>
                                    <p:cond delay="0"/>
                                  </p:stCondLst>
                                  <p:childTnLst>
                                    <p:set>
                                      <p:cBhvr>
                                        <p:cTn id="57" dur="1" fill="hold">
                                          <p:stCondLst>
                                            <p:cond delay="0"/>
                                          </p:stCondLst>
                                        </p:cTn>
                                        <p:tgtEl>
                                          <p:spTgt spid="73"/>
                                        </p:tgtEl>
                                        <p:attrNameLst>
                                          <p:attrName>style.visibility</p:attrName>
                                        </p:attrNameLst>
                                      </p:cBhvr>
                                      <p:to>
                                        <p:strVal val="visible"/>
                                      </p:to>
                                    </p:set>
                                    <p:anim calcmode="lin" valueType="num">
                                      <p:cBhvr additive="base">
                                        <p:cTn id="58" dur="1000" fill="hold"/>
                                        <p:tgtEl>
                                          <p:spTgt spid="73"/>
                                        </p:tgtEl>
                                        <p:attrNameLst>
                                          <p:attrName>ppt_x</p:attrName>
                                        </p:attrNameLst>
                                      </p:cBhvr>
                                      <p:tavLst>
                                        <p:tav tm="0">
                                          <p:val>
                                            <p:strVal val="1+#ppt_w/2"/>
                                          </p:val>
                                        </p:tav>
                                        <p:tav tm="100000">
                                          <p:val>
                                            <p:strVal val="#ppt_x"/>
                                          </p:val>
                                        </p:tav>
                                      </p:tavLst>
                                    </p:anim>
                                    <p:anim calcmode="lin" valueType="num">
                                      <p:cBhvr additive="base">
                                        <p:cTn id="59" dur="1000" fill="hold"/>
                                        <p:tgtEl>
                                          <p:spTgt spid="73"/>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0"/>
                                  </p:stCondLst>
                                  <p:childTnLst>
                                    <p:set>
                                      <p:cBhvr>
                                        <p:cTn id="61" dur="1" fill="hold">
                                          <p:stCondLst>
                                            <p:cond delay="0"/>
                                          </p:stCondLst>
                                        </p:cTn>
                                        <p:tgtEl>
                                          <p:spTgt spid="76"/>
                                        </p:tgtEl>
                                        <p:attrNameLst>
                                          <p:attrName>style.visibility</p:attrName>
                                        </p:attrNameLst>
                                      </p:cBhvr>
                                      <p:to>
                                        <p:strVal val="visible"/>
                                      </p:to>
                                    </p:set>
                                    <p:anim calcmode="lin" valueType="num">
                                      <p:cBhvr additive="base">
                                        <p:cTn id="62" dur="1000" fill="hold"/>
                                        <p:tgtEl>
                                          <p:spTgt spid="76"/>
                                        </p:tgtEl>
                                        <p:attrNameLst>
                                          <p:attrName>ppt_x</p:attrName>
                                        </p:attrNameLst>
                                      </p:cBhvr>
                                      <p:tavLst>
                                        <p:tav tm="0">
                                          <p:val>
                                            <p:strVal val="1+#ppt_w/2"/>
                                          </p:val>
                                        </p:tav>
                                        <p:tav tm="100000">
                                          <p:val>
                                            <p:strVal val="#ppt_x"/>
                                          </p:val>
                                        </p:tav>
                                      </p:tavLst>
                                    </p:anim>
                                    <p:anim calcmode="lin" valueType="num">
                                      <p:cBhvr additive="base">
                                        <p:cTn id="63" dur="1000" fill="hold"/>
                                        <p:tgtEl>
                                          <p:spTgt spid="76"/>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0"/>
                                  </p:stCondLst>
                                  <p:childTnLst>
                                    <p:set>
                                      <p:cBhvr>
                                        <p:cTn id="65" dur="1" fill="hold">
                                          <p:stCondLst>
                                            <p:cond delay="0"/>
                                          </p:stCondLst>
                                        </p:cTn>
                                        <p:tgtEl>
                                          <p:spTgt spid="79"/>
                                        </p:tgtEl>
                                        <p:attrNameLst>
                                          <p:attrName>style.visibility</p:attrName>
                                        </p:attrNameLst>
                                      </p:cBhvr>
                                      <p:to>
                                        <p:strVal val="visible"/>
                                      </p:to>
                                    </p:set>
                                    <p:anim calcmode="lin" valueType="num">
                                      <p:cBhvr additive="base">
                                        <p:cTn id="66" dur="1000" fill="hold"/>
                                        <p:tgtEl>
                                          <p:spTgt spid="79"/>
                                        </p:tgtEl>
                                        <p:attrNameLst>
                                          <p:attrName>ppt_x</p:attrName>
                                        </p:attrNameLst>
                                      </p:cBhvr>
                                      <p:tavLst>
                                        <p:tav tm="0">
                                          <p:val>
                                            <p:strVal val="1+#ppt_w/2"/>
                                          </p:val>
                                        </p:tav>
                                        <p:tav tm="100000">
                                          <p:val>
                                            <p:strVal val="#ppt_x"/>
                                          </p:val>
                                        </p:tav>
                                      </p:tavLst>
                                    </p:anim>
                                    <p:anim calcmode="lin" valueType="num">
                                      <p:cBhvr additive="base">
                                        <p:cTn id="67" dur="1000" fill="hold"/>
                                        <p:tgtEl>
                                          <p:spTgt spid="79"/>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stCondLst>
                                    <p:cond delay="0"/>
                                  </p:stCondLst>
                                  <p:childTnLst>
                                    <p:set>
                                      <p:cBhvr>
                                        <p:cTn id="69" dur="1" fill="hold">
                                          <p:stCondLst>
                                            <p:cond delay="0"/>
                                          </p:stCondLst>
                                        </p:cTn>
                                        <p:tgtEl>
                                          <p:spTgt spid="110"/>
                                        </p:tgtEl>
                                        <p:attrNameLst>
                                          <p:attrName>style.visibility</p:attrName>
                                        </p:attrNameLst>
                                      </p:cBhvr>
                                      <p:to>
                                        <p:strVal val="visible"/>
                                      </p:to>
                                    </p:set>
                                    <p:anim calcmode="lin" valueType="num">
                                      <p:cBhvr additive="base">
                                        <p:cTn id="70" dur="1000" fill="hold"/>
                                        <p:tgtEl>
                                          <p:spTgt spid="110"/>
                                        </p:tgtEl>
                                        <p:attrNameLst>
                                          <p:attrName>ppt_x</p:attrName>
                                        </p:attrNameLst>
                                      </p:cBhvr>
                                      <p:tavLst>
                                        <p:tav tm="0">
                                          <p:val>
                                            <p:strVal val="1+#ppt_w/2"/>
                                          </p:val>
                                        </p:tav>
                                        <p:tav tm="100000">
                                          <p:val>
                                            <p:strVal val="#ppt_x"/>
                                          </p:val>
                                        </p:tav>
                                      </p:tavLst>
                                    </p:anim>
                                    <p:anim calcmode="lin" valueType="num">
                                      <p:cBhvr additive="base">
                                        <p:cTn id="71" dur="1000" fill="hold"/>
                                        <p:tgtEl>
                                          <p:spTgt spid="1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nimBg="1"/>
      <p:bldGraphic spid="46" grpId="0">
        <p:bldAsOne/>
      </p:bldGraphic>
      <p:bldP spid="4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 name="图片 220"/>
          <p:cNvPicPr>
            <a:picLocks noChangeAspect="1"/>
          </p:cNvPicPr>
          <p:nvPr/>
        </p:nvPicPr>
        <p:blipFill rotWithShape="1">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l="14101" t="12367" r="7854" b="13913"/>
          <a:stretch>
            <a:fillRect/>
          </a:stretch>
        </p:blipFill>
        <p:spPr>
          <a:xfrm rot="13901665" flipH="1">
            <a:off x="2965762" y="3613520"/>
            <a:ext cx="7521371" cy="7292005"/>
          </a:xfrm>
          <a:prstGeom prst="rect">
            <a:avLst/>
          </a:prstGeom>
        </p:spPr>
      </p:pic>
      <p:sp>
        <p:nvSpPr>
          <p:cNvPr id="6" name="PA_库_文本框 7"/>
          <p:cNvSpPr txBox="1"/>
          <p:nvPr>
            <p:custDataLst>
              <p:tags r:id="rId3"/>
            </p:custDataLst>
          </p:nvPr>
        </p:nvSpPr>
        <p:spPr>
          <a:xfrm>
            <a:off x="1327169" y="500137"/>
            <a:ext cx="1826141" cy="584775"/>
          </a:xfrm>
          <a:prstGeom prst="rect">
            <a:avLst/>
          </a:prstGeom>
          <a:noFill/>
        </p:spPr>
        <p:txBody>
          <a:bodyPr wrap="none" rtlCol="0">
            <a:spAutoFit/>
          </a:bodyPr>
          <a:lstStyle/>
          <a:p>
            <a:r>
              <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rPr>
              <a:t>融资计划</a:t>
            </a:r>
            <a:endPar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endParaRPr>
          </a:p>
        </p:txBody>
      </p:sp>
      <p:sp>
        <p:nvSpPr>
          <p:cNvPr id="7" name="Oval 9"/>
          <p:cNvSpPr/>
          <p:nvPr/>
        </p:nvSpPr>
        <p:spPr>
          <a:xfrm>
            <a:off x="465976" y="418858"/>
            <a:ext cx="747334" cy="747333"/>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rPr>
              <a:t>2</a:t>
            </a:r>
            <a:endPar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endParaRPr>
          </a:p>
        </p:txBody>
      </p:sp>
      <p:sp>
        <p:nvSpPr>
          <p:cNvPr id="85" name="椭圆 84"/>
          <p:cNvSpPr/>
          <p:nvPr/>
        </p:nvSpPr>
        <p:spPr>
          <a:xfrm>
            <a:off x="1022921" y="1944365"/>
            <a:ext cx="1904840" cy="1904840"/>
          </a:xfrm>
          <a:prstGeom prst="ellipse">
            <a:avLst/>
          </a:prstGeom>
          <a:noFill/>
          <a:ln>
            <a:solidFill>
              <a:srgbClr val="826C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形黑（非商用）细体" pitchFamily="2" charset="-122"/>
              <a:ea typeface="造字工房形黑（非商用）细体" pitchFamily="2" charset="-122"/>
            </a:endParaRPr>
          </a:p>
        </p:txBody>
      </p:sp>
      <p:grpSp>
        <p:nvGrpSpPr>
          <p:cNvPr id="86" name="组合 85"/>
          <p:cNvGrpSpPr/>
          <p:nvPr/>
        </p:nvGrpSpPr>
        <p:grpSpPr>
          <a:xfrm rot="21183759" flipH="1">
            <a:off x="1197044" y="2426771"/>
            <a:ext cx="1626332" cy="933050"/>
            <a:chOff x="1030288" y="283731"/>
            <a:chExt cx="9763126" cy="5601241"/>
          </a:xfrm>
        </p:grpSpPr>
        <p:sp>
          <p:nvSpPr>
            <p:cNvPr id="87" name="Freeform 11"/>
            <p:cNvSpPr/>
            <p:nvPr/>
          </p:nvSpPr>
          <p:spPr bwMode="auto">
            <a:xfrm rot="18859373" flipH="1">
              <a:off x="4409753" y="1079122"/>
              <a:ext cx="1962701" cy="3308949"/>
            </a:xfrm>
            <a:custGeom>
              <a:avLst/>
              <a:gdLst>
                <a:gd name="T0" fmla="*/ 712 w 817"/>
                <a:gd name="T1" fmla="*/ 1150 h 1222"/>
                <a:gd name="T2" fmla="*/ 25 w 817"/>
                <a:gd name="T3" fmla="*/ 440 h 1222"/>
                <a:gd name="T4" fmla="*/ 46 w 817"/>
                <a:gd name="T5" fmla="*/ 211 h 1222"/>
                <a:gd name="T6" fmla="*/ 45 w 817"/>
                <a:gd name="T7" fmla="*/ 35 h 1222"/>
                <a:gd name="T8" fmla="*/ 230 w 817"/>
                <a:gd name="T9" fmla="*/ 92 h 1222"/>
                <a:gd name="T10" fmla="*/ 783 w 817"/>
                <a:gd name="T11" fmla="*/ 1073 h 1222"/>
                <a:gd name="T12" fmla="*/ 712 w 817"/>
                <a:gd name="T13" fmla="*/ 1150 h 1222"/>
                <a:gd name="connsiteX0" fmla="*/ 9319 w 10252"/>
                <a:gd name="connsiteY0" fmla="*/ 9216 h 9376"/>
                <a:gd name="connsiteX1" fmla="*/ 910 w 10252"/>
                <a:gd name="connsiteY1" fmla="*/ 3406 h 9376"/>
                <a:gd name="connsiteX2" fmla="*/ 608 w 10252"/>
                <a:gd name="connsiteY2" fmla="*/ 1366 h 9376"/>
                <a:gd name="connsiteX3" fmla="*/ 1155 w 10252"/>
                <a:gd name="connsiteY3" fmla="*/ 91 h 9376"/>
                <a:gd name="connsiteX4" fmla="*/ 3419 w 10252"/>
                <a:gd name="connsiteY4" fmla="*/ 558 h 9376"/>
                <a:gd name="connsiteX5" fmla="*/ 10188 w 10252"/>
                <a:gd name="connsiteY5" fmla="*/ 8586 h 9376"/>
                <a:gd name="connsiteX6" fmla="*/ 9319 w 10252"/>
                <a:gd name="connsiteY6" fmla="*/ 9216 h 9376"/>
                <a:gd name="connsiteX0-1" fmla="*/ 8821 w 9731"/>
                <a:gd name="connsiteY0-2" fmla="*/ 9829 h 10000"/>
                <a:gd name="connsiteX1-3" fmla="*/ 619 w 9731"/>
                <a:gd name="connsiteY1-4" fmla="*/ 3633 h 10000"/>
                <a:gd name="connsiteX2-5" fmla="*/ 858 w 9731"/>
                <a:gd name="connsiteY2-6" fmla="*/ 97 h 10000"/>
                <a:gd name="connsiteX3-7" fmla="*/ 3066 w 9731"/>
                <a:gd name="connsiteY3-8" fmla="*/ 595 h 10000"/>
                <a:gd name="connsiteX4-9" fmla="*/ 9669 w 9731"/>
                <a:gd name="connsiteY4-10" fmla="*/ 9157 h 10000"/>
                <a:gd name="connsiteX5-11" fmla="*/ 8821 w 9731"/>
                <a:gd name="connsiteY5-12" fmla="*/ 9829 h 10000"/>
                <a:gd name="connsiteX0-13" fmla="*/ 8519 w 9454"/>
                <a:gd name="connsiteY0-14" fmla="*/ 9829 h 10000"/>
                <a:gd name="connsiteX1-15" fmla="*/ 1023 w 9454"/>
                <a:gd name="connsiteY1-16" fmla="*/ 4740 h 10000"/>
                <a:gd name="connsiteX2-17" fmla="*/ 336 w 9454"/>
                <a:gd name="connsiteY2-18" fmla="*/ 97 h 10000"/>
                <a:gd name="connsiteX3-19" fmla="*/ 2605 w 9454"/>
                <a:gd name="connsiteY3-20" fmla="*/ 595 h 10000"/>
                <a:gd name="connsiteX4-21" fmla="*/ 9390 w 9454"/>
                <a:gd name="connsiteY4-22" fmla="*/ 9157 h 10000"/>
                <a:gd name="connsiteX5-23" fmla="*/ 8519 w 9454"/>
                <a:gd name="connsiteY5-24" fmla="*/ 9829 h 10000"/>
                <a:gd name="connsiteX0-25" fmla="*/ 8749 w 9737"/>
                <a:gd name="connsiteY0-26" fmla="*/ 10189 h 10360"/>
                <a:gd name="connsiteX1-27" fmla="*/ 820 w 9737"/>
                <a:gd name="connsiteY1-28" fmla="*/ 5100 h 10360"/>
                <a:gd name="connsiteX2-29" fmla="*/ 554 w 9737"/>
                <a:gd name="connsiteY2-30" fmla="*/ 413 h 10360"/>
                <a:gd name="connsiteX3-31" fmla="*/ 2493 w 9737"/>
                <a:gd name="connsiteY3-32" fmla="*/ 955 h 10360"/>
                <a:gd name="connsiteX4-33" fmla="*/ 9670 w 9737"/>
                <a:gd name="connsiteY4-34" fmla="*/ 9517 h 10360"/>
                <a:gd name="connsiteX5-35" fmla="*/ 8749 w 9737"/>
                <a:gd name="connsiteY5-36" fmla="*/ 10189 h 10360"/>
                <a:gd name="connsiteX0-37" fmla="*/ 8985 w 10000"/>
                <a:gd name="connsiteY0-38" fmla="*/ 9436 h 9601"/>
                <a:gd name="connsiteX1-39" fmla="*/ 842 w 10000"/>
                <a:gd name="connsiteY1-40" fmla="*/ 4524 h 9601"/>
                <a:gd name="connsiteX2-41" fmla="*/ 569 w 10000"/>
                <a:gd name="connsiteY2-42" fmla="*/ 0 h 9601"/>
                <a:gd name="connsiteX3-43" fmla="*/ 9931 w 10000"/>
                <a:gd name="connsiteY3-44" fmla="*/ 8787 h 9601"/>
                <a:gd name="connsiteX4-45" fmla="*/ 8985 w 10000"/>
                <a:gd name="connsiteY4-46" fmla="*/ 9436 h 9601"/>
                <a:gd name="connsiteX0-47" fmla="*/ 8985 w 10000"/>
                <a:gd name="connsiteY0-48" fmla="*/ 9828 h 10000"/>
                <a:gd name="connsiteX1-49" fmla="*/ 842 w 10000"/>
                <a:gd name="connsiteY1-50" fmla="*/ 4712 h 10000"/>
                <a:gd name="connsiteX2-51" fmla="*/ 569 w 10000"/>
                <a:gd name="connsiteY2-52" fmla="*/ 0 h 10000"/>
                <a:gd name="connsiteX3-53" fmla="*/ 9931 w 10000"/>
                <a:gd name="connsiteY3-54" fmla="*/ 9152 h 10000"/>
                <a:gd name="connsiteX4-55" fmla="*/ 8985 w 10000"/>
                <a:gd name="connsiteY4-56" fmla="*/ 9828 h 10000"/>
                <a:gd name="connsiteX0-57" fmla="*/ 8985 w 10000"/>
                <a:gd name="connsiteY0-58" fmla="*/ 9828 h 10000"/>
                <a:gd name="connsiteX1-59" fmla="*/ 842 w 10000"/>
                <a:gd name="connsiteY1-60" fmla="*/ 4712 h 10000"/>
                <a:gd name="connsiteX2-61" fmla="*/ 569 w 10000"/>
                <a:gd name="connsiteY2-62" fmla="*/ 0 h 10000"/>
                <a:gd name="connsiteX3-63" fmla="*/ 9931 w 10000"/>
                <a:gd name="connsiteY3-64" fmla="*/ 9152 h 10000"/>
                <a:gd name="connsiteX4-65" fmla="*/ 8985 w 10000"/>
                <a:gd name="connsiteY4-66" fmla="*/ 9828 h 10000"/>
                <a:gd name="connsiteX0-67" fmla="*/ 8985 w 10000"/>
                <a:gd name="connsiteY0-68" fmla="*/ 9828 h 10000"/>
                <a:gd name="connsiteX1-69" fmla="*/ 842 w 10000"/>
                <a:gd name="connsiteY1-70" fmla="*/ 4712 h 10000"/>
                <a:gd name="connsiteX2-71" fmla="*/ 569 w 10000"/>
                <a:gd name="connsiteY2-72" fmla="*/ 0 h 10000"/>
                <a:gd name="connsiteX3-73" fmla="*/ 9931 w 10000"/>
                <a:gd name="connsiteY3-74" fmla="*/ 9152 h 10000"/>
                <a:gd name="connsiteX4-75" fmla="*/ 8985 w 10000"/>
                <a:gd name="connsiteY4-76" fmla="*/ 9828 h 10000"/>
                <a:gd name="connsiteX0-77" fmla="*/ 9154 w 10169"/>
                <a:gd name="connsiteY0-78" fmla="*/ 9828 h 10000"/>
                <a:gd name="connsiteX1-79" fmla="*/ 1011 w 10169"/>
                <a:gd name="connsiteY1-80" fmla="*/ 4712 h 10000"/>
                <a:gd name="connsiteX2-81" fmla="*/ 738 w 10169"/>
                <a:gd name="connsiteY2-82" fmla="*/ 0 h 10000"/>
                <a:gd name="connsiteX3-83" fmla="*/ 10100 w 10169"/>
                <a:gd name="connsiteY3-84" fmla="*/ 9152 h 10000"/>
                <a:gd name="connsiteX4-85" fmla="*/ 9154 w 10169"/>
                <a:gd name="connsiteY4-86" fmla="*/ 9828 h 10000"/>
                <a:gd name="connsiteX0-87" fmla="*/ 9154 w 10169"/>
                <a:gd name="connsiteY0-88" fmla="*/ 9828 h 10000"/>
                <a:gd name="connsiteX1-89" fmla="*/ 1011 w 10169"/>
                <a:gd name="connsiteY1-90" fmla="*/ 4712 h 10000"/>
                <a:gd name="connsiteX2-91" fmla="*/ 738 w 10169"/>
                <a:gd name="connsiteY2-92" fmla="*/ 0 h 10000"/>
                <a:gd name="connsiteX3-93" fmla="*/ 10100 w 10169"/>
                <a:gd name="connsiteY3-94" fmla="*/ 9152 h 10000"/>
                <a:gd name="connsiteX4-95" fmla="*/ 9154 w 10169"/>
                <a:gd name="connsiteY4-96" fmla="*/ 9828 h 10000"/>
                <a:gd name="connsiteX0-97" fmla="*/ 9154 w 10169"/>
                <a:gd name="connsiteY0-98" fmla="*/ 9828 h 10000"/>
                <a:gd name="connsiteX1-99" fmla="*/ 1011 w 10169"/>
                <a:gd name="connsiteY1-100" fmla="*/ 4712 h 10000"/>
                <a:gd name="connsiteX2-101" fmla="*/ 738 w 10169"/>
                <a:gd name="connsiteY2-102" fmla="*/ 0 h 10000"/>
                <a:gd name="connsiteX3-103" fmla="*/ 10100 w 10169"/>
                <a:gd name="connsiteY3-104" fmla="*/ 9152 h 10000"/>
                <a:gd name="connsiteX4-105" fmla="*/ 9154 w 10169"/>
                <a:gd name="connsiteY4-106" fmla="*/ 9828 h 10000"/>
                <a:gd name="connsiteX0-107" fmla="*/ 8972 w 9987"/>
                <a:gd name="connsiteY0-108" fmla="*/ 9883 h 10055"/>
                <a:gd name="connsiteX1-109" fmla="*/ 829 w 9987"/>
                <a:gd name="connsiteY1-110" fmla="*/ 4767 h 10055"/>
                <a:gd name="connsiteX2-111" fmla="*/ 556 w 9987"/>
                <a:gd name="connsiteY2-112" fmla="*/ 55 h 10055"/>
                <a:gd name="connsiteX3-113" fmla="*/ 3330 w 9987"/>
                <a:gd name="connsiteY3-114" fmla="*/ 2630 h 10055"/>
                <a:gd name="connsiteX4-115" fmla="*/ 9918 w 9987"/>
                <a:gd name="connsiteY4-116" fmla="*/ 9207 h 10055"/>
                <a:gd name="connsiteX5-117" fmla="*/ 8972 w 9987"/>
                <a:gd name="connsiteY5-118" fmla="*/ 9883 h 10055"/>
                <a:gd name="connsiteX0-119" fmla="*/ 8984 w 10000"/>
                <a:gd name="connsiteY0-120" fmla="*/ 9835 h 10006"/>
                <a:gd name="connsiteX1-121" fmla="*/ 830 w 10000"/>
                <a:gd name="connsiteY1-122" fmla="*/ 4747 h 10006"/>
                <a:gd name="connsiteX2-123" fmla="*/ 557 w 10000"/>
                <a:gd name="connsiteY2-124" fmla="*/ 61 h 10006"/>
                <a:gd name="connsiteX3-125" fmla="*/ 4891 w 10000"/>
                <a:gd name="connsiteY3-126" fmla="*/ 2445 h 10006"/>
                <a:gd name="connsiteX4-127" fmla="*/ 9931 w 10000"/>
                <a:gd name="connsiteY4-128" fmla="*/ 9163 h 10006"/>
                <a:gd name="connsiteX5-129" fmla="*/ 8984 w 10000"/>
                <a:gd name="connsiteY5-130" fmla="*/ 9835 h 10006"/>
                <a:gd name="connsiteX0-131" fmla="*/ 8984 w 10000"/>
                <a:gd name="connsiteY0-132" fmla="*/ 9835 h 10006"/>
                <a:gd name="connsiteX1-133" fmla="*/ 830 w 10000"/>
                <a:gd name="connsiteY1-134" fmla="*/ 4747 h 10006"/>
                <a:gd name="connsiteX2-135" fmla="*/ 557 w 10000"/>
                <a:gd name="connsiteY2-136" fmla="*/ 61 h 10006"/>
                <a:gd name="connsiteX3-137" fmla="*/ 4891 w 10000"/>
                <a:gd name="connsiteY3-138" fmla="*/ 2445 h 10006"/>
                <a:gd name="connsiteX4-139" fmla="*/ 9931 w 10000"/>
                <a:gd name="connsiteY4-140" fmla="*/ 9163 h 10006"/>
                <a:gd name="connsiteX5-141" fmla="*/ 8984 w 10000"/>
                <a:gd name="connsiteY5-142" fmla="*/ 9835 h 10006"/>
                <a:gd name="connsiteX0-143" fmla="*/ 8984 w 10000"/>
                <a:gd name="connsiteY0-144" fmla="*/ 9861 h 10032"/>
                <a:gd name="connsiteX1-145" fmla="*/ 830 w 10000"/>
                <a:gd name="connsiteY1-146" fmla="*/ 4773 h 10032"/>
                <a:gd name="connsiteX2-147" fmla="*/ 557 w 10000"/>
                <a:gd name="connsiteY2-148" fmla="*/ 87 h 10032"/>
                <a:gd name="connsiteX3-149" fmla="*/ 5297 w 10000"/>
                <a:gd name="connsiteY3-150" fmla="*/ 1984 h 10032"/>
                <a:gd name="connsiteX4-151" fmla="*/ 9931 w 10000"/>
                <a:gd name="connsiteY4-152" fmla="*/ 9189 h 10032"/>
                <a:gd name="connsiteX5-153" fmla="*/ 8984 w 10000"/>
                <a:gd name="connsiteY5-154" fmla="*/ 9861 h 10032"/>
                <a:gd name="connsiteX0-155" fmla="*/ 8984 w 10000"/>
                <a:gd name="connsiteY0-156" fmla="*/ 9856 h 10027"/>
                <a:gd name="connsiteX1-157" fmla="*/ 830 w 10000"/>
                <a:gd name="connsiteY1-158" fmla="*/ 4768 h 10027"/>
                <a:gd name="connsiteX2-159" fmla="*/ 557 w 10000"/>
                <a:gd name="connsiteY2-160" fmla="*/ 82 h 10027"/>
                <a:gd name="connsiteX3-161" fmla="*/ 5297 w 10000"/>
                <a:gd name="connsiteY3-162" fmla="*/ 1979 h 10027"/>
                <a:gd name="connsiteX4-163" fmla="*/ 9931 w 10000"/>
                <a:gd name="connsiteY4-164" fmla="*/ 9184 h 10027"/>
                <a:gd name="connsiteX5-165" fmla="*/ 8984 w 10000"/>
                <a:gd name="connsiteY5-166" fmla="*/ 9856 h 10027"/>
                <a:gd name="connsiteX0-167" fmla="*/ 8984 w 10000"/>
                <a:gd name="connsiteY0-168" fmla="*/ 9774 h 9945"/>
                <a:gd name="connsiteX1-169" fmla="*/ 830 w 10000"/>
                <a:gd name="connsiteY1-170" fmla="*/ 4686 h 9945"/>
                <a:gd name="connsiteX2-171" fmla="*/ 557 w 10000"/>
                <a:gd name="connsiteY2-172" fmla="*/ 0 h 9945"/>
                <a:gd name="connsiteX3-173" fmla="*/ 5297 w 10000"/>
                <a:gd name="connsiteY3-174" fmla="*/ 1897 h 9945"/>
                <a:gd name="connsiteX4-175" fmla="*/ 9931 w 10000"/>
                <a:gd name="connsiteY4-176" fmla="*/ 9102 h 9945"/>
                <a:gd name="connsiteX5-177" fmla="*/ 8984 w 10000"/>
                <a:gd name="connsiteY5-178" fmla="*/ 9774 h 9945"/>
                <a:gd name="connsiteX0-179" fmla="*/ 8984 w 10000"/>
                <a:gd name="connsiteY0-180" fmla="*/ 9828 h 10000"/>
                <a:gd name="connsiteX1-181" fmla="*/ 830 w 10000"/>
                <a:gd name="connsiteY1-182" fmla="*/ 4712 h 10000"/>
                <a:gd name="connsiteX2-183" fmla="*/ 557 w 10000"/>
                <a:gd name="connsiteY2-184" fmla="*/ 0 h 10000"/>
                <a:gd name="connsiteX3-185" fmla="*/ 4823 w 10000"/>
                <a:gd name="connsiteY3-186" fmla="*/ 1284 h 10000"/>
                <a:gd name="connsiteX4-187" fmla="*/ 9931 w 10000"/>
                <a:gd name="connsiteY4-188" fmla="*/ 9152 h 10000"/>
                <a:gd name="connsiteX5-189" fmla="*/ 8984 w 10000"/>
                <a:gd name="connsiteY5-190" fmla="*/ 9828 h 10000"/>
                <a:gd name="connsiteX0-191" fmla="*/ 8984 w 10000"/>
                <a:gd name="connsiteY0-192" fmla="*/ 9828 h 10000"/>
                <a:gd name="connsiteX1-193" fmla="*/ 830 w 10000"/>
                <a:gd name="connsiteY1-194" fmla="*/ 4712 h 10000"/>
                <a:gd name="connsiteX2-195" fmla="*/ 557 w 10000"/>
                <a:gd name="connsiteY2-196" fmla="*/ 0 h 10000"/>
                <a:gd name="connsiteX3-197" fmla="*/ 5094 w 10000"/>
                <a:gd name="connsiteY3-198" fmla="*/ 1774 h 10000"/>
                <a:gd name="connsiteX4-199" fmla="*/ 9931 w 10000"/>
                <a:gd name="connsiteY4-200" fmla="*/ 9152 h 10000"/>
                <a:gd name="connsiteX5-201" fmla="*/ 8984 w 10000"/>
                <a:gd name="connsiteY5-202" fmla="*/ 9828 h 10000"/>
                <a:gd name="connsiteX0-203" fmla="*/ 8984 w 10000"/>
                <a:gd name="connsiteY0-204" fmla="*/ 9828 h 10000"/>
                <a:gd name="connsiteX1-205" fmla="*/ 830 w 10000"/>
                <a:gd name="connsiteY1-206" fmla="*/ 4712 h 10000"/>
                <a:gd name="connsiteX2-207" fmla="*/ 557 w 10000"/>
                <a:gd name="connsiteY2-208" fmla="*/ 0 h 10000"/>
                <a:gd name="connsiteX3-209" fmla="*/ 5026 w 10000"/>
                <a:gd name="connsiteY3-210" fmla="*/ 1774 h 10000"/>
                <a:gd name="connsiteX4-211" fmla="*/ 9931 w 10000"/>
                <a:gd name="connsiteY4-212" fmla="*/ 9152 h 10000"/>
                <a:gd name="connsiteX5-213" fmla="*/ 8984 w 10000"/>
                <a:gd name="connsiteY5-214" fmla="*/ 9828 h 10000"/>
                <a:gd name="connsiteX0-215" fmla="*/ 8984 w 10000"/>
                <a:gd name="connsiteY0-216" fmla="*/ 9828 h 10000"/>
                <a:gd name="connsiteX1-217" fmla="*/ 830 w 10000"/>
                <a:gd name="connsiteY1-218" fmla="*/ 4712 h 10000"/>
                <a:gd name="connsiteX2-219" fmla="*/ 557 w 10000"/>
                <a:gd name="connsiteY2-220" fmla="*/ 0 h 10000"/>
                <a:gd name="connsiteX3-221" fmla="*/ 5026 w 10000"/>
                <a:gd name="connsiteY3-222" fmla="*/ 1774 h 10000"/>
                <a:gd name="connsiteX4-223" fmla="*/ 9931 w 10000"/>
                <a:gd name="connsiteY4-224" fmla="*/ 9152 h 10000"/>
                <a:gd name="connsiteX5-225" fmla="*/ 8984 w 10000"/>
                <a:gd name="connsiteY5-226" fmla="*/ 9828 h 10000"/>
                <a:gd name="connsiteX0-227" fmla="*/ 8984 w 10000"/>
                <a:gd name="connsiteY0-228" fmla="*/ 9828 h 10000"/>
                <a:gd name="connsiteX1-229" fmla="*/ 830 w 10000"/>
                <a:gd name="connsiteY1-230" fmla="*/ 4712 h 10000"/>
                <a:gd name="connsiteX2-231" fmla="*/ 557 w 10000"/>
                <a:gd name="connsiteY2-232" fmla="*/ 0 h 10000"/>
                <a:gd name="connsiteX3-233" fmla="*/ 5026 w 10000"/>
                <a:gd name="connsiteY3-234" fmla="*/ 1774 h 10000"/>
                <a:gd name="connsiteX4-235" fmla="*/ 9931 w 10000"/>
                <a:gd name="connsiteY4-236" fmla="*/ 9152 h 10000"/>
                <a:gd name="connsiteX5-237" fmla="*/ 8984 w 10000"/>
                <a:gd name="connsiteY5-238" fmla="*/ 9828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0000">
                  <a:moveTo>
                    <a:pt x="8984" y="9828"/>
                  </a:moveTo>
                  <a:cubicBezTo>
                    <a:pt x="8984" y="9828"/>
                    <a:pt x="2235" y="6349"/>
                    <a:pt x="830" y="4712"/>
                  </a:cubicBezTo>
                  <a:cubicBezTo>
                    <a:pt x="-575" y="3074"/>
                    <a:pt x="139" y="356"/>
                    <a:pt x="557" y="0"/>
                  </a:cubicBezTo>
                  <a:cubicBezTo>
                    <a:pt x="1110" y="668"/>
                    <a:pt x="2584" y="384"/>
                    <a:pt x="5026" y="1774"/>
                  </a:cubicBezTo>
                  <a:cubicBezTo>
                    <a:pt x="7739" y="2899"/>
                    <a:pt x="8990" y="7943"/>
                    <a:pt x="9931" y="9152"/>
                  </a:cubicBezTo>
                  <a:cubicBezTo>
                    <a:pt x="9931" y="9152"/>
                    <a:pt x="10383" y="10460"/>
                    <a:pt x="8984" y="9828"/>
                  </a:cubicBezTo>
                </a:path>
              </a:pathLst>
            </a:custGeom>
            <a:gradFill flip="none" rotWithShape="1">
              <a:gsLst>
                <a:gs pos="0">
                  <a:srgbClr val="F8F4EC"/>
                </a:gs>
                <a:gs pos="48000">
                  <a:srgbClr val="F1E8D7"/>
                </a:gs>
                <a:gs pos="75000">
                  <a:srgbClr val="D8BE8C"/>
                </a:gs>
                <a:gs pos="100000">
                  <a:srgbClr val="D8BE8C"/>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88" name="Freeform 11"/>
            <p:cNvSpPr/>
            <p:nvPr/>
          </p:nvSpPr>
          <p:spPr bwMode="auto">
            <a:xfrm rot="1544869">
              <a:off x="4728496" y="599716"/>
              <a:ext cx="2600129" cy="3740907"/>
            </a:xfrm>
            <a:custGeom>
              <a:avLst/>
              <a:gdLst>
                <a:gd name="T0" fmla="*/ 712 w 817"/>
                <a:gd name="T1" fmla="*/ 1150 h 1222"/>
                <a:gd name="T2" fmla="*/ 25 w 817"/>
                <a:gd name="T3" fmla="*/ 440 h 1222"/>
                <a:gd name="T4" fmla="*/ 46 w 817"/>
                <a:gd name="T5" fmla="*/ 211 h 1222"/>
                <a:gd name="T6" fmla="*/ 45 w 817"/>
                <a:gd name="T7" fmla="*/ 35 h 1222"/>
                <a:gd name="T8" fmla="*/ 230 w 817"/>
                <a:gd name="T9" fmla="*/ 92 h 1222"/>
                <a:gd name="T10" fmla="*/ 783 w 817"/>
                <a:gd name="T11" fmla="*/ 1073 h 1222"/>
                <a:gd name="T12" fmla="*/ 712 w 817"/>
                <a:gd name="T13" fmla="*/ 1150 h 1222"/>
                <a:gd name="connsiteX0" fmla="*/ 9319 w 10252"/>
                <a:gd name="connsiteY0" fmla="*/ 9216 h 9376"/>
                <a:gd name="connsiteX1" fmla="*/ 910 w 10252"/>
                <a:gd name="connsiteY1" fmla="*/ 3406 h 9376"/>
                <a:gd name="connsiteX2" fmla="*/ 608 w 10252"/>
                <a:gd name="connsiteY2" fmla="*/ 1366 h 9376"/>
                <a:gd name="connsiteX3" fmla="*/ 1155 w 10252"/>
                <a:gd name="connsiteY3" fmla="*/ 91 h 9376"/>
                <a:gd name="connsiteX4" fmla="*/ 3419 w 10252"/>
                <a:gd name="connsiteY4" fmla="*/ 558 h 9376"/>
                <a:gd name="connsiteX5" fmla="*/ 10188 w 10252"/>
                <a:gd name="connsiteY5" fmla="*/ 8586 h 9376"/>
                <a:gd name="connsiteX6" fmla="*/ 9319 w 10252"/>
                <a:gd name="connsiteY6" fmla="*/ 9216 h 9376"/>
                <a:gd name="connsiteX0-1" fmla="*/ 8821 w 9731"/>
                <a:gd name="connsiteY0-2" fmla="*/ 9829 h 10000"/>
                <a:gd name="connsiteX1-3" fmla="*/ 619 w 9731"/>
                <a:gd name="connsiteY1-4" fmla="*/ 3633 h 10000"/>
                <a:gd name="connsiteX2-5" fmla="*/ 858 w 9731"/>
                <a:gd name="connsiteY2-6" fmla="*/ 97 h 10000"/>
                <a:gd name="connsiteX3-7" fmla="*/ 3066 w 9731"/>
                <a:gd name="connsiteY3-8" fmla="*/ 595 h 10000"/>
                <a:gd name="connsiteX4-9" fmla="*/ 9669 w 9731"/>
                <a:gd name="connsiteY4-10" fmla="*/ 9157 h 10000"/>
                <a:gd name="connsiteX5-11" fmla="*/ 8821 w 9731"/>
                <a:gd name="connsiteY5-12" fmla="*/ 9829 h 10000"/>
                <a:gd name="connsiteX0-13" fmla="*/ 8519 w 9454"/>
                <a:gd name="connsiteY0-14" fmla="*/ 9829 h 10000"/>
                <a:gd name="connsiteX1-15" fmla="*/ 1023 w 9454"/>
                <a:gd name="connsiteY1-16" fmla="*/ 4740 h 10000"/>
                <a:gd name="connsiteX2-17" fmla="*/ 336 w 9454"/>
                <a:gd name="connsiteY2-18" fmla="*/ 97 h 10000"/>
                <a:gd name="connsiteX3-19" fmla="*/ 2605 w 9454"/>
                <a:gd name="connsiteY3-20" fmla="*/ 595 h 10000"/>
                <a:gd name="connsiteX4-21" fmla="*/ 9390 w 9454"/>
                <a:gd name="connsiteY4-22" fmla="*/ 9157 h 10000"/>
                <a:gd name="connsiteX5-23" fmla="*/ 8519 w 9454"/>
                <a:gd name="connsiteY5-24" fmla="*/ 9829 h 10000"/>
                <a:gd name="connsiteX0-25" fmla="*/ 8749 w 9737"/>
                <a:gd name="connsiteY0-26" fmla="*/ 10189 h 10360"/>
                <a:gd name="connsiteX1-27" fmla="*/ 820 w 9737"/>
                <a:gd name="connsiteY1-28" fmla="*/ 5100 h 10360"/>
                <a:gd name="connsiteX2-29" fmla="*/ 554 w 9737"/>
                <a:gd name="connsiteY2-30" fmla="*/ 413 h 10360"/>
                <a:gd name="connsiteX3-31" fmla="*/ 2493 w 9737"/>
                <a:gd name="connsiteY3-32" fmla="*/ 955 h 10360"/>
                <a:gd name="connsiteX4-33" fmla="*/ 9670 w 9737"/>
                <a:gd name="connsiteY4-34" fmla="*/ 9517 h 10360"/>
                <a:gd name="connsiteX5-35" fmla="*/ 8749 w 9737"/>
                <a:gd name="connsiteY5-36" fmla="*/ 10189 h 10360"/>
                <a:gd name="connsiteX0-37" fmla="*/ 8985 w 10000"/>
                <a:gd name="connsiteY0-38" fmla="*/ 9436 h 9601"/>
                <a:gd name="connsiteX1-39" fmla="*/ 842 w 10000"/>
                <a:gd name="connsiteY1-40" fmla="*/ 4524 h 9601"/>
                <a:gd name="connsiteX2-41" fmla="*/ 569 w 10000"/>
                <a:gd name="connsiteY2-42" fmla="*/ 0 h 9601"/>
                <a:gd name="connsiteX3-43" fmla="*/ 9931 w 10000"/>
                <a:gd name="connsiteY3-44" fmla="*/ 8787 h 9601"/>
                <a:gd name="connsiteX4-45" fmla="*/ 8985 w 10000"/>
                <a:gd name="connsiteY4-46" fmla="*/ 9436 h 9601"/>
                <a:gd name="connsiteX0-47" fmla="*/ 8985 w 10000"/>
                <a:gd name="connsiteY0-48" fmla="*/ 9828 h 10000"/>
                <a:gd name="connsiteX1-49" fmla="*/ 842 w 10000"/>
                <a:gd name="connsiteY1-50" fmla="*/ 4712 h 10000"/>
                <a:gd name="connsiteX2-51" fmla="*/ 569 w 10000"/>
                <a:gd name="connsiteY2-52" fmla="*/ 0 h 10000"/>
                <a:gd name="connsiteX3-53" fmla="*/ 9931 w 10000"/>
                <a:gd name="connsiteY3-54" fmla="*/ 9152 h 10000"/>
                <a:gd name="connsiteX4-55" fmla="*/ 8985 w 10000"/>
                <a:gd name="connsiteY4-56" fmla="*/ 9828 h 10000"/>
                <a:gd name="connsiteX0-57" fmla="*/ 8985 w 10000"/>
                <a:gd name="connsiteY0-58" fmla="*/ 9828 h 10000"/>
                <a:gd name="connsiteX1-59" fmla="*/ 842 w 10000"/>
                <a:gd name="connsiteY1-60" fmla="*/ 4712 h 10000"/>
                <a:gd name="connsiteX2-61" fmla="*/ 569 w 10000"/>
                <a:gd name="connsiteY2-62" fmla="*/ 0 h 10000"/>
                <a:gd name="connsiteX3-63" fmla="*/ 9931 w 10000"/>
                <a:gd name="connsiteY3-64" fmla="*/ 9152 h 10000"/>
                <a:gd name="connsiteX4-65" fmla="*/ 8985 w 10000"/>
                <a:gd name="connsiteY4-66" fmla="*/ 9828 h 10000"/>
                <a:gd name="connsiteX0-67" fmla="*/ 8985 w 10000"/>
                <a:gd name="connsiteY0-68" fmla="*/ 9828 h 10000"/>
                <a:gd name="connsiteX1-69" fmla="*/ 842 w 10000"/>
                <a:gd name="connsiteY1-70" fmla="*/ 4712 h 10000"/>
                <a:gd name="connsiteX2-71" fmla="*/ 569 w 10000"/>
                <a:gd name="connsiteY2-72" fmla="*/ 0 h 10000"/>
                <a:gd name="connsiteX3-73" fmla="*/ 9931 w 10000"/>
                <a:gd name="connsiteY3-74" fmla="*/ 9152 h 10000"/>
                <a:gd name="connsiteX4-75" fmla="*/ 8985 w 10000"/>
                <a:gd name="connsiteY4-76" fmla="*/ 9828 h 10000"/>
                <a:gd name="connsiteX0-77" fmla="*/ 9154 w 10169"/>
                <a:gd name="connsiteY0-78" fmla="*/ 9828 h 10000"/>
                <a:gd name="connsiteX1-79" fmla="*/ 1011 w 10169"/>
                <a:gd name="connsiteY1-80" fmla="*/ 4712 h 10000"/>
                <a:gd name="connsiteX2-81" fmla="*/ 738 w 10169"/>
                <a:gd name="connsiteY2-82" fmla="*/ 0 h 10000"/>
                <a:gd name="connsiteX3-83" fmla="*/ 10100 w 10169"/>
                <a:gd name="connsiteY3-84" fmla="*/ 9152 h 10000"/>
                <a:gd name="connsiteX4-85" fmla="*/ 9154 w 10169"/>
                <a:gd name="connsiteY4-86" fmla="*/ 9828 h 10000"/>
                <a:gd name="connsiteX0-87" fmla="*/ 9154 w 10169"/>
                <a:gd name="connsiteY0-88" fmla="*/ 9828 h 10000"/>
                <a:gd name="connsiteX1-89" fmla="*/ 1011 w 10169"/>
                <a:gd name="connsiteY1-90" fmla="*/ 4712 h 10000"/>
                <a:gd name="connsiteX2-91" fmla="*/ 738 w 10169"/>
                <a:gd name="connsiteY2-92" fmla="*/ 0 h 10000"/>
                <a:gd name="connsiteX3-93" fmla="*/ 10100 w 10169"/>
                <a:gd name="connsiteY3-94" fmla="*/ 9152 h 10000"/>
                <a:gd name="connsiteX4-95" fmla="*/ 9154 w 10169"/>
                <a:gd name="connsiteY4-96" fmla="*/ 9828 h 10000"/>
                <a:gd name="connsiteX0-97" fmla="*/ 9154 w 10169"/>
                <a:gd name="connsiteY0-98" fmla="*/ 9828 h 10000"/>
                <a:gd name="connsiteX1-99" fmla="*/ 1011 w 10169"/>
                <a:gd name="connsiteY1-100" fmla="*/ 4712 h 10000"/>
                <a:gd name="connsiteX2-101" fmla="*/ 738 w 10169"/>
                <a:gd name="connsiteY2-102" fmla="*/ 0 h 10000"/>
                <a:gd name="connsiteX3-103" fmla="*/ 10100 w 10169"/>
                <a:gd name="connsiteY3-104" fmla="*/ 9152 h 10000"/>
                <a:gd name="connsiteX4-105" fmla="*/ 9154 w 10169"/>
                <a:gd name="connsiteY4-106" fmla="*/ 9828 h 10000"/>
                <a:gd name="connsiteX0-107" fmla="*/ 8972 w 9987"/>
                <a:gd name="connsiteY0-108" fmla="*/ 9883 h 10055"/>
                <a:gd name="connsiteX1-109" fmla="*/ 829 w 9987"/>
                <a:gd name="connsiteY1-110" fmla="*/ 4767 h 10055"/>
                <a:gd name="connsiteX2-111" fmla="*/ 556 w 9987"/>
                <a:gd name="connsiteY2-112" fmla="*/ 55 h 10055"/>
                <a:gd name="connsiteX3-113" fmla="*/ 3330 w 9987"/>
                <a:gd name="connsiteY3-114" fmla="*/ 2630 h 10055"/>
                <a:gd name="connsiteX4-115" fmla="*/ 9918 w 9987"/>
                <a:gd name="connsiteY4-116" fmla="*/ 9207 h 10055"/>
                <a:gd name="connsiteX5-117" fmla="*/ 8972 w 9987"/>
                <a:gd name="connsiteY5-118" fmla="*/ 9883 h 10055"/>
                <a:gd name="connsiteX0-119" fmla="*/ 8984 w 10000"/>
                <a:gd name="connsiteY0-120" fmla="*/ 9835 h 10006"/>
                <a:gd name="connsiteX1-121" fmla="*/ 830 w 10000"/>
                <a:gd name="connsiteY1-122" fmla="*/ 4747 h 10006"/>
                <a:gd name="connsiteX2-123" fmla="*/ 557 w 10000"/>
                <a:gd name="connsiteY2-124" fmla="*/ 61 h 10006"/>
                <a:gd name="connsiteX3-125" fmla="*/ 4891 w 10000"/>
                <a:gd name="connsiteY3-126" fmla="*/ 2445 h 10006"/>
                <a:gd name="connsiteX4-127" fmla="*/ 9931 w 10000"/>
                <a:gd name="connsiteY4-128" fmla="*/ 9163 h 10006"/>
                <a:gd name="connsiteX5-129" fmla="*/ 8984 w 10000"/>
                <a:gd name="connsiteY5-130" fmla="*/ 9835 h 10006"/>
                <a:gd name="connsiteX0-131" fmla="*/ 8984 w 10000"/>
                <a:gd name="connsiteY0-132" fmla="*/ 9835 h 10006"/>
                <a:gd name="connsiteX1-133" fmla="*/ 830 w 10000"/>
                <a:gd name="connsiteY1-134" fmla="*/ 4747 h 10006"/>
                <a:gd name="connsiteX2-135" fmla="*/ 557 w 10000"/>
                <a:gd name="connsiteY2-136" fmla="*/ 61 h 10006"/>
                <a:gd name="connsiteX3-137" fmla="*/ 4891 w 10000"/>
                <a:gd name="connsiteY3-138" fmla="*/ 2445 h 10006"/>
                <a:gd name="connsiteX4-139" fmla="*/ 9931 w 10000"/>
                <a:gd name="connsiteY4-140" fmla="*/ 9163 h 10006"/>
                <a:gd name="connsiteX5-141" fmla="*/ 8984 w 10000"/>
                <a:gd name="connsiteY5-142" fmla="*/ 9835 h 10006"/>
                <a:gd name="connsiteX0-143" fmla="*/ 8984 w 10000"/>
                <a:gd name="connsiteY0-144" fmla="*/ 9861 h 10032"/>
                <a:gd name="connsiteX1-145" fmla="*/ 830 w 10000"/>
                <a:gd name="connsiteY1-146" fmla="*/ 4773 h 10032"/>
                <a:gd name="connsiteX2-147" fmla="*/ 557 w 10000"/>
                <a:gd name="connsiteY2-148" fmla="*/ 87 h 10032"/>
                <a:gd name="connsiteX3-149" fmla="*/ 5297 w 10000"/>
                <a:gd name="connsiteY3-150" fmla="*/ 1984 h 10032"/>
                <a:gd name="connsiteX4-151" fmla="*/ 9931 w 10000"/>
                <a:gd name="connsiteY4-152" fmla="*/ 9189 h 10032"/>
                <a:gd name="connsiteX5-153" fmla="*/ 8984 w 10000"/>
                <a:gd name="connsiteY5-154" fmla="*/ 9861 h 10032"/>
                <a:gd name="connsiteX0-155" fmla="*/ 8984 w 10000"/>
                <a:gd name="connsiteY0-156" fmla="*/ 9856 h 10027"/>
                <a:gd name="connsiteX1-157" fmla="*/ 830 w 10000"/>
                <a:gd name="connsiteY1-158" fmla="*/ 4768 h 10027"/>
                <a:gd name="connsiteX2-159" fmla="*/ 557 w 10000"/>
                <a:gd name="connsiteY2-160" fmla="*/ 82 h 10027"/>
                <a:gd name="connsiteX3-161" fmla="*/ 5297 w 10000"/>
                <a:gd name="connsiteY3-162" fmla="*/ 1979 h 10027"/>
                <a:gd name="connsiteX4-163" fmla="*/ 9931 w 10000"/>
                <a:gd name="connsiteY4-164" fmla="*/ 9184 h 10027"/>
                <a:gd name="connsiteX5-165" fmla="*/ 8984 w 10000"/>
                <a:gd name="connsiteY5-166" fmla="*/ 9856 h 10027"/>
                <a:gd name="connsiteX0-167" fmla="*/ 8984 w 10000"/>
                <a:gd name="connsiteY0-168" fmla="*/ 9774 h 9945"/>
                <a:gd name="connsiteX1-169" fmla="*/ 830 w 10000"/>
                <a:gd name="connsiteY1-170" fmla="*/ 4686 h 9945"/>
                <a:gd name="connsiteX2-171" fmla="*/ 557 w 10000"/>
                <a:gd name="connsiteY2-172" fmla="*/ 0 h 9945"/>
                <a:gd name="connsiteX3-173" fmla="*/ 5297 w 10000"/>
                <a:gd name="connsiteY3-174" fmla="*/ 1897 h 9945"/>
                <a:gd name="connsiteX4-175" fmla="*/ 9931 w 10000"/>
                <a:gd name="connsiteY4-176" fmla="*/ 9102 h 9945"/>
                <a:gd name="connsiteX5-177" fmla="*/ 8984 w 10000"/>
                <a:gd name="connsiteY5-178" fmla="*/ 9774 h 9945"/>
                <a:gd name="connsiteX0-179" fmla="*/ 8984 w 10000"/>
                <a:gd name="connsiteY0-180" fmla="*/ 9828 h 10000"/>
                <a:gd name="connsiteX1-181" fmla="*/ 830 w 10000"/>
                <a:gd name="connsiteY1-182" fmla="*/ 4712 h 10000"/>
                <a:gd name="connsiteX2-183" fmla="*/ 557 w 10000"/>
                <a:gd name="connsiteY2-184" fmla="*/ 0 h 10000"/>
                <a:gd name="connsiteX3-185" fmla="*/ 4823 w 10000"/>
                <a:gd name="connsiteY3-186" fmla="*/ 1284 h 10000"/>
                <a:gd name="connsiteX4-187" fmla="*/ 9931 w 10000"/>
                <a:gd name="connsiteY4-188" fmla="*/ 9152 h 10000"/>
                <a:gd name="connsiteX5-189" fmla="*/ 8984 w 10000"/>
                <a:gd name="connsiteY5-190" fmla="*/ 9828 h 10000"/>
                <a:gd name="connsiteX0-191" fmla="*/ 8984 w 10000"/>
                <a:gd name="connsiteY0-192" fmla="*/ 9828 h 10000"/>
                <a:gd name="connsiteX1-193" fmla="*/ 830 w 10000"/>
                <a:gd name="connsiteY1-194" fmla="*/ 4712 h 10000"/>
                <a:gd name="connsiteX2-195" fmla="*/ 557 w 10000"/>
                <a:gd name="connsiteY2-196" fmla="*/ 0 h 10000"/>
                <a:gd name="connsiteX3-197" fmla="*/ 5094 w 10000"/>
                <a:gd name="connsiteY3-198" fmla="*/ 1774 h 10000"/>
                <a:gd name="connsiteX4-199" fmla="*/ 9931 w 10000"/>
                <a:gd name="connsiteY4-200" fmla="*/ 9152 h 10000"/>
                <a:gd name="connsiteX5-201" fmla="*/ 8984 w 10000"/>
                <a:gd name="connsiteY5-202" fmla="*/ 9828 h 10000"/>
                <a:gd name="connsiteX0-203" fmla="*/ 8984 w 10000"/>
                <a:gd name="connsiteY0-204" fmla="*/ 9828 h 10000"/>
                <a:gd name="connsiteX1-205" fmla="*/ 830 w 10000"/>
                <a:gd name="connsiteY1-206" fmla="*/ 4712 h 10000"/>
                <a:gd name="connsiteX2-207" fmla="*/ 557 w 10000"/>
                <a:gd name="connsiteY2-208" fmla="*/ 0 h 10000"/>
                <a:gd name="connsiteX3-209" fmla="*/ 5026 w 10000"/>
                <a:gd name="connsiteY3-210" fmla="*/ 1774 h 10000"/>
                <a:gd name="connsiteX4-211" fmla="*/ 9931 w 10000"/>
                <a:gd name="connsiteY4-212" fmla="*/ 9152 h 10000"/>
                <a:gd name="connsiteX5-213" fmla="*/ 8984 w 10000"/>
                <a:gd name="connsiteY5-214" fmla="*/ 9828 h 10000"/>
                <a:gd name="connsiteX0-215" fmla="*/ 8984 w 10000"/>
                <a:gd name="connsiteY0-216" fmla="*/ 9828 h 10000"/>
                <a:gd name="connsiteX1-217" fmla="*/ 830 w 10000"/>
                <a:gd name="connsiteY1-218" fmla="*/ 4712 h 10000"/>
                <a:gd name="connsiteX2-219" fmla="*/ 557 w 10000"/>
                <a:gd name="connsiteY2-220" fmla="*/ 0 h 10000"/>
                <a:gd name="connsiteX3-221" fmla="*/ 5026 w 10000"/>
                <a:gd name="connsiteY3-222" fmla="*/ 1774 h 10000"/>
                <a:gd name="connsiteX4-223" fmla="*/ 9931 w 10000"/>
                <a:gd name="connsiteY4-224" fmla="*/ 9152 h 10000"/>
                <a:gd name="connsiteX5-225" fmla="*/ 8984 w 10000"/>
                <a:gd name="connsiteY5-226" fmla="*/ 9828 h 10000"/>
                <a:gd name="connsiteX0-227" fmla="*/ 8984 w 10000"/>
                <a:gd name="connsiteY0-228" fmla="*/ 9828 h 10000"/>
                <a:gd name="connsiteX1-229" fmla="*/ 830 w 10000"/>
                <a:gd name="connsiteY1-230" fmla="*/ 4712 h 10000"/>
                <a:gd name="connsiteX2-231" fmla="*/ 557 w 10000"/>
                <a:gd name="connsiteY2-232" fmla="*/ 0 h 10000"/>
                <a:gd name="connsiteX3-233" fmla="*/ 5026 w 10000"/>
                <a:gd name="connsiteY3-234" fmla="*/ 1774 h 10000"/>
                <a:gd name="connsiteX4-235" fmla="*/ 9931 w 10000"/>
                <a:gd name="connsiteY4-236" fmla="*/ 9152 h 10000"/>
                <a:gd name="connsiteX5-237" fmla="*/ 8984 w 10000"/>
                <a:gd name="connsiteY5-238" fmla="*/ 9828 h 10000"/>
                <a:gd name="connsiteX0-239" fmla="*/ 8984 w 10000"/>
                <a:gd name="connsiteY0-240" fmla="*/ 9828 h 10000"/>
                <a:gd name="connsiteX1-241" fmla="*/ 830 w 10000"/>
                <a:gd name="connsiteY1-242" fmla="*/ 4712 h 10000"/>
                <a:gd name="connsiteX2-243" fmla="*/ 557 w 10000"/>
                <a:gd name="connsiteY2-244" fmla="*/ 0 h 10000"/>
                <a:gd name="connsiteX3-245" fmla="*/ 6008 w 10000"/>
                <a:gd name="connsiteY3-246" fmla="*/ 1166 h 10000"/>
                <a:gd name="connsiteX4-247" fmla="*/ 9931 w 10000"/>
                <a:gd name="connsiteY4-248" fmla="*/ 9152 h 10000"/>
                <a:gd name="connsiteX5-249" fmla="*/ 8984 w 10000"/>
                <a:gd name="connsiteY5-250" fmla="*/ 9828 h 10000"/>
                <a:gd name="connsiteX0-251" fmla="*/ 8984 w 10000"/>
                <a:gd name="connsiteY0-252" fmla="*/ 9828 h 10000"/>
                <a:gd name="connsiteX1-253" fmla="*/ 830 w 10000"/>
                <a:gd name="connsiteY1-254" fmla="*/ 4712 h 10000"/>
                <a:gd name="connsiteX2-255" fmla="*/ 557 w 10000"/>
                <a:gd name="connsiteY2-256" fmla="*/ 0 h 10000"/>
                <a:gd name="connsiteX3-257" fmla="*/ 6460 w 10000"/>
                <a:gd name="connsiteY3-258" fmla="*/ 1270 h 10000"/>
                <a:gd name="connsiteX4-259" fmla="*/ 9931 w 10000"/>
                <a:gd name="connsiteY4-260" fmla="*/ 9152 h 10000"/>
                <a:gd name="connsiteX5-261" fmla="*/ 8984 w 10000"/>
                <a:gd name="connsiteY5-262" fmla="*/ 9828 h 10000"/>
                <a:gd name="connsiteX0-263" fmla="*/ 9507 w 10523"/>
                <a:gd name="connsiteY0-264" fmla="*/ 9828 h 10000"/>
                <a:gd name="connsiteX1-265" fmla="*/ 594 w 10523"/>
                <a:gd name="connsiteY1-266" fmla="*/ 4804 h 10000"/>
                <a:gd name="connsiteX2-267" fmla="*/ 1080 w 10523"/>
                <a:gd name="connsiteY2-268" fmla="*/ 0 h 10000"/>
                <a:gd name="connsiteX3-269" fmla="*/ 6983 w 10523"/>
                <a:gd name="connsiteY3-270" fmla="*/ 1270 h 10000"/>
                <a:gd name="connsiteX4-271" fmla="*/ 10454 w 10523"/>
                <a:gd name="connsiteY4-272" fmla="*/ 9152 h 10000"/>
                <a:gd name="connsiteX5-273" fmla="*/ 9507 w 10523"/>
                <a:gd name="connsiteY5-274" fmla="*/ 9828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523" h="10000">
                  <a:moveTo>
                    <a:pt x="9507" y="9828"/>
                  </a:moveTo>
                  <a:cubicBezTo>
                    <a:pt x="9507" y="9828"/>
                    <a:pt x="1999" y="6441"/>
                    <a:pt x="594" y="4804"/>
                  </a:cubicBezTo>
                  <a:cubicBezTo>
                    <a:pt x="-811" y="3166"/>
                    <a:pt x="662" y="356"/>
                    <a:pt x="1080" y="0"/>
                  </a:cubicBezTo>
                  <a:cubicBezTo>
                    <a:pt x="1633" y="668"/>
                    <a:pt x="4541" y="-120"/>
                    <a:pt x="6983" y="1270"/>
                  </a:cubicBezTo>
                  <a:cubicBezTo>
                    <a:pt x="9696" y="2395"/>
                    <a:pt x="9513" y="7943"/>
                    <a:pt x="10454" y="9152"/>
                  </a:cubicBezTo>
                  <a:cubicBezTo>
                    <a:pt x="10454" y="9152"/>
                    <a:pt x="10906" y="10460"/>
                    <a:pt x="9507" y="9828"/>
                  </a:cubicBezTo>
                </a:path>
              </a:pathLst>
            </a:custGeom>
            <a:gradFill flip="none" rotWithShape="1">
              <a:gsLst>
                <a:gs pos="0">
                  <a:srgbClr val="F8F4EC"/>
                </a:gs>
                <a:gs pos="52000">
                  <a:srgbClr val="F1E8D7"/>
                </a:gs>
                <a:gs pos="75000">
                  <a:srgbClr val="DDC79B"/>
                </a:gs>
                <a:gs pos="100000">
                  <a:srgbClr val="DDC79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89" name="Freeform 6"/>
            <p:cNvSpPr/>
            <p:nvPr/>
          </p:nvSpPr>
          <p:spPr bwMode="auto">
            <a:xfrm>
              <a:off x="5732462" y="3313765"/>
              <a:ext cx="4668835" cy="2290110"/>
            </a:xfrm>
            <a:custGeom>
              <a:avLst/>
              <a:gdLst>
                <a:gd name="T0" fmla="*/ 548 w 1454"/>
                <a:gd name="T1" fmla="*/ 188 h 669"/>
                <a:gd name="T2" fmla="*/ 1275 w 1454"/>
                <a:gd name="T3" fmla="*/ 84 h 669"/>
                <a:gd name="T4" fmla="*/ 1447 w 1454"/>
                <a:gd name="T5" fmla="*/ 237 h 669"/>
                <a:gd name="T6" fmla="*/ 1153 w 1454"/>
                <a:gd name="T7" fmla="*/ 401 h 669"/>
                <a:gd name="T8" fmla="*/ 439 w 1454"/>
                <a:gd name="T9" fmla="*/ 500 h 669"/>
                <a:gd name="T10" fmla="*/ 108 w 1454"/>
                <a:gd name="T11" fmla="*/ 283 h 669"/>
                <a:gd name="T12" fmla="*/ 548 w 1454"/>
                <a:gd name="T13" fmla="*/ 188 h 669"/>
              </a:gdLst>
              <a:ahLst/>
              <a:cxnLst>
                <a:cxn ang="0">
                  <a:pos x="T0" y="T1"/>
                </a:cxn>
                <a:cxn ang="0">
                  <a:pos x="T2" y="T3"/>
                </a:cxn>
                <a:cxn ang="0">
                  <a:pos x="T4" y="T5"/>
                </a:cxn>
                <a:cxn ang="0">
                  <a:pos x="T6" y="T7"/>
                </a:cxn>
                <a:cxn ang="0">
                  <a:pos x="T8" y="T9"/>
                </a:cxn>
                <a:cxn ang="0">
                  <a:pos x="T10" y="T11"/>
                </a:cxn>
                <a:cxn ang="0">
                  <a:pos x="T12" y="T13"/>
                </a:cxn>
              </a:cxnLst>
              <a:rect l="0" t="0" r="r" b="b"/>
              <a:pathLst>
                <a:path w="1454" h="669">
                  <a:moveTo>
                    <a:pt x="548" y="188"/>
                  </a:moveTo>
                  <a:cubicBezTo>
                    <a:pt x="548" y="188"/>
                    <a:pt x="1097" y="0"/>
                    <a:pt x="1275" y="84"/>
                  </a:cubicBezTo>
                  <a:cubicBezTo>
                    <a:pt x="1454" y="167"/>
                    <a:pt x="1447" y="237"/>
                    <a:pt x="1447" y="237"/>
                  </a:cubicBezTo>
                  <a:cubicBezTo>
                    <a:pt x="1447" y="237"/>
                    <a:pt x="1268" y="276"/>
                    <a:pt x="1153" y="401"/>
                  </a:cubicBezTo>
                  <a:cubicBezTo>
                    <a:pt x="1039" y="525"/>
                    <a:pt x="769" y="669"/>
                    <a:pt x="439" y="500"/>
                  </a:cubicBezTo>
                  <a:cubicBezTo>
                    <a:pt x="109" y="331"/>
                    <a:pt x="0" y="380"/>
                    <a:pt x="108" y="283"/>
                  </a:cubicBezTo>
                  <a:cubicBezTo>
                    <a:pt x="217" y="185"/>
                    <a:pt x="548" y="188"/>
                    <a:pt x="548" y="188"/>
                  </a:cubicBezTo>
                  <a:close/>
                </a:path>
              </a:pathLst>
            </a:custGeom>
            <a:gradFill flip="none" rotWithShape="1">
              <a:gsLst>
                <a:gs pos="0">
                  <a:srgbClr val="F8F4EC"/>
                </a:gs>
                <a:gs pos="48000">
                  <a:srgbClr val="F1E8D7"/>
                </a:gs>
                <a:gs pos="75000">
                  <a:srgbClr val="D8BE8C"/>
                </a:gs>
                <a:gs pos="100000">
                  <a:srgbClr val="D8BE8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90" name="Freeform 7"/>
            <p:cNvSpPr/>
            <p:nvPr/>
          </p:nvSpPr>
          <p:spPr bwMode="auto">
            <a:xfrm>
              <a:off x="5953755" y="4125358"/>
              <a:ext cx="4424466" cy="1478517"/>
            </a:xfrm>
            <a:custGeom>
              <a:avLst/>
              <a:gdLst>
                <a:gd name="T0" fmla="*/ 0 w 1378"/>
                <a:gd name="T1" fmla="*/ 102 h 432"/>
                <a:gd name="T2" fmla="*/ 981 w 1378"/>
                <a:gd name="T3" fmla="*/ 182 h 432"/>
                <a:gd name="T4" fmla="*/ 1378 w 1378"/>
                <a:gd name="T5" fmla="*/ 0 h 432"/>
                <a:gd name="T6" fmla="*/ 1084 w 1378"/>
                <a:gd name="T7" fmla="*/ 164 h 432"/>
                <a:gd name="T8" fmla="*/ 370 w 1378"/>
                <a:gd name="T9" fmla="*/ 263 h 432"/>
                <a:gd name="T10" fmla="*/ 0 w 1378"/>
                <a:gd name="T11" fmla="*/ 102 h 432"/>
              </a:gdLst>
              <a:ahLst/>
              <a:cxnLst>
                <a:cxn ang="0">
                  <a:pos x="T0" y="T1"/>
                </a:cxn>
                <a:cxn ang="0">
                  <a:pos x="T2" y="T3"/>
                </a:cxn>
                <a:cxn ang="0">
                  <a:pos x="T4" y="T5"/>
                </a:cxn>
                <a:cxn ang="0">
                  <a:pos x="T6" y="T7"/>
                </a:cxn>
                <a:cxn ang="0">
                  <a:pos x="T8" y="T9"/>
                </a:cxn>
                <a:cxn ang="0">
                  <a:pos x="T10" y="T11"/>
                </a:cxn>
              </a:cxnLst>
              <a:rect l="0" t="0" r="r" b="b"/>
              <a:pathLst>
                <a:path w="1378" h="432">
                  <a:moveTo>
                    <a:pt x="0" y="102"/>
                  </a:moveTo>
                  <a:cubicBezTo>
                    <a:pt x="226" y="213"/>
                    <a:pt x="772" y="322"/>
                    <a:pt x="981" y="182"/>
                  </a:cubicBezTo>
                  <a:cubicBezTo>
                    <a:pt x="1203" y="35"/>
                    <a:pt x="1378" y="0"/>
                    <a:pt x="1378" y="0"/>
                  </a:cubicBezTo>
                  <a:cubicBezTo>
                    <a:pt x="1378" y="0"/>
                    <a:pt x="1199" y="39"/>
                    <a:pt x="1084" y="164"/>
                  </a:cubicBezTo>
                  <a:cubicBezTo>
                    <a:pt x="970" y="288"/>
                    <a:pt x="700" y="432"/>
                    <a:pt x="370" y="263"/>
                  </a:cubicBezTo>
                  <a:cubicBezTo>
                    <a:pt x="135" y="142"/>
                    <a:pt x="12" y="133"/>
                    <a:pt x="0" y="102"/>
                  </a:cubicBezTo>
                  <a:close/>
                </a:path>
              </a:pathLst>
            </a:custGeom>
            <a:gradFill flip="none" rotWithShape="1">
              <a:gsLst>
                <a:gs pos="33000">
                  <a:srgbClr val="DDC79B"/>
                </a:gs>
                <a:gs pos="68000">
                  <a:srgbClr val="C1975F"/>
                </a:gs>
                <a:gs pos="83000">
                  <a:srgbClr val="AD7537"/>
                </a:gs>
                <a:gs pos="100000">
                  <a:srgbClr val="AD7537"/>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91" name="Freeform 8"/>
            <p:cNvSpPr/>
            <p:nvPr/>
          </p:nvSpPr>
          <p:spPr bwMode="auto">
            <a:xfrm>
              <a:off x="5540376" y="283731"/>
              <a:ext cx="2730481" cy="4291444"/>
            </a:xfrm>
            <a:custGeom>
              <a:avLst/>
              <a:gdLst>
                <a:gd name="T0" fmla="*/ 174 w 796"/>
                <a:gd name="T1" fmla="*/ 1314 h 1314"/>
                <a:gd name="T2" fmla="*/ 230 w 796"/>
                <a:gd name="T3" fmla="*/ 384 h 1314"/>
                <a:gd name="T4" fmla="*/ 761 w 796"/>
                <a:gd name="T5" fmla="*/ 0 h 1314"/>
                <a:gd name="T6" fmla="*/ 796 w 796"/>
                <a:gd name="T7" fmla="*/ 153 h 1314"/>
                <a:gd name="T8" fmla="*/ 174 w 796"/>
                <a:gd name="T9" fmla="*/ 1314 h 1314"/>
              </a:gdLst>
              <a:ahLst/>
              <a:cxnLst>
                <a:cxn ang="0">
                  <a:pos x="T0" y="T1"/>
                </a:cxn>
                <a:cxn ang="0">
                  <a:pos x="T2" y="T3"/>
                </a:cxn>
                <a:cxn ang="0">
                  <a:pos x="T4" y="T5"/>
                </a:cxn>
                <a:cxn ang="0">
                  <a:pos x="T6" y="T7"/>
                </a:cxn>
                <a:cxn ang="0">
                  <a:pos x="T8" y="T9"/>
                </a:cxn>
              </a:cxnLst>
              <a:rect l="0" t="0" r="r" b="b"/>
              <a:pathLst>
                <a:path w="796" h="1314">
                  <a:moveTo>
                    <a:pt x="174" y="1314"/>
                  </a:moveTo>
                  <a:cubicBezTo>
                    <a:pt x="174" y="1314"/>
                    <a:pt x="0" y="645"/>
                    <a:pt x="230" y="384"/>
                  </a:cubicBezTo>
                  <a:cubicBezTo>
                    <a:pt x="460" y="123"/>
                    <a:pt x="552" y="67"/>
                    <a:pt x="761" y="0"/>
                  </a:cubicBezTo>
                  <a:cubicBezTo>
                    <a:pt x="761" y="0"/>
                    <a:pt x="796" y="79"/>
                    <a:pt x="796" y="153"/>
                  </a:cubicBezTo>
                  <a:cubicBezTo>
                    <a:pt x="795" y="228"/>
                    <a:pt x="776" y="1213"/>
                    <a:pt x="174" y="1314"/>
                  </a:cubicBezTo>
                </a:path>
              </a:pathLst>
            </a:custGeom>
            <a:gradFill flip="none" rotWithShape="1">
              <a:gsLst>
                <a:gs pos="0">
                  <a:srgbClr val="F8F4EC"/>
                </a:gs>
                <a:gs pos="48000">
                  <a:srgbClr val="F1E8D7"/>
                </a:gs>
                <a:gs pos="75000">
                  <a:srgbClr val="E5D4B1"/>
                </a:gs>
                <a:gs pos="100000">
                  <a:srgbClr val="E5D4B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92" name="Freeform 9"/>
            <p:cNvSpPr/>
            <p:nvPr/>
          </p:nvSpPr>
          <p:spPr bwMode="auto">
            <a:xfrm>
              <a:off x="6318251" y="526999"/>
              <a:ext cx="2934818" cy="4125963"/>
            </a:xfrm>
            <a:custGeom>
              <a:avLst/>
              <a:gdLst>
                <a:gd name="T0" fmla="*/ 0 w 802"/>
                <a:gd name="T1" fmla="*/ 1319 h 1328"/>
                <a:gd name="T2" fmla="*/ 223 w 802"/>
                <a:gd name="T3" fmla="*/ 546 h 1328"/>
                <a:gd name="T4" fmla="*/ 764 w 802"/>
                <a:gd name="T5" fmla="*/ 8 h 1328"/>
                <a:gd name="T6" fmla="*/ 802 w 802"/>
                <a:gd name="T7" fmla="*/ 0 h 1328"/>
                <a:gd name="T8" fmla="*/ 727 w 802"/>
                <a:gd name="T9" fmla="*/ 317 h 1328"/>
                <a:gd name="T10" fmla="*/ 195 w 802"/>
                <a:gd name="T11" fmla="*/ 1269 h 1328"/>
                <a:gd name="T12" fmla="*/ 0 w 802"/>
                <a:gd name="T13" fmla="*/ 1319 h 1328"/>
              </a:gdLst>
              <a:ahLst/>
              <a:cxnLst>
                <a:cxn ang="0">
                  <a:pos x="T0" y="T1"/>
                </a:cxn>
                <a:cxn ang="0">
                  <a:pos x="T2" y="T3"/>
                </a:cxn>
                <a:cxn ang="0">
                  <a:pos x="T4" y="T5"/>
                </a:cxn>
                <a:cxn ang="0">
                  <a:pos x="T6" y="T7"/>
                </a:cxn>
                <a:cxn ang="0">
                  <a:pos x="T8" y="T9"/>
                </a:cxn>
                <a:cxn ang="0">
                  <a:pos x="T10" y="T11"/>
                </a:cxn>
                <a:cxn ang="0">
                  <a:pos x="T12" y="T13"/>
                </a:cxn>
              </a:cxnLst>
              <a:rect l="0" t="0" r="r" b="b"/>
              <a:pathLst>
                <a:path w="802" h="1328">
                  <a:moveTo>
                    <a:pt x="0" y="1319"/>
                  </a:moveTo>
                  <a:cubicBezTo>
                    <a:pt x="0" y="1319"/>
                    <a:pt x="193" y="885"/>
                    <a:pt x="223" y="546"/>
                  </a:cubicBezTo>
                  <a:cubicBezTo>
                    <a:pt x="254" y="206"/>
                    <a:pt x="643" y="20"/>
                    <a:pt x="764" y="8"/>
                  </a:cubicBezTo>
                  <a:cubicBezTo>
                    <a:pt x="802" y="0"/>
                    <a:pt x="802" y="0"/>
                    <a:pt x="802" y="0"/>
                  </a:cubicBezTo>
                  <a:cubicBezTo>
                    <a:pt x="802" y="0"/>
                    <a:pt x="732" y="215"/>
                    <a:pt x="727" y="317"/>
                  </a:cubicBezTo>
                  <a:cubicBezTo>
                    <a:pt x="721" y="420"/>
                    <a:pt x="710" y="883"/>
                    <a:pt x="195" y="1269"/>
                  </a:cubicBezTo>
                  <a:cubicBezTo>
                    <a:pt x="195" y="1269"/>
                    <a:pt x="114" y="1328"/>
                    <a:pt x="0" y="1319"/>
                  </a:cubicBezTo>
                  <a:close/>
                </a:path>
              </a:pathLst>
            </a:custGeom>
            <a:gradFill flip="none" rotWithShape="1">
              <a:gsLst>
                <a:gs pos="0">
                  <a:srgbClr val="F8F4EC"/>
                </a:gs>
                <a:gs pos="48000">
                  <a:srgbClr val="F1E8D7"/>
                </a:gs>
                <a:gs pos="75000">
                  <a:srgbClr val="D8BE8C"/>
                </a:gs>
                <a:gs pos="100000">
                  <a:srgbClr val="D8BE8C"/>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93" name="Freeform 10"/>
            <p:cNvSpPr/>
            <p:nvPr/>
          </p:nvSpPr>
          <p:spPr bwMode="auto">
            <a:xfrm>
              <a:off x="6463754" y="574273"/>
              <a:ext cx="2772289" cy="4051112"/>
            </a:xfrm>
            <a:custGeom>
              <a:avLst/>
              <a:gdLst>
                <a:gd name="T0" fmla="*/ 155 w 757"/>
                <a:gd name="T1" fmla="*/ 1254 h 1304"/>
                <a:gd name="T2" fmla="*/ 687 w 757"/>
                <a:gd name="T3" fmla="*/ 302 h 1304"/>
                <a:gd name="T4" fmla="*/ 757 w 757"/>
                <a:gd name="T5" fmla="*/ 0 h 1304"/>
                <a:gd name="T6" fmla="*/ 624 w 757"/>
                <a:gd name="T7" fmla="*/ 265 h 1304"/>
                <a:gd name="T8" fmla="*/ 296 w 757"/>
                <a:gd name="T9" fmla="*/ 1056 h 1304"/>
                <a:gd name="T10" fmla="*/ 0 w 757"/>
                <a:gd name="T11" fmla="*/ 1304 h 1304"/>
                <a:gd name="T12" fmla="*/ 155 w 757"/>
                <a:gd name="T13" fmla="*/ 1254 h 1304"/>
              </a:gdLst>
              <a:ahLst/>
              <a:cxnLst>
                <a:cxn ang="0">
                  <a:pos x="T0" y="T1"/>
                </a:cxn>
                <a:cxn ang="0">
                  <a:pos x="T2" y="T3"/>
                </a:cxn>
                <a:cxn ang="0">
                  <a:pos x="T4" y="T5"/>
                </a:cxn>
                <a:cxn ang="0">
                  <a:pos x="T6" y="T7"/>
                </a:cxn>
                <a:cxn ang="0">
                  <a:pos x="T8" y="T9"/>
                </a:cxn>
                <a:cxn ang="0">
                  <a:pos x="T10" y="T11"/>
                </a:cxn>
                <a:cxn ang="0">
                  <a:pos x="T12" y="T13"/>
                </a:cxn>
              </a:cxnLst>
              <a:rect l="0" t="0" r="r" b="b"/>
              <a:pathLst>
                <a:path w="757" h="1304">
                  <a:moveTo>
                    <a:pt x="155" y="1254"/>
                  </a:moveTo>
                  <a:cubicBezTo>
                    <a:pt x="670" y="868"/>
                    <a:pt x="681" y="405"/>
                    <a:pt x="687" y="302"/>
                  </a:cubicBezTo>
                  <a:cubicBezTo>
                    <a:pt x="692" y="216"/>
                    <a:pt x="742" y="49"/>
                    <a:pt x="757" y="0"/>
                  </a:cubicBezTo>
                  <a:cubicBezTo>
                    <a:pt x="723" y="45"/>
                    <a:pt x="676" y="126"/>
                    <a:pt x="624" y="265"/>
                  </a:cubicBezTo>
                  <a:cubicBezTo>
                    <a:pt x="531" y="517"/>
                    <a:pt x="463" y="915"/>
                    <a:pt x="296" y="1056"/>
                  </a:cubicBezTo>
                  <a:cubicBezTo>
                    <a:pt x="178" y="1157"/>
                    <a:pt x="111" y="1256"/>
                    <a:pt x="0" y="1304"/>
                  </a:cubicBezTo>
                  <a:cubicBezTo>
                    <a:pt x="93" y="1299"/>
                    <a:pt x="155" y="1254"/>
                    <a:pt x="155" y="1254"/>
                  </a:cubicBezTo>
                  <a:close/>
                </a:path>
              </a:pathLst>
            </a:custGeom>
            <a:gradFill flip="none" rotWithShape="1">
              <a:gsLst>
                <a:gs pos="0">
                  <a:srgbClr val="D8BE8C"/>
                </a:gs>
                <a:gs pos="49000">
                  <a:srgbClr val="DDC79B"/>
                </a:gs>
                <a:gs pos="73000">
                  <a:srgbClr val="C78D4D"/>
                </a:gs>
                <a:gs pos="100000">
                  <a:srgbClr val="C78D4D"/>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94" name="Freeform 11"/>
            <p:cNvSpPr/>
            <p:nvPr/>
          </p:nvSpPr>
          <p:spPr bwMode="auto">
            <a:xfrm>
              <a:off x="3500310" y="753631"/>
              <a:ext cx="2814411" cy="3834205"/>
            </a:xfrm>
            <a:custGeom>
              <a:avLst/>
              <a:gdLst>
                <a:gd name="T0" fmla="*/ 712 w 817"/>
                <a:gd name="T1" fmla="*/ 1150 h 1222"/>
                <a:gd name="T2" fmla="*/ 25 w 817"/>
                <a:gd name="T3" fmla="*/ 440 h 1222"/>
                <a:gd name="T4" fmla="*/ 46 w 817"/>
                <a:gd name="T5" fmla="*/ 211 h 1222"/>
                <a:gd name="T6" fmla="*/ 45 w 817"/>
                <a:gd name="T7" fmla="*/ 35 h 1222"/>
                <a:gd name="T8" fmla="*/ 230 w 817"/>
                <a:gd name="T9" fmla="*/ 92 h 1222"/>
                <a:gd name="T10" fmla="*/ 783 w 817"/>
                <a:gd name="T11" fmla="*/ 1073 h 1222"/>
                <a:gd name="T12" fmla="*/ 712 w 817"/>
                <a:gd name="T13" fmla="*/ 1150 h 1222"/>
                <a:gd name="connsiteX0" fmla="*/ 9319 w 10252"/>
                <a:gd name="connsiteY0" fmla="*/ 9216 h 9376"/>
                <a:gd name="connsiteX1" fmla="*/ 910 w 10252"/>
                <a:gd name="connsiteY1" fmla="*/ 3406 h 9376"/>
                <a:gd name="connsiteX2" fmla="*/ 608 w 10252"/>
                <a:gd name="connsiteY2" fmla="*/ 1366 h 9376"/>
                <a:gd name="connsiteX3" fmla="*/ 1155 w 10252"/>
                <a:gd name="connsiteY3" fmla="*/ 91 h 9376"/>
                <a:gd name="connsiteX4" fmla="*/ 3419 w 10252"/>
                <a:gd name="connsiteY4" fmla="*/ 558 h 9376"/>
                <a:gd name="connsiteX5" fmla="*/ 10188 w 10252"/>
                <a:gd name="connsiteY5" fmla="*/ 8586 h 9376"/>
                <a:gd name="connsiteX6" fmla="*/ 9319 w 10252"/>
                <a:gd name="connsiteY6" fmla="*/ 9216 h 9376"/>
                <a:gd name="connsiteX0-1" fmla="*/ 8821 w 9731"/>
                <a:gd name="connsiteY0-2" fmla="*/ 9829 h 10000"/>
                <a:gd name="connsiteX1-3" fmla="*/ 619 w 9731"/>
                <a:gd name="connsiteY1-4" fmla="*/ 3633 h 10000"/>
                <a:gd name="connsiteX2-5" fmla="*/ 858 w 9731"/>
                <a:gd name="connsiteY2-6" fmla="*/ 97 h 10000"/>
                <a:gd name="connsiteX3-7" fmla="*/ 3066 w 9731"/>
                <a:gd name="connsiteY3-8" fmla="*/ 595 h 10000"/>
                <a:gd name="connsiteX4-9" fmla="*/ 9669 w 9731"/>
                <a:gd name="connsiteY4-10" fmla="*/ 9157 h 10000"/>
                <a:gd name="connsiteX5-11" fmla="*/ 8821 w 9731"/>
                <a:gd name="connsiteY5-12" fmla="*/ 9829 h 10000"/>
                <a:gd name="connsiteX0-13" fmla="*/ 8519 w 9454"/>
                <a:gd name="connsiteY0-14" fmla="*/ 9829 h 10000"/>
                <a:gd name="connsiteX1-15" fmla="*/ 1023 w 9454"/>
                <a:gd name="connsiteY1-16" fmla="*/ 4740 h 10000"/>
                <a:gd name="connsiteX2-17" fmla="*/ 336 w 9454"/>
                <a:gd name="connsiteY2-18" fmla="*/ 97 h 10000"/>
                <a:gd name="connsiteX3-19" fmla="*/ 2605 w 9454"/>
                <a:gd name="connsiteY3-20" fmla="*/ 595 h 10000"/>
                <a:gd name="connsiteX4-21" fmla="*/ 9390 w 9454"/>
                <a:gd name="connsiteY4-22" fmla="*/ 9157 h 10000"/>
                <a:gd name="connsiteX5-23" fmla="*/ 8519 w 9454"/>
                <a:gd name="connsiteY5-24" fmla="*/ 9829 h 10000"/>
                <a:gd name="connsiteX0-25" fmla="*/ 8749 w 9737"/>
                <a:gd name="connsiteY0-26" fmla="*/ 10189 h 10360"/>
                <a:gd name="connsiteX1-27" fmla="*/ 820 w 9737"/>
                <a:gd name="connsiteY1-28" fmla="*/ 5100 h 10360"/>
                <a:gd name="connsiteX2-29" fmla="*/ 554 w 9737"/>
                <a:gd name="connsiteY2-30" fmla="*/ 413 h 10360"/>
                <a:gd name="connsiteX3-31" fmla="*/ 2493 w 9737"/>
                <a:gd name="connsiteY3-32" fmla="*/ 955 h 10360"/>
                <a:gd name="connsiteX4-33" fmla="*/ 9670 w 9737"/>
                <a:gd name="connsiteY4-34" fmla="*/ 9517 h 10360"/>
                <a:gd name="connsiteX5-35" fmla="*/ 8749 w 9737"/>
                <a:gd name="connsiteY5-36" fmla="*/ 10189 h 10360"/>
                <a:gd name="connsiteX0-37" fmla="*/ 8985 w 10000"/>
                <a:gd name="connsiteY0-38" fmla="*/ 9436 h 9601"/>
                <a:gd name="connsiteX1-39" fmla="*/ 842 w 10000"/>
                <a:gd name="connsiteY1-40" fmla="*/ 4524 h 9601"/>
                <a:gd name="connsiteX2-41" fmla="*/ 569 w 10000"/>
                <a:gd name="connsiteY2-42" fmla="*/ 0 h 9601"/>
                <a:gd name="connsiteX3-43" fmla="*/ 9931 w 10000"/>
                <a:gd name="connsiteY3-44" fmla="*/ 8787 h 9601"/>
                <a:gd name="connsiteX4-45" fmla="*/ 8985 w 10000"/>
                <a:gd name="connsiteY4-46" fmla="*/ 9436 h 9601"/>
                <a:gd name="connsiteX0-47" fmla="*/ 8985 w 10000"/>
                <a:gd name="connsiteY0-48" fmla="*/ 9828 h 10000"/>
                <a:gd name="connsiteX1-49" fmla="*/ 842 w 10000"/>
                <a:gd name="connsiteY1-50" fmla="*/ 4712 h 10000"/>
                <a:gd name="connsiteX2-51" fmla="*/ 569 w 10000"/>
                <a:gd name="connsiteY2-52" fmla="*/ 0 h 10000"/>
                <a:gd name="connsiteX3-53" fmla="*/ 9931 w 10000"/>
                <a:gd name="connsiteY3-54" fmla="*/ 9152 h 10000"/>
                <a:gd name="connsiteX4-55" fmla="*/ 8985 w 10000"/>
                <a:gd name="connsiteY4-56" fmla="*/ 9828 h 10000"/>
                <a:gd name="connsiteX0-57" fmla="*/ 8985 w 10000"/>
                <a:gd name="connsiteY0-58" fmla="*/ 9828 h 10000"/>
                <a:gd name="connsiteX1-59" fmla="*/ 842 w 10000"/>
                <a:gd name="connsiteY1-60" fmla="*/ 4712 h 10000"/>
                <a:gd name="connsiteX2-61" fmla="*/ 569 w 10000"/>
                <a:gd name="connsiteY2-62" fmla="*/ 0 h 10000"/>
                <a:gd name="connsiteX3-63" fmla="*/ 9931 w 10000"/>
                <a:gd name="connsiteY3-64" fmla="*/ 9152 h 10000"/>
                <a:gd name="connsiteX4-65" fmla="*/ 8985 w 10000"/>
                <a:gd name="connsiteY4-66" fmla="*/ 9828 h 10000"/>
                <a:gd name="connsiteX0-67" fmla="*/ 8985 w 10000"/>
                <a:gd name="connsiteY0-68" fmla="*/ 9828 h 10000"/>
                <a:gd name="connsiteX1-69" fmla="*/ 842 w 10000"/>
                <a:gd name="connsiteY1-70" fmla="*/ 4712 h 10000"/>
                <a:gd name="connsiteX2-71" fmla="*/ 569 w 10000"/>
                <a:gd name="connsiteY2-72" fmla="*/ 0 h 10000"/>
                <a:gd name="connsiteX3-73" fmla="*/ 9931 w 10000"/>
                <a:gd name="connsiteY3-74" fmla="*/ 9152 h 10000"/>
                <a:gd name="connsiteX4-75" fmla="*/ 8985 w 10000"/>
                <a:gd name="connsiteY4-76" fmla="*/ 9828 h 10000"/>
                <a:gd name="connsiteX0-77" fmla="*/ 9154 w 10169"/>
                <a:gd name="connsiteY0-78" fmla="*/ 9828 h 10000"/>
                <a:gd name="connsiteX1-79" fmla="*/ 1011 w 10169"/>
                <a:gd name="connsiteY1-80" fmla="*/ 4712 h 10000"/>
                <a:gd name="connsiteX2-81" fmla="*/ 738 w 10169"/>
                <a:gd name="connsiteY2-82" fmla="*/ 0 h 10000"/>
                <a:gd name="connsiteX3-83" fmla="*/ 10100 w 10169"/>
                <a:gd name="connsiteY3-84" fmla="*/ 9152 h 10000"/>
                <a:gd name="connsiteX4-85" fmla="*/ 9154 w 10169"/>
                <a:gd name="connsiteY4-86" fmla="*/ 9828 h 10000"/>
                <a:gd name="connsiteX0-87" fmla="*/ 9154 w 10169"/>
                <a:gd name="connsiteY0-88" fmla="*/ 9828 h 10000"/>
                <a:gd name="connsiteX1-89" fmla="*/ 1011 w 10169"/>
                <a:gd name="connsiteY1-90" fmla="*/ 4712 h 10000"/>
                <a:gd name="connsiteX2-91" fmla="*/ 738 w 10169"/>
                <a:gd name="connsiteY2-92" fmla="*/ 0 h 10000"/>
                <a:gd name="connsiteX3-93" fmla="*/ 10100 w 10169"/>
                <a:gd name="connsiteY3-94" fmla="*/ 9152 h 10000"/>
                <a:gd name="connsiteX4-95" fmla="*/ 9154 w 10169"/>
                <a:gd name="connsiteY4-96" fmla="*/ 9828 h 10000"/>
                <a:gd name="connsiteX0-97" fmla="*/ 9154 w 10169"/>
                <a:gd name="connsiteY0-98" fmla="*/ 9828 h 10000"/>
                <a:gd name="connsiteX1-99" fmla="*/ 1011 w 10169"/>
                <a:gd name="connsiteY1-100" fmla="*/ 4712 h 10000"/>
                <a:gd name="connsiteX2-101" fmla="*/ 738 w 10169"/>
                <a:gd name="connsiteY2-102" fmla="*/ 0 h 10000"/>
                <a:gd name="connsiteX3-103" fmla="*/ 10100 w 10169"/>
                <a:gd name="connsiteY3-104" fmla="*/ 9152 h 10000"/>
                <a:gd name="connsiteX4-105" fmla="*/ 9154 w 10169"/>
                <a:gd name="connsiteY4-106" fmla="*/ 9828 h 10000"/>
                <a:gd name="connsiteX0-107" fmla="*/ 8972 w 9987"/>
                <a:gd name="connsiteY0-108" fmla="*/ 9883 h 10055"/>
                <a:gd name="connsiteX1-109" fmla="*/ 829 w 9987"/>
                <a:gd name="connsiteY1-110" fmla="*/ 4767 h 10055"/>
                <a:gd name="connsiteX2-111" fmla="*/ 556 w 9987"/>
                <a:gd name="connsiteY2-112" fmla="*/ 55 h 10055"/>
                <a:gd name="connsiteX3-113" fmla="*/ 3330 w 9987"/>
                <a:gd name="connsiteY3-114" fmla="*/ 2630 h 10055"/>
                <a:gd name="connsiteX4-115" fmla="*/ 9918 w 9987"/>
                <a:gd name="connsiteY4-116" fmla="*/ 9207 h 10055"/>
                <a:gd name="connsiteX5-117" fmla="*/ 8972 w 9987"/>
                <a:gd name="connsiteY5-118" fmla="*/ 9883 h 10055"/>
                <a:gd name="connsiteX0-119" fmla="*/ 8984 w 10000"/>
                <a:gd name="connsiteY0-120" fmla="*/ 9835 h 10006"/>
                <a:gd name="connsiteX1-121" fmla="*/ 830 w 10000"/>
                <a:gd name="connsiteY1-122" fmla="*/ 4747 h 10006"/>
                <a:gd name="connsiteX2-123" fmla="*/ 557 w 10000"/>
                <a:gd name="connsiteY2-124" fmla="*/ 61 h 10006"/>
                <a:gd name="connsiteX3-125" fmla="*/ 4891 w 10000"/>
                <a:gd name="connsiteY3-126" fmla="*/ 2445 h 10006"/>
                <a:gd name="connsiteX4-127" fmla="*/ 9931 w 10000"/>
                <a:gd name="connsiteY4-128" fmla="*/ 9163 h 10006"/>
                <a:gd name="connsiteX5-129" fmla="*/ 8984 w 10000"/>
                <a:gd name="connsiteY5-130" fmla="*/ 9835 h 10006"/>
                <a:gd name="connsiteX0-131" fmla="*/ 8984 w 10000"/>
                <a:gd name="connsiteY0-132" fmla="*/ 9835 h 10006"/>
                <a:gd name="connsiteX1-133" fmla="*/ 830 w 10000"/>
                <a:gd name="connsiteY1-134" fmla="*/ 4747 h 10006"/>
                <a:gd name="connsiteX2-135" fmla="*/ 557 w 10000"/>
                <a:gd name="connsiteY2-136" fmla="*/ 61 h 10006"/>
                <a:gd name="connsiteX3-137" fmla="*/ 4891 w 10000"/>
                <a:gd name="connsiteY3-138" fmla="*/ 2445 h 10006"/>
                <a:gd name="connsiteX4-139" fmla="*/ 9931 w 10000"/>
                <a:gd name="connsiteY4-140" fmla="*/ 9163 h 10006"/>
                <a:gd name="connsiteX5-141" fmla="*/ 8984 w 10000"/>
                <a:gd name="connsiteY5-142" fmla="*/ 9835 h 10006"/>
                <a:gd name="connsiteX0-143" fmla="*/ 8984 w 10000"/>
                <a:gd name="connsiteY0-144" fmla="*/ 9861 h 10032"/>
                <a:gd name="connsiteX1-145" fmla="*/ 830 w 10000"/>
                <a:gd name="connsiteY1-146" fmla="*/ 4773 h 10032"/>
                <a:gd name="connsiteX2-147" fmla="*/ 557 w 10000"/>
                <a:gd name="connsiteY2-148" fmla="*/ 87 h 10032"/>
                <a:gd name="connsiteX3-149" fmla="*/ 5297 w 10000"/>
                <a:gd name="connsiteY3-150" fmla="*/ 1984 h 10032"/>
                <a:gd name="connsiteX4-151" fmla="*/ 9931 w 10000"/>
                <a:gd name="connsiteY4-152" fmla="*/ 9189 h 10032"/>
                <a:gd name="connsiteX5-153" fmla="*/ 8984 w 10000"/>
                <a:gd name="connsiteY5-154" fmla="*/ 9861 h 10032"/>
                <a:gd name="connsiteX0-155" fmla="*/ 8984 w 10000"/>
                <a:gd name="connsiteY0-156" fmla="*/ 9856 h 10027"/>
                <a:gd name="connsiteX1-157" fmla="*/ 830 w 10000"/>
                <a:gd name="connsiteY1-158" fmla="*/ 4768 h 10027"/>
                <a:gd name="connsiteX2-159" fmla="*/ 557 w 10000"/>
                <a:gd name="connsiteY2-160" fmla="*/ 82 h 10027"/>
                <a:gd name="connsiteX3-161" fmla="*/ 5297 w 10000"/>
                <a:gd name="connsiteY3-162" fmla="*/ 1979 h 10027"/>
                <a:gd name="connsiteX4-163" fmla="*/ 9931 w 10000"/>
                <a:gd name="connsiteY4-164" fmla="*/ 9184 h 10027"/>
                <a:gd name="connsiteX5-165" fmla="*/ 8984 w 10000"/>
                <a:gd name="connsiteY5-166" fmla="*/ 9856 h 10027"/>
                <a:gd name="connsiteX0-167" fmla="*/ 8984 w 10000"/>
                <a:gd name="connsiteY0-168" fmla="*/ 9774 h 9945"/>
                <a:gd name="connsiteX1-169" fmla="*/ 830 w 10000"/>
                <a:gd name="connsiteY1-170" fmla="*/ 4686 h 9945"/>
                <a:gd name="connsiteX2-171" fmla="*/ 557 w 10000"/>
                <a:gd name="connsiteY2-172" fmla="*/ 0 h 9945"/>
                <a:gd name="connsiteX3-173" fmla="*/ 5297 w 10000"/>
                <a:gd name="connsiteY3-174" fmla="*/ 1897 h 9945"/>
                <a:gd name="connsiteX4-175" fmla="*/ 9931 w 10000"/>
                <a:gd name="connsiteY4-176" fmla="*/ 9102 h 9945"/>
                <a:gd name="connsiteX5-177" fmla="*/ 8984 w 10000"/>
                <a:gd name="connsiteY5-178" fmla="*/ 9774 h 9945"/>
                <a:gd name="connsiteX0-179" fmla="*/ 8984 w 10000"/>
                <a:gd name="connsiteY0-180" fmla="*/ 9828 h 10000"/>
                <a:gd name="connsiteX1-181" fmla="*/ 830 w 10000"/>
                <a:gd name="connsiteY1-182" fmla="*/ 4712 h 10000"/>
                <a:gd name="connsiteX2-183" fmla="*/ 557 w 10000"/>
                <a:gd name="connsiteY2-184" fmla="*/ 0 h 10000"/>
                <a:gd name="connsiteX3-185" fmla="*/ 4823 w 10000"/>
                <a:gd name="connsiteY3-186" fmla="*/ 1284 h 10000"/>
                <a:gd name="connsiteX4-187" fmla="*/ 9931 w 10000"/>
                <a:gd name="connsiteY4-188" fmla="*/ 9152 h 10000"/>
                <a:gd name="connsiteX5-189" fmla="*/ 8984 w 10000"/>
                <a:gd name="connsiteY5-190" fmla="*/ 9828 h 10000"/>
                <a:gd name="connsiteX0-191" fmla="*/ 8984 w 10000"/>
                <a:gd name="connsiteY0-192" fmla="*/ 9828 h 10000"/>
                <a:gd name="connsiteX1-193" fmla="*/ 830 w 10000"/>
                <a:gd name="connsiteY1-194" fmla="*/ 4712 h 10000"/>
                <a:gd name="connsiteX2-195" fmla="*/ 557 w 10000"/>
                <a:gd name="connsiteY2-196" fmla="*/ 0 h 10000"/>
                <a:gd name="connsiteX3-197" fmla="*/ 5094 w 10000"/>
                <a:gd name="connsiteY3-198" fmla="*/ 1774 h 10000"/>
                <a:gd name="connsiteX4-199" fmla="*/ 9931 w 10000"/>
                <a:gd name="connsiteY4-200" fmla="*/ 9152 h 10000"/>
                <a:gd name="connsiteX5-201" fmla="*/ 8984 w 10000"/>
                <a:gd name="connsiteY5-202" fmla="*/ 9828 h 10000"/>
                <a:gd name="connsiteX0-203" fmla="*/ 8984 w 10000"/>
                <a:gd name="connsiteY0-204" fmla="*/ 9828 h 10000"/>
                <a:gd name="connsiteX1-205" fmla="*/ 830 w 10000"/>
                <a:gd name="connsiteY1-206" fmla="*/ 4712 h 10000"/>
                <a:gd name="connsiteX2-207" fmla="*/ 557 w 10000"/>
                <a:gd name="connsiteY2-208" fmla="*/ 0 h 10000"/>
                <a:gd name="connsiteX3-209" fmla="*/ 5026 w 10000"/>
                <a:gd name="connsiteY3-210" fmla="*/ 1774 h 10000"/>
                <a:gd name="connsiteX4-211" fmla="*/ 9931 w 10000"/>
                <a:gd name="connsiteY4-212" fmla="*/ 9152 h 10000"/>
                <a:gd name="connsiteX5-213" fmla="*/ 8984 w 10000"/>
                <a:gd name="connsiteY5-214" fmla="*/ 9828 h 10000"/>
                <a:gd name="connsiteX0-215" fmla="*/ 8984 w 10000"/>
                <a:gd name="connsiteY0-216" fmla="*/ 9828 h 10000"/>
                <a:gd name="connsiteX1-217" fmla="*/ 830 w 10000"/>
                <a:gd name="connsiteY1-218" fmla="*/ 4712 h 10000"/>
                <a:gd name="connsiteX2-219" fmla="*/ 557 w 10000"/>
                <a:gd name="connsiteY2-220" fmla="*/ 0 h 10000"/>
                <a:gd name="connsiteX3-221" fmla="*/ 5026 w 10000"/>
                <a:gd name="connsiteY3-222" fmla="*/ 1774 h 10000"/>
                <a:gd name="connsiteX4-223" fmla="*/ 9931 w 10000"/>
                <a:gd name="connsiteY4-224" fmla="*/ 9152 h 10000"/>
                <a:gd name="connsiteX5-225" fmla="*/ 8984 w 10000"/>
                <a:gd name="connsiteY5-226" fmla="*/ 9828 h 10000"/>
                <a:gd name="connsiteX0-227" fmla="*/ 8984 w 10000"/>
                <a:gd name="connsiteY0-228" fmla="*/ 9828 h 10000"/>
                <a:gd name="connsiteX1-229" fmla="*/ 830 w 10000"/>
                <a:gd name="connsiteY1-230" fmla="*/ 4712 h 10000"/>
                <a:gd name="connsiteX2-231" fmla="*/ 557 w 10000"/>
                <a:gd name="connsiteY2-232" fmla="*/ 0 h 10000"/>
                <a:gd name="connsiteX3-233" fmla="*/ 5026 w 10000"/>
                <a:gd name="connsiteY3-234" fmla="*/ 1774 h 10000"/>
                <a:gd name="connsiteX4-235" fmla="*/ 9931 w 10000"/>
                <a:gd name="connsiteY4-236" fmla="*/ 9152 h 10000"/>
                <a:gd name="connsiteX5-237" fmla="*/ 8984 w 10000"/>
                <a:gd name="connsiteY5-238" fmla="*/ 9828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0000">
                  <a:moveTo>
                    <a:pt x="8984" y="9828"/>
                  </a:moveTo>
                  <a:cubicBezTo>
                    <a:pt x="8984" y="9828"/>
                    <a:pt x="2235" y="6349"/>
                    <a:pt x="830" y="4712"/>
                  </a:cubicBezTo>
                  <a:cubicBezTo>
                    <a:pt x="-575" y="3074"/>
                    <a:pt x="139" y="356"/>
                    <a:pt x="557" y="0"/>
                  </a:cubicBezTo>
                  <a:cubicBezTo>
                    <a:pt x="1110" y="668"/>
                    <a:pt x="2584" y="384"/>
                    <a:pt x="5026" y="1774"/>
                  </a:cubicBezTo>
                  <a:cubicBezTo>
                    <a:pt x="7739" y="2899"/>
                    <a:pt x="8990" y="7943"/>
                    <a:pt x="9931" y="9152"/>
                  </a:cubicBezTo>
                  <a:cubicBezTo>
                    <a:pt x="9931" y="9152"/>
                    <a:pt x="10383" y="10460"/>
                    <a:pt x="8984" y="9828"/>
                  </a:cubicBezTo>
                </a:path>
              </a:pathLst>
            </a:custGeom>
            <a:gradFill flip="none" rotWithShape="1">
              <a:gsLst>
                <a:gs pos="0">
                  <a:srgbClr val="F8F4EC"/>
                </a:gs>
                <a:gs pos="48000">
                  <a:srgbClr val="F1E8D7"/>
                </a:gs>
                <a:gs pos="75000">
                  <a:srgbClr val="D8BE8C"/>
                </a:gs>
                <a:gs pos="100000">
                  <a:srgbClr val="D8BE8C"/>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95" name="Freeform 12"/>
            <p:cNvSpPr/>
            <p:nvPr/>
          </p:nvSpPr>
          <p:spPr bwMode="auto">
            <a:xfrm>
              <a:off x="1030288" y="1892300"/>
              <a:ext cx="5121275" cy="3192463"/>
            </a:xfrm>
            <a:custGeom>
              <a:avLst/>
              <a:gdLst>
                <a:gd name="T0" fmla="*/ 1364 w 1364"/>
                <a:gd name="T1" fmla="*/ 719 h 850"/>
                <a:gd name="T2" fmla="*/ 371 w 1364"/>
                <a:gd name="T3" fmla="*/ 50 h 850"/>
                <a:gd name="T4" fmla="*/ 0 w 1364"/>
                <a:gd name="T5" fmla="*/ 136 h 850"/>
                <a:gd name="T6" fmla="*/ 179 w 1364"/>
                <a:gd name="T7" fmla="*/ 334 h 850"/>
                <a:gd name="T8" fmla="*/ 1364 w 1364"/>
                <a:gd name="T9" fmla="*/ 719 h 850"/>
              </a:gdLst>
              <a:ahLst/>
              <a:cxnLst>
                <a:cxn ang="0">
                  <a:pos x="T0" y="T1"/>
                </a:cxn>
                <a:cxn ang="0">
                  <a:pos x="T2" y="T3"/>
                </a:cxn>
                <a:cxn ang="0">
                  <a:pos x="T4" y="T5"/>
                </a:cxn>
                <a:cxn ang="0">
                  <a:pos x="T6" y="T7"/>
                </a:cxn>
                <a:cxn ang="0">
                  <a:pos x="T8" y="T9"/>
                </a:cxn>
              </a:cxnLst>
              <a:rect l="0" t="0" r="r" b="b"/>
              <a:pathLst>
                <a:path w="1364" h="850">
                  <a:moveTo>
                    <a:pt x="1364" y="719"/>
                  </a:moveTo>
                  <a:cubicBezTo>
                    <a:pt x="1364" y="719"/>
                    <a:pt x="731" y="0"/>
                    <a:pt x="371" y="50"/>
                  </a:cubicBezTo>
                  <a:cubicBezTo>
                    <a:pt x="12" y="100"/>
                    <a:pt x="0" y="136"/>
                    <a:pt x="0" y="136"/>
                  </a:cubicBezTo>
                  <a:cubicBezTo>
                    <a:pt x="0" y="136"/>
                    <a:pt x="110" y="227"/>
                    <a:pt x="179" y="334"/>
                  </a:cubicBezTo>
                  <a:cubicBezTo>
                    <a:pt x="248" y="441"/>
                    <a:pt x="605" y="850"/>
                    <a:pt x="1364" y="719"/>
                  </a:cubicBezTo>
                  <a:close/>
                </a:path>
              </a:pathLst>
            </a:custGeom>
            <a:gradFill flip="none" rotWithShape="1">
              <a:gsLst>
                <a:gs pos="0">
                  <a:srgbClr val="F8F4EC"/>
                </a:gs>
                <a:gs pos="48000">
                  <a:srgbClr val="F1E8D7"/>
                </a:gs>
                <a:gs pos="75000">
                  <a:srgbClr val="D8BE8C"/>
                </a:gs>
                <a:gs pos="100000">
                  <a:srgbClr val="D8BE8C"/>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96" name="Freeform 13"/>
            <p:cNvSpPr/>
            <p:nvPr/>
          </p:nvSpPr>
          <p:spPr bwMode="auto">
            <a:xfrm>
              <a:off x="1068388" y="2436812"/>
              <a:ext cx="5083175" cy="2647950"/>
            </a:xfrm>
            <a:custGeom>
              <a:avLst/>
              <a:gdLst>
                <a:gd name="T0" fmla="*/ 169 w 1354"/>
                <a:gd name="T1" fmla="*/ 189 h 705"/>
                <a:gd name="T2" fmla="*/ 1354 w 1354"/>
                <a:gd name="T3" fmla="*/ 574 h 705"/>
                <a:gd name="T4" fmla="*/ 1342 w 1354"/>
                <a:gd name="T5" fmla="*/ 560 h 705"/>
                <a:gd name="T6" fmla="*/ 159 w 1354"/>
                <a:gd name="T7" fmla="*/ 81 h 705"/>
                <a:gd name="T8" fmla="*/ 0 w 1354"/>
                <a:gd name="T9" fmla="*/ 0 h 705"/>
                <a:gd name="T10" fmla="*/ 169 w 1354"/>
                <a:gd name="T11" fmla="*/ 189 h 705"/>
              </a:gdLst>
              <a:ahLst/>
              <a:cxnLst>
                <a:cxn ang="0">
                  <a:pos x="T0" y="T1"/>
                </a:cxn>
                <a:cxn ang="0">
                  <a:pos x="T2" y="T3"/>
                </a:cxn>
                <a:cxn ang="0">
                  <a:pos x="T4" y="T5"/>
                </a:cxn>
                <a:cxn ang="0">
                  <a:pos x="T6" y="T7"/>
                </a:cxn>
                <a:cxn ang="0">
                  <a:pos x="T8" y="T9"/>
                </a:cxn>
                <a:cxn ang="0">
                  <a:pos x="T10" y="T11"/>
                </a:cxn>
              </a:cxnLst>
              <a:rect l="0" t="0" r="r" b="b"/>
              <a:pathLst>
                <a:path w="1354" h="705">
                  <a:moveTo>
                    <a:pt x="169" y="189"/>
                  </a:moveTo>
                  <a:cubicBezTo>
                    <a:pt x="238" y="296"/>
                    <a:pt x="595" y="705"/>
                    <a:pt x="1354" y="574"/>
                  </a:cubicBezTo>
                  <a:cubicBezTo>
                    <a:pt x="1354" y="574"/>
                    <a:pt x="1350" y="569"/>
                    <a:pt x="1342" y="560"/>
                  </a:cubicBezTo>
                  <a:cubicBezTo>
                    <a:pt x="632" y="617"/>
                    <a:pt x="258" y="152"/>
                    <a:pt x="159" y="81"/>
                  </a:cubicBezTo>
                  <a:cubicBezTo>
                    <a:pt x="103" y="41"/>
                    <a:pt x="44" y="15"/>
                    <a:pt x="0" y="0"/>
                  </a:cubicBezTo>
                  <a:cubicBezTo>
                    <a:pt x="29" y="25"/>
                    <a:pt x="113" y="102"/>
                    <a:pt x="169" y="189"/>
                  </a:cubicBezTo>
                  <a:close/>
                </a:path>
              </a:pathLst>
            </a:custGeom>
            <a:gradFill flip="none" rotWithShape="1">
              <a:gsLst>
                <a:gs pos="0">
                  <a:srgbClr val="D8BE8C"/>
                </a:gs>
                <a:gs pos="68000">
                  <a:srgbClr val="C1975F"/>
                </a:gs>
                <a:gs pos="83000">
                  <a:srgbClr val="AD7537"/>
                </a:gs>
                <a:gs pos="100000">
                  <a:srgbClr val="AD753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97" name="Freeform 85"/>
            <p:cNvSpPr/>
            <p:nvPr/>
          </p:nvSpPr>
          <p:spPr bwMode="auto">
            <a:xfrm>
              <a:off x="2682216" y="4416300"/>
              <a:ext cx="3289296" cy="1382946"/>
            </a:xfrm>
            <a:custGeom>
              <a:avLst/>
              <a:gdLst>
                <a:gd name="T0" fmla="*/ 802 w 1319"/>
                <a:gd name="T1" fmla="*/ 72 h 533"/>
                <a:gd name="T2" fmla="*/ 143 w 1319"/>
                <a:gd name="T3" fmla="*/ 103 h 533"/>
                <a:gd name="T4" fmla="*/ 18 w 1319"/>
                <a:gd name="T5" fmla="*/ 268 h 533"/>
                <a:gd name="T6" fmla="*/ 305 w 1319"/>
                <a:gd name="T7" fmla="*/ 362 h 533"/>
                <a:gd name="T8" fmla="*/ 952 w 1319"/>
                <a:gd name="T9" fmla="*/ 327 h 533"/>
                <a:gd name="T10" fmla="*/ 1207 w 1319"/>
                <a:gd name="T11" fmla="*/ 80 h 533"/>
                <a:gd name="T12" fmla="*/ 802 w 1319"/>
                <a:gd name="T13" fmla="*/ 72 h 533"/>
                <a:gd name="connsiteX0" fmla="*/ 5997 w 9406"/>
                <a:gd name="connsiteY0" fmla="*/ 482 h 7689"/>
                <a:gd name="connsiteX1" fmla="*/ 1192 w 9406"/>
                <a:gd name="connsiteY1" fmla="*/ 1158 h 7689"/>
                <a:gd name="connsiteX2" fmla="*/ 53 w 9406"/>
                <a:gd name="connsiteY2" fmla="*/ 4159 h 7689"/>
                <a:gd name="connsiteX3" fmla="*/ 2229 w 9406"/>
                <a:gd name="connsiteY3" fmla="*/ 5923 h 7689"/>
                <a:gd name="connsiteX4" fmla="*/ 7135 w 9406"/>
                <a:gd name="connsiteY4" fmla="*/ 5266 h 7689"/>
                <a:gd name="connsiteX5" fmla="*/ 9068 w 9406"/>
                <a:gd name="connsiteY5" fmla="*/ 632 h 7689"/>
                <a:gd name="connsiteX6" fmla="*/ 5997 w 9406"/>
                <a:gd name="connsiteY6" fmla="*/ 482 h 7689"/>
                <a:gd name="connsiteX0-1" fmla="*/ 5966 w 9590"/>
                <a:gd name="connsiteY0-2" fmla="*/ 627 h 9298"/>
                <a:gd name="connsiteX1-3" fmla="*/ 857 w 9590"/>
                <a:gd name="connsiteY1-4" fmla="*/ 1506 h 9298"/>
                <a:gd name="connsiteX2-5" fmla="*/ 104 w 9590"/>
                <a:gd name="connsiteY2-6" fmla="*/ 7513 h 9298"/>
                <a:gd name="connsiteX3-7" fmla="*/ 1960 w 9590"/>
                <a:gd name="connsiteY3-8" fmla="*/ 7703 h 9298"/>
                <a:gd name="connsiteX4-9" fmla="*/ 7176 w 9590"/>
                <a:gd name="connsiteY4-10" fmla="*/ 6849 h 9298"/>
                <a:gd name="connsiteX5-11" fmla="*/ 9231 w 9590"/>
                <a:gd name="connsiteY5-12" fmla="*/ 822 h 9298"/>
                <a:gd name="connsiteX6-13" fmla="*/ 5966 w 9590"/>
                <a:gd name="connsiteY6-14" fmla="*/ 627 h 9298"/>
                <a:gd name="connsiteX0-15" fmla="*/ 6303 w 10082"/>
                <a:gd name="connsiteY0-16" fmla="*/ 674 h 10000"/>
                <a:gd name="connsiteX1-17" fmla="*/ 976 w 10082"/>
                <a:gd name="connsiteY1-18" fmla="*/ 1620 h 10000"/>
                <a:gd name="connsiteX2-19" fmla="*/ 190 w 10082"/>
                <a:gd name="connsiteY2-20" fmla="*/ 8080 h 10000"/>
                <a:gd name="connsiteX3-21" fmla="*/ 2126 w 10082"/>
                <a:gd name="connsiteY3-22" fmla="*/ 8285 h 10000"/>
                <a:gd name="connsiteX4-23" fmla="*/ 7565 w 10082"/>
                <a:gd name="connsiteY4-24" fmla="*/ 7366 h 10000"/>
                <a:gd name="connsiteX5-25" fmla="*/ 9708 w 10082"/>
                <a:gd name="connsiteY5-26" fmla="*/ 884 h 10000"/>
                <a:gd name="connsiteX6-27" fmla="*/ 6303 w 10082"/>
                <a:gd name="connsiteY6-28" fmla="*/ 674 h 10000"/>
                <a:gd name="connsiteX0-29" fmla="*/ 6285 w 10064"/>
                <a:gd name="connsiteY0-30" fmla="*/ 674 h 10000"/>
                <a:gd name="connsiteX1-31" fmla="*/ 958 w 10064"/>
                <a:gd name="connsiteY1-32" fmla="*/ 1620 h 10000"/>
                <a:gd name="connsiteX2-33" fmla="*/ 172 w 10064"/>
                <a:gd name="connsiteY2-34" fmla="*/ 8080 h 10000"/>
                <a:gd name="connsiteX3-35" fmla="*/ 2108 w 10064"/>
                <a:gd name="connsiteY3-36" fmla="*/ 8285 h 10000"/>
                <a:gd name="connsiteX4-37" fmla="*/ 7547 w 10064"/>
                <a:gd name="connsiteY4-38" fmla="*/ 7366 h 10000"/>
                <a:gd name="connsiteX5-39" fmla="*/ 9690 w 10064"/>
                <a:gd name="connsiteY5-40" fmla="*/ 884 h 10000"/>
                <a:gd name="connsiteX6-41" fmla="*/ 6285 w 10064"/>
                <a:gd name="connsiteY6-42" fmla="*/ 674 h 10000"/>
                <a:gd name="connsiteX0-43" fmla="*/ 6187 w 9966"/>
                <a:gd name="connsiteY0-44" fmla="*/ 674 h 9995"/>
                <a:gd name="connsiteX1-45" fmla="*/ 860 w 9966"/>
                <a:gd name="connsiteY1-46" fmla="*/ 1620 h 9995"/>
                <a:gd name="connsiteX2-47" fmla="*/ 180 w 9966"/>
                <a:gd name="connsiteY2-48" fmla="*/ 8213 h 9995"/>
                <a:gd name="connsiteX3-49" fmla="*/ 2010 w 9966"/>
                <a:gd name="connsiteY3-50" fmla="*/ 8285 h 9995"/>
                <a:gd name="connsiteX4-51" fmla="*/ 7449 w 9966"/>
                <a:gd name="connsiteY4-52" fmla="*/ 7366 h 9995"/>
                <a:gd name="connsiteX5-53" fmla="*/ 9592 w 9966"/>
                <a:gd name="connsiteY5-54" fmla="*/ 884 h 9995"/>
                <a:gd name="connsiteX6-55" fmla="*/ 6187 w 9966"/>
                <a:gd name="connsiteY6-56" fmla="*/ 674 h 9995"/>
                <a:gd name="connsiteX0-57" fmla="*/ 6277 w 10069"/>
                <a:gd name="connsiteY0-58" fmla="*/ 674 h 10547"/>
                <a:gd name="connsiteX1-59" fmla="*/ 932 w 10069"/>
                <a:gd name="connsiteY1-60" fmla="*/ 1621 h 10547"/>
                <a:gd name="connsiteX2-61" fmla="*/ 250 w 10069"/>
                <a:gd name="connsiteY2-62" fmla="*/ 8217 h 10547"/>
                <a:gd name="connsiteX3-63" fmla="*/ 3683 w 10069"/>
                <a:gd name="connsiteY3-64" fmla="*/ 9754 h 10547"/>
                <a:gd name="connsiteX4-65" fmla="*/ 7543 w 10069"/>
                <a:gd name="connsiteY4-66" fmla="*/ 7370 h 10547"/>
                <a:gd name="connsiteX5-67" fmla="*/ 9694 w 10069"/>
                <a:gd name="connsiteY5-68" fmla="*/ 884 h 10547"/>
                <a:gd name="connsiteX6-69" fmla="*/ 6277 w 10069"/>
                <a:gd name="connsiteY6-70" fmla="*/ 674 h 10547"/>
                <a:gd name="connsiteX0-71" fmla="*/ 6277 w 9865"/>
                <a:gd name="connsiteY0-72" fmla="*/ 353 h 9991"/>
                <a:gd name="connsiteX1-73" fmla="*/ 932 w 9865"/>
                <a:gd name="connsiteY1-74" fmla="*/ 1300 h 9991"/>
                <a:gd name="connsiteX2-75" fmla="*/ 250 w 9865"/>
                <a:gd name="connsiteY2-76" fmla="*/ 7896 h 9991"/>
                <a:gd name="connsiteX3-77" fmla="*/ 3683 w 9865"/>
                <a:gd name="connsiteY3-78" fmla="*/ 9433 h 9991"/>
                <a:gd name="connsiteX4-79" fmla="*/ 7969 w 9865"/>
                <a:gd name="connsiteY4-80" fmla="*/ 6649 h 9991"/>
                <a:gd name="connsiteX5-81" fmla="*/ 9694 w 9865"/>
                <a:gd name="connsiteY5-82" fmla="*/ 563 h 9991"/>
                <a:gd name="connsiteX6-83" fmla="*/ 6277 w 9865"/>
                <a:gd name="connsiteY6-84" fmla="*/ 353 h 9991"/>
                <a:gd name="connsiteX0-85" fmla="*/ 6364 w 9880"/>
                <a:gd name="connsiteY0-86" fmla="*/ 554 h 10110"/>
                <a:gd name="connsiteX1-87" fmla="*/ 946 w 9880"/>
                <a:gd name="connsiteY1-88" fmla="*/ 1502 h 10110"/>
                <a:gd name="connsiteX2-89" fmla="*/ 254 w 9880"/>
                <a:gd name="connsiteY2-90" fmla="*/ 8104 h 10110"/>
                <a:gd name="connsiteX3-91" fmla="*/ 3734 w 9880"/>
                <a:gd name="connsiteY3-92" fmla="*/ 9642 h 10110"/>
                <a:gd name="connsiteX4-93" fmla="*/ 9828 w 9880"/>
                <a:gd name="connsiteY4-94" fmla="*/ 765 h 10110"/>
                <a:gd name="connsiteX5-95" fmla="*/ 6364 w 9880"/>
                <a:gd name="connsiteY5-96" fmla="*/ 554 h 10110"/>
                <a:gd name="connsiteX0-97" fmla="*/ 6441 w 9731"/>
                <a:gd name="connsiteY0-98" fmla="*/ 205 h 9442"/>
                <a:gd name="connsiteX1-99" fmla="*/ 957 w 9731"/>
                <a:gd name="connsiteY1-100" fmla="*/ 1143 h 9442"/>
                <a:gd name="connsiteX2-101" fmla="*/ 257 w 9731"/>
                <a:gd name="connsiteY2-102" fmla="*/ 7673 h 9442"/>
                <a:gd name="connsiteX3-103" fmla="*/ 3779 w 9731"/>
                <a:gd name="connsiteY3-104" fmla="*/ 9194 h 9442"/>
                <a:gd name="connsiteX4-105" fmla="*/ 9674 w 9731"/>
                <a:gd name="connsiteY4-106" fmla="*/ 3446 h 9442"/>
                <a:gd name="connsiteX5-107" fmla="*/ 6441 w 9731"/>
                <a:gd name="connsiteY5-108" fmla="*/ 205 h 9442"/>
                <a:gd name="connsiteX0-109" fmla="*/ 6427 w 9805"/>
                <a:gd name="connsiteY0-110" fmla="*/ 266 h 10052"/>
                <a:gd name="connsiteX1-111" fmla="*/ 1689 w 9805"/>
                <a:gd name="connsiteY1-112" fmla="*/ 1120 h 10052"/>
                <a:gd name="connsiteX2-113" fmla="*/ 72 w 9805"/>
                <a:gd name="connsiteY2-114" fmla="*/ 8175 h 10052"/>
                <a:gd name="connsiteX3-115" fmla="*/ 3691 w 9805"/>
                <a:gd name="connsiteY3-116" fmla="*/ 9786 h 10052"/>
                <a:gd name="connsiteX4-117" fmla="*/ 9749 w 9805"/>
                <a:gd name="connsiteY4-118" fmla="*/ 3699 h 10052"/>
                <a:gd name="connsiteX5-119" fmla="*/ 6427 w 9805"/>
                <a:gd name="connsiteY5-120" fmla="*/ 266 h 10052"/>
                <a:gd name="connsiteX0-121" fmla="*/ 6638 w 10083"/>
                <a:gd name="connsiteY0-122" fmla="*/ 265 h 10155"/>
                <a:gd name="connsiteX1-123" fmla="*/ 1806 w 10083"/>
                <a:gd name="connsiteY1-124" fmla="*/ 1114 h 10155"/>
                <a:gd name="connsiteX2-125" fmla="*/ 156 w 10083"/>
                <a:gd name="connsiteY2-126" fmla="*/ 8133 h 10155"/>
                <a:gd name="connsiteX3-127" fmla="*/ 3847 w 10083"/>
                <a:gd name="connsiteY3-128" fmla="*/ 9735 h 10155"/>
                <a:gd name="connsiteX4-129" fmla="*/ 10026 w 10083"/>
                <a:gd name="connsiteY4-130" fmla="*/ 3680 h 10155"/>
                <a:gd name="connsiteX5-131" fmla="*/ 6638 w 10083"/>
                <a:gd name="connsiteY5-132" fmla="*/ 265 h 10155"/>
                <a:gd name="connsiteX0-133" fmla="*/ 6482 w 9927"/>
                <a:gd name="connsiteY0-134" fmla="*/ 265 h 10000"/>
                <a:gd name="connsiteX1-135" fmla="*/ 1650 w 9927"/>
                <a:gd name="connsiteY1-136" fmla="*/ 1114 h 10000"/>
                <a:gd name="connsiteX2-137" fmla="*/ 0 w 9927"/>
                <a:gd name="connsiteY2-138" fmla="*/ 8133 h 10000"/>
                <a:gd name="connsiteX3-139" fmla="*/ 3691 w 9927"/>
                <a:gd name="connsiteY3-140" fmla="*/ 9735 h 10000"/>
                <a:gd name="connsiteX4-141" fmla="*/ 9870 w 9927"/>
                <a:gd name="connsiteY4-142" fmla="*/ 3680 h 10000"/>
                <a:gd name="connsiteX5-143" fmla="*/ 6482 w 9927"/>
                <a:gd name="connsiteY5-144" fmla="*/ 265 h 10000"/>
                <a:gd name="connsiteX0-145" fmla="*/ 6530 w 10000"/>
                <a:gd name="connsiteY0-146" fmla="*/ 265 h 10000"/>
                <a:gd name="connsiteX1-147" fmla="*/ 1662 w 10000"/>
                <a:gd name="connsiteY1-148" fmla="*/ 1114 h 10000"/>
                <a:gd name="connsiteX2-149" fmla="*/ 0 w 10000"/>
                <a:gd name="connsiteY2-150" fmla="*/ 8133 h 10000"/>
                <a:gd name="connsiteX3-151" fmla="*/ 3718 w 10000"/>
                <a:gd name="connsiteY3-152" fmla="*/ 9735 h 10000"/>
                <a:gd name="connsiteX4-153" fmla="*/ 9943 w 10000"/>
                <a:gd name="connsiteY4-154" fmla="*/ 3680 h 10000"/>
                <a:gd name="connsiteX5-155" fmla="*/ 6530 w 10000"/>
                <a:gd name="connsiteY5-156" fmla="*/ 265 h 10000"/>
                <a:gd name="connsiteX0-157" fmla="*/ 6530 w 9999"/>
                <a:gd name="connsiteY0-158" fmla="*/ 265 h 10000"/>
                <a:gd name="connsiteX1-159" fmla="*/ 2181 w 9999"/>
                <a:gd name="connsiteY1-160" fmla="*/ 1114 h 10000"/>
                <a:gd name="connsiteX2-161" fmla="*/ 0 w 9999"/>
                <a:gd name="connsiteY2-162" fmla="*/ 8133 h 10000"/>
                <a:gd name="connsiteX3-163" fmla="*/ 3718 w 9999"/>
                <a:gd name="connsiteY3-164" fmla="*/ 9735 h 10000"/>
                <a:gd name="connsiteX4-165" fmla="*/ 9943 w 9999"/>
                <a:gd name="connsiteY4-166" fmla="*/ 3680 h 10000"/>
                <a:gd name="connsiteX5-167" fmla="*/ 6530 w 9999"/>
                <a:gd name="connsiteY5-168" fmla="*/ 265 h 10000"/>
                <a:gd name="connsiteX0-169" fmla="*/ 6531 w 10000"/>
                <a:gd name="connsiteY0-170" fmla="*/ 138 h 9873"/>
                <a:gd name="connsiteX1-171" fmla="*/ 1950 w 10000"/>
                <a:gd name="connsiteY1-172" fmla="*/ 1404 h 9873"/>
                <a:gd name="connsiteX2-173" fmla="*/ 0 w 10000"/>
                <a:gd name="connsiteY2-174" fmla="*/ 8006 h 9873"/>
                <a:gd name="connsiteX3-175" fmla="*/ 3718 w 10000"/>
                <a:gd name="connsiteY3-176" fmla="*/ 9608 h 9873"/>
                <a:gd name="connsiteX4-177" fmla="*/ 9944 w 10000"/>
                <a:gd name="connsiteY4-178" fmla="*/ 3553 h 9873"/>
                <a:gd name="connsiteX5-179" fmla="*/ 6531 w 10000"/>
                <a:gd name="connsiteY5-180" fmla="*/ 138 h 9873"/>
                <a:gd name="connsiteX0-181" fmla="*/ 6531 w 9956"/>
                <a:gd name="connsiteY0-182" fmla="*/ 140 h 10244"/>
                <a:gd name="connsiteX1-183" fmla="*/ 1950 w 9956"/>
                <a:gd name="connsiteY1-184" fmla="*/ 1422 h 10244"/>
                <a:gd name="connsiteX2-185" fmla="*/ 0 w 9956"/>
                <a:gd name="connsiteY2-186" fmla="*/ 8109 h 10244"/>
                <a:gd name="connsiteX3-187" fmla="*/ 5332 w 9956"/>
                <a:gd name="connsiteY3-188" fmla="*/ 10013 h 10244"/>
                <a:gd name="connsiteX4-189" fmla="*/ 9944 w 9956"/>
                <a:gd name="connsiteY4-190" fmla="*/ 3599 h 10244"/>
                <a:gd name="connsiteX5-191" fmla="*/ 6531 w 9956"/>
                <a:gd name="connsiteY5-192" fmla="*/ 140 h 10244"/>
                <a:gd name="connsiteX0-193" fmla="*/ 6560 w 10000"/>
                <a:gd name="connsiteY0-194" fmla="*/ 137 h 10000"/>
                <a:gd name="connsiteX1-195" fmla="*/ 1959 w 10000"/>
                <a:gd name="connsiteY1-196" fmla="*/ 1388 h 10000"/>
                <a:gd name="connsiteX2-197" fmla="*/ 0 w 10000"/>
                <a:gd name="connsiteY2-198" fmla="*/ 7916 h 10000"/>
                <a:gd name="connsiteX3-199" fmla="*/ 5356 w 10000"/>
                <a:gd name="connsiteY3-200" fmla="*/ 9775 h 10000"/>
                <a:gd name="connsiteX4-201" fmla="*/ 9988 w 10000"/>
                <a:gd name="connsiteY4-202" fmla="*/ 3513 h 10000"/>
                <a:gd name="connsiteX5-203" fmla="*/ 6560 w 10000"/>
                <a:gd name="connsiteY5-204" fmla="*/ 137 h 10000"/>
                <a:gd name="connsiteX0-205" fmla="*/ 6560 w 10000"/>
                <a:gd name="connsiteY0-206" fmla="*/ 137 h 10000"/>
                <a:gd name="connsiteX1-207" fmla="*/ 1959 w 10000"/>
                <a:gd name="connsiteY1-208" fmla="*/ 1388 h 10000"/>
                <a:gd name="connsiteX2-209" fmla="*/ 0 w 10000"/>
                <a:gd name="connsiteY2-210" fmla="*/ 7916 h 10000"/>
                <a:gd name="connsiteX3-211" fmla="*/ 5356 w 10000"/>
                <a:gd name="connsiteY3-212" fmla="*/ 9775 h 10000"/>
                <a:gd name="connsiteX4-213" fmla="*/ 9988 w 10000"/>
                <a:gd name="connsiteY4-214" fmla="*/ 3513 h 10000"/>
                <a:gd name="connsiteX5-215" fmla="*/ 6560 w 10000"/>
                <a:gd name="connsiteY5-216" fmla="*/ 137 h 10000"/>
                <a:gd name="connsiteX0-217" fmla="*/ 6560 w 9999"/>
                <a:gd name="connsiteY0-218" fmla="*/ 108 h 9971"/>
                <a:gd name="connsiteX1-219" fmla="*/ 2538 w 9999"/>
                <a:gd name="connsiteY1-220" fmla="*/ 1496 h 9971"/>
                <a:gd name="connsiteX2-221" fmla="*/ 0 w 9999"/>
                <a:gd name="connsiteY2-222" fmla="*/ 7887 h 9971"/>
                <a:gd name="connsiteX3-223" fmla="*/ 5356 w 9999"/>
                <a:gd name="connsiteY3-224" fmla="*/ 9746 h 9971"/>
                <a:gd name="connsiteX4-225" fmla="*/ 9988 w 9999"/>
                <a:gd name="connsiteY4-226" fmla="*/ 3484 h 9971"/>
                <a:gd name="connsiteX5-227" fmla="*/ 6560 w 9999"/>
                <a:gd name="connsiteY5-228" fmla="*/ 108 h 9971"/>
                <a:gd name="connsiteX0-229" fmla="*/ 6561 w 10000"/>
                <a:gd name="connsiteY0-230" fmla="*/ 108 h 10000"/>
                <a:gd name="connsiteX1-231" fmla="*/ 2538 w 10000"/>
                <a:gd name="connsiteY1-232" fmla="*/ 1500 h 10000"/>
                <a:gd name="connsiteX2-233" fmla="*/ 0 w 10000"/>
                <a:gd name="connsiteY2-234" fmla="*/ 7910 h 10000"/>
                <a:gd name="connsiteX3-235" fmla="*/ 5357 w 10000"/>
                <a:gd name="connsiteY3-236" fmla="*/ 9774 h 10000"/>
                <a:gd name="connsiteX4-237" fmla="*/ 9989 w 10000"/>
                <a:gd name="connsiteY4-238" fmla="*/ 3494 h 10000"/>
                <a:gd name="connsiteX5-239" fmla="*/ 6561 w 10000"/>
                <a:gd name="connsiteY5-240" fmla="*/ 108 h 10000"/>
                <a:gd name="connsiteX0-241" fmla="*/ 6561 w 10000"/>
                <a:gd name="connsiteY0-242" fmla="*/ 108 h 10000"/>
                <a:gd name="connsiteX1-243" fmla="*/ 2538 w 10000"/>
                <a:gd name="connsiteY1-244" fmla="*/ 1500 h 10000"/>
                <a:gd name="connsiteX2-245" fmla="*/ 0 w 10000"/>
                <a:gd name="connsiteY2-246" fmla="*/ 7910 h 10000"/>
                <a:gd name="connsiteX3-247" fmla="*/ 5357 w 10000"/>
                <a:gd name="connsiteY3-248" fmla="*/ 9774 h 10000"/>
                <a:gd name="connsiteX4-249" fmla="*/ 9989 w 10000"/>
                <a:gd name="connsiteY4-250" fmla="*/ 3494 h 10000"/>
                <a:gd name="connsiteX5-251" fmla="*/ 6561 w 10000"/>
                <a:gd name="connsiteY5-252" fmla="*/ 108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0000">
                  <a:moveTo>
                    <a:pt x="6561" y="108"/>
                  </a:moveTo>
                  <a:cubicBezTo>
                    <a:pt x="5319" y="-224"/>
                    <a:pt x="3630" y="200"/>
                    <a:pt x="2538" y="1500"/>
                  </a:cubicBezTo>
                  <a:cubicBezTo>
                    <a:pt x="1446" y="2799"/>
                    <a:pt x="1740" y="4969"/>
                    <a:pt x="0" y="7910"/>
                  </a:cubicBezTo>
                  <a:cubicBezTo>
                    <a:pt x="1212" y="9334"/>
                    <a:pt x="3691" y="10511"/>
                    <a:pt x="5357" y="9774"/>
                  </a:cubicBezTo>
                  <a:cubicBezTo>
                    <a:pt x="7024" y="9037"/>
                    <a:pt x="9788" y="5106"/>
                    <a:pt x="9989" y="3494"/>
                  </a:cubicBezTo>
                  <a:cubicBezTo>
                    <a:pt x="10190" y="1883"/>
                    <a:pt x="7803" y="440"/>
                    <a:pt x="6561" y="108"/>
                  </a:cubicBezTo>
                  <a:close/>
                </a:path>
              </a:pathLst>
            </a:custGeom>
            <a:gradFill flip="none" rotWithShape="1">
              <a:gsLst>
                <a:gs pos="0">
                  <a:srgbClr val="F8F4EC"/>
                </a:gs>
                <a:gs pos="48000">
                  <a:srgbClr val="F1E8D7"/>
                </a:gs>
                <a:gs pos="75000">
                  <a:srgbClr val="D8BE8C"/>
                </a:gs>
                <a:gs pos="100000">
                  <a:srgbClr val="D8BE8C"/>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98" name="Freeform 86"/>
            <p:cNvSpPr/>
            <p:nvPr/>
          </p:nvSpPr>
          <p:spPr bwMode="auto">
            <a:xfrm>
              <a:off x="2678918" y="4911038"/>
              <a:ext cx="3283732" cy="973934"/>
            </a:xfrm>
            <a:custGeom>
              <a:avLst/>
              <a:gdLst>
                <a:gd name="T0" fmla="*/ 1233 w 1233"/>
                <a:gd name="T1" fmla="*/ 0 h 410"/>
                <a:gd name="T2" fmla="*/ 381 w 1233"/>
                <a:gd name="T3" fmla="*/ 238 h 410"/>
                <a:gd name="T4" fmla="*/ 0 w 1233"/>
                <a:gd name="T5" fmla="*/ 145 h 410"/>
                <a:gd name="T6" fmla="*/ 287 w 1233"/>
                <a:gd name="T7" fmla="*/ 239 h 410"/>
                <a:gd name="T8" fmla="*/ 934 w 1233"/>
                <a:gd name="T9" fmla="*/ 204 h 410"/>
                <a:gd name="T10" fmla="*/ 1233 w 1233"/>
                <a:gd name="T11" fmla="*/ 0 h 410"/>
                <a:gd name="connsiteX0" fmla="*/ 10011 w 10011"/>
                <a:gd name="connsiteY0" fmla="*/ 0 h 8125"/>
                <a:gd name="connsiteX1" fmla="*/ 3306 w 10011"/>
                <a:gd name="connsiteY1" fmla="*/ 4568 h 8125"/>
                <a:gd name="connsiteX2" fmla="*/ 11 w 10011"/>
                <a:gd name="connsiteY2" fmla="*/ 3537 h 8125"/>
                <a:gd name="connsiteX3" fmla="*/ 2339 w 10011"/>
                <a:gd name="connsiteY3" fmla="*/ 5829 h 8125"/>
                <a:gd name="connsiteX4" fmla="*/ 7586 w 10011"/>
                <a:gd name="connsiteY4" fmla="*/ 4976 h 8125"/>
                <a:gd name="connsiteX5" fmla="*/ 10011 w 10011"/>
                <a:gd name="connsiteY5" fmla="*/ 0 h 8125"/>
                <a:gd name="connsiteX0-1" fmla="*/ 10000 w 10000"/>
                <a:gd name="connsiteY0-2" fmla="*/ 0 h 10000"/>
                <a:gd name="connsiteX1-3" fmla="*/ 3302 w 10000"/>
                <a:gd name="connsiteY1-4" fmla="*/ 5622 h 10000"/>
                <a:gd name="connsiteX2-5" fmla="*/ 11 w 10000"/>
                <a:gd name="connsiteY2-6" fmla="*/ 4353 h 10000"/>
                <a:gd name="connsiteX3-7" fmla="*/ 2336 w 10000"/>
                <a:gd name="connsiteY3-8" fmla="*/ 7174 h 10000"/>
                <a:gd name="connsiteX4-9" fmla="*/ 7578 w 10000"/>
                <a:gd name="connsiteY4-10" fmla="*/ 6124 h 10000"/>
                <a:gd name="connsiteX5-11" fmla="*/ 10000 w 10000"/>
                <a:gd name="connsiteY5-12" fmla="*/ 0 h 10000"/>
                <a:gd name="connsiteX0-13" fmla="*/ 10007 w 10007"/>
                <a:gd name="connsiteY0-14" fmla="*/ 0 h 10000"/>
                <a:gd name="connsiteX1-15" fmla="*/ 3565 w 10007"/>
                <a:gd name="connsiteY1-16" fmla="*/ 3947 h 10000"/>
                <a:gd name="connsiteX2-17" fmla="*/ 18 w 10007"/>
                <a:gd name="connsiteY2-18" fmla="*/ 4353 h 10000"/>
                <a:gd name="connsiteX3-19" fmla="*/ 2343 w 10007"/>
                <a:gd name="connsiteY3-20" fmla="*/ 7174 h 10000"/>
                <a:gd name="connsiteX4-21" fmla="*/ 7585 w 10007"/>
                <a:gd name="connsiteY4-22" fmla="*/ 6124 h 10000"/>
                <a:gd name="connsiteX5-23" fmla="*/ 10007 w 10007"/>
                <a:gd name="connsiteY5-24" fmla="*/ 0 h 10000"/>
                <a:gd name="connsiteX0-25" fmla="*/ 10031 w 10031"/>
                <a:gd name="connsiteY0-26" fmla="*/ 0 h 10000"/>
                <a:gd name="connsiteX1-27" fmla="*/ 4356 w 10031"/>
                <a:gd name="connsiteY1-28" fmla="*/ 3947 h 10000"/>
                <a:gd name="connsiteX2-29" fmla="*/ 42 w 10031"/>
                <a:gd name="connsiteY2-30" fmla="*/ 4353 h 10000"/>
                <a:gd name="connsiteX3-31" fmla="*/ 2367 w 10031"/>
                <a:gd name="connsiteY3-32" fmla="*/ 7174 h 10000"/>
                <a:gd name="connsiteX4-33" fmla="*/ 7609 w 10031"/>
                <a:gd name="connsiteY4-34" fmla="*/ 6124 h 10000"/>
                <a:gd name="connsiteX5-35" fmla="*/ 10031 w 10031"/>
                <a:gd name="connsiteY5-36" fmla="*/ 0 h 10000"/>
                <a:gd name="connsiteX0-37" fmla="*/ 10031 w 10031"/>
                <a:gd name="connsiteY0-38" fmla="*/ 0 h 10000"/>
                <a:gd name="connsiteX1-39" fmla="*/ 4356 w 10031"/>
                <a:gd name="connsiteY1-40" fmla="*/ 3947 h 10000"/>
                <a:gd name="connsiteX2-41" fmla="*/ 42 w 10031"/>
                <a:gd name="connsiteY2-42" fmla="*/ 4353 h 10000"/>
                <a:gd name="connsiteX3-43" fmla="*/ 2367 w 10031"/>
                <a:gd name="connsiteY3-44" fmla="*/ 7174 h 10000"/>
                <a:gd name="connsiteX4-45" fmla="*/ 7609 w 10031"/>
                <a:gd name="connsiteY4-46" fmla="*/ 6124 h 10000"/>
                <a:gd name="connsiteX5-47" fmla="*/ 10031 w 10031"/>
                <a:gd name="connsiteY5-48" fmla="*/ 0 h 10000"/>
                <a:gd name="connsiteX0-49" fmla="*/ 10000 w 10000"/>
                <a:gd name="connsiteY0-50" fmla="*/ 0 h 10212"/>
                <a:gd name="connsiteX1-51" fmla="*/ 4325 w 10000"/>
                <a:gd name="connsiteY1-52" fmla="*/ 3947 h 10212"/>
                <a:gd name="connsiteX2-53" fmla="*/ 11 w 10000"/>
                <a:gd name="connsiteY2-54" fmla="*/ 4353 h 10212"/>
                <a:gd name="connsiteX3-55" fmla="*/ 3205 w 10000"/>
                <a:gd name="connsiteY3-56" fmla="*/ 7631 h 10212"/>
                <a:gd name="connsiteX4-57" fmla="*/ 7578 w 10000"/>
                <a:gd name="connsiteY4-58" fmla="*/ 6124 h 10212"/>
                <a:gd name="connsiteX5-59" fmla="*/ 10000 w 10000"/>
                <a:gd name="connsiteY5-60" fmla="*/ 0 h 10212"/>
                <a:gd name="connsiteX0-61" fmla="*/ 10000 w 10000"/>
                <a:gd name="connsiteY0-62" fmla="*/ 0 h 9229"/>
                <a:gd name="connsiteX1-63" fmla="*/ 4325 w 10000"/>
                <a:gd name="connsiteY1-64" fmla="*/ 3947 h 9229"/>
                <a:gd name="connsiteX2-65" fmla="*/ 11 w 10000"/>
                <a:gd name="connsiteY2-66" fmla="*/ 4353 h 9229"/>
                <a:gd name="connsiteX3-67" fmla="*/ 3205 w 10000"/>
                <a:gd name="connsiteY3-68" fmla="*/ 7631 h 9229"/>
                <a:gd name="connsiteX4-69" fmla="*/ 7578 w 10000"/>
                <a:gd name="connsiteY4-70" fmla="*/ 6124 h 9229"/>
                <a:gd name="connsiteX5-71" fmla="*/ 10000 w 10000"/>
                <a:gd name="connsiteY5-72" fmla="*/ 0 h 9229"/>
                <a:gd name="connsiteX0-73" fmla="*/ 9993 w 9993"/>
                <a:gd name="connsiteY0-74" fmla="*/ 0 h 10299"/>
                <a:gd name="connsiteX1-75" fmla="*/ 4318 w 9993"/>
                <a:gd name="connsiteY1-76" fmla="*/ 4277 h 10299"/>
                <a:gd name="connsiteX2-77" fmla="*/ 4 w 9993"/>
                <a:gd name="connsiteY2-78" fmla="*/ 4717 h 10299"/>
                <a:gd name="connsiteX3-79" fmla="*/ 3607 w 9993"/>
                <a:gd name="connsiteY3-80" fmla="*/ 9094 h 10299"/>
                <a:gd name="connsiteX4-81" fmla="*/ 7571 w 9993"/>
                <a:gd name="connsiteY4-82" fmla="*/ 6636 h 10299"/>
                <a:gd name="connsiteX5-83" fmla="*/ 9993 w 9993"/>
                <a:gd name="connsiteY5-84" fmla="*/ 0 h 10299"/>
                <a:gd name="connsiteX0-85" fmla="*/ 10000 w 10000"/>
                <a:gd name="connsiteY0-86" fmla="*/ 0 h 10000"/>
                <a:gd name="connsiteX1-87" fmla="*/ 4321 w 10000"/>
                <a:gd name="connsiteY1-88" fmla="*/ 4153 h 10000"/>
                <a:gd name="connsiteX2-89" fmla="*/ 4 w 10000"/>
                <a:gd name="connsiteY2-90" fmla="*/ 4580 h 10000"/>
                <a:gd name="connsiteX3-91" fmla="*/ 3610 w 10000"/>
                <a:gd name="connsiteY3-92" fmla="*/ 8830 h 10000"/>
                <a:gd name="connsiteX4-93" fmla="*/ 7576 w 10000"/>
                <a:gd name="connsiteY4-94" fmla="*/ 6443 h 10000"/>
                <a:gd name="connsiteX5-95" fmla="*/ 10000 w 10000"/>
                <a:gd name="connsiteY5-96" fmla="*/ 0 h 10000"/>
                <a:gd name="connsiteX0-97" fmla="*/ 10000 w 10000"/>
                <a:gd name="connsiteY0-98" fmla="*/ 0 h 8830"/>
                <a:gd name="connsiteX1-99" fmla="*/ 4321 w 10000"/>
                <a:gd name="connsiteY1-100" fmla="*/ 4153 h 8830"/>
                <a:gd name="connsiteX2-101" fmla="*/ 4 w 10000"/>
                <a:gd name="connsiteY2-102" fmla="*/ 4580 h 8830"/>
                <a:gd name="connsiteX3-103" fmla="*/ 3610 w 10000"/>
                <a:gd name="connsiteY3-104" fmla="*/ 8830 h 8830"/>
                <a:gd name="connsiteX4-105" fmla="*/ 7576 w 10000"/>
                <a:gd name="connsiteY4-106" fmla="*/ 6443 h 8830"/>
                <a:gd name="connsiteX5-107" fmla="*/ 10000 w 10000"/>
                <a:gd name="connsiteY5-108" fmla="*/ 0 h 8830"/>
                <a:gd name="connsiteX0-109" fmla="*/ 10000 w 10000"/>
                <a:gd name="connsiteY0-110" fmla="*/ 0 h 10000"/>
                <a:gd name="connsiteX1-111" fmla="*/ 4321 w 10000"/>
                <a:gd name="connsiteY1-112" fmla="*/ 4703 h 10000"/>
                <a:gd name="connsiteX2-113" fmla="*/ 4 w 10000"/>
                <a:gd name="connsiteY2-114" fmla="*/ 5187 h 10000"/>
                <a:gd name="connsiteX3-115" fmla="*/ 3610 w 10000"/>
                <a:gd name="connsiteY3-116" fmla="*/ 10000 h 10000"/>
                <a:gd name="connsiteX4-117" fmla="*/ 10000 w 10000"/>
                <a:gd name="connsiteY4-118" fmla="*/ 0 h 10000"/>
                <a:gd name="connsiteX0-119" fmla="*/ 9997 w 9997"/>
                <a:gd name="connsiteY0-120" fmla="*/ 0 h 10000"/>
                <a:gd name="connsiteX1-121" fmla="*/ 4318 w 9997"/>
                <a:gd name="connsiteY1-122" fmla="*/ 4703 h 10000"/>
                <a:gd name="connsiteX2-123" fmla="*/ 1 w 9997"/>
                <a:gd name="connsiteY2-124" fmla="*/ 5187 h 10000"/>
                <a:gd name="connsiteX3-125" fmla="*/ 4323 w 9997"/>
                <a:gd name="connsiteY3-126" fmla="*/ 10000 h 10000"/>
                <a:gd name="connsiteX4-127" fmla="*/ 9997 w 9997"/>
                <a:gd name="connsiteY4-128" fmla="*/ 0 h 10000"/>
                <a:gd name="connsiteX0-129" fmla="*/ 10000 w 10000"/>
                <a:gd name="connsiteY0-130" fmla="*/ 0 h 10000"/>
                <a:gd name="connsiteX1-131" fmla="*/ 4319 w 10000"/>
                <a:gd name="connsiteY1-132" fmla="*/ 4703 h 10000"/>
                <a:gd name="connsiteX2-133" fmla="*/ 1 w 10000"/>
                <a:gd name="connsiteY2-134" fmla="*/ 5187 h 10000"/>
                <a:gd name="connsiteX3-135" fmla="*/ 4324 w 10000"/>
                <a:gd name="connsiteY3-136" fmla="*/ 10000 h 10000"/>
                <a:gd name="connsiteX4-137" fmla="*/ 10000 w 10000"/>
                <a:gd name="connsiteY4-138" fmla="*/ 0 h 10000"/>
                <a:gd name="connsiteX0-139" fmla="*/ 10000 w 10000"/>
                <a:gd name="connsiteY0-140" fmla="*/ 0 h 10000"/>
                <a:gd name="connsiteX1-141" fmla="*/ 4319 w 10000"/>
                <a:gd name="connsiteY1-142" fmla="*/ 4703 h 10000"/>
                <a:gd name="connsiteX2-143" fmla="*/ 1 w 10000"/>
                <a:gd name="connsiteY2-144" fmla="*/ 5187 h 10000"/>
                <a:gd name="connsiteX3-145" fmla="*/ 4324 w 10000"/>
                <a:gd name="connsiteY3-146" fmla="*/ 10000 h 10000"/>
                <a:gd name="connsiteX4-147" fmla="*/ 10000 w 10000"/>
                <a:gd name="connsiteY4-148" fmla="*/ 0 h 10000"/>
                <a:gd name="connsiteX0-149" fmla="*/ 9693 w 9693"/>
                <a:gd name="connsiteY0-150" fmla="*/ 0 h 10000"/>
                <a:gd name="connsiteX1-151" fmla="*/ 4012 w 9693"/>
                <a:gd name="connsiteY1-152" fmla="*/ 4703 h 10000"/>
                <a:gd name="connsiteX2-153" fmla="*/ 1 w 9693"/>
                <a:gd name="connsiteY2-154" fmla="*/ 5731 h 10000"/>
                <a:gd name="connsiteX3-155" fmla="*/ 4017 w 9693"/>
                <a:gd name="connsiteY3-156" fmla="*/ 10000 h 10000"/>
                <a:gd name="connsiteX4-157" fmla="*/ 9693 w 9693"/>
                <a:gd name="connsiteY4-158" fmla="*/ 0 h 10000"/>
                <a:gd name="connsiteX0-159" fmla="*/ 10000 w 10000"/>
                <a:gd name="connsiteY0-160" fmla="*/ 0 h 10000"/>
                <a:gd name="connsiteX1-161" fmla="*/ 4139 w 10000"/>
                <a:gd name="connsiteY1-162" fmla="*/ 3796 h 10000"/>
                <a:gd name="connsiteX2-163" fmla="*/ 1 w 10000"/>
                <a:gd name="connsiteY2-164" fmla="*/ 5731 h 10000"/>
                <a:gd name="connsiteX3-165" fmla="*/ 4144 w 10000"/>
                <a:gd name="connsiteY3-166" fmla="*/ 10000 h 10000"/>
                <a:gd name="connsiteX4-167" fmla="*/ 10000 w 10000"/>
                <a:gd name="connsiteY4-168" fmla="*/ 0 h 10000"/>
                <a:gd name="connsiteX0-169" fmla="*/ 10000 w 10000"/>
                <a:gd name="connsiteY0-170" fmla="*/ 0 h 10000"/>
                <a:gd name="connsiteX1-171" fmla="*/ 4139 w 10000"/>
                <a:gd name="connsiteY1-172" fmla="*/ 3796 h 10000"/>
                <a:gd name="connsiteX2-173" fmla="*/ 1 w 10000"/>
                <a:gd name="connsiteY2-174" fmla="*/ 5731 h 10000"/>
                <a:gd name="connsiteX3-175" fmla="*/ 4144 w 10000"/>
                <a:gd name="connsiteY3-176" fmla="*/ 10000 h 10000"/>
                <a:gd name="connsiteX4-177" fmla="*/ 10000 w 10000"/>
                <a:gd name="connsiteY4-178" fmla="*/ 0 h 10000"/>
                <a:gd name="connsiteX0-179" fmla="*/ 10000 w 10000"/>
                <a:gd name="connsiteY0-180" fmla="*/ 0 h 9274"/>
                <a:gd name="connsiteX1-181" fmla="*/ 4139 w 10000"/>
                <a:gd name="connsiteY1-182" fmla="*/ 3796 h 9274"/>
                <a:gd name="connsiteX2-183" fmla="*/ 1 w 10000"/>
                <a:gd name="connsiteY2-184" fmla="*/ 5731 h 9274"/>
                <a:gd name="connsiteX3-185" fmla="*/ 4619 w 10000"/>
                <a:gd name="connsiteY3-186" fmla="*/ 9274 h 9274"/>
                <a:gd name="connsiteX4-187" fmla="*/ 10000 w 10000"/>
                <a:gd name="connsiteY4-188" fmla="*/ 0 h 9274"/>
                <a:gd name="connsiteX0-189" fmla="*/ 9712 w 9712"/>
                <a:gd name="connsiteY0-190" fmla="*/ 0 h 10000"/>
                <a:gd name="connsiteX1-191" fmla="*/ 3851 w 9712"/>
                <a:gd name="connsiteY1-192" fmla="*/ 4093 h 10000"/>
                <a:gd name="connsiteX2-193" fmla="*/ 3 w 9712"/>
                <a:gd name="connsiteY2-194" fmla="*/ 6180 h 10000"/>
                <a:gd name="connsiteX3-195" fmla="*/ 4331 w 9712"/>
                <a:gd name="connsiteY3-196" fmla="*/ 10000 h 10000"/>
                <a:gd name="connsiteX4-197" fmla="*/ 9712 w 9712"/>
                <a:gd name="connsiteY4-198" fmla="*/ 0 h 10000"/>
                <a:gd name="connsiteX0-199" fmla="*/ 10117 w 10117"/>
                <a:gd name="connsiteY0-200" fmla="*/ 0 h 10000"/>
                <a:gd name="connsiteX1-201" fmla="*/ 4082 w 10117"/>
                <a:gd name="connsiteY1-202" fmla="*/ 4093 h 10000"/>
                <a:gd name="connsiteX2-203" fmla="*/ 1 w 10117"/>
                <a:gd name="connsiteY2-204" fmla="*/ 5789 h 10000"/>
                <a:gd name="connsiteX3-205" fmla="*/ 4576 w 10117"/>
                <a:gd name="connsiteY3-206" fmla="*/ 10000 h 10000"/>
                <a:gd name="connsiteX4-207" fmla="*/ 10117 w 10117"/>
                <a:gd name="connsiteY4-208" fmla="*/ 0 h 10000"/>
                <a:gd name="connsiteX0-209" fmla="*/ 10296 w 10296"/>
                <a:gd name="connsiteY0-210" fmla="*/ 0 h 10000"/>
                <a:gd name="connsiteX1-211" fmla="*/ 4261 w 10296"/>
                <a:gd name="connsiteY1-212" fmla="*/ 4093 h 10000"/>
                <a:gd name="connsiteX2-213" fmla="*/ 1 w 10296"/>
                <a:gd name="connsiteY2-214" fmla="*/ 5985 h 10000"/>
                <a:gd name="connsiteX3-215" fmla="*/ 4755 w 10296"/>
                <a:gd name="connsiteY3-216" fmla="*/ 10000 h 10000"/>
                <a:gd name="connsiteX4-217" fmla="*/ 10296 w 10296"/>
                <a:gd name="connsiteY4-218" fmla="*/ 0 h 10000"/>
                <a:gd name="connsiteX0-219" fmla="*/ 10612 w 10612"/>
                <a:gd name="connsiteY0-220" fmla="*/ 0 h 10000"/>
                <a:gd name="connsiteX1-221" fmla="*/ 4577 w 10612"/>
                <a:gd name="connsiteY1-222" fmla="*/ 4093 h 10000"/>
                <a:gd name="connsiteX2-223" fmla="*/ 317 w 10612"/>
                <a:gd name="connsiteY2-224" fmla="*/ 5985 h 10000"/>
                <a:gd name="connsiteX3-225" fmla="*/ 5071 w 10612"/>
                <a:gd name="connsiteY3-226" fmla="*/ 10000 h 10000"/>
                <a:gd name="connsiteX4-227" fmla="*/ 10612 w 10612"/>
                <a:gd name="connsiteY4-228" fmla="*/ 0 h 10000"/>
                <a:gd name="connsiteX0-229" fmla="*/ 10295 w 10295"/>
                <a:gd name="connsiteY0-230" fmla="*/ 0 h 10001"/>
                <a:gd name="connsiteX1-231" fmla="*/ 4260 w 10295"/>
                <a:gd name="connsiteY1-232" fmla="*/ 4093 h 10001"/>
                <a:gd name="connsiteX2-233" fmla="*/ 0 w 10295"/>
                <a:gd name="connsiteY2-234" fmla="*/ 5985 h 10001"/>
                <a:gd name="connsiteX3-235" fmla="*/ 4754 w 10295"/>
                <a:gd name="connsiteY3-236" fmla="*/ 10000 h 10001"/>
                <a:gd name="connsiteX4-237" fmla="*/ 10295 w 10295"/>
                <a:gd name="connsiteY4-238" fmla="*/ 0 h 10001"/>
                <a:gd name="connsiteX0-239" fmla="*/ 10295 w 10295"/>
                <a:gd name="connsiteY0-240" fmla="*/ 0 h 10001"/>
                <a:gd name="connsiteX1-241" fmla="*/ 4260 w 10295"/>
                <a:gd name="connsiteY1-242" fmla="*/ 4093 h 10001"/>
                <a:gd name="connsiteX2-243" fmla="*/ 0 w 10295"/>
                <a:gd name="connsiteY2-244" fmla="*/ 5985 h 10001"/>
                <a:gd name="connsiteX3-245" fmla="*/ 4754 w 10295"/>
                <a:gd name="connsiteY3-246" fmla="*/ 10000 h 10001"/>
                <a:gd name="connsiteX4-247" fmla="*/ 10295 w 10295"/>
                <a:gd name="connsiteY4-248" fmla="*/ 0 h 100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295" h="10001">
                  <a:moveTo>
                    <a:pt x="10295" y="0"/>
                  </a:moveTo>
                  <a:cubicBezTo>
                    <a:pt x="8737" y="5245"/>
                    <a:pt x="5976" y="3096"/>
                    <a:pt x="4260" y="4093"/>
                  </a:cubicBezTo>
                  <a:cubicBezTo>
                    <a:pt x="2544" y="5090"/>
                    <a:pt x="1411" y="4609"/>
                    <a:pt x="0" y="5985"/>
                  </a:cubicBezTo>
                  <a:cubicBezTo>
                    <a:pt x="1277" y="8730"/>
                    <a:pt x="2182" y="10051"/>
                    <a:pt x="4754" y="10000"/>
                  </a:cubicBezTo>
                  <a:cubicBezTo>
                    <a:pt x="8102" y="9067"/>
                    <a:pt x="10169" y="952"/>
                    <a:pt x="10295" y="0"/>
                  </a:cubicBezTo>
                  <a:close/>
                </a:path>
              </a:pathLst>
            </a:custGeom>
            <a:gradFill flip="none" rotWithShape="1">
              <a:gsLst>
                <a:gs pos="0">
                  <a:srgbClr val="D8BE8C"/>
                </a:gs>
                <a:gs pos="68000">
                  <a:srgbClr val="C1975F"/>
                </a:gs>
                <a:gs pos="83000">
                  <a:srgbClr val="AD7537"/>
                </a:gs>
                <a:gs pos="100000">
                  <a:srgbClr val="AD7537"/>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99" name="Freeform 87"/>
            <p:cNvSpPr/>
            <p:nvPr/>
          </p:nvSpPr>
          <p:spPr bwMode="auto">
            <a:xfrm>
              <a:off x="6580188" y="1760537"/>
              <a:ext cx="4213225" cy="2982913"/>
            </a:xfrm>
            <a:custGeom>
              <a:avLst/>
              <a:gdLst>
                <a:gd name="T0" fmla="*/ 92 w 1122"/>
                <a:gd name="T1" fmla="*/ 699 h 794"/>
                <a:gd name="T2" fmla="*/ 904 w 1122"/>
                <a:gd name="T3" fmla="*/ 10 h 794"/>
                <a:gd name="T4" fmla="*/ 1122 w 1122"/>
                <a:gd name="T5" fmla="*/ 36 h 794"/>
                <a:gd name="T6" fmla="*/ 997 w 1122"/>
                <a:gd name="T7" fmla="*/ 126 h 794"/>
                <a:gd name="T8" fmla="*/ 556 w 1122"/>
                <a:gd name="T9" fmla="*/ 588 h 794"/>
                <a:gd name="T10" fmla="*/ 92 w 1122"/>
                <a:gd name="T11" fmla="*/ 699 h 794"/>
              </a:gdLst>
              <a:ahLst/>
              <a:cxnLst>
                <a:cxn ang="0">
                  <a:pos x="T0" y="T1"/>
                </a:cxn>
                <a:cxn ang="0">
                  <a:pos x="T2" y="T3"/>
                </a:cxn>
                <a:cxn ang="0">
                  <a:pos x="T4" y="T5"/>
                </a:cxn>
                <a:cxn ang="0">
                  <a:pos x="T6" y="T7"/>
                </a:cxn>
                <a:cxn ang="0">
                  <a:pos x="T8" y="T9"/>
                </a:cxn>
                <a:cxn ang="0">
                  <a:pos x="T10" y="T11"/>
                </a:cxn>
              </a:cxnLst>
              <a:rect l="0" t="0" r="r" b="b"/>
              <a:pathLst>
                <a:path w="1122" h="794">
                  <a:moveTo>
                    <a:pt x="92" y="699"/>
                  </a:moveTo>
                  <a:cubicBezTo>
                    <a:pt x="92" y="699"/>
                    <a:pt x="429" y="39"/>
                    <a:pt x="904" y="10"/>
                  </a:cubicBezTo>
                  <a:cubicBezTo>
                    <a:pt x="904" y="10"/>
                    <a:pt x="1009" y="0"/>
                    <a:pt x="1122" y="36"/>
                  </a:cubicBezTo>
                  <a:cubicBezTo>
                    <a:pt x="1122" y="36"/>
                    <a:pt x="1040" y="79"/>
                    <a:pt x="997" y="126"/>
                  </a:cubicBezTo>
                  <a:cubicBezTo>
                    <a:pt x="955" y="173"/>
                    <a:pt x="859" y="480"/>
                    <a:pt x="556" y="588"/>
                  </a:cubicBezTo>
                  <a:cubicBezTo>
                    <a:pt x="253" y="695"/>
                    <a:pt x="0" y="794"/>
                    <a:pt x="92" y="699"/>
                  </a:cubicBezTo>
                  <a:close/>
                </a:path>
              </a:pathLst>
            </a:custGeom>
            <a:gradFill flip="none" rotWithShape="1">
              <a:gsLst>
                <a:gs pos="0">
                  <a:srgbClr val="F8F4EC"/>
                </a:gs>
                <a:gs pos="48000">
                  <a:srgbClr val="F1E8D7"/>
                </a:gs>
                <a:gs pos="75000">
                  <a:srgbClr val="D8BE8C"/>
                </a:gs>
                <a:gs pos="100000">
                  <a:srgbClr val="D8BE8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00" name="Freeform 88"/>
            <p:cNvSpPr/>
            <p:nvPr/>
          </p:nvSpPr>
          <p:spPr bwMode="auto">
            <a:xfrm>
              <a:off x="6858001" y="1889125"/>
              <a:ext cx="3935413" cy="2727325"/>
            </a:xfrm>
            <a:custGeom>
              <a:avLst/>
              <a:gdLst>
                <a:gd name="T0" fmla="*/ 1048 w 1048"/>
                <a:gd name="T1" fmla="*/ 2 h 726"/>
                <a:gd name="T2" fmla="*/ 1041 w 1048"/>
                <a:gd name="T3" fmla="*/ 0 h 726"/>
                <a:gd name="T4" fmla="*/ 828 w 1048"/>
                <a:gd name="T5" fmla="*/ 117 h 726"/>
                <a:gd name="T6" fmla="*/ 0 w 1048"/>
                <a:gd name="T7" fmla="*/ 697 h 726"/>
                <a:gd name="T8" fmla="*/ 482 w 1048"/>
                <a:gd name="T9" fmla="*/ 554 h 726"/>
                <a:gd name="T10" fmla="*/ 923 w 1048"/>
                <a:gd name="T11" fmla="*/ 92 h 726"/>
                <a:gd name="T12" fmla="*/ 1048 w 1048"/>
                <a:gd name="T13" fmla="*/ 2 h 726"/>
              </a:gdLst>
              <a:ahLst/>
              <a:cxnLst>
                <a:cxn ang="0">
                  <a:pos x="T0" y="T1"/>
                </a:cxn>
                <a:cxn ang="0">
                  <a:pos x="T2" y="T3"/>
                </a:cxn>
                <a:cxn ang="0">
                  <a:pos x="T4" y="T5"/>
                </a:cxn>
                <a:cxn ang="0">
                  <a:pos x="T6" y="T7"/>
                </a:cxn>
                <a:cxn ang="0">
                  <a:pos x="T8" y="T9"/>
                </a:cxn>
                <a:cxn ang="0">
                  <a:pos x="T10" y="T11"/>
                </a:cxn>
                <a:cxn ang="0">
                  <a:pos x="T12" y="T13"/>
                </a:cxn>
              </a:cxnLst>
              <a:rect l="0" t="0" r="r" b="b"/>
              <a:pathLst>
                <a:path w="1048" h="726">
                  <a:moveTo>
                    <a:pt x="1048" y="2"/>
                  </a:moveTo>
                  <a:cubicBezTo>
                    <a:pt x="1046" y="1"/>
                    <a:pt x="1043" y="1"/>
                    <a:pt x="1041" y="0"/>
                  </a:cubicBezTo>
                  <a:cubicBezTo>
                    <a:pt x="986" y="17"/>
                    <a:pt x="914" y="51"/>
                    <a:pt x="828" y="117"/>
                  </a:cubicBezTo>
                  <a:cubicBezTo>
                    <a:pt x="623" y="272"/>
                    <a:pt x="587" y="517"/>
                    <a:pt x="0" y="697"/>
                  </a:cubicBezTo>
                  <a:cubicBezTo>
                    <a:pt x="13" y="726"/>
                    <a:pt x="230" y="643"/>
                    <a:pt x="482" y="554"/>
                  </a:cubicBezTo>
                  <a:cubicBezTo>
                    <a:pt x="785" y="446"/>
                    <a:pt x="881" y="139"/>
                    <a:pt x="923" y="92"/>
                  </a:cubicBezTo>
                  <a:cubicBezTo>
                    <a:pt x="966" y="45"/>
                    <a:pt x="1048" y="2"/>
                    <a:pt x="1048" y="2"/>
                  </a:cubicBezTo>
                  <a:close/>
                </a:path>
              </a:pathLst>
            </a:custGeom>
            <a:gradFill flip="none" rotWithShape="1">
              <a:gsLst>
                <a:gs pos="0">
                  <a:srgbClr val="D8BE8C"/>
                </a:gs>
                <a:gs pos="49000">
                  <a:srgbClr val="DDC79B"/>
                </a:gs>
                <a:gs pos="73000">
                  <a:srgbClr val="C78D4D"/>
                </a:gs>
                <a:gs pos="100000">
                  <a:srgbClr val="C78D4D"/>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01" name="Freeform 12"/>
            <p:cNvSpPr/>
            <p:nvPr/>
          </p:nvSpPr>
          <p:spPr bwMode="auto">
            <a:xfrm rot="1561076">
              <a:off x="2679595" y="2172949"/>
              <a:ext cx="3381046" cy="1892583"/>
            </a:xfrm>
            <a:custGeom>
              <a:avLst/>
              <a:gdLst>
                <a:gd name="T0" fmla="*/ 1364 w 1364"/>
                <a:gd name="T1" fmla="*/ 719 h 850"/>
                <a:gd name="T2" fmla="*/ 371 w 1364"/>
                <a:gd name="T3" fmla="*/ 50 h 850"/>
                <a:gd name="T4" fmla="*/ 0 w 1364"/>
                <a:gd name="T5" fmla="*/ 136 h 850"/>
                <a:gd name="T6" fmla="*/ 179 w 1364"/>
                <a:gd name="T7" fmla="*/ 334 h 850"/>
                <a:gd name="T8" fmla="*/ 1364 w 1364"/>
                <a:gd name="T9" fmla="*/ 719 h 850"/>
                <a:gd name="connsiteX0" fmla="*/ 10000 w 10000"/>
                <a:gd name="connsiteY0" fmla="*/ 7453 h 7754"/>
                <a:gd name="connsiteX1" fmla="*/ 3448 w 10000"/>
                <a:gd name="connsiteY1" fmla="*/ 31 h 7754"/>
                <a:gd name="connsiteX2" fmla="*/ 0 w 10000"/>
                <a:gd name="connsiteY2" fmla="*/ 594 h 7754"/>
                <a:gd name="connsiteX3" fmla="*/ 1312 w 10000"/>
                <a:gd name="connsiteY3" fmla="*/ 2923 h 7754"/>
                <a:gd name="connsiteX4" fmla="*/ 10000 w 10000"/>
                <a:gd name="connsiteY4" fmla="*/ 7453 h 7754"/>
                <a:gd name="connsiteX0-1" fmla="*/ 10000 w 10000"/>
                <a:gd name="connsiteY0-2" fmla="*/ 9582 h 9970"/>
                <a:gd name="connsiteX1-3" fmla="*/ 3448 w 10000"/>
                <a:gd name="connsiteY1-4" fmla="*/ 10 h 9970"/>
                <a:gd name="connsiteX2-5" fmla="*/ 0 w 10000"/>
                <a:gd name="connsiteY2-6" fmla="*/ 736 h 9970"/>
                <a:gd name="connsiteX3-7" fmla="*/ 1312 w 10000"/>
                <a:gd name="connsiteY3-8" fmla="*/ 3740 h 9970"/>
                <a:gd name="connsiteX4-9" fmla="*/ 10000 w 10000"/>
                <a:gd name="connsiteY4-10" fmla="*/ 9582 h 9970"/>
                <a:gd name="connsiteX0-11" fmla="*/ 10000 w 10000"/>
                <a:gd name="connsiteY0-12" fmla="*/ 9676 h 10065"/>
                <a:gd name="connsiteX1-13" fmla="*/ 3448 w 10000"/>
                <a:gd name="connsiteY1-14" fmla="*/ 75 h 10065"/>
                <a:gd name="connsiteX2-15" fmla="*/ 0 w 10000"/>
                <a:gd name="connsiteY2-16" fmla="*/ 803 h 10065"/>
                <a:gd name="connsiteX3-17" fmla="*/ 1312 w 10000"/>
                <a:gd name="connsiteY3-18" fmla="*/ 3816 h 10065"/>
                <a:gd name="connsiteX4-19" fmla="*/ 10000 w 10000"/>
                <a:gd name="connsiteY4-20" fmla="*/ 9676 h 10065"/>
                <a:gd name="connsiteX0-21" fmla="*/ 10000 w 10000"/>
                <a:gd name="connsiteY0-22" fmla="*/ 9017 h 9406"/>
                <a:gd name="connsiteX1-23" fmla="*/ 4225 w 10000"/>
                <a:gd name="connsiteY1-24" fmla="*/ 172 h 9406"/>
                <a:gd name="connsiteX2-25" fmla="*/ 0 w 10000"/>
                <a:gd name="connsiteY2-26" fmla="*/ 144 h 9406"/>
                <a:gd name="connsiteX3-27" fmla="*/ 1312 w 10000"/>
                <a:gd name="connsiteY3-28" fmla="*/ 3157 h 9406"/>
                <a:gd name="connsiteX4-29" fmla="*/ 10000 w 10000"/>
                <a:gd name="connsiteY4-30" fmla="*/ 9017 h 9406"/>
                <a:gd name="connsiteX0-31" fmla="*/ 10000 w 10000"/>
                <a:gd name="connsiteY0-32" fmla="*/ 9791 h 10205"/>
                <a:gd name="connsiteX1-33" fmla="*/ 4225 w 10000"/>
                <a:gd name="connsiteY1-34" fmla="*/ 388 h 10205"/>
                <a:gd name="connsiteX2-35" fmla="*/ 0 w 10000"/>
                <a:gd name="connsiteY2-36" fmla="*/ 358 h 10205"/>
                <a:gd name="connsiteX3-37" fmla="*/ 1312 w 10000"/>
                <a:gd name="connsiteY3-38" fmla="*/ 3561 h 10205"/>
                <a:gd name="connsiteX4-39" fmla="*/ 10000 w 10000"/>
                <a:gd name="connsiteY4-40" fmla="*/ 9791 h 10205"/>
                <a:gd name="connsiteX0-41" fmla="*/ 10000 w 10000"/>
                <a:gd name="connsiteY0-42" fmla="*/ 9916 h 10330"/>
                <a:gd name="connsiteX1-43" fmla="*/ 4225 w 10000"/>
                <a:gd name="connsiteY1-44" fmla="*/ 513 h 10330"/>
                <a:gd name="connsiteX2-45" fmla="*/ 0 w 10000"/>
                <a:gd name="connsiteY2-46" fmla="*/ 483 h 10330"/>
                <a:gd name="connsiteX3-47" fmla="*/ 1312 w 10000"/>
                <a:gd name="connsiteY3-48" fmla="*/ 3686 h 10330"/>
                <a:gd name="connsiteX4-49" fmla="*/ 10000 w 10000"/>
                <a:gd name="connsiteY4-50" fmla="*/ 9916 h 1033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330">
                  <a:moveTo>
                    <a:pt x="10000" y="9916"/>
                  </a:moveTo>
                  <a:cubicBezTo>
                    <a:pt x="10000" y="9916"/>
                    <a:pt x="6494" y="1650"/>
                    <a:pt x="4225" y="513"/>
                  </a:cubicBezTo>
                  <a:cubicBezTo>
                    <a:pt x="1956" y="-624"/>
                    <a:pt x="0" y="483"/>
                    <a:pt x="0" y="483"/>
                  </a:cubicBezTo>
                  <a:cubicBezTo>
                    <a:pt x="0" y="483"/>
                    <a:pt x="806" y="1956"/>
                    <a:pt x="1312" y="3686"/>
                  </a:cubicBezTo>
                  <a:cubicBezTo>
                    <a:pt x="1818" y="5417"/>
                    <a:pt x="4435" y="12035"/>
                    <a:pt x="10000" y="9916"/>
                  </a:cubicBezTo>
                  <a:close/>
                </a:path>
              </a:pathLst>
            </a:custGeom>
            <a:gradFill flip="none" rotWithShape="1">
              <a:gsLst>
                <a:gs pos="0">
                  <a:srgbClr val="F8F4EC"/>
                </a:gs>
                <a:gs pos="48000">
                  <a:srgbClr val="F1E8D7"/>
                </a:gs>
                <a:gs pos="75000">
                  <a:srgbClr val="D8BE8C"/>
                </a:gs>
                <a:gs pos="100000">
                  <a:srgbClr val="D8BE8C"/>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02" name="Freeform 13"/>
            <p:cNvSpPr/>
            <p:nvPr/>
          </p:nvSpPr>
          <p:spPr bwMode="auto">
            <a:xfrm rot="1561076">
              <a:off x="2609689" y="2271972"/>
              <a:ext cx="3355893" cy="2089837"/>
            </a:xfrm>
            <a:custGeom>
              <a:avLst/>
              <a:gdLst>
                <a:gd name="T0" fmla="*/ 169 w 1354"/>
                <a:gd name="T1" fmla="*/ 189 h 705"/>
                <a:gd name="T2" fmla="*/ 1354 w 1354"/>
                <a:gd name="T3" fmla="*/ 574 h 705"/>
                <a:gd name="T4" fmla="*/ 1342 w 1354"/>
                <a:gd name="T5" fmla="*/ 560 h 705"/>
                <a:gd name="T6" fmla="*/ 159 w 1354"/>
                <a:gd name="T7" fmla="*/ 81 h 705"/>
                <a:gd name="T8" fmla="*/ 0 w 1354"/>
                <a:gd name="T9" fmla="*/ 0 h 705"/>
                <a:gd name="T10" fmla="*/ 169 w 1354"/>
                <a:gd name="T11" fmla="*/ 189 h 705"/>
              </a:gdLst>
              <a:ahLst/>
              <a:cxnLst>
                <a:cxn ang="0">
                  <a:pos x="T0" y="T1"/>
                </a:cxn>
                <a:cxn ang="0">
                  <a:pos x="T2" y="T3"/>
                </a:cxn>
                <a:cxn ang="0">
                  <a:pos x="T4" y="T5"/>
                </a:cxn>
                <a:cxn ang="0">
                  <a:pos x="T6" y="T7"/>
                </a:cxn>
                <a:cxn ang="0">
                  <a:pos x="T8" y="T9"/>
                </a:cxn>
                <a:cxn ang="0">
                  <a:pos x="T10" y="T11"/>
                </a:cxn>
              </a:cxnLst>
              <a:rect l="0" t="0" r="r" b="b"/>
              <a:pathLst>
                <a:path w="1354" h="705">
                  <a:moveTo>
                    <a:pt x="169" y="189"/>
                  </a:moveTo>
                  <a:cubicBezTo>
                    <a:pt x="238" y="296"/>
                    <a:pt x="595" y="705"/>
                    <a:pt x="1354" y="574"/>
                  </a:cubicBezTo>
                  <a:cubicBezTo>
                    <a:pt x="1354" y="574"/>
                    <a:pt x="1350" y="569"/>
                    <a:pt x="1342" y="560"/>
                  </a:cubicBezTo>
                  <a:cubicBezTo>
                    <a:pt x="632" y="617"/>
                    <a:pt x="258" y="152"/>
                    <a:pt x="159" y="81"/>
                  </a:cubicBezTo>
                  <a:cubicBezTo>
                    <a:pt x="103" y="41"/>
                    <a:pt x="44" y="15"/>
                    <a:pt x="0" y="0"/>
                  </a:cubicBezTo>
                  <a:cubicBezTo>
                    <a:pt x="29" y="25"/>
                    <a:pt x="113" y="102"/>
                    <a:pt x="169" y="189"/>
                  </a:cubicBezTo>
                  <a:close/>
                </a:path>
              </a:pathLst>
            </a:custGeom>
            <a:gradFill flip="none" rotWithShape="1">
              <a:gsLst>
                <a:gs pos="0">
                  <a:srgbClr val="D8BE8C"/>
                </a:gs>
                <a:gs pos="56000">
                  <a:srgbClr val="C1975F"/>
                </a:gs>
                <a:gs pos="73000">
                  <a:srgbClr val="AD7537"/>
                </a:gs>
                <a:gs pos="100000">
                  <a:srgbClr val="AD753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03" name="任意多边形 21"/>
            <p:cNvSpPr/>
            <p:nvPr/>
          </p:nvSpPr>
          <p:spPr>
            <a:xfrm flipH="1">
              <a:off x="2326560" y="3051076"/>
              <a:ext cx="3617048" cy="1543673"/>
            </a:xfrm>
            <a:custGeom>
              <a:avLst/>
              <a:gdLst>
                <a:gd name="connsiteX0" fmla="*/ 9672 w 700038"/>
                <a:gd name="connsiteY0" fmla="*/ 190131 h 195719"/>
                <a:gd name="connsiteX1" fmla="*/ 238272 w 700038"/>
                <a:gd name="connsiteY1" fmla="*/ 25031 h 195719"/>
                <a:gd name="connsiteX2" fmla="*/ 682772 w 700038"/>
                <a:gd name="connsiteY2" fmla="*/ 12331 h 195719"/>
                <a:gd name="connsiteX3" fmla="*/ 549422 w 700038"/>
                <a:gd name="connsiteY3" fmla="*/ 139331 h 195719"/>
                <a:gd name="connsiteX4" fmla="*/ 9672 w 700038"/>
                <a:gd name="connsiteY4" fmla="*/ 190131 h 195719"/>
                <a:gd name="connsiteX0-1" fmla="*/ 9834 w 720021"/>
                <a:gd name="connsiteY0-2" fmla="*/ 202004 h 207155"/>
                <a:gd name="connsiteX1-3" fmla="*/ 238434 w 720021"/>
                <a:gd name="connsiteY1-4" fmla="*/ 36904 h 207155"/>
                <a:gd name="connsiteX2-5" fmla="*/ 705159 w 720021"/>
                <a:gd name="connsiteY2-6" fmla="*/ 8329 h 207155"/>
                <a:gd name="connsiteX3-7" fmla="*/ 549584 w 720021"/>
                <a:gd name="connsiteY3-8" fmla="*/ 151204 h 207155"/>
                <a:gd name="connsiteX4-9" fmla="*/ 9834 w 720021"/>
                <a:gd name="connsiteY4-10" fmla="*/ 202004 h 207155"/>
                <a:gd name="connsiteX0-11" fmla="*/ 9834 w 720021"/>
                <a:gd name="connsiteY0-12" fmla="*/ 193675 h 198826"/>
                <a:gd name="connsiteX1-13" fmla="*/ 238434 w 720021"/>
                <a:gd name="connsiteY1-14" fmla="*/ 28575 h 198826"/>
                <a:gd name="connsiteX2-15" fmla="*/ 705159 w 720021"/>
                <a:gd name="connsiteY2-16" fmla="*/ 0 h 198826"/>
                <a:gd name="connsiteX3-17" fmla="*/ 549584 w 720021"/>
                <a:gd name="connsiteY3-18" fmla="*/ 142875 h 198826"/>
                <a:gd name="connsiteX4-19" fmla="*/ 9834 w 720021"/>
                <a:gd name="connsiteY4-20" fmla="*/ 193675 h 198826"/>
                <a:gd name="connsiteX0-21" fmla="*/ 9834 w 720021"/>
                <a:gd name="connsiteY0-22" fmla="*/ 194211 h 199362"/>
                <a:gd name="connsiteX1-23" fmla="*/ 238434 w 720021"/>
                <a:gd name="connsiteY1-24" fmla="*/ 29111 h 199362"/>
                <a:gd name="connsiteX2-25" fmla="*/ 705159 w 720021"/>
                <a:gd name="connsiteY2-26" fmla="*/ 536 h 199362"/>
                <a:gd name="connsiteX3-27" fmla="*/ 549584 w 720021"/>
                <a:gd name="connsiteY3-28" fmla="*/ 143411 h 199362"/>
                <a:gd name="connsiteX4-29" fmla="*/ 9834 w 720021"/>
                <a:gd name="connsiteY4-30" fmla="*/ 194211 h 199362"/>
                <a:gd name="connsiteX0-31" fmla="*/ 9711 w 723122"/>
                <a:gd name="connsiteY0-32" fmla="*/ 203742 h 208241"/>
                <a:gd name="connsiteX1-33" fmla="*/ 241486 w 723122"/>
                <a:gd name="connsiteY1-34" fmla="*/ 29117 h 208241"/>
                <a:gd name="connsiteX2-35" fmla="*/ 708211 w 723122"/>
                <a:gd name="connsiteY2-36" fmla="*/ 542 h 208241"/>
                <a:gd name="connsiteX3-37" fmla="*/ 552636 w 723122"/>
                <a:gd name="connsiteY3-38" fmla="*/ 143417 h 208241"/>
                <a:gd name="connsiteX4-39" fmla="*/ 9711 w 723122"/>
                <a:gd name="connsiteY4-40" fmla="*/ 203742 h 208241"/>
                <a:gd name="connsiteX0-41" fmla="*/ 10522 w 822997"/>
                <a:gd name="connsiteY0-42" fmla="*/ 387594 h 395308"/>
                <a:gd name="connsiteX1-43" fmla="*/ 242297 w 822997"/>
                <a:gd name="connsiteY1-44" fmla="*/ 212969 h 395308"/>
                <a:gd name="connsiteX2-45" fmla="*/ 813797 w 822997"/>
                <a:gd name="connsiteY2-46" fmla="*/ 244 h 395308"/>
                <a:gd name="connsiteX3-47" fmla="*/ 553447 w 822997"/>
                <a:gd name="connsiteY3-48" fmla="*/ 327269 h 395308"/>
                <a:gd name="connsiteX4-49" fmla="*/ 10522 w 822997"/>
                <a:gd name="connsiteY4-50" fmla="*/ 387594 h 395308"/>
                <a:gd name="connsiteX0-51" fmla="*/ 2535 w 815010"/>
                <a:gd name="connsiteY0-52" fmla="*/ 387594 h 401044"/>
                <a:gd name="connsiteX1-53" fmla="*/ 361310 w 815010"/>
                <a:gd name="connsiteY1-54" fmla="*/ 133594 h 401044"/>
                <a:gd name="connsiteX2-55" fmla="*/ 805810 w 815010"/>
                <a:gd name="connsiteY2-56" fmla="*/ 244 h 401044"/>
                <a:gd name="connsiteX3-57" fmla="*/ 545460 w 815010"/>
                <a:gd name="connsiteY3-58" fmla="*/ 327269 h 401044"/>
                <a:gd name="connsiteX4-59" fmla="*/ 2535 w 815010"/>
                <a:gd name="connsiteY4-60" fmla="*/ 387594 h 401044"/>
                <a:gd name="connsiteX0-61" fmla="*/ 895 w 810965"/>
                <a:gd name="connsiteY0-62" fmla="*/ 387680 h 390576"/>
                <a:gd name="connsiteX1-63" fmla="*/ 359670 w 810965"/>
                <a:gd name="connsiteY1-64" fmla="*/ 133680 h 390576"/>
                <a:gd name="connsiteX2-65" fmla="*/ 804170 w 810965"/>
                <a:gd name="connsiteY2-66" fmla="*/ 330 h 390576"/>
                <a:gd name="connsiteX3-67" fmla="*/ 464445 w 810965"/>
                <a:gd name="connsiteY3-68" fmla="*/ 254330 h 390576"/>
                <a:gd name="connsiteX4-69" fmla="*/ 895 w 810965"/>
                <a:gd name="connsiteY4-70" fmla="*/ 387680 h 390576"/>
                <a:gd name="connsiteX0-71" fmla="*/ 379 w 809686"/>
                <a:gd name="connsiteY0-72" fmla="*/ 387733 h 389152"/>
                <a:gd name="connsiteX1-73" fmla="*/ 359154 w 809686"/>
                <a:gd name="connsiteY1-74" fmla="*/ 133733 h 389152"/>
                <a:gd name="connsiteX2-75" fmla="*/ 803654 w 809686"/>
                <a:gd name="connsiteY2-76" fmla="*/ 383 h 389152"/>
                <a:gd name="connsiteX3-77" fmla="*/ 425829 w 809686"/>
                <a:gd name="connsiteY3-78" fmla="*/ 225808 h 389152"/>
                <a:gd name="connsiteX4-79" fmla="*/ 379 w 809686"/>
                <a:gd name="connsiteY4-80" fmla="*/ 387733 h 389152"/>
                <a:gd name="connsiteX0-81" fmla="*/ 379 w 809686"/>
                <a:gd name="connsiteY0-82" fmla="*/ 387630 h 394249"/>
                <a:gd name="connsiteX1-83" fmla="*/ 359154 w 809686"/>
                <a:gd name="connsiteY1-84" fmla="*/ 133630 h 394249"/>
                <a:gd name="connsiteX2-85" fmla="*/ 803654 w 809686"/>
                <a:gd name="connsiteY2-86" fmla="*/ 280 h 394249"/>
                <a:gd name="connsiteX3-87" fmla="*/ 425829 w 809686"/>
                <a:gd name="connsiteY3-88" fmla="*/ 292380 h 394249"/>
                <a:gd name="connsiteX4-89" fmla="*/ 379 w 809686"/>
                <a:gd name="connsiteY4-90" fmla="*/ 387630 h 394249"/>
                <a:gd name="connsiteX0-91" fmla="*/ 348 w 835129"/>
                <a:gd name="connsiteY0-92" fmla="*/ 359049 h 368228"/>
                <a:gd name="connsiteX1-93" fmla="*/ 384523 w 835129"/>
                <a:gd name="connsiteY1-94" fmla="*/ 133624 h 368228"/>
                <a:gd name="connsiteX2-95" fmla="*/ 829023 w 835129"/>
                <a:gd name="connsiteY2-96" fmla="*/ 274 h 368228"/>
                <a:gd name="connsiteX3-97" fmla="*/ 451198 w 835129"/>
                <a:gd name="connsiteY3-98" fmla="*/ 292374 h 368228"/>
                <a:gd name="connsiteX4-99" fmla="*/ 348 w 835129"/>
                <a:gd name="connsiteY4-100" fmla="*/ 359049 h 368228"/>
                <a:gd name="connsiteX0-101" fmla="*/ 8773 w 843554"/>
                <a:gd name="connsiteY0-102" fmla="*/ 359049 h 372222"/>
                <a:gd name="connsiteX1-103" fmla="*/ 392948 w 843554"/>
                <a:gd name="connsiteY1-104" fmla="*/ 133624 h 372222"/>
                <a:gd name="connsiteX2-105" fmla="*/ 837448 w 843554"/>
                <a:gd name="connsiteY2-106" fmla="*/ 274 h 372222"/>
                <a:gd name="connsiteX3-107" fmla="*/ 459623 w 843554"/>
                <a:gd name="connsiteY3-108" fmla="*/ 292374 h 372222"/>
                <a:gd name="connsiteX4-109" fmla="*/ 8773 w 843554"/>
                <a:gd name="connsiteY4-110" fmla="*/ 359049 h 372222"/>
                <a:gd name="connsiteX0-111" fmla="*/ 4050 w 838831"/>
                <a:gd name="connsiteY0-112" fmla="*/ 359049 h 368228"/>
                <a:gd name="connsiteX1-113" fmla="*/ 388225 w 838831"/>
                <a:gd name="connsiteY1-114" fmla="*/ 133624 h 368228"/>
                <a:gd name="connsiteX2-115" fmla="*/ 832725 w 838831"/>
                <a:gd name="connsiteY2-116" fmla="*/ 274 h 368228"/>
                <a:gd name="connsiteX3-117" fmla="*/ 454900 w 838831"/>
                <a:gd name="connsiteY3-118" fmla="*/ 292374 h 368228"/>
                <a:gd name="connsiteX4-119" fmla="*/ 4050 w 838831"/>
                <a:gd name="connsiteY4-120" fmla="*/ 359049 h 368228"/>
                <a:gd name="connsiteX0-121" fmla="*/ 565 w 835346"/>
                <a:gd name="connsiteY0-122" fmla="*/ 359049 h 370881"/>
                <a:gd name="connsiteX1-123" fmla="*/ 384740 w 835346"/>
                <a:gd name="connsiteY1-124" fmla="*/ 133624 h 370881"/>
                <a:gd name="connsiteX2-125" fmla="*/ 829240 w 835346"/>
                <a:gd name="connsiteY2-126" fmla="*/ 274 h 370881"/>
                <a:gd name="connsiteX3-127" fmla="*/ 451415 w 835346"/>
                <a:gd name="connsiteY3-128" fmla="*/ 292374 h 370881"/>
                <a:gd name="connsiteX4-129" fmla="*/ 565 w 835346"/>
                <a:gd name="connsiteY4-130" fmla="*/ 359049 h 370881"/>
                <a:gd name="connsiteX0-131" fmla="*/ 0 w 834781"/>
                <a:gd name="connsiteY0-132" fmla="*/ 359049 h 370881"/>
                <a:gd name="connsiteX1-133" fmla="*/ 384175 w 834781"/>
                <a:gd name="connsiteY1-134" fmla="*/ 133624 h 370881"/>
                <a:gd name="connsiteX2-135" fmla="*/ 828675 w 834781"/>
                <a:gd name="connsiteY2-136" fmla="*/ 274 h 370881"/>
                <a:gd name="connsiteX3-137" fmla="*/ 450850 w 834781"/>
                <a:gd name="connsiteY3-138" fmla="*/ 292374 h 370881"/>
                <a:gd name="connsiteX4-139" fmla="*/ 0 w 834781"/>
                <a:gd name="connsiteY4-140" fmla="*/ 359049 h 370881"/>
                <a:gd name="connsiteX0-141" fmla="*/ 0 w 850703"/>
                <a:gd name="connsiteY0-142" fmla="*/ 352698 h 365420"/>
                <a:gd name="connsiteX1-143" fmla="*/ 400050 w 850703"/>
                <a:gd name="connsiteY1-144" fmla="*/ 133623 h 365420"/>
                <a:gd name="connsiteX2-145" fmla="*/ 844550 w 850703"/>
                <a:gd name="connsiteY2-146" fmla="*/ 273 h 365420"/>
                <a:gd name="connsiteX3-147" fmla="*/ 466725 w 850703"/>
                <a:gd name="connsiteY3-148" fmla="*/ 292373 h 365420"/>
                <a:gd name="connsiteX4-149" fmla="*/ 0 w 850703"/>
                <a:gd name="connsiteY4-150" fmla="*/ 352698 h 365420"/>
                <a:gd name="connsiteX0-151" fmla="*/ 0 w 850703"/>
                <a:gd name="connsiteY0-152" fmla="*/ 352698 h 365420"/>
                <a:gd name="connsiteX1-153" fmla="*/ 400050 w 850703"/>
                <a:gd name="connsiteY1-154" fmla="*/ 133623 h 365420"/>
                <a:gd name="connsiteX2-155" fmla="*/ 844550 w 850703"/>
                <a:gd name="connsiteY2-156" fmla="*/ 273 h 365420"/>
                <a:gd name="connsiteX3-157" fmla="*/ 466725 w 850703"/>
                <a:gd name="connsiteY3-158" fmla="*/ 292373 h 365420"/>
                <a:gd name="connsiteX4-159" fmla="*/ 0 w 850703"/>
                <a:gd name="connsiteY4-160" fmla="*/ 352698 h 365420"/>
                <a:gd name="connsiteX0-161" fmla="*/ 0 w 850703"/>
                <a:gd name="connsiteY0-162" fmla="*/ 352698 h 365420"/>
                <a:gd name="connsiteX1-163" fmla="*/ 400050 w 850703"/>
                <a:gd name="connsiteY1-164" fmla="*/ 133623 h 365420"/>
                <a:gd name="connsiteX2-165" fmla="*/ 844550 w 850703"/>
                <a:gd name="connsiteY2-166" fmla="*/ 273 h 365420"/>
                <a:gd name="connsiteX3-167" fmla="*/ 466725 w 850703"/>
                <a:gd name="connsiteY3-168" fmla="*/ 292373 h 365420"/>
                <a:gd name="connsiteX4-169" fmla="*/ 0 w 850703"/>
                <a:gd name="connsiteY4-170" fmla="*/ 352698 h 365420"/>
                <a:gd name="connsiteX0-171" fmla="*/ 0 w 850066"/>
                <a:gd name="connsiteY0-172" fmla="*/ 352425 h 365147"/>
                <a:gd name="connsiteX1-173" fmla="*/ 400050 w 850066"/>
                <a:gd name="connsiteY1-174" fmla="*/ 133350 h 365147"/>
                <a:gd name="connsiteX2-175" fmla="*/ 844550 w 850066"/>
                <a:gd name="connsiteY2-176" fmla="*/ 0 h 365147"/>
                <a:gd name="connsiteX3-177" fmla="*/ 466725 w 850066"/>
                <a:gd name="connsiteY3-178" fmla="*/ 292100 h 365147"/>
                <a:gd name="connsiteX4-179" fmla="*/ 0 w 850066"/>
                <a:gd name="connsiteY4-180" fmla="*/ 352425 h 365147"/>
                <a:gd name="connsiteX0-181" fmla="*/ 0 w 850066"/>
                <a:gd name="connsiteY0-182" fmla="*/ 353669 h 366391"/>
                <a:gd name="connsiteX1-183" fmla="*/ 400050 w 850066"/>
                <a:gd name="connsiteY1-184" fmla="*/ 134594 h 366391"/>
                <a:gd name="connsiteX2-185" fmla="*/ 844550 w 850066"/>
                <a:gd name="connsiteY2-186" fmla="*/ 1244 h 366391"/>
                <a:gd name="connsiteX3-187" fmla="*/ 466725 w 850066"/>
                <a:gd name="connsiteY3-188" fmla="*/ 293344 h 366391"/>
                <a:gd name="connsiteX4-189" fmla="*/ 0 w 850066"/>
                <a:gd name="connsiteY4-190" fmla="*/ 353669 h 366391"/>
                <a:gd name="connsiteX0-191" fmla="*/ 0 w 844550"/>
                <a:gd name="connsiteY0-192" fmla="*/ 353669 h 366391"/>
                <a:gd name="connsiteX1-193" fmla="*/ 400050 w 844550"/>
                <a:gd name="connsiteY1-194" fmla="*/ 134594 h 366391"/>
                <a:gd name="connsiteX2-195" fmla="*/ 844550 w 844550"/>
                <a:gd name="connsiteY2-196" fmla="*/ 1244 h 366391"/>
                <a:gd name="connsiteX3-197" fmla="*/ 466725 w 844550"/>
                <a:gd name="connsiteY3-198" fmla="*/ 293344 h 366391"/>
                <a:gd name="connsiteX4-199" fmla="*/ 0 w 844550"/>
                <a:gd name="connsiteY4-200" fmla="*/ 353669 h 366391"/>
                <a:gd name="connsiteX0-201" fmla="*/ 0 w 844550"/>
                <a:gd name="connsiteY0-202" fmla="*/ 353669 h 366391"/>
                <a:gd name="connsiteX1-203" fmla="*/ 400050 w 844550"/>
                <a:gd name="connsiteY1-204" fmla="*/ 134594 h 366391"/>
                <a:gd name="connsiteX2-205" fmla="*/ 844550 w 844550"/>
                <a:gd name="connsiteY2-206" fmla="*/ 1244 h 366391"/>
                <a:gd name="connsiteX3-207" fmla="*/ 466725 w 844550"/>
                <a:gd name="connsiteY3-208" fmla="*/ 293344 h 366391"/>
                <a:gd name="connsiteX4-209" fmla="*/ 0 w 844550"/>
                <a:gd name="connsiteY4-210" fmla="*/ 353669 h 366391"/>
                <a:gd name="connsiteX0-211" fmla="*/ 0 w 844550"/>
                <a:gd name="connsiteY0-212" fmla="*/ 363198 h 375920"/>
                <a:gd name="connsiteX1-213" fmla="*/ 400050 w 844550"/>
                <a:gd name="connsiteY1-214" fmla="*/ 144123 h 375920"/>
                <a:gd name="connsiteX2-215" fmla="*/ 844550 w 844550"/>
                <a:gd name="connsiteY2-216" fmla="*/ 10773 h 375920"/>
                <a:gd name="connsiteX3-217" fmla="*/ 466725 w 844550"/>
                <a:gd name="connsiteY3-218" fmla="*/ 302873 h 375920"/>
                <a:gd name="connsiteX4-219" fmla="*/ 0 w 844550"/>
                <a:gd name="connsiteY4-220" fmla="*/ 363198 h 375920"/>
                <a:gd name="connsiteX0-221" fmla="*/ 0 w 799482"/>
                <a:gd name="connsiteY0-222" fmla="*/ 378380 h 389163"/>
                <a:gd name="connsiteX1-223" fmla="*/ 354982 w 799482"/>
                <a:gd name="connsiteY1-224" fmla="*/ 144282 h 389163"/>
                <a:gd name="connsiteX2-225" fmla="*/ 799482 w 799482"/>
                <a:gd name="connsiteY2-226" fmla="*/ 10932 h 389163"/>
                <a:gd name="connsiteX3-227" fmla="*/ 421657 w 799482"/>
                <a:gd name="connsiteY3-228" fmla="*/ 303032 h 389163"/>
                <a:gd name="connsiteX4-229" fmla="*/ 0 w 799482"/>
                <a:gd name="connsiteY4-230" fmla="*/ 378380 h 389163"/>
                <a:gd name="connsiteX0-231" fmla="*/ 0 w 799482"/>
                <a:gd name="connsiteY0-232" fmla="*/ 375969 h 386752"/>
                <a:gd name="connsiteX1-233" fmla="*/ 309913 w 799482"/>
                <a:gd name="connsiteY1-234" fmla="*/ 186940 h 386752"/>
                <a:gd name="connsiteX2-235" fmla="*/ 799482 w 799482"/>
                <a:gd name="connsiteY2-236" fmla="*/ 8521 h 386752"/>
                <a:gd name="connsiteX3-237" fmla="*/ 421657 w 799482"/>
                <a:gd name="connsiteY3-238" fmla="*/ 300621 h 386752"/>
                <a:gd name="connsiteX4-239" fmla="*/ 0 w 799482"/>
                <a:gd name="connsiteY4-240" fmla="*/ 375969 h 386752"/>
                <a:gd name="connsiteX0-241" fmla="*/ 0 w 713101"/>
                <a:gd name="connsiteY0-242" fmla="*/ 294289 h 303550"/>
                <a:gd name="connsiteX1-243" fmla="*/ 309913 w 713101"/>
                <a:gd name="connsiteY1-244" fmla="*/ 105260 h 303550"/>
                <a:gd name="connsiteX2-245" fmla="*/ 713101 w 713101"/>
                <a:gd name="connsiteY2-246" fmla="*/ 13222 h 303550"/>
                <a:gd name="connsiteX3-247" fmla="*/ 421657 w 713101"/>
                <a:gd name="connsiteY3-248" fmla="*/ 218941 h 303550"/>
                <a:gd name="connsiteX4-249" fmla="*/ 0 w 713101"/>
                <a:gd name="connsiteY4-250" fmla="*/ 294289 h 303550"/>
                <a:gd name="connsiteX0-251" fmla="*/ 0 w 713101"/>
                <a:gd name="connsiteY0-252" fmla="*/ 294289 h 303550"/>
                <a:gd name="connsiteX1-253" fmla="*/ 309913 w 713101"/>
                <a:gd name="connsiteY1-254" fmla="*/ 105260 h 303550"/>
                <a:gd name="connsiteX2-255" fmla="*/ 713101 w 713101"/>
                <a:gd name="connsiteY2-256" fmla="*/ 13222 h 303550"/>
                <a:gd name="connsiteX3-257" fmla="*/ 421657 w 713101"/>
                <a:gd name="connsiteY3-258" fmla="*/ 218941 h 303550"/>
                <a:gd name="connsiteX4-259" fmla="*/ 0 w 713101"/>
                <a:gd name="connsiteY4-260" fmla="*/ 294289 h 303550"/>
                <a:gd name="connsiteX0-261" fmla="*/ 0 w 713101"/>
                <a:gd name="connsiteY0-262" fmla="*/ 294289 h 303550"/>
                <a:gd name="connsiteX1-263" fmla="*/ 324936 w 713101"/>
                <a:gd name="connsiteY1-264" fmla="*/ 105260 h 303550"/>
                <a:gd name="connsiteX2-265" fmla="*/ 713101 w 713101"/>
                <a:gd name="connsiteY2-266" fmla="*/ 13222 h 303550"/>
                <a:gd name="connsiteX3-267" fmla="*/ 421657 w 713101"/>
                <a:gd name="connsiteY3-268" fmla="*/ 218941 h 303550"/>
                <a:gd name="connsiteX4-269" fmla="*/ 0 w 713101"/>
                <a:gd name="connsiteY4-270" fmla="*/ 294289 h 303550"/>
                <a:gd name="connsiteX0-271" fmla="*/ 0 w 713101"/>
                <a:gd name="connsiteY0-272" fmla="*/ 295074 h 304335"/>
                <a:gd name="connsiteX1-273" fmla="*/ 347470 w 713101"/>
                <a:gd name="connsiteY1-274" fmla="*/ 98534 h 304335"/>
                <a:gd name="connsiteX2-275" fmla="*/ 713101 w 713101"/>
                <a:gd name="connsiteY2-276" fmla="*/ 14007 h 304335"/>
                <a:gd name="connsiteX3-277" fmla="*/ 421657 w 713101"/>
                <a:gd name="connsiteY3-278" fmla="*/ 219726 h 304335"/>
                <a:gd name="connsiteX4-279" fmla="*/ 0 w 713101"/>
                <a:gd name="connsiteY4-280" fmla="*/ 295074 h 3043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13101" h="304335">
                  <a:moveTo>
                    <a:pt x="0" y="295074"/>
                  </a:moveTo>
                  <a:cubicBezTo>
                    <a:pt x="204900" y="234234"/>
                    <a:pt x="228620" y="145378"/>
                    <a:pt x="347470" y="98534"/>
                  </a:cubicBezTo>
                  <a:cubicBezTo>
                    <a:pt x="466320" y="51690"/>
                    <a:pt x="604093" y="-33618"/>
                    <a:pt x="713101" y="14007"/>
                  </a:cubicBezTo>
                  <a:cubicBezTo>
                    <a:pt x="542709" y="96557"/>
                    <a:pt x="540507" y="172882"/>
                    <a:pt x="421657" y="219726"/>
                  </a:cubicBezTo>
                  <a:cubicBezTo>
                    <a:pt x="302807" y="266570"/>
                    <a:pt x="14288" y="327882"/>
                    <a:pt x="0" y="295074"/>
                  </a:cubicBezTo>
                  <a:close/>
                </a:path>
              </a:pathLst>
            </a:custGeom>
            <a:gradFill flip="none" rotWithShape="1">
              <a:gsLst>
                <a:gs pos="0">
                  <a:srgbClr val="D8BE8C"/>
                </a:gs>
                <a:gs pos="68000">
                  <a:srgbClr val="C1975F"/>
                </a:gs>
                <a:gs pos="83000">
                  <a:srgbClr val="AD7537"/>
                </a:gs>
                <a:gs pos="100000">
                  <a:srgbClr val="AD753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形黑（非商用）细体" pitchFamily="2" charset="-122"/>
                <a:ea typeface="造字工房形黑（非商用）细体" pitchFamily="2" charset="-122"/>
              </a:endParaRPr>
            </a:p>
          </p:txBody>
        </p:sp>
        <p:sp>
          <p:nvSpPr>
            <p:cNvPr id="104" name="任意多边形 22"/>
            <p:cNvSpPr/>
            <p:nvPr/>
          </p:nvSpPr>
          <p:spPr>
            <a:xfrm>
              <a:off x="5060126" y="4459163"/>
              <a:ext cx="1852676" cy="624739"/>
            </a:xfrm>
            <a:custGeom>
              <a:avLst/>
              <a:gdLst>
                <a:gd name="connsiteX0" fmla="*/ 44308 w 1911333"/>
                <a:gd name="connsiteY0" fmla="*/ 210357 h 522472"/>
                <a:gd name="connsiteX1" fmla="*/ 1053958 w 1911333"/>
                <a:gd name="connsiteY1" fmla="*/ 807 h 522472"/>
                <a:gd name="connsiteX2" fmla="*/ 1911208 w 1911333"/>
                <a:gd name="connsiteY2" fmla="*/ 153207 h 522472"/>
                <a:gd name="connsiteX3" fmla="*/ 1111108 w 1911333"/>
                <a:gd name="connsiteY3" fmla="*/ 515157 h 522472"/>
                <a:gd name="connsiteX4" fmla="*/ 272908 w 1911333"/>
                <a:gd name="connsiteY4" fmla="*/ 381807 h 522472"/>
                <a:gd name="connsiteX5" fmla="*/ 44308 w 1911333"/>
                <a:gd name="connsiteY5" fmla="*/ 210357 h 522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1333" h="522472">
                  <a:moveTo>
                    <a:pt x="44308" y="210357"/>
                  </a:moveTo>
                  <a:cubicBezTo>
                    <a:pt x="174483" y="146857"/>
                    <a:pt x="742808" y="10332"/>
                    <a:pt x="1053958" y="807"/>
                  </a:cubicBezTo>
                  <a:cubicBezTo>
                    <a:pt x="1365108" y="-8718"/>
                    <a:pt x="1901683" y="67482"/>
                    <a:pt x="1911208" y="153207"/>
                  </a:cubicBezTo>
                  <a:cubicBezTo>
                    <a:pt x="1920733" y="238932"/>
                    <a:pt x="1384158" y="477057"/>
                    <a:pt x="1111108" y="515157"/>
                  </a:cubicBezTo>
                  <a:cubicBezTo>
                    <a:pt x="838058" y="553257"/>
                    <a:pt x="450708" y="432607"/>
                    <a:pt x="272908" y="381807"/>
                  </a:cubicBezTo>
                  <a:cubicBezTo>
                    <a:pt x="95108" y="331007"/>
                    <a:pt x="-85867" y="273857"/>
                    <a:pt x="44308" y="210357"/>
                  </a:cubicBezTo>
                  <a:close/>
                </a:path>
              </a:pathLst>
            </a:custGeom>
            <a:solidFill>
              <a:srgbClr val="DDC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形黑（非商用）细体" pitchFamily="2" charset="-122"/>
                <a:ea typeface="造字工房形黑（非商用）细体" pitchFamily="2" charset="-122"/>
              </a:endParaRPr>
            </a:p>
          </p:txBody>
        </p:sp>
        <p:sp>
          <p:nvSpPr>
            <p:cNvPr id="105" name="Freeform 39"/>
            <p:cNvSpPr/>
            <p:nvPr/>
          </p:nvSpPr>
          <p:spPr bwMode="auto">
            <a:xfrm>
              <a:off x="5060126" y="4574203"/>
              <a:ext cx="1852676" cy="542051"/>
            </a:xfrm>
            <a:custGeom>
              <a:avLst/>
              <a:gdLst>
                <a:gd name="T0" fmla="*/ 375 w 929"/>
                <a:gd name="T1" fmla="*/ 177 h 849"/>
                <a:gd name="T2" fmla="*/ 267 w 929"/>
                <a:gd name="T3" fmla="*/ 360 h 849"/>
                <a:gd name="T4" fmla="*/ 305 w 929"/>
                <a:gd name="T5" fmla="*/ 748 h 849"/>
                <a:gd name="T6" fmla="*/ 518 w 929"/>
                <a:gd name="T7" fmla="*/ 849 h 849"/>
                <a:gd name="T8" fmla="*/ 705 w 929"/>
                <a:gd name="T9" fmla="*/ 639 h 849"/>
                <a:gd name="T10" fmla="*/ 718 w 929"/>
                <a:gd name="T11" fmla="*/ 117 h 849"/>
                <a:gd name="T12" fmla="*/ 375 w 929"/>
                <a:gd name="T13" fmla="*/ 177 h 849"/>
                <a:gd name="connsiteX0" fmla="*/ 3558 w 6876"/>
                <a:gd name="connsiteY0" fmla="*/ 4155 h 8647"/>
                <a:gd name="connsiteX1" fmla="*/ 1248 w 6876"/>
                <a:gd name="connsiteY1" fmla="*/ 2887 h 8647"/>
                <a:gd name="connsiteX2" fmla="*/ 1657 w 6876"/>
                <a:gd name="connsiteY2" fmla="*/ 7457 h 8647"/>
                <a:gd name="connsiteX3" fmla="*/ 3950 w 6876"/>
                <a:gd name="connsiteY3" fmla="*/ 8647 h 8647"/>
                <a:gd name="connsiteX4" fmla="*/ 5963 w 6876"/>
                <a:gd name="connsiteY4" fmla="*/ 6174 h 8647"/>
                <a:gd name="connsiteX5" fmla="*/ 6103 w 6876"/>
                <a:gd name="connsiteY5" fmla="*/ 25 h 8647"/>
                <a:gd name="connsiteX6" fmla="*/ 3558 w 6876"/>
                <a:gd name="connsiteY6" fmla="*/ 4155 h 8647"/>
                <a:gd name="connsiteX0-1" fmla="*/ 5346 w 10171"/>
                <a:gd name="connsiteY0-2" fmla="*/ 4805 h 10050"/>
                <a:gd name="connsiteX1-3" fmla="*/ 1986 w 10171"/>
                <a:gd name="connsiteY1-4" fmla="*/ 3339 h 10050"/>
                <a:gd name="connsiteX2-5" fmla="*/ 2343 w 10171"/>
                <a:gd name="connsiteY2-6" fmla="*/ 9041 h 10050"/>
                <a:gd name="connsiteX3-7" fmla="*/ 5916 w 10171"/>
                <a:gd name="connsiteY3-8" fmla="*/ 10000 h 10050"/>
                <a:gd name="connsiteX4-9" fmla="*/ 8843 w 10171"/>
                <a:gd name="connsiteY4-10" fmla="*/ 7140 h 10050"/>
                <a:gd name="connsiteX5-11" fmla="*/ 9047 w 10171"/>
                <a:gd name="connsiteY5-12" fmla="*/ 29 h 10050"/>
                <a:gd name="connsiteX6-13" fmla="*/ 5346 w 10171"/>
                <a:gd name="connsiteY6-14" fmla="*/ 4805 h 10050"/>
                <a:gd name="connsiteX0-15" fmla="*/ 3617 w 8442"/>
                <a:gd name="connsiteY0-16" fmla="*/ 4805 h 10142"/>
                <a:gd name="connsiteX1-17" fmla="*/ 257 w 8442"/>
                <a:gd name="connsiteY1-18" fmla="*/ 3339 h 10142"/>
                <a:gd name="connsiteX2-19" fmla="*/ 614 w 8442"/>
                <a:gd name="connsiteY2-20" fmla="*/ 9041 h 10142"/>
                <a:gd name="connsiteX3-21" fmla="*/ 3631 w 8442"/>
                <a:gd name="connsiteY3-22" fmla="*/ 10000 h 10142"/>
                <a:gd name="connsiteX4-23" fmla="*/ 7114 w 8442"/>
                <a:gd name="connsiteY4-24" fmla="*/ 7140 h 10142"/>
                <a:gd name="connsiteX5-25" fmla="*/ 7318 w 8442"/>
                <a:gd name="connsiteY5-26" fmla="*/ 29 h 10142"/>
                <a:gd name="connsiteX6-27" fmla="*/ 3617 w 8442"/>
                <a:gd name="connsiteY6-28" fmla="*/ 4805 h 10142"/>
                <a:gd name="connsiteX0-29" fmla="*/ 4284 w 8668"/>
                <a:gd name="connsiteY0-30" fmla="*/ 4737 h 10516"/>
                <a:gd name="connsiteX1-31" fmla="*/ 303 w 8668"/>
                <a:gd name="connsiteY1-32" fmla="*/ 3291 h 10516"/>
                <a:gd name="connsiteX2-33" fmla="*/ 726 w 8668"/>
                <a:gd name="connsiteY2-34" fmla="*/ 8913 h 10516"/>
                <a:gd name="connsiteX3-35" fmla="*/ 4300 w 8668"/>
                <a:gd name="connsiteY3-36" fmla="*/ 9859 h 10516"/>
                <a:gd name="connsiteX4-37" fmla="*/ 8668 w 8668"/>
                <a:gd name="connsiteY4-38" fmla="*/ 28 h 10516"/>
                <a:gd name="connsiteX5-39" fmla="*/ 4284 w 8668"/>
                <a:gd name="connsiteY5-40" fmla="*/ 4737 h 10516"/>
                <a:gd name="connsiteX0-41" fmla="*/ 5021 w 10107"/>
                <a:gd name="connsiteY0-42" fmla="*/ 4572 h 9767"/>
                <a:gd name="connsiteX1-43" fmla="*/ 429 w 10107"/>
                <a:gd name="connsiteY1-44" fmla="*/ 3197 h 9767"/>
                <a:gd name="connsiteX2-45" fmla="*/ 917 w 10107"/>
                <a:gd name="connsiteY2-46" fmla="*/ 8543 h 9767"/>
                <a:gd name="connsiteX3-47" fmla="*/ 6777 w 10107"/>
                <a:gd name="connsiteY3-48" fmla="*/ 9051 h 9767"/>
                <a:gd name="connsiteX4-49" fmla="*/ 10079 w 10107"/>
                <a:gd name="connsiteY4-50" fmla="*/ 94 h 9767"/>
                <a:gd name="connsiteX5-51" fmla="*/ 5021 w 10107"/>
                <a:gd name="connsiteY5-52" fmla="*/ 4572 h 9767"/>
                <a:gd name="connsiteX0-53" fmla="*/ 4968 w 10318"/>
                <a:gd name="connsiteY0-54" fmla="*/ 1544 h 6613"/>
                <a:gd name="connsiteX1-55" fmla="*/ 424 w 10318"/>
                <a:gd name="connsiteY1-56" fmla="*/ 136 h 6613"/>
                <a:gd name="connsiteX2-57" fmla="*/ 907 w 10318"/>
                <a:gd name="connsiteY2-58" fmla="*/ 5610 h 6613"/>
                <a:gd name="connsiteX3-59" fmla="*/ 6705 w 10318"/>
                <a:gd name="connsiteY3-60" fmla="*/ 6130 h 6613"/>
                <a:gd name="connsiteX4-61" fmla="*/ 10294 w 10318"/>
                <a:gd name="connsiteY4-62" fmla="*/ 360 h 6613"/>
                <a:gd name="connsiteX5-63" fmla="*/ 4968 w 10318"/>
                <a:gd name="connsiteY5-64" fmla="*/ 1544 h 6613"/>
                <a:gd name="connsiteX0-65" fmla="*/ 4682 w 9868"/>
                <a:gd name="connsiteY0-66" fmla="*/ 2306 h 9919"/>
                <a:gd name="connsiteX1-67" fmla="*/ 486 w 9868"/>
                <a:gd name="connsiteY1-68" fmla="*/ 1387 h 9919"/>
                <a:gd name="connsiteX2-69" fmla="*/ 746 w 9868"/>
                <a:gd name="connsiteY2-70" fmla="*/ 8454 h 9919"/>
                <a:gd name="connsiteX3-71" fmla="*/ 6365 w 9868"/>
                <a:gd name="connsiteY3-72" fmla="*/ 9241 h 9919"/>
                <a:gd name="connsiteX4-73" fmla="*/ 9844 w 9868"/>
                <a:gd name="connsiteY4-74" fmla="*/ 515 h 9919"/>
                <a:gd name="connsiteX5-75" fmla="*/ 4682 w 9868"/>
                <a:gd name="connsiteY5-76" fmla="*/ 2306 h 9919"/>
                <a:gd name="connsiteX0-77" fmla="*/ 5110 w 10365"/>
                <a:gd name="connsiteY0-78" fmla="*/ 2325 h 9951"/>
                <a:gd name="connsiteX1-79" fmla="*/ 331 w 10365"/>
                <a:gd name="connsiteY1-80" fmla="*/ 2618 h 9951"/>
                <a:gd name="connsiteX2-81" fmla="*/ 1121 w 10365"/>
                <a:gd name="connsiteY2-82" fmla="*/ 8523 h 9951"/>
                <a:gd name="connsiteX3-83" fmla="*/ 6815 w 10365"/>
                <a:gd name="connsiteY3-84" fmla="*/ 9316 h 9951"/>
                <a:gd name="connsiteX4-85" fmla="*/ 10341 w 10365"/>
                <a:gd name="connsiteY4-86" fmla="*/ 519 h 9951"/>
                <a:gd name="connsiteX5-87" fmla="*/ 5110 w 10365"/>
                <a:gd name="connsiteY5-88" fmla="*/ 2325 h 9951"/>
                <a:gd name="connsiteX0-89" fmla="*/ 4743 w 9812"/>
                <a:gd name="connsiteY0-90" fmla="*/ 2336 h 9754"/>
                <a:gd name="connsiteX1-91" fmla="*/ 132 w 9812"/>
                <a:gd name="connsiteY1-92" fmla="*/ 2631 h 9754"/>
                <a:gd name="connsiteX2-93" fmla="*/ 1709 w 9812"/>
                <a:gd name="connsiteY2-94" fmla="*/ 7646 h 9754"/>
                <a:gd name="connsiteX3-95" fmla="*/ 6388 w 9812"/>
                <a:gd name="connsiteY3-96" fmla="*/ 9362 h 9754"/>
                <a:gd name="connsiteX4-97" fmla="*/ 9790 w 9812"/>
                <a:gd name="connsiteY4-98" fmla="*/ 522 h 9754"/>
                <a:gd name="connsiteX5-99" fmla="*/ 4743 w 9812"/>
                <a:gd name="connsiteY5-100" fmla="*/ 2336 h 9754"/>
                <a:gd name="connsiteX0-101" fmla="*/ 4826 w 9977"/>
                <a:gd name="connsiteY0-102" fmla="*/ 2326 h 9136"/>
                <a:gd name="connsiteX1-103" fmla="*/ 127 w 9977"/>
                <a:gd name="connsiteY1-104" fmla="*/ 2628 h 9136"/>
                <a:gd name="connsiteX2-105" fmla="*/ 1734 w 9977"/>
                <a:gd name="connsiteY2-106" fmla="*/ 7770 h 9136"/>
                <a:gd name="connsiteX3-107" fmla="*/ 5880 w 9977"/>
                <a:gd name="connsiteY3-108" fmla="*/ 8586 h 9136"/>
                <a:gd name="connsiteX4-109" fmla="*/ 9970 w 9977"/>
                <a:gd name="connsiteY4-110" fmla="*/ 466 h 9136"/>
                <a:gd name="connsiteX5-111" fmla="*/ 4826 w 9977"/>
                <a:gd name="connsiteY5-112" fmla="*/ 2326 h 9136"/>
                <a:gd name="connsiteX0-113" fmla="*/ 4907 w 10063"/>
                <a:gd name="connsiteY0-114" fmla="*/ 2546 h 8527"/>
                <a:gd name="connsiteX1-115" fmla="*/ 197 w 10063"/>
                <a:gd name="connsiteY1-116" fmla="*/ 2877 h 8527"/>
                <a:gd name="connsiteX2-117" fmla="*/ 1808 w 10063"/>
                <a:gd name="connsiteY2-118" fmla="*/ 8505 h 8527"/>
                <a:gd name="connsiteX3-119" fmla="*/ 10063 w 10063"/>
                <a:gd name="connsiteY3-120" fmla="*/ 510 h 8527"/>
                <a:gd name="connsiteX4-121" fmla="*/ 4907 w 10063"/>
                <a:gd name="connsiteY4-122" fmla="*/ 2546 h 8527"/>
                <a:gd name="connsiteX0-123" fmla="*/ 4681 w 9805"/>
                <a:gd name="connsiteY0-124" fmla="*/ 2939 h 10354"/>
                <a:gd name="connsiteX1-125" fmla="*/ 1 w 9805"/>
                <a:gd name="connsiteY1-126" fmla="*/ 3327 h 10354"/>
                <a:gd name="connsiteX2-127" fmla="*/ 4598 w 9805"/>
                <a:gd name="connsiteY2-128" fmla="*/ 10330 h 10354"/>
                <a:gd name="connsiteX3-129" fmla="*/ 9805 w 9805"/>
                <a:gd name="connsiteY3-130" fmla="*/ 551 h 10354"/>
                <a:gd name="connsiteX4-131" fmla="*/ 4681 w 9805"/>
                <a:gd name="connsiteY4-132" fmla="*/ 2939 h 10354"/>
                <a:gd name="connsiteX0-133" fmla="*/ 4775 w 10002"/>
                <a:gd name="connsiteY0-134" fmla="*/ 2867 h 10417"/>
                <a:gd name="connsiteX1-135" fmla="*/ 2 w 10002"/>
                <a:gd name="connsiteY1-136" fmla="*/ 3241 h 10417"/>
                <a:gd name="connsiteX2-137" fmla="*/ 4163 w 10002"/>
                <a:gd name="connsiteY2-138" fmla="*/ 10395 h 10417"/>
                <a:gd name="connsiteX3-139" fmla="*/ 10001 w 10002"/>
                <a:gd name="connsiteY3-140" fmla="*/ 560 h 10417"/>
                <a:gd name="connsiteX4-141" fmla="*/ 4775 w 10002"/>
                <a:gd name="connsiteY4-142" fmla="*/ 2867 h 10417"/>
                <a:gd name="connsiteX0-143" fmla="*/ 4564 w 10001"/>
                <a:gd name="connsiteY0-144" fmla="*/ 4803 h 10015"/>
                <a:gd name="connsiteX1-145" fmla="*/ 2 w 10001"/>
                <a:gd name="connsiteY1-146" fmla="*/ 2840 h 10015"/>
                <a:gd name="connsiteX2-147" fmla="*/ 4163 w 10001"/>
                <a:gd name="connsiteY2-148" fmla="*/ 9994 h 10015"/>
                <a:gd name="connsiteX3-149" fmla="*/ 10001 w 10001"/>
                <a:gd name="connsiteY3-150" fmla="*/ 159 h 10015"/>
                <a:gd name="connsiteX4-151" fmla="*/ 4564 w 10001"/>
                <a:gd name="connsiteY4-152" fmla="*/ 4803 h 10015"/>
                <a:gd name="connsiteX0-153" fmla="*/ 4563 w 10000"/>
                <a:gd name="connsiteY0-154" fmla="*/ 4821 h 10422"/>
                <a:gd name="connsiteX1-155" fmla="*/ 1 w 10000"/>
                <a:gd name="connsiteY1-156" fmla="*/ 2858 h 10422"/>
                <a:gd name="connsiteX2-157" fmla="*/ 4794 w 10000"/>
                <a:gd name="connsiteY2-158" fmla="*/ 10402 h 10422"/>
                <a:gd name="connsiteX3-159" fmla="*/ 10000 w 10000"/>
                <a:gd name="connsiteY3-160" fmla="*/ 177 h 10422"/>
                <a:gd name="connsiteX4-161" fmla="*/ 4563 w 10000"/>
                <a:gd name="connsiteY4-162" fmla="*/ 4821 h 10422"/>
                <a:gd name="connsiteX0-163" fmla="*/ 4458 w 9895"/>
                <a:gd name="connsiteY0-164" fmla="*/ 4821 h 10438"/>
                <a:gd name="connsiteX1-165" fmla="*/ 1 w 9895"/>
                <a:gd name="connsiteY1-166" fmla="*/ 3637 h 10438"/>
                <a:gd name="connsiteX2-167" fmla="*/ 4689 w 9895"/>
                <a:gd name="connsiteY2-168" fmla="*/ 10402 h 10438"/>
                <a:gd name="connsiteX3-169" fmla="*/ 9895 w 9895"/>
                <a:gd name="connsiteY3-170" fmla="*/ 177 h 10438"/>
                <a:gd name="connsiteX4-171" fmla="*/ 4458 w 9895"/>
                <a:gd name="connsiteY4-172" fmla="*/ 4821 h 10438"/>
                <a:gd name="connsiteX0-173" fmla="*/ 4505 w 10000"/>
                <a:gd name="connsiteY0-174" fmla="*/ 4619 h 10022"/>
                <a:gd name="connsiteX1-175" fmla="*/ 1 w 10000"/>
                <a:gd name="connsiteY1-176" fmla="*/ 3484 h 10022"/>
                <a:gd name="connsiteX2-177" fmla="*/ 4739 w 10000"/>
                <a:gd name="connsiteY2-178" fmla="*/ 9966 h 10022"/>
                <a:gd name="connsiteX3-179" fmla="*/ 10000 w 10000"/>
                <a:gd name="connsiteY3-180" fmla="*/ 170 h 10022"/>
                <a:gd name="connsiteX4-181" fmla="*/ 4505 w 10000"/>
                <a:gd name="connsiteY4-182" fmla="*/ 4619 h 10022"/>
                <a:gd name="connsiteX0-183" fmla="*/ 4505 w 10007"/>
                <a:gd name="connsiteY0-184" fmla="*/ 5344 h 10747"/>
                <a:gd name="connsiteX1-185" fmla="*/ 1 w 10007"/>
                <a:gd name="connsiteY1-186" fmla="*/ 4209 h 10747"/>
                <a:gd name="connsiteX2-187" fmla="*/ 4739 w 10007"/>
                <a:gd name="connsiteY2-188" fmla="*/ 10691 h 10747"/>
                <a:gd name="connsiteX3-189" fmla="*/ 10000 w 10007"/>
                <a:gd name="connsiteY3-190" fmla="*/ 895 h 10747"/>
                <a:gd name="connsiteX4-191" fmla="*/ 4505 w 10007"/>
                <a:gd name="connsiteY4-192" fmla="*/ 5344 h 10747"/>
                <a:gd name="connsiteX0-193" fmla="*/ 4992 w 10000"/>
                <a:gd name="connsiteY0-194" fmla="*/ 3629 h 10149"/>
                <a:gd name="connsiteX1-195" fmla="*/ 1 w 10000"/>
                <a:gd name="connsiteY1-196" fmla="*/ 3631 h 10149"/>
                <a:gd name="connsiteX2-197" fmla="*/ 4739 w 10000"/>
                <a:gd name="connsiteY2-198" fmla="*/ 10113 h 10149"/>
                <a:gd name="connsiteX3-199" fmla="*/ 10000 w 10000"/>
                <a:gd name="connsiteY3-200" fmla="*/ 317 h 10149"/>
                <a:gd name="connsiteX4-201" fmla="*/ 4992 w 10000"/>
                <a:gd name="connsiteY4-202" fmla="*/ 3629 h 10149"/>
                <a:gd name="connsiteX0-203" fmla="*/ 4992 w 10000"/>
                <a:gd name="connsiteY0-204" fmla="*/ 4114 h 10064"/>
                <a:gd name="connsiteX1-205" fmla="*/ 1 w 10000"/>
                <a:gd name="connsiteY1-206" fmla="*/ 3547 h 10064"/>
                <a:gd name="connsiteX2-207" fmla="*/ 4739 w 10000"/>
                <a:gd name="connsiteY2-208" fmla="*/ 10029 h 10064"/>
                <a:gd name="connsiteX3-209" fmla="*/ 10000 w 10000"/>
                <a:gd name="connsiteY3-210" fmla="*/ 233 h 10064"/>
                <a:gd name="connsiteX4-211" fmla="*/ 4992 w 10000"/>
                <a:gd name="connsiteY4-212" fmla="*/ 4114 h 10064"/>
                <a:gd name="connsiteX0-213" fmla="*/ 4992 w 10000"/>
                <a:gd name="connsiteY0-214" fmla="*/ 4114 h 10091"/>
                <a:gd name="connsiteX1-215" fmla="*/ 1 w 10000"/>
                <a:gd name="connsiteY1-216" fmla="*/ 3547 h 10091"/>
                <a:gd name="connsiteX2-217" fmla="*/ 4739 w 10000"/>
                <a:gd name="connsiteY2-218" fmla="*/ 10029 h 10091"/>
                <a:gd name="connsiteX3-219" fmla="*/ 10000 w 10000"/>
                <a:gd name="connsiteY3-220" fmla="*/ 233 h 10091"/>
                <a:gd name="connsiteX4-221" fmla="*/ 4992 w 10000"/>
                <a:gd name="connsiteY4-222" fmla="*/ 4114 h 10091"/>
                <a:gd name="connsiteX0-223" fmla="*/ 4992 w 10325"/>
                <a:gd name="connsiteY0-224" fmla="*/ 3852 h 9820"/>
                <a:gd name="connsiteX1-225" fmla="*/ 1 w 10325"/>
                <a:gd name="connsiteY1-226" fmla="*/ 3285 h 9820"/>
                <a:gd name="connsiteX2-227" fmla="*/ 4739 w 10325"/>
                <a:gd name="connsiteY2-228" fmla="*/ 9767 h 9820"/>
                <a:gd name="connsiteX3-229" fmla="*/ 10325 w 10325"/>
                <a:gd name="connsiteY3-230" fmla="*/ 255 h 9820"/>
                <a:gd name="connsiteX4-231" fmla="*/ 4992 w 10325"/>
                <a:gd name="connsiteY4-232" fmla="*/ 3852 h 9820"/>
                <a:gd name="connsiteX0-233" fmla="*/ 4835 w 10030"/>
                <a:gd name="connsiteY0-234" fmla="*/ 4736 h 10813"/>
                <a:gd name="connsiteX1-235" fmla="*/ 1 w 10030"/>
                <a:gd name="connsiteY1-236" fmla="*/ 4158 h 10813"/>
                <a:gd name="connsiteX2-237" fmla="*/ 4590 w 10030"/>
                <a:gd name="connsiteY2-238" fmla="*/ 10759 h 10813"/>
                <a:gd name="connsiteX3-239" fmla="*/ 10000 w 10030"/>
                <a:gd name="connsiteY3-240" fmla="*/ 1073 h 10813"/>
                <a:gd name="connsiteX4-241" fmla="*/ 4835 w 10030"/>
                <a:gd name="connsiteY4-242" fmla="*/ 4736 h 1081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30" h="10813">
                  <a:moveTo>
                    <a:pt x="4835" y="4736"/>
                  </a:moveTo>
                  <a:cubicBezTo>
                    <a:pt x="4835" y="4736"/>
                    <a:pt x="42" y="259"/>
                    <a:pt x="1" y="4158"/>
                  </a:cubicBezTo>
                  <a:cubicBezTo>
                    <a:pt x="-40" y="8057"/>
                    <a:pt x="2923" y="11273"/>
                    <a:pt x="4590" y="10759"/>
                  </a:cubicBezTo>
                  <a:cubicBezTo>
                    <a:pt x="6257" y="10245"/>
                    <a:pt x="10430" y="4104"/>
                    <a:pt x="10000" y="1073"/>
                  </a:cubicBezTo>
                  <a:cubicBezTo>
                    <a:pt x="9570" y="-1958"/>
                    <a:pt x="5424" y="2127"/>
                    <a:pt x="4835" y="4736"/>
                  </a:cubicBezTo>
                  <a:close/>
                </a:path>
              </a:pathLst>
            </a:custGeom>
            <a:gradFill flip="none" rotWithShape="1">
              <a:gsLst>
                <a:gs pos="12000">
                  <a:srgbClr val="D8BE8C"/>
                </a:gs>
                <a:gs pos="82000">
                  <a:srgbClr val="C1975F"/>
                </a:gs>
                <a:gs pos="52000">
                  <a:srgbClr val="AD7537"/>
                </a:gs>
                <a:gs pos="45000">
                  <a:srgbClr val="AD7537"/>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06" name="椭圆 105"/>
            <p:cNvSpPr/>
            <p:nvPr/>
          </p:nvSpPr>
          <p:spPr>
            <a:xfrm rot="20624629">
              <a:off x="5357887" y="2818125"/>
              <a:ext cx="1304954" cy="607124"/>
            </a:xfrm>
            <a:prstGeom prst="ellipse">
              <a:avLst/>
            </a:prstGeom>
            <a:solidFill>
              <a:srgbClr val="E5D4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形黑（非商用）细体" pitchFamily="2" charset="-122"/>
                <a:ea typeface="造字工房形黑（非商用）细体" pitchFamily="2" charset="-122"/>
              </a:endParaRPr>
            </a:p>
          </p:txBody>
        </p:sp>
        <p:grpSp>
          <p:nvGrpSpPr>
            <p:cNvPr id="107" name="组合 106"/>
            <p:cNvGrpSpPr/>
            <p:nvPr/>
          </p:nvGrpSpPr>
          <p:grpSpPr>
            <a:xfrm>
              <a:off x="5606146" y="2780268"/>
              <a:ext cx="1014419" cy="573826"/>
              <a:chOff x="5224463" y="2208212"/>
              <a:chExt cx="1220788" cy="690563"/>
            </a:xfrm>
          </p:grpSpPr>
          <p:sp>
            <p:nvSpPr>
              <p:cNvPr id="118"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119"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120"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121"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122"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123"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124"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125"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126"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127"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128"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grpSp>
        <p:sp>
          <p:nvSpPr>
            <p:cNvPr id="114" name="Freeform 87"/>
            <p:cNvSpPr/>
            <p:nvPr/>
          </p:nvSpPr>
          <p:spPr bwMode="auto">
            <a:xfrm>
              <a:off x="6342064" y="2174025"/>
              <a:ext cx="1425468" cy="2366325"/>
            </a:xfrm>
            <a:custGeom>
              <a:avLst/>
              <a:gdLst>
                <a:gd name="T0" fmla="*/ 92 w 1122"/>
                <a:gd name="T1" fmla="*/ 699 h 794"/>
                <a:gd name="T2" fmla="*/ 904 w 1122"/>
                <a:gd name="T3" fmla="*/ 10 h 794"/>
                <a:gd name="T4" fmla="*/ 1122 w 1122"/>
                <a:gd name="T5" fmla="*/ 36 h 794"/>
                <a:gd name="T6" fmla="*/ 997 w 1122"/>
                <a:gd name="T7" fmla="*/ 126 h 794"/>
                <a:gd name="T8" fmla="*/ 556 w 1122"/>
                <a:gd name="T9" fmla="*/ 588 h 794"/>
                <a:gd name="T10" fmla="*/ 92 w 1122"/>
                <a:gd name="T11" fmla="*/ 699 h 794"/>
                <a:gd name="connsiteX0" fmla="*/ 171 w 8265"/>
                <a:gd name="connsiteY0" fmla="*/ 9783 h 10264"/>
                <a:gd name="connsiteX1" fmla="*/ 7408 w 8265"/>
                <a:gd name="connsiteY1" fmla="*/ 1105 h 10264"/>
                <a:gd name="connsiteX2" fmla="*/ 5019 w 8265"/>
                <a:gd name="connsiteY2" fmla="*/ 412 h 10264"/>
                <a:gd name="connsiteX3" fmla="*/ 8237 w 8265"/>
                <a:gd name="connsiteY3" fmla="*/ 2566 h 10264"/>
                <a:gd name="connsiteX4" fmla="*/ 4306 w 8265"/>
                <a:gd name="connsiteY4" fmla="*/ 8385 h 10264"/>
                <a:gd name="connsiteX5" fmla="*/ 171 w 8265"/>
                <a:gd name="connsiteY5" fmla="*/ 9783 h 10264"/>
                <a:gd name="connsiteX0-1" fmla="*/ 207 w 10014"/>
                <a:gd name="connsiteY0-2" fmla="*/ 9132 h 9601"/>
                <a:gd name="connsiteX1-3" fmla="*/ 1674 w 10014"/>
                <a:gd name="connsiteY1-4" fmla="*/ 2480 h 9601"/>
                <a:gd name="connsiteX2-5" fmla="*/ 6073 w 10014"/>
                <a:gd name="connsiteY2-6" fmla="*/ 2 h 9601"/>
                <a:gd name="connsiteX3-7" fmla="*/ 9966 w 10014"/>
                <a:gd name="connsiteY3-8" fmla="*/ 2101 h 9601"/>
                <a:gd name="connsiteX4-9" fmla="*/ 5210 w 10014"/>
                <a:gd name="connsiteY4-10" fmla="*/ 7770 h 9601"/>
                <a:gd name="connsiteX5-11" fmla="*/ 207 w 10014"/>
                <a:gd name="connsiteY5-12" fmla="*/ 9132 h 9601"/>
                <a:gd name="connsiteX0-13" fmla="*/ 207 w 9992"/>
                <a:gd name="connsiteY0-14" fmla="*/ 8416 h 8904"/>
                <a:gd name="connsiteX1-15" fmla="*/ 1672 w 9992"/>
                <a:gd name="connsiteY1-16" fmla="*/ 1487 h 8904"/>
                <a:gd name="connsiteX2-17" fmla="*/ 5411 w 9992"/>
                <a:gd name="connsiteY2-18" fmla="*/ 6 h 8904"/>
                <a:gd name="connsiteX3-19" fmla="*/ 9952 w 9992"/>
                <a:gd name="connsiteY3-20" fmla="*/ 1092 h 8904"/>
                <a:gd name="connsiteX4-21" fmla="*/ 5203 w 9992"/>
                <a:gd name="connsiteY4-22" fmla="*/ 6997 h 8904"/>
                <a:gd name="connsiteX5-23" fmla="*/ 207 w 9992"/>
                <a:gd name="connsiteY5-24" fmla="*/ 8416 h 8904"/>
                <a:gd name="connsiteX0-25" fmla="*/ 207 w 10000"/>
                <a:gd name="connsiteY0-26" fmla="*/ 9553 h 10101"/>
                <a:gd name="connsiteX1-27" fmla="*/ 1427 w 10000"/>
                <a:gd name="connsiteY1-28" fmla="*/ 3951 h 10101"/>
                <a:gd name="connsiteX2-29" fmla="*/ 5415 w 10000"/>
                <a:gd name="connsiteY2-30" fmla="*/ 108 h 10101"/>
                <a:gd name="connsiteX3-31" fmla="*/ 9960 w 10000"/>
                <a:gd name="connsiteY3-32" fmla="*/ 1327 h 10101"/>
                <a:gd name="connsiteX4-33" fmla="*/ 5207 w 10000"/>
                <a:gd name="connsiteY4-34" fmla="*/ 7959 h 10101"/>
                <a:gd name="connsiteX5-35" fmla="*/ 207 w 10000"/>
                <a:gd name="connsiteY5-36" fmla="*/ 9553 h 10101"/>
                <a:gd name="connsiteX0-37" fmla="*/ 136 w 7835"/>
                <a:gd name="connsiteY0-38" fmla="*/ 9453 h 9891"/>
                <a:gd name="connsiteX1-39" fmla="*/ 1356 w 7835"/>
                <a:gd name="connsiteY1-40" fmla="*/ 3851 h 9891"/>
                <a:gd name="connsiteX2-41" fmla="*/ 5344 w 7835"/>
                <a:gd name="connsiteY2-42" fmla="*/ 8 h 9891"/>
                <a:gd name="connsiteX3-43" fmla="*/ 7761 w 7835"/>
                <a:gd name="connsiteY3-44" fmla="*/ 4788 h 9891"/>
                <a:gd name="connsiteX4-45" fmla="*/ 5136 w 7835"/>
                <a:gd name="connsiteY4-46" fmla="*/ 7859 h 9891"/>
                <a:gd name="connsiteX5-47" fmla="*/ 136 w 7835"/>
                <a:gd name="connsiteY5-48" fmla="*/ 9453 h 9891"/>
                <a:gd name="connsiteX0-49" fmla="*/ 174 w 10504"/>
                <a:gd name="connsiteY0-50" fmla="*/ 9557 h 10000"/>
                <a:gd name="connsiteX1-51" fmla="*/ 1731 w 10504"/>
                <a:gd name="connsiteY1-52" fmla="*/ 3893 h 10000"/>
                <a:gd name="connsiteX2-53" fmla="*/ 6821 w 10504"/>
                <a:gd name="connsiteY2-54" fmla="*/ 8 h 10000"/>
                <a:gd name="connsiteX3-55" fmla="*/ 9906 w 10504"/>
                <a:gd name="connsiteY3-56" fmla="*/ 4841 h 10000"/>
                <a:gd name="connsiteX4-57" fmla="*/ 6555 w 10504"/>
                <a:gd name="connsiteY4-58" fmla="*/ 7946 h 10000"/>
                <a:gd name="connsiteX5-59" fmla="*/ 174 w 10504"/>
                <a:gd name="connsiteY5-60" fmla="*/ 9557 h 10000"/>
                <a:gd name="connsiteX0-61" fmla="*/ 174 w 10568"/>
                <a:gd name="connsiteY0-62" fmla="*/ 9922 h 10365"/>
                <a:gd name="connsiteX1-63" fmla="*/ 1731 w 10568"/>
                <a:gd name="connsiteY1-64" fmla="*/ 4258 h 10365"/>
                <a:gd name="connsiteX2-65" fmla="*/ 7343 w 10568"/>
                <a:gd name="connsiteY2-66" fmla="*/ 6 h 10365"/>
                <a:gd name="connsiteX3-67" fmla="*/ 9906 w 10568"/>
                <a:gd name="connsiteY3-68" fmla="*/ 5206 h 10365"/>
                <a:gd name="connsiteX4-69" fmla="*/ 6555 w 10568"/>
                <a:gd name="connsiteY4-70" fmla="*/ 8311 h 10365"/>
                <a:gd name="connsiteX5-71" fmla="*/ 174 w 10568"/>
                <a:gd name="connsiteY5-72" fmla="*/ 9922 h 10365"/>
                <a:gd name="connsiteX0-73" fmla="*/ 174 w 10683"/>
                <a:gd name="connsiteY0-74" fmla="*/ 9929 h 10372"/>
                <a:gd name="connsiteX1-75" fmla="*/ 1731 w 10683"/>
                <a:gd name="connsiteY1-76" fmla="*/ 4265 h 10372"/>
                <a:gd name="connsiteX2-77" fmla="*/ 7343 w 10683"/>
                <a:gd name="connsiteY2-78" fmla="*/ 13 h 10372"/>
                <a:gd name="connsiteX3-79" fmla="*/ 9906 w 10683"/>
                <a:gd name="connsiteY3-80" fmla="*/ 5213 h 10372"/>
                <a:gd name="connsiteX4-81" fmla="*/ 6555 w 10683"/>
                <a:gd name="connsiteY4-82" fmla="*/ 8318 h 10372"/>
                <a:gd name="connsiteX5-83" fmla="*/ 174 w 10683"/>
                <a:gd name="connsiteY5-84" fmla="*/ 9929 h 10372"/>
                <a:gd name="connsiteX0-85" fmla="*/ 174 w 9906"/>
                <a:gd name="connsiteY0-86" fmla="*/ 9929 h 10372"/>
                <a:gd name="connsiteX1-87" fmla="*/ 1731 w 9906"/>
                <a:gd name="connsiteY1-88" fmla="*/ 4265 h 10372"/>
                <a:gd name="connsiteX2-89" fmla="*/ 7343 w 9906"/>
                <a:gd name="connsiteY2-90" fmla="*/ 13 h 10372"/>
                <a:gd name="connsiteX3-91" fmla="*/ 9906 w 9906"/>
                <a:gd name="connsiteY3-92" fmla="*/ 5213 h 10372"/>
                <a:gd name="connsiteX4-93" fmla="*/ 6555 w 9906"/>
                <a:gd name="connsiteY4-94" fmla="*/ 8318 h 10372"/>
                <a:gd name="connsiteX5-95" fmla="*/ 174 w 9906"/>
                <a:gd name="connsiteY5-96" fmla="*/ 9929 h 10372"/>
                <a:gd name="connsiteX0-97" fmla="*/ 173 w 9364"/>
                <a:gd name="connsiteY0-98" fmla="*/ 9564 h 9995"/>
                <a:gd name="connsiteX1-99" fmla="*/ 1744 w 9364"/>
                <a:gd name="connsiteY1-100" fmla="*/ 4103 h 9995"/>
                <a:gd name="connsiteX2-101" fmla="*/ 7410 w 9364"/>
                <a:gd name="connsiteY2-102" fmla="*/ 4 h 9995"/>
                <a:gd name="connsiteX3-103" fmla="*/ 9364 w 9364"/>
                <a:gd name="connsiteY3-104" fmla="*/ 4804 h 9995"/>
                <a:gd name="connsiteX4-105" fmla="*/ 6614 w 9364"/>
                <a:gd name="connsiteY4-106" fmla="*/ 8011 h 9995"/>
                <a:gd name="connsiteX5-107" fmla="*/ 173 w 9364"/>
                <a:gd name="connsiteY5-108" fmla="*/ 9564 h 9995"/>
                <a:gd name="connsiteX0-109" fmla="*/ 185 w 10161"/>
                <a:gd name="connsiteY0-110" fmla="*/ 9569 h 10000"/>
                <a:gd name="connsiteX1-111" fmla="*/ 1862 w 10161"/>
                <a:gd name="connsiteY1-112" fmla="*/ 4105 h 10000"/>
                <a:gd name="connsiteX2-113" fmla="*/ 7913 w 10161"/>
                <a:gd name="connsiteY2-114" fmla="*/ 4 h 10000"/>
                <a:gd name="connsiteX3-115" fmla="*/ 10000 w 10161"/>
                <a:gd name="connsiteY3-116" fmla="*/ 4806 h 10000"/>
                <a:gd name="connsiteX4-117" fmla="*/ 7063 w 10161"/>
                <a:gd name="connsiteY4-118" fmla="*/ 8015 h 10000"/>
                <a:gd name="connsiteX5-119" fmla="*/ 185 w 10161"/>
                <a:gd name="connsiteY5-120" fmla="*/ 9569 h 10000"/>
                <a:gd name="connsiteX0-121" fmla="*/ 185 w 10161"/>
                <a:gd name="connsiteY0-122" fmla="*/ 9569 h 10000"/>
                <a:gd name="connsiteX1-123" fmla="*/ 1862 w 10161"/>
                <a:gd name="connsiteY1-124" fmla="*/ 4105 h 10000"/>
                <a:gd name="connsiteX2-125" fmla="*/ 7913 w 10161"/>
                <a:gd name="connsiteY2-126" fmla="*/ 4 h 10000"/>
                <a:gd name="connsiteX3-127" fmla="*/ 10000 w 10161"/>
                <a:gd name="connsiteY3-128" fmla="*/ 4806 h 10000"/>
                <a:gd name="connsiteX4-129" fmla="*/ 7063 w 10161"/>
                <a:gd name="connsiteY4-130" fmla="*/ 8015 h 10000"/>
                <a:gd name="connsiteX5-131" fmla="*/ 185 w 10161"/>
                <a:gd name="connsiteY5-132" fmla="*/ 9569 h 10000"/>
                <a:gd name="connsiteX0-133" fmla="*/ 185 w 10161"/>
                <a:gd name="connsiteY0-134" fmla="*/ 9569 h 10000"/>
                <a:gd name="connsiteX1-135" fmla="*/ 1862 w 10161"/>
                <a:gd name="connsiteY1-136" fmla="*/ 4105 h 10000"/>
                <a:gd name="connsiteX2-137" fmla="*/ 7913 w 10161"/>
                <a:gd name="connsiteY2-138" fmla="*/ 4 h 10000"/>
                <a:gd name="connsiteX3-139" fmla="*/ 10000 w 10161"/>
                <a:gd name="connsiteY3-140" fmla="*/ 4806 h 10000"/>
                <a:gd name="connsiteX4-141" fmla="*/ 7063 w 10161"/>
                <a:gd name="connsiteY4-142" fmla="*/ 8015 h 10000"/>
                <a:gd name="connsiteX5-143" fmla="*/ 185 w 10161"/>
                <a:gd name="connsiteY5-144" fmla="*/ 9569 h 10000"/>
                <a:gd name="connsiteX0-145" fmla="*/ 491 w 10467"/>
                <a:gd name="connsiteY0-146" fmla="*/ 9569 h 9572"/>
                <a:gd name="connsiteX1-147" fmla="*/ 2168 w 10467"/>
                <a:gd name="connsiteY1-148" fmla="*/ 4105 h 9572"/>
                <a:gd name="connsiteX2-149" fmla="*/ 8219 w 10467"/>
                <a:gd name="connsiteY2-150" fmla="*/ 4 h 9572"/>
                <a:gd name="connsiteX3-151" fmla="*/ 10306 w 10467"/>
                <a:gd name="connsiteY3-152" fmla="*/ 4806 h 9572"/>
                <a:gd name="connsiteX4-153" fmla="*/ 491 w 10467"/>
                <a:gd name="connsiteY4-154" fmla="*/ 9569 h 9572"/>
                <a:gd name="connsiteX0-155" fmla="*/ 469 w 10000"/>
                <a:gd name="connsiteY0-156" fmla="*/ 9997 h 10004"/>
                <a:gd name="connsiteX1-157" fmla="*/ 2071 w 10000"/>
                <a:gd name="connsiteY1-158" fmla="*/ 4289 h 10004"/>
                <a:gd name="connsiteX2-159" fmla="*/ 7852 w 10000"/>
                <a:gd name="connsiteY2-160" fmla="*/ 4 h 10004"/>
                <a:gd name="connsiteX3-161" fmla="*/ 9846 w 10000"/>
                <a:gd name="connsiteY3-162" fmla="*/ 5021 h 10004"/>
                <a:gd name="connsiteX4-163" fmla="*/ 469 w 10000"/>
                <a:gd name="connsiteY4-164" fmla="*/ 9997 h 10004"/>
                <a:gd name="connsiteX0-165" fmla="*/ 469 w 10000"/>
                <a:gd name="connsiteY0-166" fmla="*/ 9997 h 10003"/>
                <a:gd name="connsiteX1-167" fmla="*/ 2071 w 10000"/>
                <a:gd name="connsiteY1-168" fmla="*/ 4289 h 10003"/>
                <a:gd name="connsiteX2-169" fmla="*/ 7852 w 10000"/>
                <a:gd name="connsiteY2-170" fmla="*/ 4 h 10003"/>
                <a:gd name="connsiteX3-171" fmla="*/ 9846 w 10000"/>
                <a:gd name="connsiteY3-172" fmla="*/ 5021 h 10003"/>
                <a:gd name="connsiteX4-173" fmla="*/ 469 w 10000"/>
                <a:gd name="connsiteY4-174" fmla="*/ 9997 h 10003"/>
                <a:gd name="connsiteX0-175" fmla="*/ 2987 w 7999"/>
                <a:gd name="connsiteY0-176" fmla="*/ 9775 h 9782"/>
                <a:gd name="connsiteX1-177" fmla="*/ 70 w 7999"/>
                <a:gd name="connsiteY1-178" fmla="*/ 4289 h 9782"/>
                <a:gd name="connsiteX2-179" fmla="*/ 5851 w 7999"/>
                <a:gd name="connsiteY2-180" fmla="*/ 4 h 9782"/>
                <a:gd name="connsiteX3-181" fmla="*/ 7845 w 7999"/>
                <a:gd name="connsiteY3-182" fmla="*/ 5021 h 9782"/>
                <a:gd name="connsiteX4-183" fmla="*/ 2987 w 7999"/>
                <a:gd name="connsiteY4-184" fmla="*/ 9775 h 9782"/>
                <a:gd name="connsiteX0-185" fmla="*/ 2575 w 8826"/>
                <a:gd name="connsiteY0-186" fmla="*/ 9992 h 10000"/>
                <a:gd name="connsiteX1-187" fmla="*/ 140 w 8826"/>
                <a:gd name="connsiteY1-188" fmla="*/ 4535 h 10000"/>
                <a:gd name="connsiteX2-189" fmla="*/ 6156 w 8826"/>
                <a:gd name="connsiteY2-190" fmla="*/ 3 h 10000"/>
                <a:gd name="connsiteX3-191" fmla="*/ 8648 w 8826"/>
                <a:gd name="connsiteY3-192" fmla="*/ 5132 h 10000"/>
                <a:gd name="connsiteX4-193" fmla="*/ 2575 w 8826"/>
                <a:gd name="connsiteY4-194" fmla="*/ 9992 h 10000"/>
                <a:gd name="connsiteX0-195" fmla="*/ 2777 w 9858"/>
                <a:gd name="connsiteY0-196" fmla="*/ 9990 h 9998"/>
                <a:gd name="connsiteX1-197" fmla="*/ 170 w 9858"/>
                <a:gd name="connsiteY1-198" fmla="*/ 4836 h 9998"/>
                <a:gd name="connsiteX2-199" fmla="*/ 6834 w 9858"/>
                <a:gd name="connsiteY2-200" fmla="*/ 1 h 9998"/>
                <a:gd name="connsiteX3-201" fmla="*/ 9657 w 9858"/>
                <a:gd name="connsiteY3-202" fmla="*/ 5130 h 9998"/>
                <a:gd name="connsiteX4-203" fmla="*/ 2777 w 9858"/>
                <a:gd name="connsiteY4-204" fmla="*/ 9990 h 9998"/>
                <a:gd name="connsiteX0-205" fmla="*/ 3250 w 10438"/>
                <a:gd name="connsiteY0-206" fmla="*/ 9992 h 10000"/>
                <a:gd name="connsiteX1-207" fmla="*/ 141 w 10438"/>
                <a:gd name="connsiteY1-208" fmla="*/ 4837 h 10000"/>
                <a:gd name="connsiteX2-209" fmla="*/ 7365 w 10438"/>
                <a:gd name="connsiteY2-210" fmla="*/ 1 h 10000"/>
                <a:gd name="connsiteX3-211" fmla="*/ 10229 w 10438"/>
                <a:gd name="connsiteY3-212" fmla="*/ 5131 h 10000"/>
                <a:gd name="connsiteX4-213" fmla="*/ 3250 w 10438"/>
                <a:gd name="connsiteY4-214" fmla="*/ 9992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38" h="10000">
                  <a:moveTo>
                    <a:pt x="3250" y="9992"/>
                  </a:moveTo>
                  <a:cubicBezTo>
                    <a:pt x="1389" y="9867"/>
                    <a:pt x="-545" y="6501"/>
                    <a:pt x="141" y="4837"/>
                  </a:cubicBezTo>
                  <a:cubicBezTo>
                    <a:pt x="826" y="3172"/>
                    <a:pt x="5684" y="-48"/>
                    <a:pt x="7365" y="1"/>
                  </a:cubicBezTo>
                  <a:cubicBezTo>
                    <a:pt x="9046" y="50"/>
                    <a:pt x="11107" y="2989"/>
                    <a:pt x="10229" y="5131"/>
                  </a:cubicBezTo>
                  <a:cubicBezTo>
                    <a:pt x="7689" y="8802"/>
                    <a:pt x="5111" y="10117"/>
                    <a:pt x="3250" y="9992"/>
                  </a:cubicBezTo>
                  <a:close/>
                </a:path>
              </a:pathLst>
            </a:custGeom>
            <a:gradFill flip="none" rotWithShape="1">
              <a:gsLst>
                <a:gs pos="0">
                  <a:srgbClr val="F8F4EC"/>
                </a:gs>
                <a:gs pos="48000">
                  <a:srgbClr val="F1E8D7"/>
                </a:gs>
                <a:gs pos="75000">
                  <a:srgbClr val="D8BE8C"/>
                </a:gs>
                <a:gs pos="100000">
                  <a:srgbClr val="D8BE8C"/>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15" name="Freeform 87"/>
            <p:cNvSpPr/>
            <p:nvPr/>
          </p:nvSpPr>
          <p:spPr bwMode="auto">
            <a:xfrm>
              <a:off x="6871279" y="2174040"/>
              <a:ext cx="1177421" cy="2364176"/>
            </a:xfrm>
            <a:custGeom>
              <a:avLst/>
              <a:gdLst>
                <a:gd name="T0" fmla="*/ 92 w 1122"/>
                <a:gd name="T1" fmla="*/ 699 h 794"/>
                <a:gd name="T2" fmla="*/ 904 w 1122"/>
                <a:gd name="T3" fmla="*/ 10 h 794"/>
                <a:gd name="T4" fmla="*/ 1122 w 1122"/>
                <a:gd name="T5" fmla="*/ 36 h 794"/>
                <a:gd name="T6" fmla="*/ 997 w 1122"/>
                <a:gd name="T7" fmla="*/ 126 h 794"/>
                <a:gd name="T8" fmla="*/ 556 w 1122"/>
                <a:gd name="T9" fmla="*/ 588 h 794"/>
                <a:gd name="T10" fmla="*/ 92 w 1122"/>
                <a:gd name="T11" fmla="*/ 699 h 794"/>
                <a:gd name="connsiteX0" fmla="*/ 171 w 8265"/>
                <a:gd name="connsiteY0" fmla="*/ 9783 h 10264"/>
                <a:gd name="connsiteX1" fmla="*/ 7408 w 8265"/>
                <a:gd name="connsiteY1" fmla="*/ 1105 h 10264"/>
                <a:gd name="connsiteX2" fmla="*/ 5019 w 8265"/>
                <a:gd name="connsiteY2" fmla="*/ 412 h 10264"/>
                <a:gd name="connsiteX3" fmla="*/ 8237 w 8265"/>
                <a:gd name="connsiteY3" fmla="*/ 2566 h 10264"/>
                <a:gd name="connsiteX4" fmla="*/ 4306 w 8265"/>
                <a:gd name="connsiteY4" fmla="*/ 8385 h 10264"/>
                <a:gd name="connsiteX5" fmla="*/ 171 w 8265"/>
                <a:gd name="connsiteY5" fmla="*/ 9783 h 10264"/>
                <a:gd name="connsiteX0-1" fmla="*/ 207 w 10014"/>
                <a:gd name="connsiteY0-2" fmla="*/ 9132 h 9601"/>
                <a:gd name="connsiteX1-3" fmla="*/ 1674 w 10014"/>
                <a:gd name="connsiteY1-4" fmla="*/ 2480 h 9601"/>
                <a:gd name="connsiteX2-5" fmla="*/ 6073 w 10014"/>
                <a:gd name="connsiteY2-6" fmla="*/ 2 h 9601"/>
                <a:gd name="connsiteX3-7" fmla="*/ 9966 w 10014"/>
                <a:gd name="connsiteY3-8" fmla="*/ 2101 h 9601"/>
                <a:gd name="connsiteX4-9" fmla="*/ 5210 w 10014"/>
                <a:gd name="connsiteY4-10" fmla="*/ 7770 h 9601"/>
                <a:gd name="connsiteX5-11" fmla="*/ 207 w 10014"/>
                <a:gd name="connsiteY5-12" fmla="*/ 9132 h 9601"/>
                <a:gd name="connsiteX0-13" fmla="*/ 207 w 9992"/>
                <a:gd name="connsiteY0-14" fmla="*/ 8416 h 8904"/>
                <a:gd name="connsiteX1-15" fmla="*/ 1672 w 9992"/>
                <a:gd name="connsiteY1-16" fmla="*/ 1487 h 8904"/>
                <a:gd name="connsiteX2-17" fmla="*/ 5411 w 9992"/>
                <a:gd name="connsiteY2-18" fmla="*/ 6 h 8904"/>
                <a:gd name="connsiteX3-19" fmla="*/ 9952 w 9992"/>
                <a:gd name="connsiteY3-20" fmla="*/ 1092 h 8904"/>
                <a:gd name="connsiteX4-21" fmla="*/ 5203 w 9992"/>
                <a:gd name="connsiteY4-22" fmla="*/ 6997 h 8904"/>
                <a:gd name="connsiteX5-23" fmla="*/ 207 w 9992"/>
                <a:gd name="connsiteY5-24" fmla="*/ 8416 h 8904"/>
                <a:gd name="connsiteX0-25" fmla="*/ 207 w 10000"/>
                <a:gd name="connsiteY0-26" fmla="*/ 9553 h 10101"/>
                <a:gd name="connsiteX1-27" fmla="*/ 1427 w 10000"/>
                <a:gd name="connsiteY1-28" fmla="*/ 3951 h 10101"/>
                <a:gd name="connsiteX2-29" fmla="*/ 5415 w 10000"/>
                <a:gd name="connsiteY2-30" fmla="*/ 108 h 10101"/>
                <a:gd name="connsiteX3-31" fmla="*/ 9960 w 10000"/>
                <a:gd name="connsiteY3-32" fmla="*/ 1327 h 10101"/>
                <a:gd name="connsiteX4-33" fmla="*/ 5207 w 10000"/>
                <a:gd name="connsiteY4-34" fmla="*/ 7959 h 10101"/>
                <a:gd name="connsiteX5-35" fmla="*/ 207 w 10000"/>
                <a:gd name="connsiteY5-36" fmla="*/ 9553 h 10101"/>
                <a:gd name="connsiteX0-37" fmla="*/ 136 w 7835"/>
                <a:gd name="connsiteY0-38" fmla="*/ 9453 h 9891"/>
                <a:gd name="connsiteX1-39" fmla="*/ 1356 w 7835"/>
                <a:gd name="connsiteY1-40" fmla="*/ 3851 h 9891"/>
                <a:gd name="connsiteX2-41" fmla="*/ 5344 w 7835"/>
                <a:gd name="connsiteY2-42" fmla="*/ 8 h 9891"/>
                <a:gd name="connsiteX3-43" fmla="*/ 7761 w 7835"/>
                <a:gd name="connsiteY3-44" fmla="*/ 4788 h 9891"/>
                <a:gd name="connsiteX4-45" fmla="*/ 5136 w 7835"/>
                <a:gd name="connsiteY4-46" fmla="*/ 7859 h 9891"/>
                <a:gd name="connsiteX5-47" fmla="*/ 136 w 7835"/>
                <a:gd name="connsiteY5-48" fmla="*/ 9453 h 9891"/>
                <a:gd name="connsiteX0-49" fmla="*/ 174 w 10504"/>
                <a:gd name="connsiteY0-50" fmla="*/ 9557 h 10000"/>
                <a:gd name="connsiteX1-51" fmla="*/ 1731 w 10504"/>
                <a:gd name="connsiteY1-52" fmla="*/ 3893 h 10000"/>
                <a:gd name="connsiteX2-53" fmla="*/ 6821 w 10504"/>
                <a:gd name="connsiteY2-54" fmla="*/ 8 h 10000"/>
                <a:gd name="connsiteX3-55" fmla="*/ 9906 w 10504"/>
                <a:gd name="connsiteY3-56" fmla="*/ 4841 h 10000"/>
                <a:gd name="connsiteX4-57" fmla="*/ 6555 w 10504"/>
                <a:gd name="connsiteY4-58" fmla="*/ 7946 h 10000"/>
                <a:gd name="connsiteX5-59" fmla="*/ 174 w 10504"/>
                <a:gd name="connsiteY5-60" fmla="*/ 9557 h 10000"/>
                <a:gd name="connsiteX0-61" fmla="*/ 174 w 10568"/>
                <a:gd name="connsiteY0-62" fmla="*/ 9922 h 10365"/>
                <a:gd name="connsiteX1-63" fmla="*/ 1731 w 10568"/>
                <a:gd name="connsiteY1-64" fmla="*/ 4258 h 10365"/>
                <a:gd name="connsiteX2-65" fmla="*/ 7343 w 10568"/>
                <a:gd name="connsiteY2-66" fmla="*/ 6 h 10365"/>
                <a:gd name="connsiteX3-67" fmla="*/ 9906 w 10568"/>
                <a:gd name="connsiteY3-68" fmla="*/ 5206 h 10365"/>
                <a:gd name="connsiteX4-69" fmla="*/ 6555 w 10568"/>
                <a:gd name="connsiteY4-70" fmla="*/ 8311 h 10365"/>
                <a:gd name="connsiteX5-71" fmla="*/ 174 w 10568"/>
                <a:gd name="connsiteY5-72" fmla="*/ 9922 h 10365"/>
                <a:gd name="connsiteX0-73" fmla="*/ 174 w 10683"/>
                <a:gd name="connsiteY0-74" fmla="*/ 9929 h 10372"/>
                <a:gd name="connsiteX1-75" fmla="*/ 1731 w 10683"/>
                <a:gd name="connsiteY1-76" fmla="*/ 4265 h 10372"/>
                <a:gd name="connsiteX2-77" fmla="*/ 7343 w 10683"/>
                <a:gd name="connsiteY2-78" fmla="*/ 13 h 10372"/>
                <a:gd name="connsiteX3-79" fmla="*/ 9906 w 10683"/>
                <a:gd name="connsiteY3-80" fmla="*/ 5213 h 10372"/>
                <a:gd name="connsiteX4-81" fmla="*/ 6555 w 10683"/>
                <a:gd name="connsiteY4-82" fmla="*/ 8318 h 10372"/>
                <a:gd name="connsiteX5-83" fmla="*/ 174 w 10683"/>
                <a:gd name="connsiteY5-84" fmla="*/ 9929 h 10372"/>
                <a:gd name="connsiteX0-85" fmla="*/ 174 w 9906"/>
                <a:gd name="connsiteY0-86" fmla="*/ 9929 h 10372"/>
                <a:gd name="connsiteX1-87" fmla="*/ 1731 w 9906"/>
                <a:gd name="connsiteY1-88" fmla="*/ 4265 h 10372"/>
                <a:gd name="connsiteX2-89" fmla="*/ 7343 w 9906"/>
                <a:gd name="connsiteY2-90" fmla="*/ 13 h 10372"/>
                <a:gd name="connsiteX3-91" fmla="*/ 9906 w 9906"/>
                <a:gd name="connsiteY3-92" fmla="*/ 5213 h 10372"/>
                <a:gd name="connsiteX4-93" fmla="*/ 6555 w 9906"/>
                <a:gd name="connsiteY4-94" fmla="*/ 8318 h 10372"/>
                <a:gd name="connsiteX5-95" fmla="*/ 174 w 9906"/>
                <a:gd name="connsiteY5-96" fmla="*/ 9929 h 10372"/>
                <a:gd name="connsiteX0-97" fmla="*/ 173 w 9364"/>
                <a:gd name="connsiteY0-98" fmla="*/ 9564 h 9995"/>
                <a:gd name="connsiteX1-99" fmla="*/ 1744 w 9364"/>
                <a:gd name="connsiteY1-100" fmla="*/ 4103 h 9995"/>
                <a:gd name="connsiteX2-101" fmla="*/ 7410 w 9364"/>
                <a:gd name="connsiteY2-102" fmla="*/ 4 h 9995"/>
                <a:gd name="connsiteX3-103" fmla="*/ 9364 w 9364"/>
                <a:gd name="connsiteY3-104" fmla="*/ 4804 h 9995"/>
                <a:gd name="connsiteX4-105" fmla="*/ 6614 w 9364"/>
                <a:gd name="connsiteY4-106" fmla="*/ 8011 h 9995"/>
                <a:gd name="connsiteX5-107" fmla="*/ 173 w 9364"/>
                <a:gd name="connsiteY5-108" fmla="*/ 9564 h 9995"/>
                <a:gd name="connsiteX0-109" fmla="*/ 185 w 10161"/>
                <a:gd name="connsiteY0-110" fmla="*/ 9569 h 10000"/>
                <a:gd name="connsiteX1-111" fmla="*/ 1862 w 10161"/>
                <a:gd name="connsiteY1-112" fmla="*/ 4105 h 10000"/>
                <a:gd name="connsiteX2-113" fmla="*/ 7913 w 10161"/>
                <a:gd name="connsiteY2-114" fmla="*/ 4 h 10000"/>
                <a:gd name="connsiteX3-115" fmla="*/ 10000 w 10161"/>
                <a:gd name="connsiteY3-116" fmla="*/ 4806 h 10000"/>
                <a:gd name="connsiteX4-117" fmla="*/ 7063 w 10161"/>
                <a:gd name="connsiteY4-118" fmla="*/ 8015 h 10000"/>
                <a:gd name="connsiteX5-119" fmla="*/ 185 w 10161"/>
                <a:gd name="connsiteY5-120" fmla="*/ 9569 h 10000"/>
                <a:gd name="connsiteX0-121" fmla="*/ 185 w 10161"/>
                <a:gd name="connsiteY0-122" fmla="*/ 9569 h 10000"/>
                <a:gd name="connsiteX1-123" fmla="*/ 1862 w 10161"/>
                <a:gd name="connsiteY1-124" fmla="*/ 4105 h 10000"/>
                <a:gd name="connsiteX2-125" fmla="*/ 7913 w 10161"/>
                <a:gd name="connsiteY2-126" fmla="*/ 4 h 10000"/>
                <a:gd name="connsiteX3-127" fmla="*/ 10000 w 10161"/>
                <a:gd name="connsiteY3-128" fmla="*/ 4806 h 10000"/>
                <a:gd name="connsiteX4-129" fmla="*/ 7063 w 10161"/>
                <a:gd name="connsiteY4-130" fmla="*/ 8015 h 10000"/>
                <a:gd name="connsiteX5-131" fmla="*/ 185 w 10161"/>
                <a:gd name="connsiteY5-132" fmla="*/ 9569 h 10000"/>
                <a:gd name="connsiteX0-133" fmla="*/ 185 w 10161"/>
                <a:gd name="connsiteY0-134" fmla="*/ 9569 h 10000"/>
                <a:gd name="connsiteX1-135" fmla="*/ 1862 w 10161"/>
                <a:gd name="connsiteY1-136" fmla="*/ 4105 h 10000"/>
                <a:gd name="connsiteX2-137" fmla="*/ 7913 w 10161"/>
                <a:gd name="connsiteY2-138" fmla="*/ 4 h 10000"/>
                <a:gd name="connsiteX3-139" fmla="*/ 10000 w 10161"/>
                <a:gd name="connsiteY3-140" fmla="*/ 4806 h 10000"/>
                <a:gd name="connsiteX4-141" fmla="*/ 7063 w 10161"/>
                <a:gd name="connsiteY4-142" fmla="*/ 8015 h 10000"/>
                <a:gd name="connsiteX5-143" fmla="*/ 185 w 10161"/>
                <a:gd name="connsiteY5-144" fmla="*/ 9569 h 10000"/>
                <a:gd name="connsiteX0-145" fmla="*/ 491 w 10467"/>
                <a:gd name="connsiteY0-146" fmla="*/ 9569 h 9572"/>
                <a:gd name="connsiteX1-147" fmla="*/ 2168 w 10467"/>
                <a:gd name="connsiteY1-148" fmla="*/ 4105 h 9572"/>
                <a:gd name="connsiteX2-149" fmla="*/ 8219 w 10467"/>
                <a:gd name="connsiteY2-150" fmla="*/ 4 h 9572"/>
                <a:gd name="connsiteX3-151" fmla="*/ 10306 w 10467"/>
                <a:gd name="connsiteY3-152" fmla="*/ 4806 h 9572"/>
                <a:gd name="connsiteX4-153" fmla="*/ 491 w 10467"/>
                <a:gd name="connsiteY4-154" fmla="*/ 9569 h 9572"/>
                <a:gd name="connsiteX0-155" fmla="*/ 469 w 10000"/>
                <a:gd name="connsiteY0-156" fmla="*/ 9997 h 10004"/>
                <a:gd name="connsiteX1-157" fmla="*/ 2071 w 10000"/>
                <a:gd name="connsiteY1-158" fmla="*/ 4289 h 10004"/>
                <a:gd name="connsiteX2-159" fmla="*/ 7852 w 10000"/>
                <a:gd name="connsiteY2-160" fmla="*/ 4 h 10004"/>
                <a:gd name="connsiteX3-161" fmla="*/ 9846 w 10000"/>
                <a:gd name="connsiteY3-162" fmla="*/ 5021 h 10004"/>
                <a:gd name="connsiteX4-163" fmla="*/ 469 w 10000"/>
                <a:gd name="connsiteY4-164" fmla="*/ 9997 h 10004"/>
                <a:gd name="connsiteX0-165" fmla="*/ 469 w 10000"/>
                <a:gd name="connsiteY0-166" fmla="*/ 9997 h 10003"/>
                <a:gd name="connsiteX1-167" fmla="*/ 2071 w 10000"/>
                <a:gd name="connsiteY1-168" fmla="*/ 4289 h 10003"/>
                <a:gd name="connsiteX2-169" fmla="*/ 7852 w 10000"/>
                <a:gd name="connsiteY2-170" fmla="*/ 4 h 10003"/>
                <a:gd name="connsiteX3-171" fmla="*/ 9846 w 10000"/>
                <a:gd name="connsiteY3-172" fmla="*/ 5021 h 10003"/>
                <a:gd name="connsiteX4-173" fmla="*/ 469 w 10000"/>
                <a:gd name="connsiteY4-174" fmla="*/ 9997 h 10003"/>
                <a:gd name="connsiteX0-175" fmla="*/ 165 w 9650"/>
                <a:gd name="connsiteY0-176" fmla="*/ 9994 h 10000"/>
                <a:gd name="connsiteX1-177" fmla="*/ 6824 w 9650"/>
                <a:gd name="connsiteY1-178" fmla="*/ 5249 h 10000"/>
                <a:gd name="connsiteX2-179" fmla="*/ 7548 w 9650"/>
                <a:gd name="connsiteY2-180" fmla="*/ 1 h 10000"/>
                <a:gd name="connsiteX3-181" fmla="*/ 9542 w 9650"/>
                <a:gd name="connsiteY3-182" fmla="*/ 5018 h 10000"/>
                <a:gd name="connsiteX4-183" fmla="*/ 165 w 9650"/>
                <a:gd name="connsiteY4-184" fmla="*/ 9994 h 10000"/>
                <a:gd name="connsiteX0-185" fmla="*/ 171 w 11086"/>
                <a:gd name="connsiteY0-186" fmla="*/ 9994 h 10000"/>
                <a:gd name="connsiteX1-187" fmla="*/ 7072 w 11086"/>
                <a:gd name="connsiteY1-188" fmla="*/ 5249 h 10000"/>
                <a:gd name="connsiteX2-189" fmla="*/ 7822 w 11086"/>
                <a:gd name="connsiteY2-190" fmla="*/ 1 h 10000"/>
                <a:gd name="connsiteX3-191" fmla="*/ 11003 w 11086"/>
                <a:gd name="connsiteY3-192" fmla="*/ 4870 h 10000"/>
                <a:gd name="connsiteX4-193" fmla="*/ 171 w 11086"/>
                <a:gd name="connsiteY4-194" fmla="*/ 9994 h 10000"/>
                <a:gd name="connsiteX0-195" fmla="*/ 152 w 11063"/>
                <a:gd name="connsiteY0-196" fmla="*/ 9994 h 10000"/>
                <a:gd name="connsiteX1-197" fmla="*/ 8057 w 11063"/>
                <a:gd name="connsiteY1-198" fmla="*/ 4731 h 10000"/>
                <a:gd name="connsiteX2-199" fmla="*/ 7803 w 11063"/>
                <a:gd name="connsiteY2-200" fmla="*/ 1 h 10000"/>
                <a:gd name="connsiteX3-201" fmla="*/ 10984 w 11063"/>
                <a:gd name="connsiteY3-202" fmla="*/ 4870 h 10000"/>
                <a:gd name="connsiteX4-203" fmla="*/ 152 w 11063"/>
                <a:gd name="connsiteY4-204" fmla="*/ 9994 h 10000"/>
                <a:gd name="connsiteX0-205" fmla="*/ 150 w 11061"/>
                <a:gd name="connsiteY0-206" fmla="*/ 9994 h 10000"/>
                <a:gd name="connsiteX1-207" fmla="*/ 8167 w 11061"/>
                <a:gd name="connsiteY1-208" fmla="*/ 5175 h 10000"/>
                <a:gd name="connsiteX2-209" fmla="*/ 7801 w 11061"/>
                <a:gd name="connsiteY2-210" fmla="*/ 1 h 10000"/>
                <a:gd name="connsiteX3-211" fmla="*/ 10982 w 11061"/>
                <a:gd name="connsiteY3-212" fmla="*/ 4870 h 10000"/>
                <a:gd name="connsiteX4-213" fmla="*/ 150 w 11061"/>
                <a:gd name="connsiteY4-214" fmla="*/ 9994 h 10000"/>
                <a:gd name="connsiteX0-215" fmla="*/ 172 w 11083"/>
                <a:gd name="connsiteY0-216" fmla="*/ 9994 h 10000"/>
                <a:gd name="connsiteX1-217" fmla="*/ 8189 w 11083"/>
                <a:gd name="connsiteY1-218" fmla="*/ 5175 h 10000"/>
                <a:gd name="connsiteX2-219" fmla="*/ 7823 w 11083"/>
                <a:gd name="connsiteY2-220" fmla="*/ 1 h 10000"/>
                <a:gd name="connsiteX3-221" fmla="*/ 11004 w 11083"/>
                <a:gd name="connsiteY3-222" fmla="*/ 4870 h 10000"/>
                <a:gd name="connsiteX4-223" fmla="*/ 172 w 11083"/>
                <a:gd name="connsiteY4-224" fmla="*/ 9994 h 10000"/>
                <a:gd name="connsiteX0-225" fmla="*/ 221 w 7675"/>
                <a:gd name="connsiteY0-226" fmla="*/ 10660 h 10664"/>
                <a:gd name="connsiteX1-227" fmla="*/ 4781 w 7675"/>
                <a:gd name="connsiteY1-228" fmla="*/ 5175 h 10664"/>
                <a:gd name="connsiteX2-229" fmla="*/ 4415 w 7675"/>
                <a:gd name="connsiteY2-230" fmla="*/ 1 h 10664"/>
                <a:gd name="connsiteX3-231" fmla="*/ 7596 w 7675"/>
                <a:gd name="connsiteY3-232" fmla="*/ 4870 h 10664"/>
                <a:gd name="connsiteX4-233" fmla="*/ 221 w 7675"/>
                <a:gd name="connsiteY4-234" fmla="*/ 10660 h 10664"/>
                <a:gd name="connsiteX0-235" fmla="*/ 333 w 8737"/>
                <a:gd name="connsiteY0-236" fmla="*/ 9024 h 9031"/>
                <a:gd name="connsiteX1-237" fmla="*/ 4966 w 8737"/>
                <a:gd name="connsiteY1-238" fmla="*/ 4853 h 9031"/>
                <a:gd name="connsiteX2-239" fmla="*/ 4489 w 8737"/>
                <a:gd name="connsiteY2-240" fmla="*/ 1 h 9031"/>
                <a:gd name="connsiteX3-241" fmla="*/ 8634 w 8737"/>
                <a:gd name="connsiteY3-242" fmla="*/ 4567 h 9031"/>
                <a:gd name="connsiteX4-243" fmla="*/ 333 w 8737"/>
                <a:gd name="connsiteY4-244" fmla="*/ 9024 h 9031"/>
                <a:gd name="connsiteX0-245" fmla="*/ 426 w 9047"/>
                <a:gd name="connsiteY0-246" fmla="*/ 10146 h 10153"/>
                <a:gd name="connsiteX1-247" fmla="*/ 4731 w 9047"/>
                <a:gd name="connsiteY1-248" fmla="*/ 5374 h 10153"/>
                <a:gd name="connsiteX2-249" fmla="*/ 4185 w 9047"/>
                <a:gd name="connsiteY2-250" fmla="*/ 1 h 10153"/>
                <a:gd name="connsiteX3-251" fmla="*/ 8929 w 9047"/>
                <a:gd name="connsiteY3-252" fmla="*/ 5057 h 10153"/>
                <a:gd name="connsiteX4-253" fmla="*/ 426 w 9047"/>
                <a:gd name="connsiteY4-254" fmla="*/ 10146 h 10153"/>
                <a:gd name="connsiteX0-255" fmla="*/ 503 w 10032"/>
                <a:gd name="connsiteY0-256" fmla="*/ 9993 h 10000"/>
                <a:gd name="connsiteX1-257" fmla="*/ 5261 w 10032"/>
                <a:gd name="connsiteY1-258" fmla="*/ 5293 h 10000"/>
                <a:gd name="connsiteX2-259" fmla="*/ 4658 w 10032"/>
                <a:gd name="connsiteY2-260" fmla="*/ 1 h 10000"/>
                <a:gd name="connsiteX3-261" fmla="*/ 9902 w 10032"/>
                <a:gd name="connsiteY3-262" fmla="*/ 4981 h 10000"/>
                <a:gd name="connsiteX4-263" fmla="*/ 503 w 10032"/>
                <a:gd name="connsiteY4-264" fmla="*/ 9993 h 10000"/>
                <a:gd name="connsiteX0-265" fmla="*/ 503 w 10755"/>
                <a:gd name="connsiteY0-266" fmla="*/ 9993 h 10001"/>
                <a:gd name="connsiteX1-267" fmla="*/ 5261 w 10755"/>
                <a:gd name="connsiteY1-268" fmla="*/ 5293 h 10001"/>
                <a:gd name="connsiteX2-269" fmla="*/ 4658 w 10755"/>
                <a:gd name="connsiteY2-270" fmla="*/ 1 h 10001"/>
                <a:gd name="connsiteX3-271" fmla="*/ 10637 w 10755"/>
                <a:gd name="connsiteY3-272" fmla="*/ 5208 h 10001"/>
                <a:gd name="connsiteX4-273" fmla="*/ 503 w 10755"/>
                <a:gd name="connsiteY4-274" fmla="*/ 9993 h 10001"/>
                <a:gd name="connsiteX0-275" fmla="*/ 503 w 10755"/>
                <a:gd name="connsiteY0-276" fmla="*/ 9993 h 9998"/>
                <a:gd name="connsiteX1-277" fmla="*/ 5261 w 10755"/>
                <a:gd name="connsiteY1-278" fmla="*/ 5293 h 9998"/>
                <a:gd name="connsiteX2-279" fmla="*/ 4658 w 10755"/>
                <a:gd name="connsiteY2-280" fmla="*/ 1 h 9998"/>
                <a:gd name="connsiteX3-281" fmla="*/ 10637 w 10755"/>
                <a:gd name="connsiteY3-282" fmla="*/ 5208 h 9998"/>
                <a:gd name="connsiteX4-283" fmla="*/ 503 w 10755"/>
                <a:gd name="connsiteY4-284" fmla="*/ 9993 h 9998"/>
                <a:gd name="connsiteX0-285" fmla="*/ 468 w 10000"/>
                <a:gd name="connsiteY0-286" fmla="*/ 9995 h 9995"/>
                <a:gd name="connsiteX1-287" fmla="*/ 4892 w 10000"/>
                <a:gd name="connsiteY1-288" fmla="*/ 5294 h 9995"/>
                <a:gd name="connsiteX2-289" fmla="*/ 4331 w 10000"/>
                <a:gd name="connsiteY2-290" fmla="*/ 1 h 9995"/>
                <a:gd name="connsiteX3-291" fmla="*/ 9890 w 10000"/>
                <a:gd name="connsiteY3-292" fmla="*/ 5209 h 9995"/>
                <a:gd name="connsiteX4-293" fmla="*/ 468 w 10000"/>
                <a:gd name="connsiteY4-294" fmla="*/ 9995 h 9995"/>
                <a:gd name="connsiteX0-295" fmla="*/ 0 w 9532"/>
                <a:gd name="connsiteY0-296" fmla="*/ 10000 h 10000"/>
                <a:gd name="connsiteX1-297" fmla="*/ 4424 w 9532"/>
                <a:gd name="connsiteY1-298" fmla="*/ 5297 h 10000"/>
                <a:gd name="connsiteX2-299" fmla="*/ 3863 w 9532"/>
                <a:gd name="connsiteY2-300" fmla="*/ 1 h 10000"/>
                <a:gd name="connsiteX3-301" fmla="*/ 9422 w 9532"/>
                <a:gd name="connsiteY3-302" fmla="*/ 5212 h 10000"/>
                <a:gd name="connsiteX4-303" fmla="*/ 0 w 9532"/>
                <a:gd name="connsiteY4-304" fmla="*/ 10000 h 10000"/>
                <a:gd name="connsiteX0-305" fmla="*/ 0 w 10000"/>
                <a:gd name="connsiteY0-306" fmla="*/ 10000 h 10000"/>
                <a:gd name="connsiteX1-307" fmla="*/ 4641 w 10000"/>
                <a:gd name="connsiteY1-308" fmla="*/ 5297 h 10000"/>
                <a:gd name="connsiteX2-309" fmla="*/ 4053 w 10000"/>
                <a:gd name="connsiteY2-310" fmla="*/ 1 h 10000"/>
                <a:gd name="connsiteX3-311" fmla="*/ 9885 w 10000"/>
                <a:gd name="connsiteY3-312" fmla="*/ 5212 h 10000"/>
                <a:gd name="connsiteX4-313" fmla="*/ 0 w 10000"/>
                <a:gd name="connsiteY4-314" fmla="*/ 10000 h 10000"/>
                <a:gd name="connsiteX0-315" fmla="*/ 0 w 10000"/>
                <a:gd name="connsiteY0-316" fmla="*/ 10000 h 10000"/>
                <a:gd name="connsiteX1-317" fmla="*/ 4641 w 10000"/>
                <a:gd name="connsiteY1-318" fmla="*/ 5297 h 10000"/>
                <a:gd name="connsiteX2-319" fmla="*/ 4053 w 10000"/>
                <a:gd name="connsiteY2-320" fmla="*/ 1 h 10000"/>
                <a:gd name="connsiteX3-321" fmla="*/ 9885 w 10000"/>
                <a:gd name="connsiteY3-322" fmla="*/ 5212 h 10000"/>
                <a:gd name="connsiteX4-323" fmla="*/ 0 w 10000"/>
                <a:gd name="connsiteY4-324" fmla="*/ 10000 h 10000"/>
                <a:gd name="connsiteX0-325" fmla="*/ 0 w 10000"/>
                <a:gd name="connsiteY0-326" fmla="*/ 10000 h 10000"/>
                <a:gd name="connsiteX1-327" fmla="*/ 4641 w 10000"/>
                <a:gd name="connsiteY1-328" fmla="*/ 5297 h 10000"/>
                <a:gd name="connsiteX2-329" fmla="*/ 4053 w 10000"/>
                <a:gd name="connsiteY2-330" fmla="*/ 1 h 10000"/>
                <a:gd name="connsiteX3-331" fmla="*/ 9885 w 10000"/>
                <a:gd name="connsiteY3-332" fmla="*/ 5212 h 10000"/>
                <a:gd name="connsiteX4-333" fmla="*/ 0 w 10000"/>
                <a:gd name="connsiteY4-334" fmla="*/ 10000 h 10000"/>
                <a:gd name="connsiteX0-335" fmla="*/ 0 w 9998"/>
                <a:gd name="connsiteY0-336" fmla="*/ 10000 h 10000"/>
                <a:gd name="connsiteX1-337" fmla="*/ 5358 w 9998"/>
                <a:gd name="connsiteY1-338" fmla="*/ 5297 h 10000"/>
                <a:gd name="connsiteX2-339" fmla="*/ 4053 w 9998"/>
                <a:gd name="connsiteY2-340" fmla="*/ 1 h 10000"/>
                <a:gd name="connsiteX3-341" fmla="*/ 9885 w 9998"/>
                <a:gd name="connsiteY3-342" fmla="*/ 5212 h 10000"/>
                <a:gd name="connsiteX4-343" fmla="*/ 0 w 9998"/>
                <a:gd name="connsiteY4-344" fmla="*/ 1000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998" h="10000">
                  <a:moveTo>
                    <a:pt x="0" y="10000"/>
                  </a:moveTo>
                  <a:cubicBezTo>
                    <a:pt x="172" y="9346"/>
                    <a:pt x="4503" y="6907"/>
                    <a:pt x="5358" y="5297"/>
                  </a:cubicBezTo>
                  <a:cubicBezTo>
                    <a:pt x="6813" y="2558"/>
                    <a:pt x="3299" y="15"/>
                    <a:pt x="4053" y="1"/>
                  </a:cubicBezTo>
                  <a:cubicBezTo>
                    <a:pt x="4808" y="-13"/>
                    <a:pt x="10901" y="3068"/>
                    <a:pt x="9885" y="5212"/>
                  </a:cubicBezTo>
                  <a:cubicBezTo>
                    <a:pt x="6939" y="8659"/>
                    <a:pt x="2697" y="9293"/>
                    <a:pt x="0" y="10000"/>
                  </a:cubicBezTo>
                  <a:close/>
                </a:path>
              </a:pathLst>
            </a:custGeom>
            <a:gradFill flip="none" rotWithShape="1">
              <a:gsLst>
                <a:gs pos="0">
                  <a:srgbClr val="D8BE8C"/>
                </a:gs>
                <a:gs pos="68000">
                  <a:srgbClr val="C1975F"/>
                </a:gs>
                <a:gs pos="83000">
                  <a:srgbClr val="AD7537"/>
                </a:gs>
                <a:gs pos="100000">
                  <a:srgbClr val="AD753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16" name="任意多边形 28"/>
            <p:cNvSpPr/>
            <p:nvPr/>
          </p:nvSpPr>
          <p:spPr>
            <a:xfrm>
              <a:off x="6068581" y="3538680"/>
              <a:ext cx="3646920" cy="1050222"/>
            </a:xfrm>
            <a:custGeom>
              <a:avLst/>
              <a:gdLst>
                <a:gd name="connsiteX0" fmla="*/ 9672 w 700038"/>
                <a:gd name="connsiteY0" fmla="*/ 190131 h 195719"/>
                <a:gd name="connsiteX1" fmla="*/ 238272 w 700038"/>
                <a:gd name="connsiteY1" fmla="*/ 25031 h 195719"/>
                <a:gd name="connsiteX2" fmla="*/ 682772 w 700038"/>
                <a:gd name="connsiteY2" fmla="*/ 12331 h 195719"/>
                <a:gd name="connsiteX3" fmla="*/ 549422 w 700038"/>
                <a:gd name="connsiteY3" fmla="*/ 139331 h 195719"/>
                <a:gd name="connsiteX4" fmla="*/ 9672 w 700038"/>
                <a:gd name="connsiteY4" fmla="*/ 190131 h 195719"/>
                <a:gd name="connsiteX0-1" fmla="*/ 9834 w 720021"/>
                <a:gd name="connsiteY0-2" fmla="*/ 202004 h 207155"/>
                <a:gd name="connsiteX1-3" fmla="*/ 238434 w 720021"/>
                <a:gd name="connsiteY1-4" fmla="*/ 36904 h 207155"/>
                <a:gd name="connsiteX2-5" fmla="*/ 705159 w 720021"/>
                <a:gd name="connsiteY2-6" fmla="*/ 8329 h 207155"/>
                <a:gd name="connsiteX3-7" fmla="*/ 549584 w 720021"/>
                <a:gd name="connsiteY3-8" fmla="*/ 151204 h 207155"/>
                <a:gd name="connsiteX4-9" fmla="*/ 9834 w 720021"/>
                <a:gd name="connsiteY4-10" fmla="*/ 202004 h 207155"/>
                <a:gd name="connsiteX0-11" fmla="*/ 9834 w 720021"/>
                <a:gd name="connsiteY0-12" fmla="*/ 193675 h 198826"/>
                <a:gd name="connsiteX1-13" fmla="*/ 238434 w 720021"/>
                <a:gd name="connsiteY1-14" fmla="*/ 28575 h 198826"/>
                <a:gd name="connsiteX2-15" fmla="*/ 705159 w 720021"/>
                <a:gd name="connsiteY2-16" fmla="*/ 0 h 198826"/>
                <a:gd name="connsiteX3-17" fmla="*/ 549584 w 720021"/>
                <a:gd name="connsiteY3-18" fmla="*/ 142875 h 198826"/>
                <a:gd name="connsiteX4-19" fmla="*/ 9834 w 720021"/>
                <a:gd name="connsiteY4-20" fmla="*/ 193675 h 198826"/>
                <a:gd name="connsiteX0-21" fmla="*/ 9834 w 720021"/>
                <a:gd name="connsiteY0-22" fmla="*/ 194211 h 199362"/>
                <a:gd name="connsiteX1-23" fmla="*/ 238434 w 720021"/>
                <a:gd name="connsiteY1-24" fmla="*/ 29111 h 199362"/>
                <a:gd name="connsiteX2-25" fmla="*/ 705159 w 720021"/>
                <a:gd name="connsiteY2-26" fmla="*/ 536 h 199362"/>
                <a:gd name="connsiteX3-27" fmla="*/ 549584 w 720021"/>
                <a:gd name="connsiteY3-28" fmla="*/ 143411 h 199362"/>
                <a:gd name="connsiteX4-29" fmla="*/ 9834 w 720021"/>
                <a:gd name="connsiteY4-30" fmla="*/ 194211 h 199362"/>
                <a:gd name="connsiteX0-31" fmla="*/ 9711 w 723122"/>
                <a:gd name="connsiteY0-32" fmla="*/ 203742 h 208241"/>
                <a:gd name="connsiteX1-33" fmla="*/ 241486 w 723122"/>
                <a:gd name="connsiteY1-34" fmla="*/ 29117 h 208241"/>
                <a:gd name="connsiteX2-35" fmla="*/ 708211 w 723122"/>
                <a:gd name="connsiteY2-36" fmla="*/ 542 h 208241"/>
                <a:gd name="connsiteX3-37" fmla="*/ 552636 w 723122"/>
                <a:gd name="connsiteY3-38" fmla="*/ 143417 h 208241"/>
                <a:gd name="connsiteX4-39" fmla="*/ 9711 w 723122"/>
                <a:gd name="connsiteY4-40" fmla="*/ 203742 h 2082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122" h="208241">
                  <a:moveTo>
                    <a:pt x="9711" y="203742"/>
                  </a:moveTo>
                  <a:cubicBezTo>
                    <a:pt x="-42147" y="184692"/>
                    <a:pt x="125069" y="62984"/>
                    <a:pt x="241486" y="29117"/>
                  </a:cubicBezTo>
                  <a:cubicBezTo>
                    <a:pt x="357903" y="-4750"/>
                    <a:pt x="653178" y="22767"/>
                    <a:pt x="708211" y="542"/>
                  </a:cubicBezTo>
                  <a:cubicBezTo>
                    <a:pt x="760069" y="-8983"/>
                    <a:pt x="669053" y="109550"/>
                    <a:pt x="552636" y="143417"/>
                  </a:cubicBezTo>
                  <a:cubicBezTo>
                    <a:pt x="436219" y="177284"/>
                    <a:pt x="61569" y="222792"/>
                    <a:pt x="9711" y="203742"/>
                  </a:cubicBezTo>
                  <a:close/>
                </a:path>
              </a:pathLst>
            </a:custGeom>
            <a:gradFill flip="none" rotWithShape="1">
              <a:gsLst>
                <a:gs pos="44000">
                  <a:srgbClr val="D8BE8C"/>
                </a:gs>
                <a:gs pos="68000">
                  <a:srgbClr val="C1975F"/>
                </a:gs>
                <a:gs pos="83000">
                  <a:srgbClr val="AD7537"/>
                </a:gs>
                <a:gs pos="100000">
                  <a:srgbClr val="AD7537"/>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形黑（非商用）细体" pitchFamily="2" charset="-122"/>
                <a:ea typeface="造字工房形黑（非商用）细体" pitchFamily="2" charset="-122"/>
              </a:endParaRPr>
            </a:p>
          </p:txBody>
        </p:sp>
        <p:sp>
          <p:nvSpPr>
            <p:cNvPr id="117" name="心形 9"/>
            <p:cNvSpPr/>
            <p:nvPr/>
          </p:nvSpPr>
          <p:spPr>
            <a:xfrm>
              <a:off x="5101652" y="3087547"/>
              <a:ext cx="1582592" cy="1600340"/>
            </a:xfrm>
            <a:custGeom>
              <a:avLst/>
              <a:gdLst>
                <a:gd name="connsiteX0" fmla="*/ 258763 w 517525"/>
                <a:gd name="connsiteY0" fmla="*/ 116219 h 464874"/>
                <a:gd name="connsiteX1" fmla="*/ 258763 w 517525"/>
                <a:gd name="connsiteY1" fmla="*/ 464874 h 464874"/>
                <a:gd name="connsiteX2" fmla="*/ 258763 w 517525"/>
                <a:gd name="connsiteY2" fmla="*/ 116219 h 464874"/>
                <a:gd name="connsiteX0-1" fmla="*/ 260649 w 542304"/>
                <a:gd name="connsiteY0-2" fmla="*/ 110460 h 459115"/>
                <a:gd name="connsiteX1-3" fmla="*/ 260649 w 542304"/>
                <a:gd name="connsiteY1-4" fmla="*/ 459115 h 459115"/>
                <a:gd name="connsiteX2-5" fmla="*/ 260649 w 542304"/>
                <a:gd name="connsiteY2-6" fmla="*/ 110460 h 459115"/>
                <a:gd name="connsiteX0-7" fmla="*/ 247586 w 542617"/>
                <a:gd name="connsiteY0-8" fmla="*/ 98054 h 516559"/>
                <a:gd name="connsiteX1-9" fmla="*/ 266636 w 542617"/>
                <a:gd name="connsiteY1-10" fmla="*/ 516559 h 516559"/>
                <a:gd name="connsiteX2-11" fmla="*/ 247586 w 542617"/>
                <a:gd name="connsiteY2-12" fmla="*/ 98054 h 516559"/>
                <a:gd name="connsiteX0-13" fmla="*/ 272663 w 567694"/>
                <a:gd name="connsiteY0-14" fmla="*/ 91983 h 510488"/>
                <a:gd name="connsiteX1-15" fmla="*/ 291713 w 567694"/>
                <a:gd name="connsiteY1-16" fmla="*/ 510488 h 510488"/>
                <a:gd name="connsiteX2-17" fmla="*/ 272663 w 567694"/>
                <a:gd name="connsiteY2-18" fmla="*/ 91983 h 510488"/>
                <a:gd name="connsiteX0-19" fmla="*/ 272663 w 596963"/>
                <a:gd name="connsiteY0-20" fmla="*/ 49351 h 467856"/>
                <a:gd name="connsiteX1-21" fmla="*/ 291713 w 596963"/>
                <a:gd name="connsiteY1-22" fmla="*/ 467856 h 467856"/>
                <a:gd name="connsiteX2-23" fmla="*/ 272663 w 596963"/>
                <a:gd name="connsiteY2-24" fmla="*/ 49351 h 467856"/>
                <a:gd name="connsiteX0-25" fmla="*/ 307983 w 597687"/>
                <a:gd name="connsiteY0-26" fmla="*/ 46026 h 493106"/>
                <a:gd name="connsiteX1-27" fmla="*/ 273058 w 597687"/>
                <a:gd name="connsiteY1-28" fmla="*/ 493106 h 493106"/>
                <a:gd name="connsiteX2-29" fmla="*/ 307983 w 597687"/>
                <a:gd name="connsiteY2-30" fmla="*/ 46026 h 493106"/>
                <a:gd name="connsiteX0-31" fmla="*/ 307983 w 597687"/>
                <a:gd name="connsiteY0-32" fmla="*/ 45006 h 501611"/>
                <a:gd name="connsiteX1-33" fmla="*/ 273058 w 597687"/>
                <a:gd name="connsiteY1-34" fmla="*/ 501611 h 501611"/>
                <a:gd name="connsiteX2-35" fmla="*/ 307983 w 597687"/>
                <a:gd name="connsiteY2-36" fmla="*/ 45006 h 501611"/>
                <a:gd name="connsiteX0-37" fmla="*/ 311444 w 601148"/>
                <a:gd name="connsiteY0-38" fmla="*/ 40155 h 496760"/>
                <a:gd name="connsiteX1-39" fmla="*/ 276519 w 601148"/>
                <a:gd name="connsiteY1-40" fmla="*/ 496760 h 496760"/>
                <a:gd name="connsiteX2-41" fmla="*/ 311444 w 601148"/>
                <a:gd name="connsiteY2-42" fmla="*/ 40155 h 496760"/>
                <a:gd name="connsiteX0-43" fmla="*/ 264539 w 554243"/>
                <a:gd name="connsiteY0-44" fmla="*/ 29648 h 486253"/>
                <a:gd name="connsiteX1-45" fmla="*/ 229614 w 554243"/>
                <a:gd name="connsiteY1-46" fmla="*/ 486253 h 486253"/>
                <a:gd name="connsiteX2-47" fmla="*/ 264539 w 554243"/>
                <a:gd name="connsiteY2-48" fmla="*/ 29648 h 486253"/>
                <a:gd name="connsiteX0-49" fmla="*/ 264539 w 475138"/>
                <a:gd name="connsiteY0-50" fmla="*/ 28103 h 484708"/>
                <a:gd name="connsiteX1-51" fmla="*/ 229614 w 475138"/>
                <a:gd name="connsiteY1-52" fmla="*/ 484708 h 484708"/>
                <a:gd name="connsiteX2-53" fmla="*/ 264539 w 475138"/>
                <a:gd name="connsiteY2-54" fmla="*/ 28103 h 484708"/>
                <a:gd name="connsiteX0-55" fmla="*/ 236640 w 473168"/>
                <a:gd name="connsiteY0-56" fmla="*/ 27939 h 487719"/>
                <a:gd name="connsiteX1-57" fmla="*/ 246165 w 473168"/>
                <a:gd name="connsiteY1-58" fmla="*/ 487719 h 487719"/>
                <a:gd name="connsiteX2-59" fmla="*/ 236640 w 473168"/>
                <a:gd name="connsiteY2-60" fmla="*/ 27939 h 487719"/>
                <a:gd name="connsiteX0-61" fmla="*/ 236640 w 483346"/>
                <a:gd name="connsiteY0-62" fmla="*/ 27939 h 487719"/>
                <a:gd name="connsiteX1-63" fmla="*/ 246165 w 483346"/>
                <a:gd name="connsiteY1-64" fmla="*/ 487719 h 487719"/>
                <a:gd name="connsiteX2-65" fmla="*/ 236640 w 483346"/>
                <a:gd name="connsiteY2-66" fmla="*/ 27939 h 487719"/>
                <a:gd name="connsiteX0-67" fmla="*/ 236640 w 482310"/>
                <a:gd name="connsiteY0-68" fmla="*/ 27939 h 487719"/>
                <a:gd name="connsiteX1-69" fmla="*/ 246165 w 482310"/>
                <a:gd name="connsiteY1-70" fmla="*/ 487719 h 487719"/>
                <a:gd name="connsiteX2-71" fmla="*/ 236640 w 482310"/>
                <a:gd name="connsiteY2-72" fmla="*/ 27939 h 487719"/>
              </a:gdLst>
              <a:ahLst/>
              <a:cxnLst>
                <a:cxn ang="0">
                  <a:pos x="connsiteX0-1" y="connsiteY0-2"/>
                </a:cxn>
                <a:cxn ang="0">
                  <a:pos x="connsiteX1-3" y="connsiteY1-4"/>
                </a:cxn>
                <a:cxn ang="0">
                  <a:pos x="connsiteX2-5" y="connsiteY2-6"/>
                </a:cxn>
              </a:cxnLst>
              <a:rect l="l" t="t" r="r" b="b"/>
              <a:pathLst>
                <a:path w="482310" h="487719">
                  <a:moveTo>
                    <a:pt x="236640" y="27939"/>
                  </a:moveTo>
                  <a:cubicBezTo>
                    <a:pt x="484157" y="-90838"/>
                    <a:pt x="631596" y="358139"/>
                    <a:pt x="246165" y="487719"/>
                  </a:cubicBezTo>
                  <a:cubicBezTo>
                    <a:pt x="-174192" y="316864"/>
                    <a:pt x="27222" y="-113063"/>
                    <a:pt x="236640" y="27939"/>
                  </a:cubicBezTo>
                  <a:close/>
                </a:path>
              </a:pathLst>
            </a:custGeom>
            <a:gradFill flip="none" rotWithShape="1">
              <a:gsLst>
                <a:gs pos="0">
                  <a:srgbClr val="D8BE8C"/>
                </a:gs>
                <a:gs pos="56000">
                  <a:srgbClr val="C1975F"/>
                </a:gs>
                <a:gs pos="73000">
                  <a:srgbClr val="AD7537"/>
                </a:gs>
                <a:gs pos="100000">
                  <a:srgbClr val="AD753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形黑（非商用）细体" pitchFamily="2" charset="-122"/>
                <a:ea typeface="造字工房形黑（非商用）细体" pitchFamily="2" charset="-122"/>
              </a:endParaRPr>
            </a:p>
          </p:txBody>
        </p:sp>
      </p:grpSp>
      <p:sp>
        <p:nvSpPr>
          <p:cNvPr id="129" name="弧形 128"/>
          <p:cNvSpPr/>
          <p:nvPr/>
        </p:nvSpPr>
        <p:spPr>
          <a:xfrm>
            <a:off x="840362" y="1736406"/>
            <a:ext cx="2286612" cy="2286612"/>
          </a:xfrm>
          <a:prstGeom prst="arc">
            <a:avLst>
              <a:gd name="adj1" fmla="val 4000711"/>
              <a:gd name="adj2" fmla="val 10747135"/>
            </a:avLst>
          </a:prstGeom>
          <a:ln>
            <a:solidFill>
              <a:srgbClr val="D8BE8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造字工房形黑（非商用）细体" pitchFamily="2" charset="-122"/>
              <a:ea typeface="造字工房形黑（非商用）细体" pitchFamily="2" charset="-122"/>
            </a:endParaRPr>
          </a:p>
        </p:txBody>
      </p:sp>
      <p:sp>
        <p:nvSpPr>
          <p:cNvPr id="130" name="光"/>
          <p:cNvSpPr/>
          <p:nvPr/>
        </p:nvSpPr>
        <p:spPr>
          <a:xfrm>
            <a:off x="696719" y="2751420"/>
            <a:ext cx="313298" cy="314859"/>
          </a:xfrm>
          <a:prstGeom prst="ellipse">
            <a:avLst/>
          </a:prstGeom>
          <a:gradFill flip="none" rotWithShape="1">
            <a:gsLst>
              <a:gs pos="28000">
                <a:srgbClr val="D8BE8C">
                  <a:alpha val="81000"/>
                </a:srgbClr>
              </a:gs>
              <a:gs pos="0">
                <a:schemeClr val="bg1"/>
              </a:gs>
              <a:gs pos="70000">
                <a:srgbClr val="D8BE8C">
                  <a:alpha val="14000"/>
                </a:srgbClr>
              </a:gs>
              <a:gs pos="100000">
                <a:srgbClr val="D8BE8C">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形黑（非商用）细体" pitchFamily="2" charset="-122"/>
              <a:ea typeface="造字工房形黑（非商用）细体" pitchFamily="2" charset="-122"/>
            </a:endParaRPr>
          </a:p>
        </p:txBody>
      </p:sp>
      <p:sp>
        <p:nvSpPr>
          <p:cNvPr id="131" name="椭圆 130"/>
          <p:cNvSpPr/>
          <p:nvPr/>
        </p:nvSpPr>
        <p:spPr>
          <a:xfrm>
            <a:off x="5131412" y="811910"/>
            <a:ext cx="1904840" cy="1904840"/>
          </a:xfrm>
          <a:prstGeom prst="ellipse">
            <a:avLst/>
          </a:prstGeom>
          <a:noFill/>
          <a:ln>
            <a:solidFill>
              <a:srgbClr val="826C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形黑（非商用）细体" pitchFamily="2" charset="-122"/>
              <a:ea typeface="造字工房形黑（非商用）细体" pitchFamily="2" charset="-122"/>
            </a:endParaRPr>
          </a:p>
        </p:txBody>
      </p:sp>
      <p:grpSp>
        <p:nvGrpSpPr>
          <p:cNvPr id="132" name="组合 131"/>
          <p:cNvGrpSpPr/>
          <p:nvPr/>
        </p:nvGrpSpPr>
        <p:grpSpPr>
          <a:xfrm rot="21183759" flipH="1">
            <a:off x="5305535" y="1294316"/>
            <a:ext cx="1626332" cy="933050"/>
            <a:chOff x="1030288" y="283731"/>
            <a:chExt cx="9763126" cy="5601241"/>
          </a:xfrm>
        </p:grpSpPr>
        <p:sp>
          <p:nvSpPr>
            <p:cNvPr id="133" name="Freeform 11"/>
            <p:cNvSpPr/>
            <p:nvPr/>
          </p:nvSpPr>
          <p:spPr bwMode="auto">
            <a:xfrm rot="18859373" flipH="1">
              <a:off x="4409753" y="1079122"/>
              <a:ext cx="1962701" cy="3308949"/>
            </a:xfrm>
            <a:custGeom>
              <a:avLst/>
              <a:gdLst>
                <a:gd name="T0" fmla="*/ 712 w 817"/>
                <a:gd name="T1" fmla="*/ 1150 h 1222"/>
                <a:gd name="T2" fmla="*/ 25 w 817"/>
                <a:gd name="T3" fmla="*/ 440 h 1222"/>
                <a:gd name="T4" fmla="*/ 46 w 817"/>
                <a:gd name="T5" fmla="*/ 211 h 1222"/>
                <a:gd name="T6" fmla="*/ 45 w 817"/>
                <a:gd name="T7" fmla="*/ 35 h 1222"/>
                <a:gd name="T8" fmla="*/ 230 w 817"/>
                <a:gd name="T9" fmla="*/ 92 h 1222"/>
                <a:gd name="T10" fmla="*/ 783 w 817"/>
                <a:gd name="T11" fmla="*/ 1073 h 1222"/>
                <a:gd name="T12" fmla="*/ 712 w 817"/>
                <a:gd name="T13" fmla="*/ 1150 h 1222"/>
                <a:gd name="connsiteX0" fmla="*/ 9319 w 10252"/>
                <a:gd name="connsiteY0" fmla="*/ 9216 h 9376"/>
                <a:gd name="connsiteX1" fmla="*/ 910 w 10252"/>
                <a:gd name="connsiteY1" fmla="*/ 3406 h 9376"/>
                <a:gd name="connsiteX2" fmla="*/ 608 w 10252"/>
                <a:gd name="connsiteY2" fmla="*/ 1366 h 9376"/>
                <a:gd name="connsiteX3" fmla="*/ 1155 w 10252"/>
                <a:gd name="connsiteY3" fmla="*/ 91 h 9376"/>
                <a:gd name="connsiteX4" fmla="*/ 3419 w 10252"/>
                <a:gd name="connsiteY4" fmla="*/ 558 h 9376"/>
                <a:gd name="connsiteX5" fmla="*/ 10188 w 10252"/>
                <a:gd name="connsiteY5" fmla="*/ 8586 h 9376"/>
                <a:gd name="connsiteX6" fmla="*/ 9319 w 10252"/>
                <a:gd name="connsiteY6" fmla="*/ 9216 h 9376"/>
                <a:gd name="connsiteX0-1" fmla="*/ 8821 w 9731"/>
                <a:gd name="connsiteY0-2" fmla="*/ 9829 h 10000"/>
                <a:gd name="connsiteX1-3" fmla="*/ 619 w 9731"/>
                <a:gd name="connsiteY1-4" fmla="*/ 3633 h 10000"/>
                <a:gd name="connsiteX2-5" fmla="*/ 858 w 9731"/>
                <a:gd name="connsiteY2-6" fmla="*/ 97 h 10000"/>
                <a:gd name="connsiteX3-7" fmla="*/ 3066 w 9731"/>
                <a:gd name="connsiteY3-8" fmla="*/ 595 h 10000"/>
                <a:gd name="connsiteX4-9" fmla="*/ 9669 w 9731"/>
                <a:gd name="connsiteY4-10" fmla="*/ 9157 h 10000"/>
                <a:gd name="connsiteX5-11" fmla="*/ 8821 w 9731"/>
                <a:gd name="connsiteY5-12" fmla="*/ 9829 h 10000"/>
                <a:gd name="connsiteX0-13" fmla="*/ 8519 w 9454"/>
                <a:gd name="connsiteY0-14" fmla="*/ 9829 h 10000"/>
                <a:gd name="connsiteX1-15" fmla="*/ 1023 w 9454"/>
                <a:gd name="connsiteY1-16" fmla="*/ 4740 h 10000"/>
                <a:gd name="connsiteX2-17" fmla="*/ 336 w 9454"/>
                <a:gd name="connsiteY2-18" fmla="*/ 97 h 10000"/>
                <a:gd name="connsiteX3-19" fmla="*/ 2605 w 9454"/>
                <a:gd name="connsiteY3-20" fmla="*/ 595 h 10000"/>
                <a:gd name="connsiteX4-21" fmla="*/ 9390 w 9454"/>
                <a:gd name="connsiteY4-22" fmla="*/ 9157 h 10000"/>
                <a:gd name="connsiteX5-23" fmla="*/ 8519 w 9454"/>
                <a:gd name="connsiteY5-24" fmla="*/ 9829 h 10000"/>
                <a:gd name="connsiteX0-25" fmla="*/ 8749 w 9737"/>
                <a:gd name="connsiteY0-26" fmla="*/ 10189 h 10360"/>
                <a:gd name="connsiteX1-27" fmla="*/ 820 w 9737"/>
                <a:gd name="connsiteY1-28" fmla="*/ 5100 h 10360"/>
                <a:gd name="connsiteX2-29" fmla="*/ 554 w 9737"/>
                <a:gd name="connsiteY2-30" fmla="*/ 413 h 10360"/>
                <a:gd name="connsiteX3-31" fmla="*/ 2493 w 9737"/>
                <a:gd name="connsiteY3-32" fmla="*/ 955 h 10360"/>
                <a:gd name="connsiteX4-33" fmla="*/ 9670 w 9737"/>
                <a:gd name="connsiteY4-34" fmla="*/ 9517 h 10360"/>
                <a:gd name="connsiteX5-35" fmla="*/ 8749 w 9737"/>
                <a:gd name="connsiteY5-36" fmla="*/ 10189 h 10360"/>
                <a:gd name="connsiteX0-37" fmla="*/ 8985 w 10000"/>
                <a:gd name="connsiteY0-38" fmla="*/ 9436 h 9601"/>
                <a:gd name="connsiteX1-39" fmla="*/ 842 w 10000"/>
                <a:gd name="connsiteY1-40" fmla="*/ 4524 h 9601"/>
                <a:gd name="connsiteX2-41" fmla="*/ 569 w 10000"/>
                <a:gd name="connsiteY2-42" fmla="*/ 0 h 9601"/>
                <a:gd name="connsiteX3-43" fmla="*/ 9931 w 10000"/>
                <a:gd name="connsiteY3-44" fmla="*/ 8787 h 9601"/>
                <a:gd name="connsiteX4-45" fmla="*/ 8985 w 10000"/>
                <a:gd name="connsiteY4-46" fmla="*/ 9436 h 9601"/>
                <a:gd name="connsiteX0-47" fmla="*/ 8985 w 10000"/>
                <a:gd name="connsiteY0-48" fmla="*/ 9828 h 10000"/>
                <a:gd name="connsiteX1-49" fmla="*/ 842 w 10000"/>
                <a:gd name="connsiteY1-50" fmla="*/ 4712 h 10000"/>
                <a:gd name="connsiteX2-51" fmla="*/ 569 w 10000"/>
                <a:gd name="connsiteY2-52" fmla="*/ 0 h 10000"/>
                <a:gd name="connsiteX3-53" fmla="*/ 9931 w 10000"/>
                <a:gd name="connsiteY3-54" fmla="*/ 9152 h 10000"/>
                <a:gd name="connsiteX4-55" fmla="*/ 8985 w 10000"/>
                <a:gd name="connsiteY4-56" fmla="*/ 9828 h 10000"/>
                <a:gd name="connsiteX0-57" fmla="*/ 8985 w 10000"/>
                <a:gd name="connsiteY0-58" fmla="*/ 9828 h 10000"/>
                <a:gd name="connsiteX1-59" fmla="*/ 842 w 10000"/>
                <a:gd name="connsiteY1-60" fmla="*/ 4712 h 10000"/>
                <a:gd name="connsiteX2-61" fmla="*/ 569 w 10000"/>
                <a:gd name="connsiteY2-62" fmla="*/ 0 h 10000"/>
                <a:gd name="connsiteX3-63" fmla="*/ 9931 w 10000"/>
                <a:gd name="connsiteY3-64" fmla="*/ 9152 h 10000"/>
                <a:gd name="connsiteX4-65" fmla="*/ 8985 w 10000"/>
                <a:gd name="connsiteY4-66" fmla="*/ 9828 h 10000"/>
                <a:gd name="connsiteX0-67" fmla="*/ 8985 w 10000"/>
                <a:gd name="connsiteY0-68" fmla="*/ 9828 h 10000"/>
                <a:gd name="connsiteX1-69" fmla="*/ 842 w 10000"/>
                <a:gd name="connsiteY1-70" fmla="*/ 4712 h 10000"/>
                <a:gd name="connsiteX2-71" fmla="*/ 569 w 10000"/>
                <a:gd name="connsiteY2-72" fmla="*/ 0 h 10000"/>
                <a:gd name="connsiteX3-73" fmla="*/ 9931 w 10000"/>
                <a:gd name="connsiteY3-74" fmla="*/ 9152 h 10000"/>
                <a:gd name="connsiteX4-75" fmla="*/ 8985 w 10000"/>
                <a:gd name="connsiteY4-76" fmla="*/ 9828 h 10000"/>
                <a:gd name="connsiteX0-77" fmla="*/ 9154 w 10169"/>
                <a:gd name="connsiteY0-78" fmla="*/ 9828 h 10000"/>
                <a:gd name="connsiteX1-79" fmla="*/ 1011 w 10169"/>
                <a:gd name="connsiteY1-80" fmla="*/ 4712 h 10000"/>
                <a:gd name="connsiteX2-81" fmla="*/ 738 w 10169"/>
                <a:gd name="connsiteY2-82" fmla="*/ 0 h 10000"/>
                <a:gd name="connsiteX3-83" fmla="*/ 10100 w 10169"/>
                <a:gd name="connsiteY3-84" fmla="*/ 9152 h 10000"/>
                <a:gd name="connsiteX4-85" fmla="*/ 9154 w 10169"/>
                <a:gd name="connsiteY4-86" fmla="*/ 9828 h 10000"/>
                <a:gd name="connsiteX0-87" fmla="*/ 9154 w 10169"/>
                <a:gd name="connsiteY0-88" fmla="*/ 9828 h 10000"/>
                <a:gd name="connsiteX1-89" fmla="*/ 1011 w 10169"/>
                <a:gd name="connsiteY1-90" fmla="*/ 4712 h 10000"/>
                <a:gd name="connsiteX2-91" fmla="*/ 738 w 10169"/>
                <a:gd name="connsiteY2-92" fmla="*/ 0 h 10000"/>
                <a:gd name="connsiteX3-93" fmla="*/ 10100 w 10169"/>
                <a:gd name="connsiteY3-94" fmla="*/ 9152 h 10000"/>
                <a:gd name="connsiteX4-95" fmla="*/ 9154 w 10169"/>
                <a:gd name="connsiteY4-96" fmla="*/ 9828 h 10000"/>
                <a:gd name="connsiteX0-97" fmla="*/ 9154 w 10169"/>
                <a:gd name="connsiteY0-98" fmla="*/ 9828 h 10000"/>
                <a:gd name="connsiteX1-99" fmla="*/ 1011 w 10169"/>
                <a:gd name="connsiteY1-100" fmla="*/ 4712 h 10000"/>
                <a:gd name="connsiteX2-101" fmla="*/ 738 w 10169"/>
                <a:gd name="connsiteY2-102" fmla="*/ 0 h 10000"/>
                <a:gd name="connsiteX3-103" fmla="*/ 10100 w 10169"/>
                <a:gd name="connsiteY3-104" fmla="*/ 9152 h 10000"/>
                <a:gd name="connsiteX4-105" fmla="*/ 9154 w 10169"/>
                <a:gd name="connsiteY4-106" fmla="*/ 9828 h 10000"/>
                <a:gd name="connsiteX0-107" fmla="*/ 8972 w 9987"/>
                <a:gd name="connsiteY0-108" fmla="*/ 9883 h 10055"/>
                <a:gd name="connsiteX1-109" fmla="*/ 829 w 9987"/>
                <a:gd name="connsiteY1-110" fmla="*/ 4767 h 10055"/>
                <a:gd name="connsiteX2-111" fmla="*/ 556 w 9987"/>
                <a:gd name="connsiteY2-112" fmla="*/ 55 h 10055"/>
                <a:gd name="connsiteX3-113" fmla="*/ 3330 w 9987"/>
                <a:gd name="connsiteY3-114" fmla="*/ 2630 h 10055"/>
                <a:gd name="connsiteX4-115" fmla="*/ 9918 w 9987"/>
                <a:gd name="connsiteY4-116" fmla="*/ 9207 h 10055"/>
                <a:gd name="connsiteX5-117" fmla="*/ 8972 w 9987"/>
                <a:gd name="connsiteY5-118" fmla="*/ 9883 h 10055"/>
                <a:gd name="connsiteX0-119" fmla="*/ 8984 w 10000"/>
                <a:gd name="connsiteY0-120" fmla="*/ 9835 h 10006"/>
                <a:gd name="connsiteX1-121" fmla="*/ 830 w 10000"/>
                <a:gd name="connsiteY1-122" fmla="*/ 4747 h 10006"/>
                <a:gd name="connsiteX2-123" fmla="*/ 557 w 10000"/>
                <a:gd name="connsiteY2-124" fmla="*/ 61 h 10006"/>
                <a:gd name="connsiteX3-125" fmla="*/ 4891 w 10000"/>
                <a:gd name="connsiteY3-126" fmla="*/ 2445 h 10006"/>
                <a:gd name="connsiteX4-127" fmla="*/ 9931 w 10000"/>
                <a:gd name="connsiteY4-128" fmla="*/ 9163 h 10006"/>
                <a:gd name="connsiteX5-129" fmla="*/ 8984 w 10000"/>
                <a:gd name="connsiteY5-130" fmla="*/ 9835 h 10006"/>
                <a:gd name="connsiteX0-131" fmla="*/ 8984 w 10000"/>
                <a:gd name="connsiteY0-132" fmla="*/ 9835 h 10006"/>
                <a:gd name="connsiteX1-133" fmla="*/ 830 w 10000"/>
                <a:gd name="connsiteY1-134" fmla="*/ 4747 h 10006"/>
                <a:gd name="connsiteX2-135" fmla="*/ 557 w 10000"/>
                <a:gd name="connsiteY2-136" fmla="*/ 61 h 10006"/>
                <a:gd name="connsiteX3-137" fmla="*/ 4891 w 10000"/>
                <a:gd name="connsiteY3-138" fmla="*/ 2445 h 10006"/>
                <a:gd name="connsiteX4-139" fmla="*/ 9931 w 10000"/>
                <a:gd name="connsiteY4-140" fmla="*/ 9163 h 10006"/>
                <a:gd name="connsiteX5-141" fmla="*/ 8984 w 10000"/>
                <a:gd name="connsiteY5-142" fmla="*/ 9835 h 10006"/>
                <a:gd name="connsiteX0-143" fmla="*/ 8984 w 10000"/>
                <a:gd name="connsiteY0-144" fmla="*/ 9861 h 10032"/>
                <a:gd name="connsiteX1-145" fmla="*/ 830 w 10000"/>
                <a:gd name="connsiteY1-146" fmla="*/ 4773 h 10032"/>
                <a:gd name="connsiteX2-147" fmla="*/ 557 w 10000"/>
                <a:gd name="connsiteY2-148" fmla="*/ 87 h 10032"/>
                <a:gd name="connsiteX3-149" fmla="*/ 5297 w 10000"/>
                <a:gd name="connsiteY3-150" fmla="*/ 1984 h 10032"/>
                <a:gd name="connsiteX4-151" fmla="*/ 9931 w 10000"/>
                <a:gd name="connsiteY4-152" fmla="*/ 9189 h 10032"/>
                <a:gd name="connsiteX5-153" fmla="*/ 8984 w 10000"/>
                <a:gd name="connsiteY5-154" fmla="*/ 9861 h 10032"/>
                <a:gd name="connsiteX0-155" fmla="*/ 8984 w 10000"/>
                <a:gd name="connsiteY0-156" fmla="*/ 9856 h 10027"/>
                <a:gd name="connsiteX1-157" fmla="*/ 830 w 10000"/>
                <a:gd name="connsiteY1-158" fmla="*/ 4768 h 10027"/>
                <a:gd name="connsiteX2-159" fmla="*/ 557 w 10000"/>
                <a:gd name="connsiteY2-160" fmla="*/ 82 h 10027"/>
                <a:gd name="connsiteX3-161" fmla="*/ 5297 w 10000"/>
                <a:gd name="connsiteY3-162" fmla="*/ 1979 h 10027"/>
                <a:gd name="connsiteX4-163" fmla="*/ 9931 w 10000"/>
                <a:gd name="connsiteY4-164" fmla="*/ 9184 h 10027"/>
                <a:gd name="connsiteX5-165" fmla="*/ 8984 w 10000"/>
                <a:gd name="connsiteY5-166" fmla="*/ 9856 h 10027"/>
                <a:gd name="connsiteX0-167" fmla="*/ 8984 w 10000"/>
                <a:gd name="connsiteY0-168" fmla="*/ 9774 h 9945"/>
                <a:gd name="connsiteX1-169" fmla="*/ 830 w 10000"/>
                <a:gd name="connsiteY1-170" fmla="*/ 4686 h 9945"/>
                <a:gd name="connsiteX2-171" fmla="*/ 557 w 10000"/>
                <a:gd name="connsiteY2-172" fmla="*/ 0 h 9945"/>
                <a:gd name="connsiteX3-173" fmla="*/ 5297 w 10000"/>
                <a:gd name="connsiteY3-174" fmla="*/ 1897 h 9945"/>
                <a:gd name="connsiteX4-175" fmla="*/ 9931 w 10000"/>
                <a:gd name="connsiteY4-176" fmla="*/ 9102 h 9945"/>
                <a:gd name="connsiteX5-177" fmla="*/ 8984 w 10000"/>
                <a:gd name="connsiteY5-178" fmla="*/ 9774 h 9945"/>
                <a:gd name="connsiteX0-179" fmla="*/ 8984 w 10000"/>
                <a:gd name="connsiteY0-180" fmla="*/ 9828 h 10000"/>
                <a:gd name="connsiteX1-181" fmla="*/ 830 w 10000"/>
                <a:gd name="connsiteY1-182" fmla="*/ 4712 h 10000"/>
                <a:gd name="connsiteX2-183" fmla="*/ 557 w 10000"/>
                <a:gd name="connsiteY2-184" fmla="*/ 0 h 10000"/>
                <a:gd name="connsiteX3-185" fmla="*/ 4823 w 10000"/>
                <a:gd name="connsiteY3-186" fmla="*/ 1284 h 10000"/>
                <a:gd name="connsiteX4-187" fmla="*/ 9931 w 10000"/>
                <a:gd name="connsiteY4-188" fmla="*/ 9152 h 10000"/>
                <a:gd name="connsiteX5-189" fmla="*/ 8984 w 10000"/>
                <a:gd name="connsiteY5-190" fmla="*/ 9828 h 10000"/>
                <a:gd name="connsiteX0-191" fmla="*/ 8984 w 10000"/>
                <a:gd name="connsiteY0-192" fmla="*/ 9828 h 10000"/>
                <a:gd name="connsiteX1-193" fmla="*/ 830 w 10000"/>
                <a:gd name="connsiteY1-194" fmla="*/ 4712 h 10000"/>
                <a:gd name="connsiteX2-195" fmla="*/ 557 w 10000"/>
                <a:gd name="connsiteY2-196" fmla="*/ 0 h 10000"/>
                <a:gd name="connsiteX3-197" fmla="*/ 5094 w 10000"/>
                <a:gd name="connsiteY3-198" fmla="*/ 1774 h 10000"/>
                <a:gd name="connsiteX4-199" fmla="*/ 9931 w 10000"/>
                <a:gd name="connsiteY4-200" fmla="*/ 9152 h 10000"/>
                <a:gd name="connsiteX5-201" fmla="*/ 8984 w 10000"/>
                <a:gd name="connsiteY5-202" fmla="*/ 9828 h 10000"/>
                <a:gd name="connsiteX0-203" fmla="*/ 8984 w 10000"/>
                <a:gd name="connsiteY0-204" fmla="*/ 9828 h 10000"/>
                <a:gd name="connsiteX1-205" fmla="*/ 830 w 10000"/>
                <a:gd name="connsiteY1-206" fmla="*/ 4712 h 10000"/>
                <a:gd name="connsiteX2-207" fmla="*/ 557 w 10000"/>
                <a:gd name="connsiteY2-208" fmla="*/ 0 h 10000"/>
                <a:gd name="connsiteX3-209" fmla="*/ 5026 w 10000"/>
                <a:gd name="connsiteY3-210" fmla="*/ 1774 h 10000"/>
                <a:gd name="connsiteX4-211" fmla="*/ 9931 w 10000"/>
                <a:gd name="connsiteY4-212" fmla="*/ 9152 h 10000"/>
                <a:gd name="connsiteX5-213" fmla="*/ 8984 w 10000"/>
                <a:gd name="connsiteY5-214" fmla="*/ 9828 h 10000"/>
                <a:gd name="connsiteX0-215" fmla="*/ 8984 w 10000"/>
                <a:gd name="connsiteY0-216" fmla="*/ 9828 h 10000"/>
                <a:gd name="connsiteX1-217" fmla="*/ 830 w 10000"/>
                <a:gd name="connsiteY1-218" fmla="*/ 4712 h 10000"/>
                <a:gd name="connsiteX2-219" fmla="*/ 557 w 10000"/>
                <a:gd name="connsiteY2-220" fmla="*/ 0 h 10000"/>
                <a:gd name="connsiteX3-221" fmla="*/ 5026 w 10000"/>
                <a:gd name="connsiteY3-222" fmla="*/ 1774 h 10000"/>
                <a:gd name="connsiteX4-223" fmla="*/ 9931 w 10000"/>
                <a:gd name="connsiteY4-224" fmla="*/ 9152 h 10000"/>
                <a:gd name="connsiteX5-225" fmla="*/ 8984 w 10000"/>
                <a:gd name="connsiteY5-226" fmla="*/ 9828 h 10000"/>
                <a:gd name="connsiteX0-227" fmla="*/ 8984 w 10000"/>
                <a:gd name="connsiteY0-228" fmla="*/ 9828 h 10000"/>
                <a:gd name="connsiteX1-229" fmla="*/ 830 w 10000"/>
                <a:gd name="connsiteY1-230" fmla="*/ 4712 h 10000"/>
                <a:gd name="connsiteX2-231" fmla="*/ 557 w 10000"/>
                <a:gd name="connsiteY2-232" fmla="*/ 0 h 10000"/>
                <a:gd name="connsiteX3-233" fmla="*/ 5026 w 10000"/>
                <a:gd name="connsiteY3-234" fmla="*/ 1774 h 10000"/>
                <a:gd name="connsiteX4-235" fmla="*/ 9931 w 10000"/>
                <a:gd name="connsiteY4-236" fmla="*/ 9152 h 10000"/>
                <a:gd name="connsiteX5-237" fmla="*/ 8984 w 10000"/>
                <a:gd name="connsiteY5-238" fmla="*/ 9828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0000">
                  <a:moveTo>
                    <a:pt x="8984" y="9828"/>
                  </a:moveTo>
                  <a:cubicBezTo>
                    <a:pt x="8984" y="9828"/>
                    <a:pt x="2235" y="6349"/>
                    <a:pt x="830" y="4712"/>
                  </a:cubicBezTo>
                  <a:cubicBezTo>
                    <a:pt x="-575" y="3074"/>
                    <a:pt x="139" y="356"/>
                    <a:pt x="557" y="0"/>
                  </a:cubicBezTo>
                  <a:cubicBezTo>
                    <a:pt x="1110" y="668"/>
                    <a:pt x="2584" y="384"/>
                    <a:pt x="5026" y="1774"/>
                  </a:cubicBezTo>
                  <a:cubicBezTo>
                    <a:pt x="7739" y="2899"/>
                    <a:pt x="8990" y="7943"/>
                    <a:pt x="9931" y="9152"/>
                  </a:cubicBezTo>
                  <a:cubicBezTo>
                    <a:pt x="9931" y="9152"/>
                    <a:pt x="10383" y="10460"/>
                    <a:pt x="8984" y="9828"/>
                  </a:cubicBezTo>
                </a:path>
              </a:pathLst>
            </a:custGeom>
            <a:gradFill flip="none" rotWithShape="1">
              <a:gsLst>
                <a:gs pos="0">
                  <a:srgbClr val="F8F4EC"/>
                </a:gs>
                <a:gs pos="48000">
                  <a:srgbClr val="F1E8D7"/>
                </a:gs>
                <a:gs pos="75000">
                  <a:srgbClr val="D8BE8C"/>
                </a:gs>
                <a:gs pos="100000">
                  <a:srgbClr val="D8BE8C"/>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34" name="Freeform 11"/>
            <p:cNvSpPr/>
            <p:nvPr/>
          </p:nvSpPr>
          <p:spPr bwMode="auto">
            <a:xfrm rot="1544869">
              <a:off x="4728496" y="599716"/>
              <a:ext cx="2600129" cy="3740907"/>
            </a:xfrm>
            <a:custGeom>
              <a:avLst/>
              <a:gdLst>
                <a:gd name="T0" fmla="*/ 712 w 817"/>
                <a:gd name="T1" fmla="*/ 1150 h 1222"/>
                <a:gd name="T2" fmla="*/ 25 w 817"/>
                <a:gd name="T3" fmla="*/ 440 h 1222"/>
                <a:gd name="T4" fmla="*/ 46 w 817"/>
                <a:gd name="T5" fmla="*/ 211 h 1222"/>
                <a:gd name="T6" fmla="*/ 45 w 817"/>
                <a:gd name="T7" fmla="*/ 35 h 1222"/>
                <a:gd name="T8" fmla="*/ 230 w 817"/>
                <a:gd name="T9" fmla="*/ 92 h 1222"/>
                <a:gd name="T10" fmla="*/ 783 w 817"/>
                <a:gd name="T11" fmla="*/ 1073 h 1222"/>
                <a:gd name="T12" fmla="*/ 712 w 817"/>
                <a:gd name="T13" fmla="*/ 1150 h 1222"/>
                <a:gd name="connsiteX0" fmla="*/ 9319 w 10252"/>
                <a:gd name="connsiteY0" fmla="*/ 9216 h 9376"/>
                <a:gd name="connsiteX1" fmla="*/ 910 w 10252"/>
                <a:gd name="connsiteY1" fmla="*/ 3406 h 9376"/>
                <a:gd name="connsiteX2" fmla="*/ 608 w 10252"/>
                <a:gd name="connsiteY2" fmla="*/ 1366 h 9376"/>
                <a:gd name="connsiteX3" fmla="*/ 1155 w 10252"/>
                <a:gd name="connsiteY3" fmla="*/ 91 h 9376"/>
                <a:gd name="connsiteX4" fmla="*/ 3419 w 10252"/>
                <a:gd name="connsiteY4" fmla="*/ 558 h 9376"/>
                <a:gd name="connsiteX5" fmla="*/ 10188 w 10252"/>
                <a:gd name="connsiteY5" fmla="*/ 8586 h 9376"/>
                <a:gd name="connsiteX6" fmla="*/ 9319 w 10252"/>
                <a:gd name="connsiteY6" fmla="*/ 9216 h 9376"/>
                <a:gd name="connsiteX0-1" fmla="*/ 8821 w 9731"/>
                <a:gd name="connsiteY0-2" fmla="*/ 9829 h 10000"/>
                <a:gd name="connsiteX1-3" fmla="*/ 619 w 9731"/>
                <a:gd name="connsiteY1-4" fmla="*/ 3633 h 10000"/>
                <a:gd name="connsiteX2-5" fmla="*/ 858 w 9731"/>
                <a:gd name="connsiteY2-6" fmla="*/ 97 h 10000"/>
                <a:gd name="connsiteX3-7" fmla="*/ 3066 w 9731"/>
                <a:gd name="connsiteY3-8" fmla="*/ 595 h 10000"/>
                <a:gd name="connsiteX4-9" fmla="*/ 9669 w 9731"/>
                <a:gd name="connsiteY4-10" fmla="*/ 9157 h 10000"/>
                <a:gd name="connsiteX5-11" fmla="*/ 8821 w 9731"/>
                <a:gd name="connsiteY5-12" fmla="*/ 9829 h 10000"/>
                <a:gd name="connsiteX0-13" fmla="*/ 8519 w 9454"/>
                <a:gd name="connsiteY0-14" fmla="*/ 9829 h 10000"/>
                <a:gd name="connsiteX1-15" fmla="*/ 1023 w 9454"/>
                <a:gd name="connsiteY1-16" fmla="*/ 4740 h 10000"/>
                <a:gd name="connsiteX2-17" fmla="*/ 336 w 9454"/>
                <a:gd name="connsiteY2-18" fmla="*/ 97 h 10000"/>
                <a:gd name="connsiteX3-19" fmla="*/ 2605 w 9454"/>
                <a:gd name="connsiteY3-20" fmla="*/ 595 h 10000"/>
                <a:gd name="connsiteX4-21" fmla="*/ 9390 w 9454"/>
                <a:gd name="connsiteY4-22" fmla="*/ 9157 h 10000"/>
                <a:gd name="connsiteX5-23" fmla="*/ 8519 w 9454"/>
                <a:gd name="connsiteY5-24" fmla="*/ 9829 h 10000"/>
                <a:gd name="connsiteX0-25" fmla="*/ 8749 w 9737"/>
                <a:gd name="connsiteY0-26" fmla="*/ 10189 h 10360"/>
                <a:gd name="connsiteX1-27" fmla="*/ 820 w 9737"/>
                <a:gd name="connsiteY1-28" fmla="*/ 5100 h 10360"/>
                <a:gd name="connsiteX2-29" fmla="*/ 554 w 9737"/>
                <a:gd name="connsiteY2-30" fmla="*/ 413 h 10360"/>
                <a:gd name="connsiteX3-31" fmla="*/ 2493 w 9737"/>
                <a:gd name="connsiteY3-32" fmla="*/ 955 h 10360"/>
                <a:gd name="connsiteX4-33" fmla="*/ 9670 w 9737"/>
                <a:gd name="connsiteY4-34" fmla="*/ 9517 h 10360"/>
                <a:gd name="connsiteX5-35" fmla="*/ 8749 w 9737"/>
                <a:gd name="connsiteY5-36" fmla="*/ 10189 h 10360"/>
                <a:gd name="connsiteX0-37" fmla="*/ 8985 w 10000"/>
                <a:gd name="connsiteY0-38" fmla="*/ 9436 h 9601"/>
                <a:gd name="connsiteX1-39" fmla="*/ 842 w 10000"/>
                <a:gd name="connsiteY1-40" fmla="*/ 4524 h 9601"/>
                <a:gd name="connsiteX2-41" fmla="*/ 569 w 10000"/>
                <a:gd name="connsiteY2-42" fmla="*/ 0 h 9601"/>
                <a:gd name="connsiteX3-43" fmla="*/ 9931 w 10000"/>
                <a:gd name="connsiteY3-44" fmla="*/ 8787 h 9601"/>
                <a:gd name="connsiteX4-45" fmla="*/ 8985 w 10000"/>
                <a:gd name="connsiteY4-46" fmla="*/ 9436 h 9601"/>
                <a:gd name="connsiteX0-47" fmla="*/ 8985 w 10000"/>
                <a:gd name="connsiteY0-48" fmla="*/ 9828 h 10000"/>
                <a:gd name="connsiteX1-49" fmla="*/ 842 w 10000"/>
                <a:gd name="connsiteY1-50" fmla="*/ 4712 h 10000"/>
                <a:gd name="connsiteX2-51" fmla="*/ 569 w 10000"/>
                <a:gd name="connsiteY2-52" fmla="*/ 0 h 10000"/>
                <a:gd name="connsiteX3-53" fmla="*/ 9931 w 10000"/>
                <a:gd name="connsiteY3-54" fmla="*/ 9152 h 10000"/>
                <a:gd name="connsiteX4-55" fmla="*/ 8985 w 10000"/>
                <a:gd name="connsiteY4-56" fmla="*/ 9828 h 10000"/>
                <a:gd name="connsiteX0-57" fmla="*/ 8985 w 10000"/>
                <a:gd name="connsiteY0-58" fmla="*/ 9828 h 10000"/>
                <a:gd name="connsiteX1-59" fmla="*/ 842 w 10000"/>
                <a:gd name="connsiteY1-60" fmla="*/ 4712 h 10000"/>
                <a:gd name="connsiteX2-61" fmla="*/ 569 w 10000"/>
                <a:gd name="connsiteY2-62" fmla="*/ 0 h 10000"/>
                <a:gd name="connsiteX3-63" fmla="*/ 9931 w 10000"/>
                <a:gd name="connsiteY3-64" fmla="*/ 9152 h 10000"/>
                <a:gd name="connsiteX4-65" fmla="*/ 8985 w 10000"/>
                <a:gd name="connsiteY4-66" fmla="*/ 9828 h 10000"/>
                <a:gd name="connsiteX0-67" fmla="*/ 8985 w 10000"/>
                <a:gd name="connsiteY0-68" fmla="*/ 9828 h 10000"/>
                <a:gd name="connsiteX1-69" fmla="*/ 842 w 10000"/>
                <a:gd name="connsiteY1-70" fmla="*/ 4712 h 10000"/>
                <a:gd name="connsiteX2-71" fmla="*/ 569 w 10000"/>
                <a:gd name="connsiteY2-72" fmla="*/ 0 h 10000"/>
                <a:gd name="connsiteX3-73" fmla="*/ 9931 w 10000"/>
                <a:gd name="connsiteY3-74" fmla="*/ 9152 h 10000"/>
                <a:gd name="connsiteX4-75" fmla="*/ 8985 w 10000"/>
                <a:gd name="connsiteY4-76" fmla="*/ 9828 h 10000"/>
                <a:gd name="connsiteX0-77" fmla="*/ 9154 w 10169"/>
                <a:gd name="connsiteY0-78" fmla="*/ 9828 h 10000"/>
                <a:gd name="connsiteX1-79" fmla="*/ 1011 w 10169"/>
                <a:gd name="connsiteY1-80" fmla="*/ 4712 h 10000"/>
                <a:gd name="connsiteX2-81" fmla="*/ 738 w 10169"/>
                <a:gd name="connsiteY2-82" fmla="*/ 0 h 10000"/>
                <a:gd name="connsiteX3-83" fmla="*/ 10100 w 10169"/>
                <a:gd name="connsiteY3-84" fmla="*/ 9152 h 10000"/>
                <a:gd name="connsiteX4-85" fmla="*/ 9154 w 10169"/>
                <a:gd name="connsiteY4-86" fmla="*/ 9828 h 10000"/>
                <a:gd name="connsiteX0-87" fmla="*/ 9154 w 10169"/>
                <a:gd name="connsiteY0-88" fmla="*/ 9828 h 10000"/>
                <a:gd name="connsiteX1-89" fmla="*/ 1011 w 10169"/>
                <a:gd name="connsiteY1-90" fmla="*/ 4712 h 10000"/>
                <a:gd name="connsiteX2-91" fmla="*/ 738 w 10169"/>
                <a:gd name="connsiteY2-92" fmla="*/ 0 h 10000"/>
                <a:gd name="connsiteX3-93" fmla="*/ 10100 w 10169"/>
                <a:gd name="connsiteY3-94" fmla="*/ 9152 h 10000"/>
                <a:gd name="connsiteX4-95" fmla="*/ 9154 w 10169"/>
                <a:gd name="connsiteY4-96" fmla="*/ 9828 h 10000"/>
                <a:gd name="connsiteX0-97" fmla="*/ 9154 w 10169"/>
                <a:gd name="connsiteY0-98" fmla="*/ 9828 h 10000"/>
                <a:gd name="connsiteX1-99" fmla="*/ 1011 w 10169"/>
                <a:gd name="connsiteY1-100" fmla="*/ 4712 h 10000"/>
                <a:gd name="connsiteX2-101" fmla="*/ 738 w 10169"/>
                <a:gd name="connsiteY2-102" fmla="*/ 0 h 10000"/>
                <a:gd name="connsiteX3-103" fmla="*/ 10100 w 10169"/>
                <a:gd name="connsiteY3-104" fmla="*/ 9152 h 10000"/>
                <a:gd name="connsiteX4-105" fmla="*/ 9154 w 10169"/>
                <a:gd name="connsiteY4-106" fmla="*/ 9828 h 10000"/>
                <a:gd name="connsiteX0-107" fmla="*/ 8972 w 9987"/>
                <a:gd name="connsiteY0-108" fmla="*/ 9883 h 10055"/>
                <a:gd name="connsiteX1-109" fmla="*/ 829 w 9987"/>
                <a:gd name="connsiteY1-110" fmla="*/ 4767 h 10055"/>
                <a:gd name="connsiteX2-111" fmla="*/ 556 w 9987"/>
                <a:gd name="connsiteY2-112" fmla="*/ 55 h 10055"/>
                <a:gd name="connsiteX3-113" fmla="*/ 3330 w 9987"/>
                <a:gd name="connsiteY3-114" fmla="*/ 2630 h 10055"/>
                <a:gd name="connsiteX4-115" fmla="*/ 9918 w 9987"/>
                <a:gd name="connsiteY4-116" fmla="*/ 9207 h 10055"/>
                <a:gd name="connsiteX5-117" fmla="*/ 8972 w 9987"/>
                <a:gd name="connsiteY5-118" fmla="*/ 9883 h 10055"/>
                <a:gd name="connsiteX0-119" fmla="*/ 8984 w 10000"/>
                <a:gd name="connsiteY0-120" fmla="*/ 9835 h 10006"/>
                <a:gd name="connsiteX1-121" fmla="*/ 830 w 10000"/>
                <a:gd name="connsiteY1-122" fmla="*/ 4747 h 10006"/>
                <a:gd name="connsiteX2-123" fmla="*/ 557 w 10000"/>
                <a:gd name="connsiteY2-124" fmla="*/ 61 h 10006"/>
                <a:gd name="connsiteX3-125" fmla="*/ 4891 w 10000"/>
                <a:gd name="connsiteY3-126" fmla="*/ 2445 h 10006"/>
                <a:gd name="connsiteX4-127" fmla="*/ 9931 w 10000"/>
                <a:gd name="connsiteY4-128" fmla="*/ 9163 h 10006"/>
                <a:gd name="connsiteX5-129" fmla="*/ 8984 w 10000"/>
                <a:gd name="connsiteY5-130" fmla="*/ 9835 h 10006"/>
                <a:gd name="connsiteX0-131" fmla="*/ 8984 w 10000"/>
                <a:gd name="connsiteY0-132" fmla="*/ 9835 h 10006"/>
                <a:gd name="connsiteX1-133" fmla="*/ 830 w 10000"/>
                <a:gd name="connsiteY1-134" fmla="*/ 4747 h 10006"/>
                <a:gd name="connsiteX2-135" fmla="*/ 557 w 10000"/>
                <a:gd name="connsiteY2-136" fmla="*/ 61 h 10006"/>
                <a:gd name="connsiteX3-137" fmla="*/ 4891 w 10000"/>
                <a:gd name="connsiteY3-138" fmla="*/ 2445 h 10006"/>
                <a:gd name="connsiteX4-139" fmla="*/ 9931 w 10000"/>
                <a:gd name="connsiteY4-140" fmla="*/ 9163 h 10006"/>
                <a:gd name="connsiteX5-141" fmla="*/ 8984 w 10000"/>
                <a:gd name="connsiteY5-142" fmla="*/ 9835 h 10006"/>
                <a:gd name="connsiteX0-143" fmla="*/ 8984 w 10000"/>
                <a:gd name="connsiteY0-144" fmla="*/ 9861 h 10032"/>
                <a:gd name="connsiteX1-145" fmla="*/ 830 w 10000"/>
                <a:gd name="connsiteY1-146" fmla="*/ 4773 h 10032"/>
                <a:gd name="connsiteX2-147" fmla="*/ 557 w 10000"/>
                <a:gd name="connsiteY2-148" fmla="*/ 87 h 10032"/>
                <a:gd name="connsiteX3-149" fmla="*/ 5297 w 10000"/>
                <a:gd name="connsiteY3-150" fmla="*/ 1984 h 10032"/>
                <a:gd name="connsiteX4-151" fmla="*/ 9931 w 10000"/>
                <a:gd name="connsiteY4-152" fmla="*/ 9189 h 10032"/>
                <a:gd name="connsiteX5-153" fmla="*/ 8984 w 10000"/>
                <a:gd name="connsiteY5-154" fmla="*/ 9861 h 10032"/>
                <a:gd name="connsiteX0-155" fmla="*/ 8984 w 10000"/>
                <a:gd name="connsiteY0-156" fmla="*/ 9856 h 10027"/>
                <a:gd name="connsiteX1-157" fmla="*/ 830 w 10000"/>
                <a:gd name="connsiteY1-158" fmla="*/ 4768 h 10027"/>
                <a:gd name="connsiteX2-159" fmla="*/ 557 w 10000"/>
                <a:gd name="connsiteY2-160" fmla="*/ 82 h 10027"/>
                <a:gd name="connsiteX3-161" fmla="*/ 5297 w 10000"/>
                <a:gd name="connsiteY3-162" fmla="*/ 1979 h 10027"/>
                <a:gd name="connsiteX4-163" fmla="*/ 9931 w 10000"/>
                <a:gd name="connsiteY4-164" fmla="*/ 9184 h 10027"/>
                <a:gd name="connsiteX5-165" fmla="*/ 8984 w 10000"/>
                <a:gd name="connsiteY5-166" fmla="*/ 9856 h 10027"/>
                <a:gd name="connsiteX0-167" fmla="*/ 8984 w 10000"/>
                <a:gd name="connsiteY0-168" fmla="*/ 9774 h 9945"/>
                <a:gd name="connsiteX1-169" fmla="*/ 830 w 10000"/>
                <a:gd name="connsiteY1-170" fmla="*/ 4686 h 9945"/>
                <a:gd name="connsiteX2-171" fmla="*/ 557 w 10000"/>
                <a:gd name="connsiteY2-172" fmla="*/ 0 h 9945"/>
                <a:gd name="connsiteX3-173" fmla="*/ 5297 w 10000"/>
                <a:gd name="connsiteY3-174" fmla="*/ 1897 h 9945"/>
                <a:gd name="connsiteX4-175" fmla="*/ 9931 w 10000"/>
                <a:gd name="connsiteY4-176" fmla="*/ 9102 h 9945"/>
                <a:gd name="connsiteX5-177" fmla="*/ 8984 w 10000"/>
                <a:gd name="connsiteY5-178" fmla="*/ 9774 h 9945"/>
                <a:gd name="connsiteX0-179" fmla="*/ 8984 w 10000"/>
                <a:gd name="connsiteY0-180" fmla="*/ 9828 h 10000"/>
                <a:gd name="connsiteX1-181" fmla="*/ 830 w 10000"/>
                <a:gd name="connsiteY1-182" fmla="*/ 4712 h 10000"/>
                <a:gd name="connsiteX2-183" fmla="*/ 557 w 10000"/>
                <a:gd name="connsiteY2-184" fmla="*/ 0 h 10000"/>
                <a:gd name="connsiteX3-185" fmla="*/ 4823 w 10000"/>
                <a:gd name="connsiteY3-186" fmla="*/ 1284 h 10000"/>
                <a:gd name="connsiteX4-187" fmla="*/ 9931 w 10000"/>
                <a:gd name="connsiteY4-188" fmla="*/ 9152 h 10000"/>
                <a:gd name="connsiteX5-189" fmla="*/ 8984 w 10000"/>
                <a:gd name="connsiteY5-190" fmla="*/ 9828 h 10000"/>
                <a:gd name="connsiteX0-191" fmla="*/ 8984 w 10000"/>
                <a:gd name="connsiteY0-192" fmla="*/ 9828 h 10000"/>
                <a:gd name="connsiteX1-193" fmla="*/ 830 w 10000"/>
                <a:gd name="connsiteY1-194" fmla="*/ 4712 h 10000"/>
                <a:gd name="connsiteX2-195" fmla="*/ 557 w 10000"/>
                <a:gd name="connsiteY2-196" fmla="*/ 0 h 10000"/>
                <a:gd name="connsiteX3-197" fmla="*/ 5094 w 10000"/>
                <a:gd name="connsiteY3-198" fmla="*/ 1774 h 10000"/>
                <a:gd name="connsiteX4-199" fmla="*/ 9931 w 10000"/>
                <a:gd name="connsiteY4-200" fmla="*/ 9152 h 10000"/>
                <a:gd name="connsiteX5-201" fmla="*/ 8984 w 10000"/>
                <a:gd name="connsiteY5-202" fmla="*/ 9828 h 10000"/>
                <a:gd name="connsiteX0-203" fmla="*/ 8984 w 10000"/>
                <a:gd name="connsiteY0-204" fmla="*/ 9828 h 10000"/>
                <a:gd name="connsiteX1-205" fmla="*/ 830 w 10000"/>
                <a:gd name="connsiteY1-206" fmla="*/ 4712 h 10000"/>
                <a:gd name="connsiteX2-207" fmla="*/ 557 w 10000"/>
                <a:gd name="connsiteY2-208" fmla="*/ 0 h 10000"/>
                <a:gd name="connsiteX3-209" fmla="*/ 5026 w 10000"/>
                <a:gd name="connsiteY3-210" fmla="*/ 1774 h 10000"/>
                <a:gd name="connsiteX4-211" fmla="*/ 9931 w 10000"/>
                <a:gd name="connsiteY4-212" fmla="*/ 9152 h 10000"/>
                <a:gd name="connsiteX5-213" fmla="*/ 8984 w 10000"/>
                <a:gd name="connsiteY5-214" fmla="*/ 9828 h 10000"/>
                <a:gd name="connsiteX0-215" fmla="*/ 8984 w 10000"/>
                <a:gd name="connsiteY0-216" fmla="*/ 9828 h 10000"/>
                <a:gd name="connsiteX1-217" fmla="*/ 830 w 10000"/>
                <a:gd name="connsiteY1-218" fmla="*/ 4712 h 10000"/>
                <a:gd name="connsiteX2-219" fmla="*/ 557 w 10000"/>
                <a:gd name="connsiteY2-220" fmla="*/ 0 h 10000"/>
                <a:gd name="connsiteX3-221" fmla="*/ 5026 w 10000"/>
                <a:gd name="connsiteY3-222" fmla="*/ 1774 h 10000"/>
                <a:gd name="connsiteX4-223" fmla="*/ 9931 w 10000"/>
                <a:gd name="connsiteY4-224" fmla="*/ 9152 h 10000"/>
                <a:gd name="connsiteX5-225" fmla="*/ 8984 w 10000"/>
                <a:gd name="connsiteY5-226" fmla="*/ 9828 h 10000"/>
                <a:gd name="connsiteX0-227" fmla="*/ 8984 w 10000"/>
                <a:gd name="connsiteY0-228" fmla="*/ 9828 h 10000"/>
                <a:gd name="connsiteX1-229" fmla="*/ 830 w 10000"/>
                <a:gd name="connsiteY1-230" fmla="*/ 4712 h 10000"/>
                <a:gd name="connsiteX2-231" fmla="*/ 557 w 10000"/>
                <a:gd name="connsiteY2-232" fmla="*/ 0 h 10000"/>
                <a:gd name="connsiteX3-233" fmla="*/ 5026 w 10000"/>
                <a:gd name="connsiteY3-234" fmla="*/ 1774 h 10000"/>
                <a:gd name="connsiteX4-235" fmla="*/ 9931 w 10000"/>
                <a:gd name="connsiteY4-236" fmla="*/ 9152 h 10000"/>
                <a:gd name="connsiteX5-237" fmla="*/ 8984 w 10000"/>
                <a:gd name="connsiteY5-238" fmla="*/ 9828 h 10000"/>
                <a:gd name="connsiteX0-239" fmla="*/ 8984 w 10000"/>
                <a:gd name="connsiteY0-240" fmla="*/ 9828 h 10000"/>
                <a:gd name="connsiteX1-241" fmla="*/ 830 w 10000"/>
                <a:gd name="connsiteY1-242" fmla="*/ 4712 h 10000"/>
                <a:gd name="connsiteX2-243" fmla="*/ 557 w 10000"/>
                <a:gd name="connsiteY2-244" fmla="*/ 0 h 10000"/>
                <a:gd name="connsiteX3-245" fmla="*/ 6008 w 10000"/>
                <a:gd name="connsiteY3-246" fmla="*/ 1166 h 10000"/>
                <a:gd name="connsiteX4-247" fmla="*/ 9931 w 10000"/>
                <a:gd name="connsiteY4-248" fmla="*/ 9152 h 10000"/>
                <a:gd name="connsiteX5-249" fmla="*/ 8984 w 10000"/>
                <a:gd name="connsiteY5-250" fmla="*/ 9828 h 10000"/>
                <a:gd name="connsiteX0-251" fmla="*/ 8984 w 10000"/>
                <a:gd name="connsiteY0-252" fmla="*/ 9828 h 10000"/>
                <a:gd name="connsiteX1-253" fmla="*/ 830 w 10000"/>
                <a:gd name="connsiteY1-254" fmla="*/ 4712 h 10000"/>
                <a:gd name="connsiteX2-255" fmla="*/ 557 w 10000"/>
                <a:gd name="connsiteY2-256" fmla="*/ 0 h 10000"/>
                <a:gd name="connsiteX3-257" fmla="*/ 6460 w 10000"/>
                <a:gd name="connsiteY3-258" fmla="*/ 1270 h 10000"/>
                <a:gd name="connsiteX4-259" fmla="*/ 9931 w 10000"/>
                <a:gd name="connsiteY4-260" fmla="*/ 9152 h 10000"/>
                <a:gd name="connsiteX5-261" fmla="*/ 8984 w 10000"/>
                <a:gd name="connsiteY5-262" fmla="*/ 9828 h 10000"/>
                <a:gd name="connsiteX0-263" fmla="*/ 9507 w 10523"/>
                <a:gd name="connsiteY0-264" fmla="*/ 9828 h 10000"/>
                <a:gd name="connsiteX1-265" fmla="*/ 594 w 10523"/>
                <a:gd name="connsiteY1-266" fmla="*/ 4804 h 10000"/>
                <a:gd name="connsiteX2-267" fmla="*/ 1080 w 10523"/>
                <a:gd name="connsiteY2-268" fmla="*/ 0 h 10000"/>
                <a:gd name="connsiteX3-269" fmla="*/ 6983 w 10523"/>
                <a:gd name="connsiteY3-270" fmla="*/ 1270 h 10000"/>
                <a:gd name="connsiteX4-271" fmla="*/ 10454 w 10523"/>
                <a:gd name="connsiteY4-272" fmla="*/ 9152 h 10000"/>
                <a:gd name="connsiteX5-273" fmla="*/ 9507 w 10523"/>
                <a:gd name="connsiteY5-274" fmla="*/ 9828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523" h="10000">
                  <a:moveTo>
                    <a:pt x="9507" y="9828"/>
                  </a:moveTo>
                  <a:cubicBezTo>
                    <a:pt x="9507" y="9828"/>
                    <a:pt x="1999" y="6441"/>
                    <a:pt x="594" y="4804"/>
                  </a:cubicBezTo>
                  <a:cubicBezTo>
                    <a:pt x="-811" y="3166"/>
                    <a:pt x="662" y="356"/>
                    <a:pt x="1080" y="0"/>
                  </a:cubicBezTo>
                  <a:cubicBezTo>
                    <a:pt x="1633" y="668"/>
                    <a:pt x="4541" y="-120"/>
                    <a:pt x="6983" y="1270"/>
                  </a:cubicBezTo>
                  <a:cubicBezTo>
                    <a:pt x="9696" y="2395"/>
                    <a:pt x="9513" y="7943"/>
                    <a:pt x="10454" y="9152"/>
                  </a:cubicBezTo>
                  <a:cubicBezTo>
                    <a:pt x="10454" y="9152"/>
                    <a:pt x="10906" y="10460"/>
                    <a:pt x="9507" y="9828"/>
                  </a:cubicBezTo>
                </a:path>
              </a:pathLst>
            </a:custGeom>
            <a:gradFill flip="none" rotWithShape="1">
              <a:gsLst>
                <a:gs pos="0">
                  <a:srgbClr val="F8F4EC"/>
                </a:gs>
                <a:gs pos="52000">
                  <a:srgbClr val="F1E8D7"/>
                </a:gs>
                <a:gs pos="75000">
                  <a:srgbClr val="DDC79B"/>
                </a:gs>
                <a:gs pos="100000">
                  <a:srgbClr val="DDC79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35" name="Freeform 6"/>
            <p:cNvSpPr/>
            <p:nvPr/>
          </p:nvSpPr>
          <p:spPr bwMode="auto">
            <a:xfrm>
              <a:off x="5732462" y="3313765"/>
              <a:ext cx="4668835" cy="2290110"/>
            </a:xfrm>
            <a:custGeom>
              <a:avLst/>
              <a:gdLst>
                <a:gd name="T0" fmla="*/ 548 w 1454"/>
                <a:gd name="T1" fmla="*/ 188 h 669"/>
                <a:gd name="T2" fmla="*/ 1275 w 1454"/>
                <a:gd name="T3" fmla="*/ 84 h 669"/>
                <a:gd name="T4" fmla="*/ 1447 w 1454"/>
                <a:gd name="T5" fmla="*/ 237 h 669"/>
                <a:gd name="T6" fmla="*/ 1153 w 1454"/>
                <a:gd name="T7" fmla="*/ 401 h 669"/>
                <a:gd name="T8" fmla="*/ 439 w 1454"/>
                <a:gd name="T9" fmla="*/ 500 h 669"/>
                <a:gd name="T10" fmla="*/ 108 w 1454"/>
                <a:gd name="T11" fmla="*/ 283 h 669"/>
                <a:gd name="T12" fmla="*/ 548 w 1454"/>
                <a:gd name="T13" fmla="*/ 188 h 669"/>
              </a:gdLst>
              <a:ahLst/>
              <a:cxnLst>
                <a:cxn ang="0">
                  <a:pos x="T0" y="T1"/>
                </a:cxn>
                <a:cxn ang="0">
                  <a:pos x="T2" y="T3"/>
                </a:cxn>
                <a:cxn ang="0">
                  <a:pos x="T4" y="T5"/>
                </a:cxn>
                <a:cxn ang="0">
                  <a:pos x="T6" y="T7"/>
                </a:cxn>
                <a:cxn ang="0">
                  <a:pos x="T8" y="T9"/>
                </a:cxn>
                <a:cxn ang="0">
                  <a:pos x="T10" y="T11"/>
                </a:cxn>
                <a:cxn ang="0">
                  <a:pos x="T12" y="T13"/>
                </a:cxn>
              </a:cxnLst>
              <a:rect l="0" t="0" r="r" b="b"/>
              <a:pathLst>
                <a:path w="1454" h="669">
                  <a:moveTo>
                    <a:pt x="548" y="188"/>
                  </a:moveTo>
                  <a:cubicBezTo>
                    <a:pt x="548" y="188"/>
                    <a:pt x="1097" y="0"/>
                    <a:pt x="1275" y="84"/>
                  </a:cubicBezTo>
                  <a:cubicBezTo>
                    <a:pt x="1454" y="167"/>
                    <a:pt x="1447" y="237"/>
                    <a:pt x="1447" y="237"/>
                  </a:cubicBezTo>
                  <a:cubicBezTo>
                    <a:pt x="1447" y="237"/>
                    <a:pt x="1268" y="276"/>
                    <a:pt x="1153" y="401"/>
                  </a:cubicBezTo>
                  <a:cubicBezTo>
                    <a:pt x="1039" y="525"/>
                    <a:pt x="769" y="669"/>
                    <a:pt x="439" y="500"/>
                  </a:cubicBezTo>
                  <a:cubicBezTo>
                    <a:pt x="109" y="331"/>
                    <a:pt x="0" y="380"/>
                    <a:pt x="108" y="283"/>
                  </a:cubicBezTo>
                  <a:cubicBezTo>
                    <a:pt x="217" y="185"/>
                    <a:pt x="548" y="188"/>
                    <a:pt x="548" y="188"/>
                  </a:cubicBezTo>
                  <a:close/>
                </a:path>
              </a:pathLst>
            </a:custGeom>
            <a:gradFill flip="none" rotWithShape="1">
              <a:gsLst>
                <a:gs pos="0">
                  <a:srgbClr val="F8F4EC"/>
                </a:gs>
                <a:gs pos="48000">
                  <a:srgbClr val="F1E8D7"/>
                </a:gs>
                <a:gs pos="75000">
                  <a:srgbClr val="D8BE8C"/>
                </a:gs>
                <a:gs pos="100000">
                  <a:srgbClr val="D8BE8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36" name="Freeform 7"/>
            <p:cNvSpPr/>
            <p:nvPr/>
          </p:nvSpPr>
          <p:spPr bwMode="auto">
            <a:xfrm>
              <a:off x="5953755" y="4125358"/>
              <a:ext cx="4424466" cy="1478517"/>
            </a:xfrm>
            <a:custGeom>
              <a:avLst/>
              <a:gdLst>
                <a:gd name="T0" fmla="*/ 0 w 1378"/>
                <a:gd name="T1" fmla="*/ 102 h 432"/>
                <a:gd name="T2" fmla="*/ 981 w 1378"/>
                <a:gd name="T3" fmla="*/ 182 h 432"/>
                <a:gd name="T4" fmla="*/ 1378 w 1378"/>
                <a:gd name="T5" fmla="*/ 0 h 432"/>
                <a:gd name="T6" fmla="*/ 1084 w 1378"/>
                <a:gd name="T7" fmla="*/ 164 h 432"/>
                <a:gd name="T8" fmla="*/ 370 w 1378"/>
                <a:gd name="T9" fmla="*/ 263 h 432"/>
                <a:gd name="T10" fmla="*/ 0 w 1378"/>
                <a:gd name="T11" fmla="*/ 102 h 432"/>
              </a:gdLst>
              <a:ahLst/>
              <a:cxnLst>
                <a:cxn ang="0">
                  <a:pos x="T0" y="T1"/>
                </a:cxn>
                <a:cxn ang="0">
                  <a:pos x="T2" y="T3"/>
                </a:cxn>
                <a:cxn ang="0">
                  <a:pos x="T4" y="T5"/>
                </a:cxn>
                <a:cxn ang="0">
                  <a:pos x="T6" y="T7"/>
                </a:cxn>
                <a:cxn ang="0">
                  <a:pos x="T8" y="T9"/>
                </a:cxn>
                <a:cxn ang="0">
                  <a:pos x="T10" y="T11"/>
                </a:cxn>
              </a:cxnLst>
              <a:rect l="0" t="0" r="r" b="b"/>
              <a:pathLst>
                <a:path w="1378" h="432">
                  <a:moveTo>
                    <a:pt x="0" y="102"/>
                  </a:moveTo>
                  <a:cubicBezTo>
                    <a:pt x="226" y="213"/>
                    <a:pt x="772" y="322"/>
                    <a:pt x="981" y="182"/>
                  </a:cubicBezTo>
                  <a:cubicBezTo>
                    <a:pt x="1203" y="35"/>
                    <a:pt x="1378" y="0"/>
                    <a:pt x="1378" y="0"/>
                  </a:cubicBezTo>
                  <a:cubicBezTo>
                    <a:pt x="1378" y="0"/>
                    <a:pt x="1199" y="39"/>
                    <a:pt x="1084" y="164"/>
                  </a:cubicBezTo>
                  <a:cubicBezTo>
                    <a:pt x="970" y="288"/>
                    <a:pt x="700" y="432"/>
                    <a:pt x="370" y="263"/>
                  </a:cubicBezTo>
                  <a:cubicBezTo>
                    <a:pt x="135" y="142"/>
                    <a:pt x="12" y="133"/>
                    <a:pt x="0" y="102"/>
                  </a:cubicBezTo>
                  <a:close/>
                </a:path>
              </a:pathLst>
            </a:custGeom>
            <a:gradFill flip="none" rotWithShape="1">
              <a:gsLst>
                <a:gs pos="33000">
                  <a:srgbClr val="DDC79B"/>
                </a:gs>
                <a:gs pos="68000">
                  <a:srgbClr val="C1975F"/>
                </a:gs>
                <a:gs pos="83000">
                  <a:srgbClr val="AD7537"/>
                </a:gs>
                <a:gs pos="100000">
                  <a:srgbClr val="AD7537"/>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37" name="Freeform 8"/>
            <p:cNvSpPr/>
            <p:nvPr/>
          </p:nvSpPr>
          <p:spPr bwMode="auto">
            <a:xfrm>
              <a:off x="5540376" y="283731"/>
              <a:ext cx="2730481" cy="4291444"/>
            </a:xfrm>
            <a:custGeom>
              <a:avLst/>
              <a:gdLst>
                <a:gd name="T0" fmla="*/ 174 w 796"/>
                <a:gd name="T1" fmla="*/ 1314 h 1314"/>
                <a:gd name="T2" fmla="*/ 230 w 796"/>
                <a:gd name="T3" fmla="*/ 384 h 1314"/>
                <a:gd name="T4" fmla="*/ 761 w 796"/>
                <a:gd name="T5" fmla="*/ 0 h 1314"/>
                <a:gd name="T6" fmla="*/ 796 w 796"/>
                <a:gd name="T7" fmla="*/ 153 h 1314"/>
                <a:gd name="T8" fmla="*/ 174 w 796"/>
                <a:gd name="T9" fmla="*/ 1314 h 1314"/>
              </a:gdLst>
              <a:ahLst/>
              <a:cxnLst>
                <a:cxn ang="0">
                  <a:pos x="T0" y="T1"/>
                </a:cxn>
                <a:cxn ang="0">
                  <a:pos x="T2" y="T3"/>
                </a:cxn>
                <a:cxn ang="0">
                  <a:pos x="T4" y="T5"/>
                </a:cxn>
                <a:cxn ang="0">
                  <a:pos x="T6" y="T7"/>
                </a:cxn>
                <a:cxn ang="0">
                  <a:pos x="T8" y="T9"/>
                </a:cxn>
              </a:cxnLst>
              <a:rect l="0" t="0" r="r" b="b"/>
              <a:pathLst>
                <a:path w="796" h="1314">
                  <a:moveTo>
                    <a:pt x="174" y="1314"/>
                  </a:moveTo>
                  <a:cubicBezTo>
                    <a:pt x="174" y="1314"/>
                    <a:pt x="0" y="645"/>
                    <a:pt x="230" y="384"/>
                  </a:cubicBezTo>
                  <a:cubicBezTo>
                    <a:pt x="460" y="123"/>
                    <a:pt x="552" y="67"/>
                    <a:pt x="761" y="0"/>
                  </a:cubicBezTo>
                  <a:cubicBezTo>
                    <a:pt x="761" y="0"/>
                    <a:pt x="796" y="79"/>
                    <a:pt x="796" y="153"/>
                  </a:cubicBezTo>
                  <a:cubicBezTo>
                    <a:pt x="795" y="228"/>
                    <a:pt x="776" y="1213"/>
                    <a:pt x="174" y="1314"/>
                  </a:cubicBezTo>
                </a:path>
              </a:pathLst>
            </a:custGeom>
            <a:gradFill flip="none" rotWithShape="1">
              <a:gsLst>
                <a:gs pos="0">
                  <a:srgbClr val="F8F4EC"/>
                </a:gs>
                <a:gs pos="48000">
                  <a:srgbClr val="F1E8D7"/>
                </a:gs>
                <a:gs pos="75000">
                  <a:srgbClr val="E5D4B1"/>
                </a:gs>
                <a:gs pos="100000">
                  <a:srgbClr val="E5D4B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38" name="Freeform 9"/>
            <p:cNvSpPr/>
            <p:nvPr/>
          </p:nvSpPr>
          <p:spPr bwMode="auto">
            <a:xfrm>
              <a:off x="6318251" y="526999"/>
              <a:ext cx="2934818" cy="4125963"/>
            </a:xfrm>
            <a:custGeom>
              <a:avLst/>
              <a:gdLst>
                <a:gd name="T0" fmla="*/ 0 w 802"/>
                <a:gd name="T1" fmla="*/ 1319 h 1328"/>
                <a:gd name="T2" fmla="*/ 223 w 802"/>
                <a:gd name="T3" fmla="*/ 546 h 1328"/>
                <a:gd name="T4" fmla="*/ 764 w 802"/>
                <a:gd name="T5" fmla="*/ 8 h 1328"/>
                <a:gd name="T6" fmla="*/ 802 w 802"/>
                <a:gd name="T7" fmla="*/ 0 h 1328"/>
                <a:gd name="T8" fmla="*/ 727 w 802"/>
                <a:gd name="T9" fmla="*/ 317 h 1328"/>
                <a:gd name="T10" fmla="*/ 195 w 802"/>
                <a:gd name="T11" fmla="*/ 1269 h 1328"/>
                <a:gd name="T12" fmla="*/ 0 w 802"/>
                <a:gd name="T13" fmla="*/ 1319 h 1328"/>
              </a:gdLst>
              <a:ahLst/>
              <a:cxnLst>
                <a:cxn ang="0">
                  <a:pos x="T0" y="T1"/>
                </a:cxn>
                <a:cxn ang="0">
                  <a:pos x="T2" y="T3"/>
                </a:cxn>
                <a:cxn ang="0">
                  <a:pos x="T4" y="T5"/>
                </a:cxn>
                <a:cxn ang="0">
                  <a:pos x="T6" y="T7"/>
                </a:cxn>
                <a:cxn ang="0">
                  <a:pos x="T8" y="T9"/>
                </a:cxn>
                <a:cxn ang="0">
                  <a:pos x="T10" y="T11"/>
                </a:cxn>
                <a:cxn ang="0">
                  <a:pos x="T12" y="T13"/>
                </a:cxn>
              </a:cxnLst>
              <a:rect l="0" t="0" r="r" b="b"/>
              <a:pathLst>
                <a:path w="802" h="1328">
                  <a:moveTo>
                    <a:pt x="0" y="1319"/>
                  </a:moveTo>
                  <a:cubicBezTo>
                    <a:pt x="0" y="1319"/>
                    <a:pt x="193" y="885"/>
                    <a:pt x="223" y="546"/>
                  </a:cubicBezTo>
                  <a:cubicBezTo>
                    <a:pt x="254" y="206"/>
                    <a:pt x="643" y="20"/>
                    <a:pt x="764" y="8"/>
                  </a:cubicBezTo>
                  <a:cubicBezTo>
                    <a:pt x="802" y="0"/>
                    <a:pt x="802" y="0"/>
                    <a:pt x="802" y="0"/>
                  </a:cubicBezTo>
                  <a:cubicBezTo>
                    <a:pt x="802" y="0"/>
                    <a:pt x="732" y="215"/>
                    <a:pt x="727" y="317"/>
                  </a:cubicBezTo>
                  <a:cubicBezTo>
                    <a:pt x="721" y="420"/>
                    <a:pt x="710" y="883"/>
                    <a:pt x="195" y="1269"/>
                  </a:cubicBezTo>
                  <a:cubicBezTo>
                    <a:pt x="195" y="1269"/>
                    <a:pt x="114" y="1328"/>
                    <a:pt x="0" y="1319"/>
                  </a:cubicBezTo>
                  <a:close/>
                </a:path>
              </a:pathLst>
            </a:custGeom>
            <a:gradFill flip="none" rotWithShape="1">
              <a:gsLst>
                <a:gs pos="0">
                  <a:srgbClr val="F8F4EC"/>
                </a:gs>
                <a:gs pos="48000">
                  <a:srgbClr val="F1E8D7"/>
                </a:gs>
                <a:gs pos="75000">
                  <a:srgbClr val="D8BE8C"/>
                </a:gs>
                <a:gs pos="100000">
                  <a:srgbClr val="D8BE8C"/>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39" name="Freeform 10"/>
            <p:cNvSpPr/>
            <p:nvPr/>
          </p:nvSpPr>
          <p:spPr bwMode="auto">
            <a:xfrm>
              <a:off x="6463754" y="574273"/>
              <a:ext cx="2772289" cy="4051112"/>
            </a:xfrm>
            <a:custGeom>
              <a:avLst/>
              <a:gdLst>
                <a:gd name="T0" fmla="*/ 155 w 757"/>
                <a:gd name="T1" fmla="*/ 1254 h 1304"/>
                <a:gd name="T2" fmla="*/ 687 w 757"/>
                <a:gd name="T3" fmla="*/ 302 h 1304"/>
                <a:gd name="T4" fmla="*/ 757 w 757"/>
                <a:gd name="T5" fmla="*/ 0 h 1304"/>
                <a:gd name="T6" fmla="*/ 624 w 757"/>
                <a:gd name="T7" fmla="*/ 265 h 1304"/>
                <a:gd name="T8" fmla="*/ 296 w 757"/>
                <a:gd name="T9" fmla="*/ 1056 h 1304"/>
                <a:gd name="T10" fmla="*/ 0 w 757"/>
                <a:gd name="T11" fmla="*/ 1304 h 1304"/>
                <a:gd name="T12" fmla="*/ 155 w 757"/>
                <a:gd name="T13" fmla="*/ 1254 h 1304"/>
              </a:gdLst>
              <a:ahLst/>
              <a:cxnLst>
                <a:cxn ang="0">
                  <a:pos x="T0" y="T1"/>
                </a:cxn>
                <a:cxn ang="0">
                  <a:pos x="T2" y="T3"/>
                </a:cxn>
                <a:cxn ang="0">
                  <a:pos x="T4" y="T5"/>
                </a:cxn>
                <a:cxn ang="0">
                  <a:pos x="T6" y="T7"/>
                </a:cxn>
                <a:cxn ang="0">
                  <a:pos x="T8" y="T9"/>
                </a:cxn>
                <a:cxn ang="0">
                  <a:pos x="T10" y="T11"/>
                </a:cxn>
                <a:cxn ang="0">
                  <a:pos x="T12" y="T13"/>
                </a:cxn>
              </a:cxnLst>
              <a:rect l="0" t="0" r="r" b="b"/>
              <a:pathLst>
                <a:path w="757" h="1304">
                  <a:moveTo>
                    <a:pt x="155" y="1254"/>
                  </a:moveTo>
                  <a:cubicBezTo>
                    <a:pt x="670" y="868"/>
                    <a:pt x="681" y="405"/>
                    <a:pt x="687" y="302"/>
                  </a:cubicBezTo>
                  <a:cubicBezTo>
                    <a:pt x="692" y="216"/>
                    <a:pt x="742" y="49"/>
                    <a:pt x="757" y="0"/>
                  </a:cubicBezTo>
                  <a:cubicBezTo>
                    <a:pt x="723" y="45"/>
                    <a:pt x="676" y="126"/>
                    <a:pt x="624" y="265"/>
                  </a:cubicBezTo>
                  <a:cubicBezTo>
                    <a:pt x="531" y="517"/>
                    <a:pt x="463" y="915"/>
                    <a:pt x="296" y="1056"/>
                  </a:cubicBezTo>
                  <a:cubicBezTo>
                    <a:pt x="178" y="1157"/>
                    <a:pt x="111" y="1256"/>
                    <a:pt x="0" y="1304"/>
                  </a:cubicBezTo>
                  <a:cubicBezTo>
                    <a:pt x="93" y="1299"/>
                    <a:pt x="155" y="1254"/>
                    <a:pt x="155" y="1254"/>
                  </a:cubicBezTo>
                  <a:close/>
                </a:path>
              </a:pathLst>
            </a:custGeom>
            <a:gradFill flip="none" rotWithShape="1">
              <a:gsLst>
                <a:gs pos="0">
                  <a:srgbClr val="D8BE8C"/>
                </a:gs>
                <a:gs pos="49000">
                  <a:srgbClr val="DDC79B"/>
                </a:gs>
                <a:gs pos="73000">
                  <a:srgbClr val="C78D4D"/>
                </a:gs>
                <a:gs pos="100000">
                  <a:srgbClr val="C78D4D"/>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40" name="Freeform 11"/>
            <p:cNvSpPr/>
            <p:nvPr/>
          </p:nvSpPr>
          <p:spPr bwMode="auto">
            <a:xfrm>
              <a:off x="3500310" y="753631"/>
              <a:ext cx="2814411" cy="3834205"/>
            </a:xfrm>
            <a:custGeom>
              <a:avLst/>
              <a:gdLst>
                <a:gd name="T0" fmla="*/ 712 w 817"/>
                <a:gd name="T1" fmla="*/ 1150 h 1222"/>
                <a:gd name="T2" fmla="*/ 25 w 817"/>
                <a:gd name="T3" fmla="*/ 440 h 1222"/>
                <a:gd name="T4" fmla="*/ 46 w 817"/>
                <a:gd name="T5" fmla="*/ 211 h 1222"/>
                <a:gd name="T6" fmla="*/ 45 w 817"/>
                <a:gd name="T7" fmla="*/ 35 h 1222"/>
                <a:gd name="T8" fmla="*/ 230 w 817"/>
                <a:gd name="T9" fmla="*/ 92 h 1222"/>
                <a:gd name="T10" fmla="*/ 783 w 817"/>
                <a:gd name="T11" fmla="*/ 1073 h 1222"/>
                <a:gd name="T12" fmla="*/ 712 w 817"/>
                <a:gd name="T13" fmla="*/ 1150 h 1222"/>
                <a:gd name="connsiteX0" fmla="*/ 9319 w 10252"/>
                <a:gd name="connsiteY0" fmla="*/ 9216 h 9376"/>
                <a:gd name="connsiteX1" fmla="*/ 910 w 10252"/>
                <a:gd name="connsiteY1" fmla="*/ 3406 h 9376"/>
                <a:gd name="connsiteX2" fmla="*/ 608 w 10252"/>
                <a:gd name="connsiteY2" fmla="*/ 1366 h 9376"/>
                <a:gd name="connsiteX3" fmla="*/ 1155 w 10252"/>
                <a:gd name="connsiteY3" fmla="*/ 91 h 9376"/>
                <a:gd name="connsiteX4" fmla="*/ 3419 w 10252"/>
                <a:gd name="connsiteY4" fmla="*/ 558 h 9376"/>
                <a:gd name="connsiteX5" fmla="*/ 10188 w 10252"/>
                <a:gd name="connsiteY5" fmla="*/ 8586 h 9376"/>
                <a:gd name="connsiteX6" fmla="*/ 9319 w 10252"/>
                <a:gd name="connsiteY6" fmla="*/ 9216 h 9376"/>
                <a:gd name="connsiteX0-1" fmla="*/ 8821 w 9731"/>
                <a:gd name="connsiteY0-2" fmla="*/ 9829 h 10000"/>
                <a:gd name="connsiteX1-3" fmla="*/ 619 w 9731"/>
                <a:gd name="connsiteY1-4" fmla="*/ 3633 h 10000"/>
                <a:gd name="connsiteX2-5" fmla="*/ 858 w 9731"/>
                <a:gd name="connsiteY2-6" fmla="*/ 97 h 10000"/>
                <a:gd name="connsiteX3-7" fmla="*/ 3066 w 9731"/>
                <a:gd name="connsiteY3-8" fmla="*/ 595 h 10000"/>
                <a:gd name="connsiteX4-9" fmla="*/ 9669 w 9731"/>
                <a:gd name="connsiteY4-10" fmla="*/ 9157 h 10000"/>
                <a:gd name="connsiteX5-11" fmla="*/ 8821 w 9731"/>
                <a:gd name="connsiteY5-12" fmla="*/ 9829 h 10000"/>
                <a:gd name="connsiteX0-13" fmla="*/ 8519 w 9454"/>
                <a:gd name="connsiteY0-14" fmla="*/ 9829 h 10000"/>
                <a:gd name="connsiteX1-15" fmla="*/ 1023 w 9454"/>
                <a:gd name="connsiteY1-16" fmla="*/ 4740 h 10000"/>
                <a:gd name="connsiteX2-17" fmla="*/ 336 w 9454"/>
                <a:gd name="connsiteY2-18" fmla="*/ 97 h 10000"/>
                <a:gd name="connsiteX3-19" fmla="*/ 2605 w 9454"/>
                <a:gd name="connsiteY3-20" fmla="*/ 595 h 10000"/>
                <a:gd name="connsiteX4-21" fmla="*/ 9390 w 9454"/>
                <a:gd name="connsiteY4-22" fmla="*/ 9157 h 10000"/>
                <a:gd name="connsiteX5-23" fmla="*/ 8519 w 9454"/>
                <a:gd name="connsiteY5-24" fmla="*/ 9829 h 10000"/>
                <a:gd name="connsiteX0-25" fmla="*/ 8749 w 9737"/>
                <a:gd name="connsiteY0-26" fmla="*/ 10189 h 10360"/>
                <a:gd name="connsiteX1-27" fmla="*/ 820 w 9737"/>
                <a:gd name="connsiteY1-28" fmla="*/ 5100 h 10360"/>
                <a:gd name="connsiteX2-29" fmla="*/ 554 w 9737"/>
                <a:gd name="connsiteY2-30" fmla="*/ 413 h 10360"/>
                <a:gd name="connsiteX3-31" fmla="*/ 2493 w 9737"/>
                <a:gd name="connsiteY3-32" fmla="*/ 955 h 10360"/>
                <a:gd name="connsiteX4-33" fmla="*/ 9670 w 9737"/>
                <a:gd name="connsiteY4-34" fmla="*/ 9517 h 10360"/>
                <a:gd name="connsiteX5-35" fmla="*/ 8749 w 9737"/>
                <a:gd name="connsiteY5-36" fmla="*/ 10189 h 10360"/>
                <a:gd name="connsiteX0-37" fmla="*/ 8985 w 10000"/>
                <a:gd name="connsiteY0-38" fmla="*/ 9436 h 9601"/>
                <a:gd name="connsiteX1-39" fmla="*/ 842 w 10000"/>
                <a:gd name="connsiteY1-40" fmla="*/ 4524 h 9601"/>
                <a:gd name="connsiteX2-41" fmla="*/ 569 w 10000"/>
                <a:gd name="connsiteY2-42" fmla="*/ 0 h 9601"/>
                <a:gd name="connsiteX3-43" fmla="*/ 9931 w 10000"/>
                <a:gd name="connsiteY3-44" fmla="*/ 8787 h 9601"/>
                <a:gd name="connsiteX4-45" fmla="*/ 8985 w 10000"/>
                <a:gd name="connsiteY4-46" fmla="*/ 9436 h 9601"/>
                <a:gd name="connsiteX0-47" fmla="*/ 8985 w 10000"/>
                <a:gd name="connsiteY0-48" fmla="*/ 9828 h 10000"/>
                <a:gd name="connsiteX1-49" fmla="*/ 842 w 10000"/>
                <a:gd name="connsiteY1-50" fmla="*/ 4712 h 10000"/>
                <a:gd name="connsiteX2-51" fmla="*/ 569 w 10000"/>
                <a:gd name="connsiteY2-52" fmla="*/ 0 h 10000"/>
                <a:gd name="connsiteX3-53" fmla="*/ 9931 w 10000"/>
                <a:gd name="connsiteY3-54" fmla="*/ 9152 h 10000"/>
                <a:gd name="connsiteX4-55" fmla="*/ 8985 w 10000"/>
                <a:gd name="connsiteY4-56" fmla="*/ 9828 h 10000"/>
                <a:gd name="connsiteX0-57" fmla="*/ 8985 w 10000"/>
                <a:gd name="connsiteY0-58" fmla="*/ 9828 h 10000"/>
                <a:gd name="connsiteX1-59" fmla="*/ 842 w 10000"/>
                <a:gd name="connsiteY1-60" fmla="*/ 4712 h 10000"/>
                <a:gd name="connsiteX2-61" fmla="*/ 569 w 10000"/>
                <a:gd name="connsiteY2-62" fmla="*/ 0 h 10000"/>
                <a:gd name="connsiteX3-63" fmla="*/ 9931 w 10000"/>
                <a:gd name="connsiteY3-64" fmla="*/ 9152 h 10000"/>
                <a:gd name="connsiteX4-65" fmla="*/ 8985 w 10000"/>
                <a:gd name="connsiteY4-66" fmla="*/ 9828 h 10000"/>
                <a:gd name="connsiteX0-67" fmla="*/ 8985 w 10000"/>
                <a:gd name="connsiteY0-68" fmla="*/ 9828 h 10000"/>
                <a:gd name="connsiteX1-69" fmla="*/ 842 w 10000"/>
                <a:gd name="connsiteY1-70" fmla="*/ 4712 h 10000"/>
                <a:gd name="connsiteX2-71" fmla="*/ 569 w 10000"/>
                <a:gd name="connsiteY2-72" fmla="*/ 0 h 10000"/>
                <a:gd name="connsiteX3-73" fmla="*/ 9931 w 10000"/>
                <a:gd name="connsiteY3-74" fmla="*/ 9152 h 10000"/>
                <a:gd name="connsiteX4-75" fmla="*/ 8985 w 10000"/>
                <a:gd name="connsiteY4-76" fmla="*/ 9828 h 10000"/>
                <a:gd name="connsiteX0-77" fmla="*/ 9154 w 10169"/>
                <a:gd name="connsiteY0-78" fmla="*/ 9828 h 10000"/>
                <a:gd name="connsiteX1-79" fmla="*/ 1011 w 10169"/>
                <a:gd name="connsiteY1-80" fmla="*/ 4712 h 10000"/>
                <a:gd name="connsiteX2-81" fmla="*/ 738 w 10169"/>
                <a:gd name="connsiteY2-82" fmla="*/ 0 h 10000"/>
                <a:gd name="connsiteX3-83" fmla="*/ 10100 w 10169"/>
                <a:gd name="connsiteY3-84" fmla="*/ 9152 h 10000"/>
                <a:gd name="connsiteX4-85" fmla="*/ 9154 w 10169"/>
                <a:gd name="connsiteY4-86" fmla="*/ 9828 h 10000"/>
                <a:gd name="connsiteX0-87" fmla="*/ 9154 w 10169"/>
                <a:gd name="connsiteY0-88" fmla="*/ 9828 h 10000"/>
                <a:gd name="connsiteX1-89" fmla="*/ 1011 w 10169"/>
                <a:gd name="connsiteY1-90" fmla="*/ 4712 h 10000"/>
                <a:gd name="connsiteX2-91" fmla="*/ 738 w 10169"/>
                <a:gd name="connsiteY2-92" fmla="*/ 0 h 10000"/>
                <a:gd name="connsiteX3-93" fmla="*/ 10100 w 10169"/>
                <a:gd name="connsiteY3-94" fmla="*/ 9152 h 10000"/>
                <a:gd name="connsiteX4-95" fmla="*/ 9154 w 10169"/>
                <a:gd name="connsiteY4-96" fmla="*/ 9828 h 10000"/>
                <a:gd name="connsiteX0-97" fmla="*/ 9154 w 10169"/>
                <a:gd name="connsiteY0-98" fmla="*/ 9828 h 10000"/>
                <a:gd name="connsiteX1-99" fmla="*/ 1011 w 10169"/>
                <a:gd name="connsiteY1-100" fmla="*/ 4712 h 10000"/>
                <a:gd name="connsiteX2-101" fmla="*/ 738 w 10169"/>
                <a:gd name="connsiteY2-102" fmla="*/ 0 h 10000"/>
                <a:gd name="connsiteX3-103" fmla="*/ 10100 w 10169"/>
                <a:gd name="connsiteY3-104" fmla="*/ 9152 h 10000"/>
                <a:gd name="connsiteX4-105" fmla="*/ 9154 w 10169"/>
                <a:gd name="connsiteY4-106" fmla="*/ 9828 h 10000"/>
                <a:gd name="connsiteX0-107" fmla="*/ 8972 w 9987"/>
                <a:gd name="connsiteY0-108" fmla="*/ 9883 h 10055"/>
                <a:gd name="connsiteX1-109" fmla="*/ 829 w 9987"/>
                <a:gd name="connsiteY1-110" fmla="*/ 4767 h 10055"/>
                <a:gd name="connsiteX2-111" fmla="*/ 556 w 9987"/>
                <a:gd name="connsiteY2-112" fmla="*/ 55 h 10055"/>
                <a:gd name="connsiteX3-113" fmla="*/ 3330 w 9987"/>
                <a:gd name="connsiteY3-114" fmla="*/ 2630 h 10055"/>
                <a:gd name="connsiteX4-115" fmla="*/ 9918 w 9987"/>
                <a:gd name="connsiteY4-116" fmla="*/ 9207 h 10055"/>
                <a:gd name="connsiteX5-117" fmla="*/ 8972 w 9987"/>
                <a:gd name="connsiteY5-118" fmla="*/ 9883 h 10055"/>
                <a:gd name="connsiteX0-119" fmla="*/ 8984 w 10000"/>
                <a:gd name="connsiteY0-120" fmla="*/ 9835 h 10006"/>
                <a:gd name="connsiteX1-121" fmla="*/ 830 w 10000"/>
                <a:gd name="connsiteY1-122" fmla="*/ 4747 h 10006"/>
                <a:gd name="connsiteX2-123" fmla="*/ 557 w 10000"/>
                <a:gd name="connsiteY2-124" fmla="*/ 61 h 10006"/>
                <a:gd name="connsiteX3-125" fmla="*/ 4891 w 10000"/>
                <a:gd name="connsiteY3-126" fmla="*/ 2445 h 10006"/>
                <a:gd name="connsiteX4-127" fmla="*/ 9931 w 10000"/>
                <a:gd name="connsiteY4-128" fmla="*/ 9163 h 10006"/>
                <a:gd name="connsiteX5-129" fmla="*/ 8984 w 10000"/>
                <a:gd name="connsiteY5-130" fmla="*/ 9835 h 10006"/>
                <a:gd name="connsiteX0-131" fmla="*/ 8984 w 10000"/>
                <a:gd name="connsiteY0-132" fmla="*/ 9835 h 10006"/>
                <a:gd name="connsiteX1-133" fmla="*/ 830 w 10000"/>
                <a:gd name="connsiteY1-134" fmla="*/ 4747 h 10006"/>
                <a:gd name="connsiteX2-135" fmla="*/ 557 w 10000"/>
                <a:gd name="connsiteY2-136" fmla="*/ 61 h 10006"/>
                <a:gd name="connsiteX3-137" fmla="*/ 4891 w 10000"/>
                <a:gd name="connsiteY3-138" fmla="*/ 2445 h 10006"/>
                <a:gd name="connsiteX4-139" fmla="*/ 9931 w 10000"/>
                <a:gd name="connsiteY4-140" fmla="*/ 9163 h 10006"/>
                <a:gd name="connsiteX5-141" fmla="*/ 8984 w 10000"/>
                <a:gd name="connsiteY5-142" fmla="*/ 9835 h 10006"/>
                <a:gd name="connsiteX0-143" fmla="*/ 8984 w 10000"/>
                <a:gd name="connsiteY0-144" fmla="*/ 9861 h 10032"/>
                <a:gd name="connsiteX1-145" fmla="*/ 830 w 10000"/>
                <a:gd name="connsiteY1-146" fmla="*/ 4773 h 10032"/>
                <a:gd name="connsiteX2-147" fmla="*/ 557 w 10000"/>
                <a:gd name="connsiteY2-148" fmla="*/ 87 h 10032"/>
                <a:gd name="connsiteX3-149" fmla="*/ 5297 w 10000"/>
                <a:gd name="connsiteY3-150" fmla="*/ 1984 h 10032"/>
                <a:gd name="connsiteX4-151" fmla="*/ 9931 w 10000"/>
                <a:gd name="connsiteY4-152" fmla="*/ 9189 h 10032"/>
                <a:gd name="connsiteX5-153" fmla="*/ 8984 w 10000"/>
                <a:gd name="connsiteY5-154" fmla="*/ 9861 h 10032"/>
                <a:gd name="connsiteX0-155" fmla="*/ 8984 w 10000"/>
                <a:gd name="connsiteY0-156" fmla="*/ 9856 h 10027"/>
                <a:gd name="connsiteX1-157" fmla="*/ 830 w 10000"/>
                <a:gd name="connsiteY1-158" fmla="*/ 4768 h 10027"/>
                <a:gd name="connsiteX2-159" fmla="*/ 557 w 10000"/>
                <a:gd name="connsiteY2-160" fmla="*/ 82 h 10027"/>
                <a:gd name="connsiteX3-161" fmla="*/ 5297 w 10000"/>
                <a:gd name="connsiteY3-162" fmla="*/ 1979 h 10027"/>
                <a:gd name="connsiteX4-163" fmla="*/ 9931 w 10000"/>
                <a:gd name="connsiteY4-164" fmla="*/ 9184 h 10027"/>
                <a:gd name="connsiteX5-165" fmla="*/ 8984 w 10000"/>
                <a:gd name="connsiteY5-166" fmla="*/ 9856 h 10027"/>
                <a:gd name="connsiteX0-167" fmla="*/ 8984 w 10000"/>
                <a:gd name="connsiteY0-168" fmla="*/ 9774 h 9945"/>
                <a:gd name="connsiteX1-169" fmla="*/ 830 w 10000"/>
                <a:gd name="connsiteY1-170" fmla="*/ 4686 h 9945"/>
                <a:gd name="connsiteX2-171" fmla="*/ 557 w 10000"/>
                <a:gd name="connsiteY2-172" fmla="*/ 0 h 9945"/>
                <a:gd name="connsiteX3-173" fmla="*/ 5297 w 10000"/>
                <a:gd name="connsiteY3-174" fmla="*/ 1897 h 9945"/>
                <a:gd name="connsiteX4-175" fmla="*/ 9931 w 10000"/>
                <a:gd name="connsiteY4-176" fmla="*/ 9102 h 9945"/>
                <a:gd name="connsiteX5-177" fmla="*/ 8984 w 10000"/>
                <a:gd name="connsiteY5-178" fmla="*/ 9774 h 9945"/>
                <a:gd name="connsiteX0-179" fmla="*/ 8984 w 10000"/>
                <a:gd name="connsiteY0-180" fmla="*/ 9828 h 10000"/>
                <a:gd name="connsiteX1-181" fmla="*/ 830 w 10000"/>
                <a:gd name="connsiteY1-182" fmla="*/ 4712 h 10000"/>
                <a:gd name="connsiteX2-183" fmla="*/ 557 w 10000"/>
                <a:gd name="connsiteY2-184" fmla="*/ 0 h 10000"/>
                <a:gd name="connsiteX3-185" fmla="*/ 4823 w 10000"/>
                <a:gd name="connsiteY3-186" fmla="*/ 1284 h 10000"/>
                <a:gd name="connsiteX4-187" fmla="*/ 9931 w 10000"/>
                <a:gd name="connsiteY4-188" fmla="*/ 9152 h 10000"/>
                <a:gd name="connsiteX5-189" fmla="*/ 8984 w 10000"/>
                <a:gd name="connsiteY5-190" fmla="*/ 9828 h 10000"/>
                <a:gd name="connsiteX0-191" fmla="*/ 8984 w 10000"/>
                <a:gd name="connsiteY0-192" fmla="*/ 9828 h 10000"/>
                <a:gd name="connsiteX1-193" fmla="*/ 830 w 10000"/>
                <a:gd name="connsiteY1-194" fmla="*/ 4712 h 10000"/>
                <a:gd name="connsiteX2-195" fmla="*/ 557 w 10000"/>
                <a:gd name="connsiteY2-196" fmla="*/ 0 h 10000"/>
                <a:gd name="connsiteX3-197" fmla="*/ 5094 w 10000"/>
                <a:gd name="connsiteY3-198" fmla="*/ 1774 h 10000"/>
                <a:gd name="connsiteX4-199" fmla="*/ 9931 w 10000"/>
                <a:gd name="connsiteY4-200" fmla="*/ 9152 h 10000"/>
                <a:gd name="connsiteX5-201" fmla="*/ 8984 w 10000"/>
                <a:gd name="connsiteY5-202" fmla="*/ 9828 h 10000"/>
                <a:gd name="connsiteX0-203" fmla="*/ 8984 w 10000"/>
                <a:gd name="connsiteY0-204" fmla="*/ 9828 h 10000"/>
                <a:gd name="connsiteX1-205" fmla="*/ 830 w 10000"/>
                <a:gd name="connsiteY1-206" fmla="*/ 4712 h 10000"/>
                <a:gd name="connsiteX2-207" fmla="*/ 557 w 10000"/>
                <a:gd name="connsiteY2-208" fmla="*/ 0 h 10000"/>
                <a:gd name="connsiteX3-209" fmla="*/ 5026 w 10000"/>
                <a:gd name="connsiteY3-210" fmla="*/ 1774 h 10000"/>
                <a:gd name="connsiteX4-211" fmla="*/ 9931 w 10000"/>
                <a:gd name="connsiteY4-212" fmla="*/ 9152 h 10000"/>
                <a:gd name="connsiteX5-213" fmla="*/ 8984 w 10000"/>
                <a:gd name="connsiteY5-214" fmla="*/ 9828 h 10000"/>
                <a:gd name="connsiteX0-215" fmla="*/ 8984 w 10000"/>
                <a:gd name="connsiteY0-216" fmla="*/ 9828 h 10000"/>
                <a:gd name="connsiteX1-217" fmla="*/ 830 w 10000"/>
                <a:gd name="connsiteY1-218" fmla="*/ 4712 h 10000"/>
                <a:gd name="connsiteX2-219" fmla="*/ 557 w 10000"/>
                <a:gd name="connsiteY2-220" fmla="*/ 0 h 10000"/>
                <a:gd name="connsiteX3-221" fmla="*/ 5026 w 10000"/>
                <a:gd name="connsiteY3-222" fmla="*/ 1774 h 10000"/>
                <a:gd name="connsiteX4-223" fmla="*/ 9931 w 10000"/>
                <a:gd name="connsiteY4-224" fmla="*/ 9152 h 10000"/>
                <a:gd name="connsiteX5-225" fmla="*/ 8984 w 10000"/>
                <a:gd name="connsiteY5-226" fmla="*/ 9828 h 10000"/>
                <a:gd name="connsiteX0-227" fmla="*/ 8984 w 10000"/>
                <a:gd name="connsiteY0-228" fmla="*/ 9828 h 10000"/>
                <a:gd name="connsiteX1-229" fmla="*/ 830 w 10000"/>
                <a:gd name="connsiteY1-230" fmla="*/ 4712 h 10000"/>
                <a:gd name="connsiteX2-231" fmla="*/ 557 w 10000"/>
                <a:gd name="connsiteY2-232" fmla="*/ 0 h 10000"/>
                <a:gd name="connsiteX3-233" fmla="*/ 5026 w 10000"/>
                <a:gd name="connsiteY3-234" fmla="*/ 1774 h 10000"/>
                <a:gd name="connsiteX4-235" fmla="*/ 9931 w 10000"/>
                <a:gd name="connsiteY4-236" fmla="*/ 9152 h 10000"/>
                <a:gd name="connsiteX5-237" fmla="*/ 8984 w 10000"/>
                <a:gd name="connsiteY5-238" fmla="*/ 9828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0000">
                  <a:moveTo>
                    <a:pt x="8984" y="9828"/>
                  </a:moveTo>
                  <a:cubicBezTo>
                    <a:pt x="8984" y="9828"/>
                    <a:pt x="2235" y="6349"/>
                    <a:pt x="830" y="4712"/>
                  </a:cubicBezTo>
                  <a:cubicBezTo>
                    <a:pt x="-575" y="3074"/>
                    <a:pt x="139" y="356"/>
                    <a:pt x="557" y="0"/>
                  </a:cubicBezTo>
                  <a:cubicBezTo>
                    <a:pt x="1110" y="668"/>
                    <a:pt x="2584" y="384"/>
                    <a:pt x="5026" y="1774"/>
                  </a:cubicBezTo>
                  <a:cubicBezTo>
                    <a:pt x="7739" y="2899"/>
                    <a:pt x="8990" y="7943"/>
                    <a:pt x="9931" y="9152"/>
                  </a:cubicBezTo>
                  <a:cubicBezTo>
                    <a:pt x="9931" y="9152"/>
                    <a:pt x="10383" y="10460"/>
                    <a:pt x="8984" y="9828"/>
                  </a:cubicBezTo>
                </a:path>
              </a:pathLst>
            </a:custGeom>
            <a:gradFill flip="none" rotWithShape="1">
              <a:gsLst>
                <a:gs pos="0">
                  <a:srgbClr val="F8F4EC"/>
                </a:gs>
                <a:gs pos="48000">
                  <a:srgbClr val="F1E8D7"/>
                </a:gs>
                <a:gs pos="75000">
                  <a:srgbClr val="D8BE8C"/>
                </a:gs>
                <a:gs pos="100000">
                  <a:srgbClr val="D8BE8C"/>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41" name="Freeform 12"/>
            <p:cNvSpPr/>
            <p:nvPr/>
          </p:nvSpPr>
          <p:spPr bwMode="auto">
            <a:xfrm>
              <a:off x="1030288" y="1892300"/>
              <a:ext cx="5121275" cy="3192463"/>
            </a:xfrm>
            <a:custGeom>
              <a:avLst/>
              <a:gdLst>
                <a:gd name="T0" fmla="*/ 1364 w 1364"/>
                <a:gd name="T1" fmla="*/ 719 h 850"/>
                <a:gd name="T2" fmla="*/ 371 w 1364"/>
                <a:gd name="T3" fmla="*/ 50 h 850"/>
                <a:gd name="T4" fmla="*/ 0 w 1364"/>
                <a:gd name="T5" fmla="*/ 136 h 850"/>
                <a:gd name="T6" fmla="*/ 179 w 1364"/>
                <a:gd name="T7" fmla="*/ 334 h 850"/>
                <a:gd name="T8" fmla="*/ 1364 w 1364"/>
                <a:gd name="T9" fmla="*/ 719 h 850"/>
              </a:gdLst>
              <a:ahLst/>
              <a:cxnLst>
                <a:cxn ang="0">
                  <a:pos x="T0" y="T1"/>
                </a:cxn>
                <a:cxn ang="0">
                  <a:pos x="T2" y="T3"/>
                </a:cxn>
                <a:cxn ang="0">
                  <a:pos x="T4" y="T5"/>
                </a:cxn>
                <a:cxn ang="0">
                  <a:pos x="T6" y="T7"/>
                </a:cxn>
                <a:cxn ang="0">
                  <a:pos x="T8" y="T9"/>
                </a:cxn>
              </a:cxnLst>
              <a:rect l="0" t="0" r="r" b="b"/>
              <a:pathLst>
                <a:path w="1364" h="850">
                  <a:moveTo>
                    <a:pt x="1364" y="719"/>
                  </a:moveTo>
                  <a:cubicBezTo>
                    <a:pt x="1364" y="719"/>
                    <a:pt x="731" y="0"/>
                    <a:pt x="371" y="50"/>
                  </a:cubicBezTo>
                  <a:cubicBezTo>
                    <a:pt x="12" y="100"/>
                    <a:pt x="0" y="136"/>
                    <a:pt x="0" y="136"/>
                  </a:cubicBezTo>
                  <a:cubicBezTo>
                    <a:pt x="0" y="136"/>
                    <a:pt x="110" y="227"/>
                    <a:pt x="179" y="334"/>
                  </a:cubicBezTo>
                  <a:cubicBezTo>
                    <a:pt x="248" y="441"/>
                    <a:pt x="605" y="850"/>
                    <a:pt x="1364" y="719"/>
                  </a:cubicBezTo>
                  <a:close/>
                </a:path>
              </a:pathLst>
            </a:custGeom>
            <a:gradFill flip="none" rotWithShape="1">
              <a:gsLst>
                <a:gs pos="0">
                  <a:srgbClr val="F8F4EC"/>
                </a:gs>
                <a:gs pos="48000">
                  <a:srgbClr val="F1E8D7"/>
                </a:gs>
                <a:gs pos="75000">
                  <a:srgbClr val="D8BE8C"/>
                </a:gs>
                <a:gs pos="100000">
                  <a:srgbClr val="D8BE8C"/>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42" name="Freeform 13"/>
            <p:cNvSpPr/>
            <p:nvPr/>
          </p:nvSpPr>
          <p:spPr bwMode="auto">
            <a:xfrm>
              <a:off x="1068388" y="2436812"/>
              <a:ext cx="5083175" cy="2647950"/>
            </a:xfrm>
            <a:custGeom>
              <a:avLst/>
              <a:gdLst>
                <a:gd name="T0" fmla="*/ 169 w 1354"/>
                <a:gd name="T1" fmla="*/ 189 h 705"/>
                <a:gd name="T2" fmla="*/ 1354 w 1354"/>
                <a:gd name="T3" fmla="*/ 574 h 705"/>
                <a:gd name="T4" fmla="*/ 1342 w 1354"/>
                <a:gd name="T5" fmla="*/ 560 h 705"/>
                <a:gd name="T6" fmla="*/ 159 w 1354"/>
                <a:gd name="T7" fmla="*/ 81 h 705"/>
                <a:gd name="T8" fmla="*/ 0 w 1354"/>
                <a:gd name="T9" fmla="*/ 0 h 705"/>
                <a:gd name="T10" fmla="*/ 169 w 1354"/>
                <a:gd name="T11" fmla="*/ 189 h 705"/>
              </a:gdLst>
              <a:ahLst/>
              <a:cxnLst>
                <a:cxn ang="0">
                  <a:pos x="T0" y="T1"/>
                </a:cxn>
                <a:cxn ang="0">
                  <a:pos x="T2" y="T3"/>
                </a:cxn>
                <a:cxn ang="0">
                  <a:pos x="T4" y="T5"/>
                </a:cxn>
                <a:cxn ang="0">
                  <a:pos x="T6" y="T7"/>
                </a:cxn>
                <a:cxn ang="0">
                  <a:pos x="T8" y="T9"/>
                </a:cxn>
                <a:cxn ang="0">
                  <a:pos x="T10" y="T11"/>
                </a:cxn>
              </a:cxnLst>
              <a:rect l="0" t="0" r="r" b="b"/>
              <a:pathLst>
                <a:path w="1354" h="705">
                  <a:moveTo>
                    <a:pt x="169" y="189"/>
                  </a:moveTo>
                  <a:cubicBezTo>
                    <a:pt x="238" y="296"/>
                    <a:pt x="595" y="705"/>
                    <a:pt x="1354" y="574"/>
                  </a:cubicBezTo>
                  <a:cubicBezTo>
                    <a:pt x="1354" y="574"/>
                    <a:pt x="1350" y="569"/>
                    <a:pt x="1342" y="560"/>
                  </a:cubicBezTo>
                  <a:cubicBezTo>
                    <a:pt x="632" y="617"/>
                    <a:pt x="258" y="152"/>
                    <a:pt x="159" y="81"/>
                  </a:cubicBezTo>
                  <a:cubicBezTo>
                    <a:pt x="103" y="41"/>
                    <a:pt x="44" y="15"/>
                    <a:pt x="0" y="0"/>
                  </a:cubicBezTo>
                  <a:cubicBezTo>
                    <a:pt x="29" y="25"/>
                    <a:pt x="113" y="102"/>
                    <a:pt x="169" y="189"/>
                  </a:cubicBezTo>
                  <a:close/>
                </a:path>
              </a:pathLst>
            </a:custGeom>
            <a:gradFill flip="none" rotWithShape="1">
              <a:gsLst>
                <a:gs pos="0">
                  <a:srgbClr val="D8BE8C"/>
                </a:gs>
                <a:gs pos="68000">
                  <a:srgbClr val="C1975F"/>
                </a:gs>
                <a:gs pos="83000">
                  <a:srgbClr val="AD7537"/>
                </a:gs>
                <a:gs pos="100000">
                  <a:srgbClr val="AD753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43" name="Freeform 85"/>
            <p:cNvSpPr/>
            <p:nvPr/>
          </p:nvSpPr>
          <p:spPr bwMode="auto">
            <a:xfrm>
              <a:off x="2682216" y="4416300"/>
              <a:ext cx="3289296" cy="1382946"/>
            </a:xfrm>
            <a:custGeom>
              <a:avLst/>
              <a:gdLst>
                <a:gd name="T0" fmla="*/ 802 w 1319"/>
                <a:gd name="T1" fmla="*/ 72 h 533"/>
                <a:gd name="T2" fmla="*/ 143 w 1319"/>
                <a:gd name="T3" fmla="*/ 103 h 533"/>
                <a:gd name="T4" fmla="*/ 18 w 1319"/>
                <a:gd name="T5" fmla="*/ 268 h 533"/>
                <a:gd name="T6" fmla="*/ 305 w 1319"/>
                <a:gd name="T7" fmla="*/ 362 h 533"/>
                <a:gd name="T8" fmla="*/ 952 w 1319"/>
                <a:gd name="T9" fmla="*/ 327 h 533"/>
                <a:gd name="T10" fmla="*/ 1207 w 1319"/>
                <a:gd name="T11" fmla="*/ 80 h 533"/>
                <a:gd name="T12" fmla="*/ 802 w 1319"/>
                <a:gd name="T13" fmla="*/ 72 h 533"/>
                <a:gd name="connsiteX0" fmla="*/ 5997 w 9406"/>
                <a:gd name="connsiteY0" fmla="*/ 482 h 7689"/>
                <a:gd name="connsiteX1" fmla="*/ 1192 w 9406"/>
                <a:gd name="connsiteY1" fmla="*/ 1158 h 7689"/>
                <a:gd name="connsiteX2" fmla="*/ 53 w 9406"/>
                <a:gd name="connsiteY2" fmla="*/ 4159 h 7689"/>
                <a:gd name="connsiteX3" fmla="*/ 2229 w 9406"/>
                <a:gd name="connsiteY3" fmla="*/ 5923 h 7689"/>
                <a:gd name="connsiteX4" fmla="*/ 7135 w 9406"/>
                <a:gd name="connsiteY4" fmla="*/ 5266 h 7689"/>
                <a:gd name="connsiteX5" fmla="*/ 9068 w 9406"/>
                <a:gd name="connsiteY5" fmla="*/ 632 h 7689"/>
                <a:gd name="connsiteX6" fmla="*/ 5997 w 9406"/>
                <a:gd name="connsiteY6" fmla="*/ 482 h 7689"/>
                <a:gd name="connsiteX0-1" fmla="*/ 5966 w 9590"/>
                <a:gd name="connsiteY0-2" fmla="*/ 627 h 9298"/>
                <a:gd name="connsiteX1-3" fmla="*/ 857 w 9590"/>
                <a:gd name="connsiteY1-4" fmla="*/ 1506 h 9298"/>
                <a:gd name="connsiteX2-5" fmla="*/ 104 w 9590"/>
                <a:gd name="connsiteY2-6" fmla="*/ 7513 h 9298"/>
                <a:gd name="connsiteX3-7" fmla="*/ 1960 w 9590"/>
                <a:gd name="connsiteY3-8" fmla="*/ 7703 h 9298"/>
                <a:gd name="connsiteX4-9" fmla="*/ 7176 w 9590"/>
                <a:gd name="connsiteY4-10" fmla="*/ 6849 h 9298"/>
                <a:gd name="connsiteX5-11" fmla="*/ 9231 w 9590"/>
                <a:gd name="connsiteY5-12" fmla="*/ 822 h 9298"/>
                <a:gd name="connsiteX6-13" fmla="*/ 5966 w 9590"/>
                <a:gd name="connsiteY6-14" fmla="*/ 627 h 9298"/>
                <a:gd name="connsiteX0-15" fmla="*/ 6303 w 10082"/>
                <a:gd name="connsiteY0-16" fmla="*/ 674 h 10000"/>
                <a:gd name="connsiteX1-17" fmla="*/ 976 w 10082"/>
                <a:gd name="connsiteY1-18" fmla="*/ 1620 h 10000"/>
                <a:gd name="connsiteX2-19" fmla="*/ 190 w 10082"/>
                <a:gd name="connsiteY2-20" fmla="*/ 8080 h 10000"/>
                <a:gd name="connsiteX3-21" fmla="*/ 2126 w 10082"/>
                <a:gd name="connsiteY3-22" fmla="*/ 8285 h 10000"/>
                <a:gd name="connsiteX4-23" fmla="*/ 7565 w 10082"/>
                <a:gd name="connsiteY4-24" fmla="*/ 7366 h 10000"/>
                <a:gd name="connsiteX5-25" fmla="*/ 9708 w 10082"/>
                <a:gd name="connsiteY5-26" fmla="*/ 884 h 10000"/>
                <a:gd name="connsiteX6-27" fmla="*/ 6303 w 10082"/>
                <a:gd name="connsiteY6-28" fmla="*/ 674 h 10000"/>
                <a:gd name="connsiteX0-29" fmla="*/ 6285 w 10064"/>
                <a:gd name="connsiteY0-30" fmla="*/ 674 h 10000"/>
                <a:gd name="connsiteX1-31" fmla="*/ 958 w 10064"/>
                <a:gd name="connsiteY1-32" fmla="*/ 1620 h 10000"/>
                <a:gd name="connsiteX2-33" fmla="*/ 172 w 10064"/>
                <a:gd name="connsiteY2-34" fmla="*/ 8080 h 10000"/>
                <a:gd name="connsiteX3-35" fmla="*/ 2108 w 10064"/>
                <a:gd name="connsiteY3-36" fmla="*/ 8285 h 10000"/>
                <a:gd name="connsiteX4-37" fmla="*/ 7547 w 10064"/>
                <a:gd name="connsiteY4-38" fmla="*/ 7366 h 10000"/>
                <a:gd name="connsiteX5-39" fmla="*/ 9690 w 10064"/>
                <a:gd name="connsiteY5-40" fmla="*/ 884 h 10000"/>
                <a:gd name="connsiteX6-41" fmla="*/ 6285 w 10064"/>
                <a:gd name="connsiteY6-42" fmla="*/ 674 h 10000"/>
                <a:gd name="connsiteX0-43" fmla="*/ 6187 w 9966"/>
                <a:gd name="connsiteY0-44" fmla="*/ 674 h 9995"/>
                <a:gd name="connsiteX1-45" fmla="*/ 860 w 9966"/>
                <a:gd name="connsiteY1-46" fmla="*/ 1620 h 9995"/>
                <a:gd name="connsiteX2-47" fmla="*/ 180 w 9966"/>
                <a:gd name="connsiteY2-48" fmla="*/ 8213 h 9995"/>
                <a:gd name="connsiteX3-49" fmla="*/ 2010 w 9966"/>
                <a:gd name="connsiteY3-50" fmla="*/ 8285 h 9995"/>
                <a:gd name="connsiteX4-51" fmla="*/ 7449 w 9966"/>
                <a:gd name="connsiteY4-52" fmla="*/ 7366 h 9995"/>
                <a:gd name="connsiteX5-53" fmla="*/ 9592 w 9966"/>
                <a:gd name="connsiteY5-54" fmla="*/ 884 h 9995"/>
                <a:gd name="connsiteX6-55" fmla="*/ 6187 w 9966"/>
                <a:gd name="connsiteY6-56" fmla="*/ 674 h 9995"/>
                <a:gd name="connsiteX0-57" fmla="*/ 6277 w 10069"/>
                <a:gd name="connsiteY0-58" fmla="*/ 674 h 10547"/>
                <a:gd name="connsiteX1-59" fmla="*/ 932 w 10069"/>
                <a:gd name="connsiteY1-60" fmla="*/ 1621 h 10547"/>
                <a:gd name="connsiteX2-61" fmla="*/ 250 w 10069"/>
                <a:gd name="connsiteY2-62" fmla="*/ 8217 h 10547"/>
                <a:gd name="connsiteX3-63" fmla="*/ 3683 w 10069"/>
                <a:gd name="connsiteY3-64" fmla="*/ 9754 h 10547"/>
                <a:gd name="connsiteX4-65" fmla="*/ 7543 w 10069"/>
                <a:gd name="connsiteY4-66" fmla="*/ 7370 h 10547"/>
                <a:gd name="connsiteX5-67" fmla="*/ 9694 w 10069"/>
                <a:gd name="connsiteY5-68" fmla="*/ 884 h 10547"/>
                <a:gd name="connsiteX6-69" fmla="*/ 6277 w 10069"/>
                <a:gd name="connsiteY6-70" fmla="*/ 674 h 10547"/>
                <a:gd name="connsiteX0-71" fmla="*/ 6277 w 9865"/>
                <a:gd name="connsiteY0-72" fmla="*/ 353 h 9991"/>
                <a:gd name="connsiteX1-73" fmla="*/ 932 w 9865"/>
                <a:gd name="connsiteY1-74" fmla="*/ 1300 h 9991"/>
                <a:gd name="connsiteX2-75" fmla="*/ 250 w 9865"/>
                <a:gd name="connsiteY2-76" fmla="*/ 7896 h 9991"/>
                <a:gd name="connsiteX3-77" fmla="*/ 3683 w 9865"/>
                <a:gd name="connsiteY3-78" fmla="*/ 9433 h 9991"/>
                <a:gd name="connsiteX4-79" fmla="*/ 7969 w 9865"/>
                <a:gd name="connsiteY4-80" fmla="*/ 6649 h 9991"/>
                <a:gd name="connsiteX5-81" fmla="*/ 9694 w 9865"/>
                <a:gd name="connsiteY5-82" fmla="*/ 563 h 9991"/>
                <a:gd name="connsiteX6-83" fmla="*/ 6277 w 9865"/>
                <a:gd name="connsiteY6-84" fmla="*/ 353 h 9991"/>
                <a:gd name="connsiteX0-85" fmla="*/ 6364 w 9880"/>
                <a:gd name="connsiteY0-86" fmla="*/ 554 h 10110"/>
                <a:gd name="connsiteX1-87" fmla="*/ 946 w 9880"/>
                <a:gd name="connsiteY1-88" fmla="*/ 1502 h 10110"/>
                <a:gd name="connsiteX2-89" fmla="*/ 254 w 9880"/>
                <a:gd name="connsiteY2-90" fmla="*/ 8104 h 10110"/>
                <a:gd name="connsiteX3-91" fmla="*/ 3734 w 9880"/>
                <a:gd name="connsiteY3-92" fmla="*/ 9642 h 10110"/>
                <a:gd name="connsiteX4-93" fmla="*/ 9828 w 9880"/>
                <a:gd name="connsiteY4-94" fmla="*/ 765 h 10110"/>
                <a:gd name="connsiteX5-95" fmla="*/ 6364 w 9880"/>
                <a:gd name="connsiteY5-96" fmla="*/ 554 h 10110"/>
                <a:gd name="connsiteX0-97" fmla="*/ 6441 w 9731"/>
                <a:gd name="connsiteY0-98" fmla="*/ 205 h 9442"/>
                <a:gd name="connsiteX1-99" fmla="*/ 957 w 9731"/>
                <a:gd name="connsiteY1-100" fmla="*/ 1143 h 9442"/>
                <a:gd name="connsiteX2-101" fmla="*/ 257 w 9731"/>
                <a:gd name="connsiteY2-102" fmla="*/ 7673 h 9442"/>
                <a:gd name="connsiteX3-103" fmla="*/ 3779 w 9731"/>
                <a:gd name="connsiteY3-104" fmla="*/ 9194 h 9442"/>
                <a:gd name="connsiteX4-105" fmla="*/ 9674 w 9731"/>
                <a:gd name="connsiteY4-106" fmla="*/ 3446 h 9442"/>
                <a:gd name="connsiteX5-107" fmla="*/ 6441 w 9731"/>
                <a:gd name="connsiteY5-108" fmla="*/ 205 h 9442"/>
                <a:gd name="connsiteX0-109" fmla="*/ 6427 w 9805"/>
                <a:gd name="connsiteY0-110" fmla="*/ 266 h 10052"/>
                <a:gd name="connsiteX1-111" fmla="*/ 1689 w 9805"/>
                <a:gd name="connsiteY1-112" fmla="*/ 1120 h 10052"/>
                <a:gd name="connsiteX2-113" fmla="*/ 72 w 9805"/>
                <a:gd name="connsiteY2-114" fmla="*/ 8175 h 10052"/>
                <a:gd name="connsiteX3-115" fmla="*/ 3691 w 9805"/>
                <a:gd name="connsiteY3-116" fmla="*/ 9786 h 10052"/>
                <a:gd name="connsiteX4-117" fmla="*/ 9749 w 9805"/>
                <a:gd name="connsiteY4-118" fmla="*/ 3699 h 10052"/>
                <a:gd name="connsiteX5-119" fmla="*/ 6427 w 9805"/>
                <a:gd name="connsiteY5-120" fmla="*/ 266 h 10052"/>
                <a:gd name="connsiteX0-121" fmla="*/ 6638 w 10083"/>
                <a:gd name="connsiteY0-122" fmla="*/ 265 h 10155"/>
                <a:gd name="connsiteX1-123" fmla="*/ 1806 w 10083"/>
                <a:gd name="connsiteY1-124" fmla="*/ 1114 h 10155"/>
                <a:gd name="connsiteX2-125" fmla="*/ 156 w 10083"/>
                <a:gd name="connsiteY2-126" fmla="*/ 8133 h 10155"/>
                <a:gd name="connsiteX3-127" fmla="*/ 3847 w 10083"/>
                <a:gd name="connsiteY3-128" fmla="*/ 9735 h 10155"/>
                <a:gd name="connsiteX4-129" fmla="*/ 10026 w 10083"/>
                <a:gd name="connsiteY4-130" fmla="*/ 3680 h 10155"/>
                <a:gd name="connsiteX5-131" fmla="*/ 6638 w 10083"/>
                <a:gd name="connsiteY5-132" fmla="*/ 265 h 10155"/>
                <a:gd name="connsiteX0-133" fmla="*/ 6482 w 9927"/>
                <a:gd name="connsiteY0-134" fmla="*/ 265 h 10000"/>
                <a:gd name="connsiteX1-135" fmla="*/ 1650 w 9927"/>
                <a:gd name="connsiteY1-136" fmla="*/ 1114 h 10000"/>
                <a:gd name="connsiteX2-137" fmla="*/ 0 w 9927"/>
                <a:gd name="connsiteY2-138" fmla="*/ 8133 h 10000"/>
                <a:gd name="connsiteX3-139" fmla="*/ 3691 w 9927"/>
                <a:gd name="connsiteY3-140" fmla="*/ 9735 h 10000"/>
                <a:gd name="connsiteX4-141" fmla="*/ 9870 w 9927"/>
                <a:gd name="connsiteY4-142" fmla="*/ 3680 h 10000"/>
                <a:gd name="connsiteX5-143" fmla="*/ 6482 w 9927"/>
                <a:gd name="connsiteY5-144" fmla="*/ 265 h 10000"/>
                <a:gd name="connsiteX0-145" fmla="*/ 6530 w 10000"/>
                <a:gd name="connsiteY0-146" fmla="*/ 265 h 10000"/>
                <a:gd name="connsiteX1-147" fmla="*/ 1662 w 10000"/>
                <a:gd name="connsiteY1-148" fmla="*/ 1114 h 10000"/>
                <a:gd name="connsiteX2-149" fmla="*/ 0 w 10000"/>
                <a:gd name="connsiteY2-150" fmla="*/ 8133 h 10000"/>
                <a:gd name="connsiteX3-151" fmla="*/ 3718 w 10000"/>
                <a:gd name="connsiteY3-152" fmla="*/ 9735 h 10000"/>
                <a:gd name="connsiteX4-153" fmla="*/ 9943 w 10000"/>
                <a:gd name="connsiteY4-154" fmla="*/ 3680 h 10000"/>
                <a:gd name="connsiteX5-155" fmla="*/ 6530 w 10000"/>
                <a:gd name="connsiteY5-156" fmla="*/ 265 h 10000"/>
                <a:gd name="connsiteX0-157" fmla="*/ 6530 w 9999"/>
                <a:gd name="connsiteY0-158" fmla="*/ 265 h 10000"/>
                <a:gd name="connsiteX1-159" fmla="*/ 2181 w 9999"/>
                <a:gd name="connsiteY1-160" fmla="*/ 1114 h 10000"/>
                <a:gd name="connsiteX2-161" fmla="*/ 0 w 9999"/>
                <a:gd name="connsiteY2-162" fmla="*/ 8133 h 10000"/>
                <a:gd name="connsiteX3-163" fmla="*/ 3718 w 9999"/>
                <a:gd name="connsiteY3-164" fmla="*/ 9735 h 10000"/>
                <a:gd name="connsiteX4-165" fmla="*/ 9943 w 9999"/>
                <a:gd name="connsiteY4-166" fmla="*/ 3680 h 10000"/>
                <a:gd name="connsiteX5-167" fmla="*/ 6530 w 9999"/>
                <a:gd name="connsiteY5-168" fmla="*/ 265 h 10000"/>
                <a:gd name="connsiteX0-169" fmla="*/ 6531 w 10000"/>
                <a:gd name="connsiteY0-170" fmla="*/ 138 h 9873"/>
                <a:gd name="connsiteX1-171" fmla="*/ 1950 w 10000"/>
                <a:gd name="connsiteY1-172" fmla="*/ 1404 h 9873"/>
                <a:gd name="connsiteX2-173" fmla="*/ 0 w 10000"/>
                <a:gd name="connsiteY2-174" fmla="*/ 8006 h 9873"/>
                <a:gd name="connsiteX3-175" fmla="*/ 3718 w 10000"/>
                <a:gd name="connsiteY3-176" fmla="*/ 9608 h 9873"/>
                <a:gd name="connsiteX4-177" fmla="*/ 9944 w 10000"/>
                <a:gd name="connsiteY4-178" fmla="*/ 3553 h 9873"/>
                <a:gd name="connsiteX5-179" fmla="*/ 6531 w 10000"/>
                <a:gd name="connsiteY5-180" fmla="*/ 138 h 9873"/>
                <a:gd name="connsiteX0-181" fmla="*/ 6531 w 9956"/>
                <a:gd name="connsiteY0-182" fmla="*/ 140 h 10244"/>
                <a:gd name="connsiteX1-183" fmla="*/ 1950 w 9956"/>
                <a:gd name="connsiteY1-184" fmla="*/ 1422 h 10244"/>
                <a:gd name="connsiteX2-185" fmla="*/ 0 w 9956"/>
                <a:gd name="connsiteY2-186" fmla="*/ 8109 h 10244"/>
                <a:gd name="connsiteX3-187" fmla="*/ 5332 w 9956"/>
                <a:gd name="connsiteY3-188" fmla="*/ 10013 h 10244"/>
                <a:gd name="connsiteX4-189" fmla="*/ 9944 w 9956"/>
                <a:gd name="connsiteY4-190" fmla="*/ 3599 h 10244"/>
                <a:gd name="connsiteX5-191" fmla="*/ 6531 w 9956"/>
                <a:gd name="connsiteY5-192" fmla="*/ 140 h 10244"/>
                <a:gd name="connsiteX0-193" fmla="*/ 6560 w 10000"/>
                <a:gd name="connsiteY0-194" fmla="*/ 137 h 10000"/>
                <a:gd name="connsiteX1-195" fmla="*/ 1959 w 10000"/>
                <a:gd name="connsiteY1-196" fmla="*/ 1388 h 10000"/>
                <a:gd name="connsiteX2-197" fmla="*/ 0 w 10000"/>
                <a:gd name="connsiteY2-198" fmla="*/ 7916 h 10000"/>
                <a:gd name="connsiteX3-199" fmla="*/ 5356 w 10000"/>
                <a:gd name="connsiteY3-200" fmla="*/ 9775 h 10000"/>
                <a:gd name="connsiteX4-201" fmla="*/ 9988 w 10000"/>
                <a:gd name="connsiteY4-202" fmla="*/ 3513 h 10000"/>
                <a:gd name="connsiteX5-203" fmla="*/ 6560 w 10000"/>
                <a:gd name="connsiteY5-204" fmla="*/ 137 h 10000"/>
                <a:gd name="connsiteX0-205" fmla="*/ 6560 w 10000"/>
                <a:gd name="connsiteY0-206" fmla="*/ 137 h 10000"/>
                <a:gd name="connsiteX1-207" fmla="*/ 1959 w 10000"/>
                <a:gd name="connsiteY1-208" fmla="*/ 1388 h 10000"/>
                <a:gd name="connsiteX2-209" fmla="*/ 0 w 10000"/>
                <a:gd name="connsiteY2-210" fmla="*/ 7916 h 10000"/>
                <a:gd name="connsiteX3-211" fmla="*/ 5356 w 10000"/>
                <a:gd name="connsiteY3-212" fmla="*/ 9775 h 10000"/>
                <a:gd name="connsiteX4-213" fmla="*/ 9988 w 10000"/>
                <a:gd name="connsiteY4-214" fmla="*/ 3513 h 10000"/>
                <a:gd name="connsiteX5-215" fmla="*/ 6560 w 10000"/>
                <a:gd name="connsiteY5-216" fmla="*/ 137 h 10000"/>
                <a:gd name="connsiteX0-217" fmla="*/ 6560 w 9999"/>
                <a:gd name="connsiteY0-218" fmla="*/ 108 h 9971"/>
                <a:gd name="connsiteX1-219" fmla="*/ 2538 w 9999"/>
                <a:gd name="connsiteY1-220" fmla="*/ 1496 h 9971"/>
                <a:gd name="connsiteX2-221" fmla="*/ 0 w 9999"/>
                <a:gd name="connsiteY2-222" fmla="*/ 7887 h 9971"/>
                <a:gd name="connsiteX3-223" fmla="*/ 5356 w 9999"/>
                <a:gd name="connsiteY3-224" fmla="*/ 9746 h 9971"/>
                <a:gd name="connsiteX4-225" fmla="*/ 9988 w 9999"/>
                <a:gd name="connsiteY4-226" fmla="*/ 3484 h 9971"/>
                <a:gd name="connsiteX5-227" fmla="*/ 6560 w 9999"/>
                <a:gd name="connsiteY5-228" fmla="*/ 108 h 9971"/>
                <a:gd name="connsiteX0-229" fmla="*/ 6561 w 10000"/>
                <a:gd name="connsiteY0-230" fmla="*/ 108 h 10000"/>
                <a:gd name="connsiteX1-231" fmla="*/ 2538 w 10000"/>
                <a:gd name="connsiteY1-232" fmla="*/ 1500 h 10000"/>
                <a:gd name="connsiteX2-233" fmla="*/ 0 w 10000"/>
                <a:gd name="connsiteY2-234" fmla="*/ 7910 h 10000"/>
                <a:gd name="connsiteX3-235" fmla="*/ 5357 w 10000"/>
                <a:gd name="connsiteY3-236" fmla="*/ 9774 h 10000"/>
                <a:gd name="connsiteX4-237" fmla="*/ 9989 w 10000"/>
                <a:gd name="connsiteY4-238" fmla="*/ 3494 h 10000"/>
                <a:gd name="connsiteX5-239" fmla="*/ 6561 w 10000"/>
                <a:gd name="connsiteY5-240" fmla="*/ 108 h 10000"/>
                <a:gd name="connsiteX0-241" fmla="*/ 6561 w 10000"/>
                <a:gd name="connsiteY0-242" fmla="*/ 108 h 10000"/>
                <a:gd name="connsiteX1-243" fmla="*/ 2538 w 10000"/>
                <a:gd name="connsiteY1-244" fmla="*/ 1500 h 10000"/>
                <a:gd name="connsiteX2-245" fmla="*/ 0 w 10000"/>
                <a:gd name="connsiteY2-246" fmla="*/ 7910 h 10000"/>
                <a:gd name="connsiteX3-247" fmla="*/ 5357 w 10000"/>
                <a:gd name="connsiteY3-248" fmla="*/ 9774 h 10000"/>
                <a:gd name="connsiteX4-249" fmla="*/ 9989 w 10000"/>
                <a:gd name="connsiteY4-250" fmla="*/ 3494 h 10000"/>
                <a:gd name="connsiteX5-251" fmla="*/ 6561 w 10000"/>
                <a:gd name="connsiteY5-252" fmla="*/ 108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0000">
                  <a:moveTo>
                    <a:pt x="6561" y="108"/>
                  </a:moveTo>
                  <a:cubicBezTo>
                    <a:pt x="5319" y="-224"/>
                    <a:pt x="3630" y="200"/>
                    <a:pt x="2538" y="1500"/>
                  </a:cubicBezTo>
                  <a:cubicBezTo>
                    <a:pt x="1446" y="2799"/>
                    <a:pt x="1740" y="4969"/>
                    <a:pt x="0" y="7910"/>
                  </a:cubicBezTo>
                  <a:cubicBezTo>
                    <a:pt x="1212" y="9334"/>
                    <a:pt x="3691" y="10511"/>
                    <a:pt x="5357" y="9774"/>
                  </a:cubicBezTo>
                  <a:cubicBezTo>
                    <a:pt x="7024" y="9037"/>
                    <a:pt x="9788" y="5106"/>
                    <a:pt x="9989" y="3494"/>
                  </a:cubicBezTo>
                  <a:cubicBezTo>
                    <a:pt x="10190" y="1883"/>
                    <a:pt x="7803" y="440"/>
                    <a:pt x="6561" y="108"/>
                  </a:cubicBezTo>
                  <a:close/>
                </a:path>
              </a:pathLst>
            </a:custGeom>
            <a:gradFill flip="none" rotWithShape="1">
              <a:gsLst>
                <a:gs pos="0">
                  <a:srgbClr val="F8F4EC"/>
                </a:gs>
                <a:gs pos="48000">
                  <a:srgbClr val="F1E8D7"/>
                </a:gs>
                <a:gs pos="75000">
                  <a:srgbClr val="D8BE8C"/>
                </a:gs>
                <a:gs pos="100000">
                  <a:srgbClr val="D8BE8C"/>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44" name="Freeform 86"/>
            <p:cNvSpPr/>
            <p:nvPr/>
          </p:nvSpPr>
          <p:spPr bwMode="auto">
            <a:xfrm>
              <a:off x="2678918" y="4911038"/>
              <a:ext cx="3283732" cy="973934"/>
            </a:xfrm>
            <a:custGeom>
              <a:avLst/>
              <a:gdLst>
                <a:gd name="T0" fmla="*/ 1233 w 1233"/>
                <a:gd name="T1" fmla="*/ 0 h 410"/>
                <a:gd name="T2" fmla="*/ 381 w 1233"/>
                <a:gd name="T3" fmla="*/ 238 h 410"/>
                <a:gd name="T4" fmla="*/ 0 w 1233"/>
                <a:gd name="T5" fmla="*/ 145 h 410"/>
                <a:gd name="T6" fmla="*/ 287 w 1233"/>
                <a:gd name="T7" fmla="*/ 239 h 410"/>
                <a:gd name="T8" fmla="*/ 934 w 1233"/>
                <a:gd name="T9" fmla="*/ 204 h 410"/>
                <a:gd name="T10" fmla="*/ 1233 w 1233"/>
                <a:gd name="T11" fmla="*/ 0 h 410"/>
                <a:gd name="connsiteX0" fmla="*/ 10011 w 10011"/>
                <a:gd name="connsiteY0" fmla="*/ 0 h 8125"/>
                <a:gd name="connsiteX1" fmla="*/ 3306 w 10011"/>
                <a:gd name="connsiteY1" fmla="*/ 4568 h 8125"/>
                <a:gd name="connsiteX2" fmla="*/ 11 w 10011"/>
                <a:gd name="connsiteY2" fmla="*/ 3537 h 8125"/>
                <a:gd name="connsiteX3" fmla="*/ 2339 w 10011"/>
                <a:gd name="connsiteY3" fmla="*/ 5829 h 8125"/>
                <a:gd name="connsiteX4" fmla="*/ 7586 w 10011"/>
                <a:gd name="connsiteY4" fmla="*/ 4976 h 8125"/>
                <a:gd name="connsiteX5" fmla="*/ 10011 w 10011"/>
                <a:gd name="connsiteY5" fmla="*/ 0 h 8125"/>
                <a:gd name="connsiteX0-1" fmla="*/ 10000 w 10000"/>
                <a:gd name="connsiteY0-2" fmla="*/ 0 h 10000"/>
                <a:gd name="connsiteX1-3" fmla="*/ 3302 w 10000"/>
                <a:gd name="connsiteY1-4" fmla="*/ 5622 h 10000"/>
                <a:gd name="connsiteX2-5" fmla="*/ 11 w 10000"/>
                <a:gd name="connsiteY2-6" fmla="*/ 4353 h 10000"/>
                <a:gd name="connsiteX3-7" fmla="*/ 2336 w 10000"/>
                <a:gd name="connsiteY3-8" fmla="*/ 7174 h 10000"/>
                <a:gd name="connsiteX4-9" fmla="*/ 7578 w 10000"/>
                <a:gd name="connsiteY4-10" fmla="*/ 6124 h 10000"/>
                <a:gd name="connsiteX5-11" fmla="*/ 10000 w 10000"/>
                <a:gd name="connsiteY5-12" fmla="*/ 0 h 10000"/>
                <a:gd name="connsiteX0-13" fmla="*/ 10007 w 10007"/>
                <a:gd name="connsiteY0-14" fmla="*/ 0 h 10000"/>
                <a:gd name="connsiteX1-15" fmla="*/ 3565 w 10007"/>
                <a:gd name="connsiteY1-16" fmla="*/ 3947 h 10000"/>
                <a:gd name="connsiteX2-17" fmla="*/ 18 w 10007"/>
                <a:gd name="connsiteY2-18" fmla="*/ 4353 h 10000"/>
                <a:gd name="connsiteX3-19" fmla="*/ 2343 w 10007"/>
                <a:gd name="connsiteY3-20" fmla="*/ 7174 h 10000"/>
                <a:gd name="connsiteX4-21" fmla="*/ 7585 w 10007"/>
                <a:gd name="connsiteY4-22" fmla="*/ 6124 h 10000"/>
                <a:gd name="connsiteX5-23" fmla="*/ 10007 w 10007"/>
                <a:gd name="connsiteY5-24" fmla="*/ 0 h 10000"/>
                <a:gd name="connsiteX0-25" fmla="*/ 10031 w 10031"/>
                <a:gd name="connsiteY0-26" fmla="*/ 0 h 10000"/>
                <a:gd name="connsiteX1-27" fmla="*/ 4356 w 10031"/>
                <a:gd name="connsiteY1-28" fmla="*/ 3947 h 10000"/>
                <a:gd name="connsiteX2-29" fmla="*/ 42 w 10031"/>
                <a:gd name="connsiteY2-30" fmla="*/ 4353 h 10000"/>
                <a:gd name="connsiteX3-31" fmla="*/ 2367 w 10031"/>
                <a:gd name="connsiteY3-32" fmla="*/ 7174 h 10000"/>
                <a:gd name="connsiteX4-33" fmla="*/ 7609 w 10031"/>
                <a:gd name="connsiteY4-34" fmla="*/ 6124 h 10000"/>
                <a:gd name="connsiteX5-35" fmla="*/ 10031 w 10031"/>
                <a:gd name="connsiteY5-36" fmla="*/ 0 h 10000"/>
                <a:gd name="connsiteX0-37" fmla="*/ 10031 w 10031"/>
                <a:gd name="connsiteY0-38" fmla="*/ 0 h 10000"/>
                <a:gd name="connsiteX1-39" fmla="*/ 4356 w 10031"/>
                <a:gd name="connsiteY1-40" fmla="*/ 3947 h 10000"/>
                <a:gd name="connsiteX2-41" fmla="*/ 42 w 10031"/>
                <a:gd name="connsiteY2-42" fmla="*/ 4353 h 10000"/>
                <a:gd name="connsiteX3-43" fmla="*/ 2367 w 10031"/>
                <a:gd name="connsiteY3-44" fmla="*/ 7174 h 10000"/>
                <a:gd name="connsiteX4-45" fmla="*/ 7609 w 10031"/>
                <a:gd name="connsiteY4-46" fmla="*/ 6124 h 10000"/>
                <a:gd name="connsiteX5-47" fmla="*/ 10031 w 10031"/>
                <a:gd name="connsiteY5-48" fmla="*/ 0 h 10000"/>
                <a:gd name="connsiteX0-49" fmla="*/ 10000 w 10000"/>
                <a:gd name="connsiteY0-50" fmla="*/ 0 h 10212"/>
                <a:gd name="connsiteX1-51" fmla="*/ 4325 w 10000"/>
                <a:gd name="connsiteY1-52" fmla="*/ 3947 h 10212"/>
                <a:gd name="connsiteX2-53" fmla="*/ 11 w 10000"/>
                <a:gd name="connsiteY2-54" fmla="*/ 4353 h 10212"/>
                <a:gd name="connsiteX3-55" fmla="*/ 3205 w 10000"/>
                <a:gd name="connsiteY3-56" fmla="*/ 7631 h 10212"/>
                <a:gd name="connsiteX4-57" fmla="*/ 7578 w 10000"/>
                <a:gd name="connsiteY4-58" fmla="*/ 6124 h 10212"/>
                <a:gd name="connsiteX5-59" fmla="*/ 10000 w 10000"/>
                <a:gd name="connsiteY5-60" fmla="*/ 0 h 10212"/>
                <a:gd name="connsiteX0-61" fmla="*/ 10000 w 10000"/>
                <a:gd name="connsiteY0-62" fmla="*/ 0 h 9229"/>
                <a:gd name="connsiteX1-63" fmla="*/ 4325 w 10000"/>
                <a:gd name="connsiteY1-64" fmla="*/ 3947 h 9229"/>
                <a:gd name="connsiteX2-65" fmla="*/ 11 w 10000"/>
                <a:gd name="connsiteY2-66" fmla="*/ 4353 h 9229"/>
                <a:gd name="connsiteX3-67" fmla="*/ 3205 w 10000"/>
                <a:gd name="connsiteY3-68" fmla="*/ 7631 h 9229"/>
                <a:gd name="connsiteX4-69" fmla="*/ 7578 w 10000"/>
                <a:gd name="connsiteY4-70" fmla="*/ 6124 h 9229"/>
                <a:gd name="connsiteX5-71" fmla="*/ 10000 w 10000"/>
                <a:gd name="connsiteY5-72" fmla="*/ 0 h 9229"/>
                <a:gd name="connsiteX0-73" fmla="*/ 9993 w 9993"/>
                <a:gd name="connsiteY0-74" fmla="*/ 0 h 10299"/>
                <a:gd name="connsiteX1-75" fmla="*/ 4318 w 9993"/>
                <a:gd name="connsiteY1-76" fmla="*/ 4277 h 10299"/>
                <a:gd name="connsiteX2-77" fmla="*/ 4 w 9993"/>
                <a:gd name="connsiteY2-78" fmla="*/ 4717 h 10299"/>
                <a:gd name="connsiteX3-79" fmla="*/ 3607 w 9993"/>
                <a:gd name="connsiteY3-80" fmla="*/ 9094 h 10299"/>
                <a:gd name="connsiteX4-81" fmla="*/ 7571 w 9993"/>
                <a:gd name="connsiteY4-82" fmla="*/ 6636 h 10299"/>
                <a:gd name="connsiteX5-83" fmla="*/ 9993 w 9993"/>
                <a:gd name="connsiteY5-84" fmla="*/ 0 h 10299"/>
                <a:gd name="connsiteX0-85" fmla="*/ 10000 w 10000"/>
                <a:gd name="connsiteY0-86" fmla="*/ 0 h 10000"/>
                <a:gd name="connsiteX1-87" fmla="*/ 4321 w 10000"/>
                <a:gd name="connsiteY1-88" fmla="*/ 4153 h 10000"/>
                <a:gd name="connsiteX2-89" fmla="*/ 4 w 10000"/>
                <a:gd name="connsiteY2-90" fmla="*/ 4580 h 10000"/>
                <a:gd name="connsiteX3-91" fmla="*/ 3610 w 10000"/>
                <a:gd name="connsiteY3-92" fmla="*/ 8830 h 10000"/>
                <a:gd name="connsiteX4-93" fmla="*/ 7576 w 10000"/>
                <a:gd name="connsiteY4-94" fmla="*/ 6443 h 10000"/>
                <a:gd name="connsiteX5-95" fmla="*/ 10000 w 10000"/>
                <a:gd name="connsiteY5-96" fmla="*/ 0 h 10000"/>
                <a:gd name="connsiteX0-97" fmla="*/ 10000 w 10000"/>
                <a:gd name="connsiteY0-98" fmla="*/ 0 h 8830"/>
                <a:gd name="connsiteX1-99" fmla="*/ 4321 w 10000"/>
                <a:gd name="connsiteY1-100" fmla="*/ 4153 h 8830"/>
                <a:gd name="connsiteX2-101" fmla="*/ 4 w 10000"/>
                <a:gd name="connsiteY2-102" fmla="*/ 4580 h 8830"/>
                <a:gd name="connsiteX3-103" fmla="*/ 3610 w 10000"/>
                <a:gd name="connsiteY3-104" fmla="*/ 8830 h 8830"/>
                <a:gd name="connsiteX4-105" fmla="*/ 7576 w 10000"/>
                <a:gd name="connsiteY4-106" fmla="*/ 6443 h 8830"/>
                <a:gd name="connsiteX5-107" fmla="*/ 10000 w 10000"/>
                <a:gd name="connsiteY5-108" fmla="*/ 0 h 8830"/>
                <a:gd name="connsiteX0-109" fmla="*/ 10000 w 10000"/>
                <a:gd name="connsiteY0-110" fmla="*/ 0 h 10000"/>
                <a:gd name="connsiteX1-111" fmla="*/ 4321 w 10000"/>
                <a:gd name="connsiteY1-112" fmla="*/ 4703 h 10000"/>
                <a:gd name="connsiteX2-113" fmla="*/ 4 w 10000"/>
                <a:gd name="connsiteY2-114" fmla="*/ 5187 h 10000"/>
                <a:gd name="connsiteX3-115" fmla="*/ 3610 w 10000"/>
                <a:gd name="connsiteY3-116" fmla="*/ 10000 h 10000"/>
                <a:gd name="connsiteX4-117" fmla="*/ 10000 w 10000"/>
                <a:gd name="connsiteY4-118" fmla="*/ 0 h 10000"/>
                <a:gd name="connsiteX0-119" fmla="*/ 9997 w 9997"/>
                <a:gd name="connsiteY0-120" fmla="*/ 0 h 10000"/>
                <a:gd name="connsiteX1-121" fmla="*/ 4318 w 9997"/>
                <a:gd name="connsiteY1-122" fmla="*/ 4703 h 10000"/>
                <a:gd name="connsiteX2-123" fmla="*/ 1 w 9997"/>
                <a:gd name="connsiteY2-124" fmla="*/ 5187 h 10000"/>
                <a:gd name="connsiteX3-125" fmla="*/ 4323 w 9997"/>
                <a:gd name="connsiteY3-126" fmla="*/ 10000 h 10000"/>
                <a:gd name="connsiteX4-127" fmla="*/ 9997 w 9997"/>
                <a:gd name="connsiteY4-128" fmla="*/ 0 h 10000"/>
                <a:gd name="connsiteX0-129" fmla="*/ 10000 w 10000"/>
                <a:gd name="connsiteY0-130" fmla="*/ 0 h 10000"/>
                <a:gd name="connsiteX1-131" fmla="*/ 4319 w 10000"/>
                <a:gd name="connsiteY1-132" fmla="*/ 4703 h 10000"/>
                <a:gd name="connsiteX2-133" fmla="*/ 1 w 10000"/>
                <a:gd name="connsiteY2-134" fmla="*/ 5187 h 10000"/>
                <a:gd name="connsiteX3-135" fmla="*/ 4324 w 10000"/>
                <a:gd name="connsiteY3-136" fmla="*/ 10000 h 10000"/>
                <a:gd name="connsiteX4-137" fmla="*/ 10000 w 10000"/>
                <a:gd name="connsiteY4-138" fmla="*/ 0 h 10000"/>
                <a:gd name="connsiteX0-139" fmla="*/ 10000 w 10000"/>
                <a:gd name="connsiteY0-140" fmla="*/ 0 h 10000"/>
                <a:gd name="connsiteX1-141" fmla="*/ 4319 w 10000"/>
                <a:gd name="connsiteY1-142" fmla="*/ 4703 h 10000"/>
                <a:gd name="connsiteX2-143" fmla="*/ 1 w 10000"/>
                <a:gd name="connsiteY2-144" fmla="*/ 5187 h 10000"/>
                <a:gd name="connsiteX3-145" fmla="*/ 4324 w 10000"/>
                <a:gd name="connsiteY3-146" fmla="*/ 10000 h 10000"/>
                <a:gd name="connsiteX4-147" fmla="*/ 10000 w 10000"/>
                <a:gd name="connsiteY4-148" fmla="*/ 0 h 10000"/>
                <a:gd name="connsiteX0-149" fmla="*/ 9693 w 9693"/>
                <a:gd name="connsiteY0-150" fmla="*/ 0 h 10000"/>
                <a:gd name="connsiteX1-151" fmla="*/ 4012 w 9693"/>
                <a:gd name="connsiteY1-152" fmla="*/ 4703 h 10000"/>
                <a:gd name="connsiteX2-153" fmla="*/ 1 w 9693"/>
                <a:gd name="connsiteY2-154" fmla="*/ 5731 h 10000"/>
                <a:gd name="connsiteX3-155" fmla="*/ 4017 w 9693"/>
                <a:gd name="connsiteY3-156" fmla="*/ 10000 h 10000"/>
                <a:gd name="connsiteX4-157" fmla="*/ 9693 w 9693"/>
                <a:gd name="connsiteY4-158" fmla="*/ 0 h 10000"/>
                <a:gd name="connsiteX0-159" fmla="*/ 10000 w 10000"/>
                <a:gd name="connsiteY0-160" fmla="*/ 0 h 10000"/>
                <a:gd name="connsiteX1-161" fmla="*/ 4139 w 10000"/>
                <a:gd name="connsiteY1-162" fmla="*/ 3796 h 10000"/>
                <a:gd name="connsiteX2-163" fmla="*/ 1 w 10000"/>
                <a:gd name="connsiteY2-164" fmla="*/ 5731 h 10000"/>
                <a:gd name="connsiteX3-165" fmla="*/ 4144 w 10000"/>
                <a:gd name="connsiteY3-166" fmla="*/ 10000 h 10000"/>
                <a:gd name="connsiteX4-167" fmla="*/ 10000 w 10000"/>
                <a:gd name="connsiteY4-168" fmla="*/ 0 h 10000"/>
                <a:gd name="connsiteX0-169" fmla="*/ 10000 w 10000"/>
                <a:gd name="connsiteY0-170" fmla="*/ 0 h 10000"/>
                <a:gd name="connsiteX1-171" fmla="*/ 4139 w 10000"/>
                <a:gd name="connsiteY1-172" fmla="*/ 3796 h 10000"/>
                <a:gd name="connsiteX2-173" fmla="*/ 1 w 10000"/>
                <a:gd name="connsiteY2-174" fmla="*/ 5731 h 10000"/>
                <a:gd name="connsiteX3-175" fmla="*/ 4144 w 10000"/>
                <a:gd name="connsiteY3-176" fmla="*/ 10000 h 10000"/>
                <a:gd name="connsiteX4-177" fmla="*/ 10000 w 10000"/>
                <a:gd name="connsiteY4-178" fmla="*/ 0 h 10000"/>
                <a:gd name="connsiteX0-179" fmla="*/ 10000 w 10000"/>
                <a:gd name="connsiteY0-180" fmla="*/ 0 h 9274"/>
                <a:gd name="connsiteX1-181" fmla="*/ 4139 w 10000"/>
                <a:gd name="connsiteY1-182" fmla="*/ 3796 h 9274"/>
                <a:gd name="connsiteX2-183" fmla="*/ 1 w 10000"/>
                <a:gd name="connsiteY2-184" fmla="*/ 5731 h 9274"/>
                <a:gd name="connsiteX3-185" fmla="*/ 4619 w 10000"/>
                <a:gd name="connsiteY3-186" fmla="*/ 9274 h 9274"/>
                <a:gd name="connsiteX4-187" fmla="*/ 10000 w 10000"/>
                <a:gd name="connsiteY4-188" fmla="*/ 0 h 9274"/>
                <a:gd name="connsiteX0-189" fmla="*/ 9712 w 9712"/>
                <a:gd name="connsiteY0-190" fmla="*/ 0 h 10000"/>
                <a:gd name="connsiteX1-191" fmla="*/ 3851 w 9712"/>
                <a:gd name="connsiteY1-192" fmla="*/ 4093 h 10000"/>
                <a:gd name="connsiteX2-193" fmla="*/ 3 w 9712"/>
                <a:gd name="connsiteY2-194" fmla="*/ 6180 h 10000"/>
                <a:gd name="connsiteX3-195" fmla="*/ 4331 w 9712"/>
                <a:gd name="connsiteY3-196" fmla="*/ 10000 h 10000"/>
                <a:gd name="connsiteX4-197" fmla="*/ 9712 w 9712"/>
                <a:gd name="connsiteY4-198" fmla="*/ 0 h 10000"/>
                <a:gd name="connsiteX0-199" fmla="*/ 10117 w 10117"/>
                <a:gd name="connsiteY0-200" fmla="*/ 0 h 10000"/>
                <a:gd name="connsiteX1-201" fmla="*/ 4082 w 10117"/>
                <a:gd name="connsiteY1-202" fmla="*/ 4093 h 10000"/>
                <a:gd name="connsiteX2-203" fmla="*/ 1 w 10117"/>
                <a:gd name="connsiteY2-204" fmla="*/ 5789 h 10000"/>
                <a:gd name="connsiteX3-205" fmla="*/ 4576 w 10117"/>
                <a:gd name="connsiteY3-206" fmla="*/ 10000 h 10000"/>
                <a:gd name="connsiteX4-207" fmla="*/ 10117 w 10117"/>
                <a:gd name="connsiteY4-208" fmla="*/ 0 h 10000"/>
                <a:gd name="connsiteX0-209" fmla="*/ 10296 w 10296"/>
                <a:gd name="connsiteY0-210" fmla="*/ 0 h 10000"/>
                <a:gd name="connsiteX1-211" fmla="*/ 4261 w 10296"/>
                <a:gd name="connsiteY1-212" fmla="*/ 4093 h 10000"/>
                <a:gd name="connsiteX2-213" fmla="*/ 1 w 10296"/>
                <a:gd name="connsiteY2-214" fmla="*/ 5985 h 10000"/>
                <a:gd name="connsiteX3-215" fmla="*/ 4755 w 10296"/>
                <a:gd name="connsiteY3-216" fmla="*/ 10000 h 10000"/>
                <a:gd name="connsiteX4-217" fmla="*/ 10296 w 10296"/>
                <a:gd name="connsiteY4-218" fmla="*/ 0 h 10000"/>
                <a:gd name="connsiteX0-219" fmla="*/ 10612 w 10612"/>
                <a:gd name="connsiteY0-220" fmla="*/ 0 h 10000"/>
                <a:gd name="connsiteX1-221" fmla="*/ 4577 w 10612"/>
                <a:gd name="connsiteY1-222" fmla="*/ 4093 h 10000"/>
                <a:gd name="connsiteX2-223" fmla="*/ 317 w 10612"/>
                <a:gd name="connsiteY2-224" fmla="*/ 5985 h 10000"/>
                <a:gd name="connsiteX3-225" fmla="*/ 5071 w 10612"/>
                <a:gd name="connsiteY3-226" fmla="*/ 10000 h 10000"/>
                <a:gd name="connsiteX4-227" fmla="*/ 10612 w 10612"/>
                <a:gd name="connsiteY4-228" fmla="*/ 0 h 10000"/>
                <a:gd name="connsiteX0-229" fmla="*/ 10295 w 10295"/>
                <a:gd name="connsiteY0-230" fmla="*/ 0 h 10001"/>
                <a:gd name="connsiteX1-231" fmla="*/ 4260 w 10295"/>
                <a:gd name="connsiteY1-232" fmla="*/ 4093 h 10001"/>
                <a:gd name="connsiteX2-233" fmla="*/ 0 w 10295"/>
                <a:gd name="connsiteY2-234" fmla="*/ 5985 h 10001"/>
                <a:gd name="connsiteX3-235" fmla="*/ 4754 w 10295"/>
                <a:gd name="connsiteY3-236" fmla="*/ 10000 h 10001"/>
                <a:gd name="connsiteX4-237" fmla="*/ 10295 w 10295"/>
                <a:gd name="connsiteY4-238" fmla="*/ 0 h 10001"/>
                <a:gd name="connsiteX0-239" fmla="*/ 10295 w 10295"/>
                <a:gd name="connsiteY0-240" fmla="*/ 0 h 10001"/>
                <a:gd name="connsiteX1-241" fmla="*/ 4260 w 10295"/>
                <a:gd name="connsiteY1-242" fmla="*/ 4093 h 10001"/>
                <a:gd name="connsiteX2-243" fmla="*/ 0 w 10295"/>
                <a:gd name="connsiteY2-244" fmla="*/ 5985 h 10001"/>
                <a:gd name="connsiteX3-245" fmla="*/ 4754 w 10295"/>
                <a:gd name="connsiteY3-246" fmla="*/ 10000 h 10001"/>
                <a:gd name="connsiteX4-247" fmla="*/ 10295 w 10295"/>
                <a:gd name="connsiteY4-248" fmla="*/ 0 h 100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295" h="10001">
                  <a:moveTo>
                    <a:pt x="10295" y="0"/>
                  </a:moveTo>
                  <a:cubicBezTo>
                    <a:pt x="8737" y="5245"/>
                    <a:pt x="5976" y="3096"/>
                    <a:pt x="4260" y="4093"/>
                  </a:cubicBezTo>
                  <a:cubicBezTo>
                    <a:pt x="2544" y="5090"/>
                    <a:pt x="1411" y="4609"/>
                    <a:pt x="0" y="5985"/>
                  </a:cubicBezTo>
                  <a:cubicBezTo>
                    <a:pt x="1277" y="8730"/>
                    <a:pt x="2182" y="10051"/>
                    <a:pt x="4754" y="10000"/>
                  </a:cubicBezTo>
                  <a:cubicBezTo>
                    <a:pt x="8102" y="9067"/>
                    <a:pt x="10169" y="952"/>
                    <a:pt x="10295" y="0"/>
                  </a:cubicBezTo>
                  <a:close/>
                </a:path>
              </a:pathLst>
            </a:custGeom>
            <a:gradFill flip="none" rotWithShape="1">
              <a:gsLst>
                <a:gs pos="0">
                  <a:srgbClr val="D8BE8C"/>
                </a:gs>
                <a:gs pos="68000">
                  <a:srgbClr val="C1975F"/>
                </a:gs>
                <a:gs pos="83000">
                  <a:srgbClr val="AD7537"/>
                </a:gs>
                <a:gs pos="100000">
                  <a:srgbClr val="AD7537"/>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45" name="Freeform 87"/>
            <p:cNvSpPr/>
            <p:nvPr/>
          </p:nvSpPr>
          <p:spPr bwMode="auto">
            <a:xfrm>
              <a:off x="6580188" y="1760537"/>
              <a:ext cx="4213225" cy="2982913"/>
            </a:xfrm>
            <a:custGeom>
              <a:avLst/>
              <a:gdLst>
                <a:gd name="T0" fmla="*/ 92 w 1122"/>
                <a:gd name="T1" fmla="*/ 699 h 794"/>
                <a:gd name="T2" fmla="*/ 904 w 1122"/>
                <a:gd name="T3" fmla="*/ 10 h 794"/>
                <a:gd name="T4" fmla="*/ 1122 w 1122"/>
                <a:gd name="T5" fmla="*/ 36 h 794"/>
                <a:gd name="T6" fmla="*/ 997 w 1122"/>
                <a:gd name="T7" fmla="*/ 126 h 794"/>
                <a:gd name="T8" fmla="*/ 556 w 1122"/>
                <a:gd name="T9" fmla="*/ 588 h 794"/>
                <a:gd name="T10" fmla="*/ 92 w 1122"/>
                <a:gd name="T11" fmla="*/ 699 h 794"/>
              </a:gdLst>
              <a:ahLst/>
              <a:cxnLst>
                <a:cxn ang="0">
                  <a:pos x="T0" y="T1"/>
                </a:cxn>
                <a:cxn ang="0">
                  <a:pos x="T2" y="T3"/>
                </a:cxn>
                <a:cxn ang="0">
                  <a:pos x="T4" y="T5"/>
                </a:cxn>
                <a:cxn ang="0">
                  <a:pos x="T6" y="T7"/>
                </a:cxn>
                <a:cxn ang="0">
                  <a:pos x="T8" y="T9"/>
                </a:cxn>
                <a:cxn ang="0">
                  <a:pos x="T10" y="T11"/>
                </a:cxn>
              </a:cxnLst>
              <a:rect l="0" t="0" r="r" b="b"/>
              <a:pathLst>
                <a:path w="1122" h="794">
                  <a:moveTo>
                    <a:pt x="92" y="699"/>
                  </a:moveTo>
                  <a:cubicBezTo>
                    <a:pt x="92" y="699"/>
                    <a:pt x="429" y="39"/>
                    <a:pt x="904" y="10"/>
                  </a:cubicBezTo>
                  <a:cubicBezTo>
                    <a:pt x="904" y="10"/>
                    <a:pt x="1009" y="0"/>
                    <a:pt x="1122" y="36"/>
                  </a:cubicBezTo>
                  <a:cubicBezTo>
                    <a:pt x="1122" y="36"/>
                    <a:pt x="1040" y="79"/>
                    <a:pt x="997" y="126"/>
                  </a:cubicBezTo>
                  <a:cubicBezTo>
                    <a:pt x="955" y="173"/>
                    <a:pt x="859" y="480"/>
                    <a:pt x="556" y="588"/>
                  </a:cubicBezTo>
                  <a:cubicBezTo>
                    <a:pt x="253" y="695"/>
                    <a:pt x="0" y="794"/>
                    <a:pt x="92" y="699"/>
                  </a:cubicBezTo>
                  <a:close/>
                </a:path>
              </a:pathLst>
            </a:custGeom>
            <a:gradFill flip="none" rotWithShape="1">
              <a:gsLst>
                <a:gs pos="0">
                  <a:srgbClr val="F8F4EC"/>
                </a:gs>
                <a:gs pos="48000">
                  <a:srgbClr val="F1E8D7"/>
                </a:gs>
                <a:gs pos="75000">
                  <a:srgbClr val="D8BE8C"/>
                </a:gs>
                <a:gs pos="100000">
                  <a:srgbClr val="D8BE8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46" name="Freeform 88"/>
            <p:cNvSpPr/>
            <p:nvPr/>
          </p:nvSpPr>
          <p:spPr bwMode="auto">
            <a:xfrm>
              <a:off x="6858001" y="1889125"/>
              <a:ext cx="3935413" cy="2727325"/>
            </a:xfrm>
            <a:custGeom>
              <a:avLst/>
              <a:gdLst>
                <a:gd name="T0" fmla="*/ 1048 w 1048"/>
                <a:gd name="T1" fmla="*/ 2 h 726"/>
                <a:gd name="T2" fmla="*/ 1041 w 1048"/>
                <a:gd name="T3" fmla="*/ 0 h 726"/>
                <a:gd name="T4" fmla="*/ 828 w 1048"/>
                <a:gd name="T5" fmla="*/ 117 h 726"/>
                <a:gd name="T6" fmla="*/ 0 w 1048"/>
                <a:gd name="T7" fmla="*/ 697 h 726"/>
                <a:gd name="T8" fmla="*/ 482 w 1048"/>
                <a:gd name="T9" fmla="*/ 554 h 726"/>
                <a:gd name="T10" fmla="*/ 923 w 1048"/>
                <a:gd name="T11" fmla="*/ 92 h 726"/>
                <a:gd name="T12" fmla="*/ 1048 w 1048"/>
                <a:gd name="T13" fmla="*/ 2 h 726"/>
              </a:gdLst>
              <a:ahLst/>
              <a:cxnLst>
                <a:cxn ang="0">
                  <a:pos x="T0" y="T1"/>
                </a:cxn>
                <a:cxn ang="0">
                  <a:pos x="T2" y="T3"/>
                </a:cxn>
                <a:cxn ang="0">
                  <a:pos x="T4" y="T5"/>
                </a:cxn>
                <a:cxn ang="0">
                  <a:pos x="T6" y="T7"/>
                </a:cxn>
                <a:cxn ang="0">
                  <a:pos x="T8" y="T9"/>
                </a:cxn>
                <a:cxn ang="0">
                  <a:pos x="T10" y="T11"/>
                </a:cxn>
                <a:cxn ang="0">
                  <a:pos x="T12" y="T13"/>
                </a:cxn>
              </a:cxnLst>
              <a:rect l="0" t="0" r="r" b="b"/>
              <a:pathLst>
                <a:path w="1048" h="726">
                  <a:moveTo>
                    <a:pt x="1048" y="2"/>
                  </a:moveTo>
                  <a:cubicBezTo>
                    <a:pt x="1046" y="1"/>
                    <a:pt x="1043" y="1"/>
                    <a:pt x="1041" y="0"/>
                  </a:cubicBezTo>
                  <a:cubicBezTo>
                    <a:pt x="986" y="17"/>
                    <a:pt x="914" y="51"/>
                    <a:pt x="828" y="117"/>
                  </a:cubicBezTo>
                  <a:cubicBezTo>
                    <a:pt x="623" y="272"/>
                    <a:pt x="587" y="517"/>
                    <a:pt x="0" y="697"/>
                  </a:cubicBezTo>
                  <a:cubicBezTo>
                    <a:pt x="13" y="726"/>
                    <a:pt x="230" y="643"/>
                    <a:pt x="482" y="554"/>
                  </a:cubicBezTo>
                  <a:cubicBezTo>
                    <a:pt x="785" y="446"/>
                    <a:pt x="881" y="139"/>
                    <a:pt x="923" y="92"/>
                  </a:cubicBezTo>
                  <a:cubicBezTo>
                    <a:pt x="966" y="45"/>
                    <a:pt x="1048" y="2"/>
                    <a:pt x="1048" y="2"/>
                  </a:cubicBezTo>
                  <a:close/>
                </a:path>
              </a:pathLst>
            </a:custGeom>
            <a:gradFill flip="none" rotWithShape="1">
              <a:gsLst>
                <a:gs pos="0">
                  <a:srgbClr val="D8BE8C"/>
                </a:gs>
                <a:gs pos="49000">
                  <a:srgbClr val="DDC79B"/>
                </a:gs>
                <a:gs pos="73000">
                  <a:srgbClr val="C78D4D"/>
                </a:gs>
                <a:gs pos="100000">
                  <a:srgbClr val="C78D4D"/>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47" name="Freeform 12"/>
            <p:cNvSpPr/>
            <p:nvPr/>
          </p:nvSpPr>
          <p:spPr bwMode="auto">
            <a:xfrm rot="1561076">
              <a:off x="2679595" y="2172949"/>
              <a:ext cx="3381046" cy="1892583"/>
            </a:xfrm>
            <a:custGeom>
              <a:avLst/>
              <a:gdLst>
                <a:gd name="T0" fmla="*/ 1364 w 1364"/>
                <a:gd name="T1" fmla="*/ 719 h 850"/>
                <a:gd name="T2" fmla="*/ 371 w 1364"/>
                <a:gd name="T3" fmla="*/ 50 h 850"/>
                <a:gd name="T4" fmla="*/ 0 w 1364"/>
                <a:gd name="T5" fmla="*/ 136 h 850"/>
                <a:gd name="T6" fmla="*/ 179 w 1364"/>
                <a:gd name="T7" fmla="*/ 334 h 850"/>
                <a:gd name="T8" fmla="*/ 1364 w 1364"/>
                <a:gd name="T9" fmla="*/ 719 h 850"/>
                <a:gd name="connsiteX0" fmla="*/ 10000 w 10000"/>
                <a:gd name="connsiteY0" fmla="*/ 7453 h 7754"/>
                <a:gd name="connsiteX1" fmla="*/ 3448 w 10000"/>
                <a:gd name="connsiteY1" fmla="*/ 31 h 7754"/>
                <a:gd name="connsiteX2" fmla="*/ 0 w 10000"/>
                <a:gd name="connsiteY2" fmla="*/ 594 h 7754"/>
                <a:gd name="connsiteX3" fmla="*/ 1312 w 10000"/>
                <a:gd name="connsiteY3" fmla="*/ 2923 h 7754"/>
                <a:gd name="connsiteX4" fmla="*/ 10000 w 10000"/>
                <a:gd name="connsiteY4" fmla="*/ 7453 h 7754"/>
                <a:gd name="connsiteX0-1" fmla="*/ 10000 w 10000"/>
                <a:gd name="connsiteY0-2" fmla="*/ 9582 h 9970"/>
                <a:gd name="connsiteX1-3" fmla="*/ 3448 w 10000"/>
                <a:gd name="connsiteY1-4" fmla="*/ 10 h 9970"/>
                <a:gd name="connsiteX2-5" fmla="*/ 0 w 10000"/>
                <a:gd name="connsiteY2-6" fmla="*/ 736 h 9970"/>
                <a:gd name="connsiteX3-7" fmla="*/ 1312 w 10000"/>
                <a:gd name="connsiteY3-8" fmla="*/ 3740 h 9970"/>
                <a:gd name="connsiteX4-9" fmla="*/ 10000 w 10000"/>
                <a:gd name="connsiteY4-10" fmla="*/ 9582 h 9970"/>
                <a:gd name="connsiteX0-11" fmla="*/ 10000 w 10000"/>
                <a:gd name="connsiteY0-12" fmla="*/ 9676 h 10065"/>
                <a:gd name="connsiteX1-13" fmla="*/ 3448 w 10000"/>
                <a:gd name="connsiteY1-14" fmla="*/ 75 h 10065"/>
                <a:gd name="connsiteX2-15" fmla="*/ 0 w 10000"/>
                <a:gd name="connsiteY2-16" fmla="*/ 803 h 10065"/>
                <a:gd name="connsiteX3-17" fmla="*/ 1312 w 10000"/>
                <a:gd name="connsiteY3-18" fmla="*/ 3816 h 10065"/>
                <a:gd name="connsiteX4-19" fmla="*/ 10000 w 10000"/>
                <a:gd name="connsiteY4-20" fmla="*/ 9676 h 10065"/>
                <a:gd name="connsiteX0-21" fmla="*/ 10000 w 10000"/>
                <a:gd name="connsiteY0-22" fmla="*/ 9017 h 9406"/>
                <a:gd name="connsiteX1-23" fmla="*/ 4225 w 10000"/>
                <a:gd name="connsiteY1-24" fmla="*/ 172 h 9406"/>
                <a:gd name="connsiteX2-25" fmla="*/ 0 w 10000"/>
                <a:gd name="connsiteY2-26" fmla="*/ 144 h 9406"/>
                <a:gd name="connsiteX3-27" fmla="*/ 1312 w 10000"/>
                <a:gd name="connsiteY3-28" fmla="*/ 3157 h 9406"/>
                <a:gd name="connsiteX4-29" fmla="*/ 10000 w 10000"/>
                <a:gd name="connsiteY4-30" fmla="*/ 9017 h 9406"/>
                <a:gd name="connsiteX0-31" fmla="*/ 10000 w 10000"/>
                <a:gd name="connsiteY0-32" fmla="*/ 9791 h 10205"/>
                <a:gd name="connsiteX1-33" fmla="*/ 4225 w 10000"/>
                <a:gd name="connsiteY1-34" fmla="*/ 388 h 10205"/>
                <a:gd name="connsiteX2-35" fmla="*/ 0 w 10000"/>
                <a:gd name="connsiteY2-36" fmla="*/ 358 h 10205"/>
                <a:gd name="connsiteX3-37" fmla="*/ 1312 w 10000"/>
                <a:gd name="connsiteY3-38" fmla="*/ 3561 h 10205"/>
                <a:gd name="connsiteX4-39" fmla="*/ 10000 w 10000"/>
                <a:gd name="connsiteY4-40" fmla="*/ 9791 h 10205"/>
                <a:gd name="connsiteX0-41" fmla="*/ 10000 w 10000"/>
                <a:gd name="connsiteY0-42" fmla="*/ 9916 h 10330"/>
                <a:gd name="connsiteX1-43" fmla="*/ 4225 w 10000"/>
                <a:gd name="connsiteY1-44" fmla="*/ 513 h 10330"/>
                <a:gd name="connsiteX2-45" fmla="*/ 0 w 10000"/>
                <a:gd name="connsiteY2-46" fmla="*/ 483 h 10330"/>
                <a:gd name="connsiteX3-47" fmla="*/ 1312 w 10000"/>
                <a:gd name="connsiteY3-48" fmla="*/ 3686 h 10330"/>
                <a:gd name="connsiteX4-49" fmla="*/ 10000 w 10000"/>
                <a:gd name="connsiteY4-50" fmla="*/ 9916 h 1033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330">
                  <a:moveTo>
                    <a:pt x="10000" y="9916"/>
                  </a:moveTo>
                  <a:cubicBezTo>
                    <a:pt x="10000" y="9916"/>
                    <a:pt x="6494" y="1650"/>
                    <a:pt x="4225" y="513"/>
                  </a:cubicBezTo>
                  <a:cubicBezTo>
                    <a:pt x="1956" y="-624"/>
                    <a:pt x="0" y="483"/>
                    <a:pt x="0" y="483"/>
                  </a:cubicBezTo>
                  <a:cubicBezTo>
                    <a:pt x="0" y="483"/>
                    <a:pt x="806" y="1956"/>
                    <a:pt x="1312" y="3686"/>
                  </a:cubicBezTo>
                  <a:cubicBezTo>
                    <a:pt x="1818" y="5417"/>
                    <a:pt x="4435" y="12035"/>
                    <a:pt x="10000" y="9916"/>
                  </a:cubicBezTo>
                  <a:close/>
                </a:path>
              </a:pathLst>
            </a:custGeom>
            <a:gradFill flip="none" rotWithShape="1">
              <a:gsLst>
                <a:gs pos="0">
                  <a:srgbClr val="F8F4EC"/>
                </a:gs>
                <a:gs pos="48000">
                  <a:srgbClr val="F1E8D7"/>
                </a:gs>
                <a:gs pos="75000">
                  <a:srgbClr val="D8BE8C"/>
                </a:gs>
                <a:gs pos="100000">
                  <a:srgbClr val="D8BE8C"/>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48" name="Freeform 13"/>
            <p:cNvSpPr/>
            <p:nvPr/>
          </p:nvSpPr>
          <p:spPr bwMode="auto">
            <a:xfrm rot="1561076">
              <a:off x="2609689" y="2271972"/>
              <a:ext cx="3355893" cy="2089837"/>
            </a:xfrm>
            <a:custGeom>
              <a:avLst/>
              <a:gdLst>
                <a:gd name="T0" fmla="*/ 169 w 1354"/>
                <a:gd name="T1" fmla="*/ 189 h 705"/>
                <a:gd name="T2" fmla="*/ 1354 w 1354"/>
                <a:gd name="T3" fmla="*/ 574 h 705"/>
                <a:gd name="T4" fmla="*/ 1342 w 1354"/>
                <a:gd name="T5" fmla="*/ 560 h 705"/>
                <a:gd name="T6" fmla="*/ 159 w 1354"/>
                <a:gd name="T7" fmla="*/ 81 h 705"/>
                <a:gd name="T8" fmla="*/ 0 w 1354"/>
                <a:gd name="T9" fmla="*/ 0 h 705"/>
                <a:gd name="T10" fmla="*/ 169 w 1354"/>
                <a:gd name="T11" fmla="*/ 189 h 705"/>
              </a:gdLst>
              <a:ahLst/>
              <a:cxnLst>
                <a:cxn ang="0">
                  <a:pos x="T0" y="T1"/>
                </a:cxn>
                <a:cxn ang="0">
                  <a:pos x="T2" y="T3"/>
                </a:cxn>
                <a:cxn ang="0">
                  <a:pos x="T4" y="T5"/>
                </a:cxn>
                <a:cxn ang="0">
                  <a:pos x="T6" y="T7"/>
                </a:cxn>
                <a:cxn ang="0">
                  <a:pos x="T8" y="T9"/>
                </a:cxn>
                <a:cxn ang="0">
                  <a:pos x="T10" y="T11"/>
                </a:cxn>
              </a:cxnLst>
              <a:rect l="0" t="0" r="r" b="b"/>
              <a:pathLst>
                <a:path w="1354" h="705">
                  <a:moveTo>
                    <a:pt x="169" y="189"/>
                  </a:moveTo>
                  <a:cubicBezTo>
                    <a:pt x="238" y="296"/>
                    <a:pt x="595" y="705"/>
                    <a:pt x="1354" y="574"/>
                  </a:cubicBezTo>
                  <a:cubicBezTo>
                    <a:pt x="1354" y="574"/>
                    <a:pt x="1350" y="569"/>
                    <a:pt x="1342" y="560"/>
                  </a:cubicBezTo>
                  <a:cubicBezTo>
                    <a:pt x="632" y="617"/>
                    <a:pt x="258" y="152"/>
                    <a:pt x="159" y="81"/>
                  </a:cubicBezTo>
                  <a:cubicBezTo>
                    <a:pt x="103" y="41"/>
                    <a:pt x="44" y="15"/>
                    <a:pt x="0" y="0"/>
                  </a:cubicBezTo>
                  <a:cubicBezTo>
                    <a:pt x="29" y="25"/>
                    <a:pt x="113" y="102"/>
                    <a:pt x="169" y="189"/>
                  </a:cubicBezTo>
                  <a:close/>
                </a:path>
              </a:pathLst>
            </a:custGeom>
            <a:gradFill flip="none" rotWithShape="1">
              <a:gsLst>
                <a:gs pos="0">
                  <a:srgbClr val="D8BE8C"/>
                </a:gs>
                <a:gs pos="56000">
                  <a:srgbClr val="C1975F"/>
                </a:gs>
                <a:gs pos="73000">
                  <a:srgbClr val="AD7537"/>
                </a:gs>
                <a:gs pos="100000">
                  <a:srgbClr val="AD753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49" name="任意多边形 61"/>
            <p:cNvSpPr/>
            <p:nvPr/>
          </p:nvSpPr>
          <p:spPr>
            <a:xfrm flipH="1">
              <a:off x="2326560" y="3051076"/>
              <a:ext cx="3617048" cy="1543673"/>
            </a:xfrm>
            <a:custGeom>
              <a:avLst/>
              <a:gdLst>
                <a:gd name="connsiteX0" fmla="*/ 9672 w 700038"/>
                <a:gd name="connsiteY0" fmla="*/ 190131 h 195719"/>
                <a:gd name="connsiteX1" fmla="*/ 238272 w 700038"/>
                <a:gd name="connsiteY1" fmla="*/ 25031 h 195719"/>
                <a:gd name="connsiteX2" fmla="*/ 682772 w 700038"/>
                <a:gd name="connsiteY2" fmla="*/ 12331 h 195719"/>
                <a:gd name="connsiteX3" fmla="*/ 549422 w 700038"/>
                <a:gd name="connsiteY3" fmla="*/ 139331 h 195719"/>
                <a:gd name="connsiteX4" fmla="*/ 9672 w 700038"/>
                <a:gd name="connsiteY4" fmla="*/ 190131 h 195719"/>
                <a:gd name="connsiteX0-1" fmla="*/ 9834 w 720021"/>
                <a:gd name="connsiteY0-2" fmla="*/ 202004 h 207155"/>
                <a:gd name="connsiteX1-3" fmla="*/ 238434 w 720021"/>
                <a:gd name="connsiteY1-4" fmla="*/ 36904 h 207155"/>
                <a:gd name="connsiteX2-5" fmla="*/ 705159 w 720021"/>
                <a:gd name="connsiteY2-6" fmla="*/ 8329 h 207155"/>
                <a:gd name="connsiteX3-7" fmla="*/ 549584 w 720021"/>
                <a:gd name="connsiteY3-8" fmla="*/ 151204 h 207155"/>
                <a:gd name="connsiteX4-9" fmla="*/ 9834 w 720021"/>
                <a:gd name="connsiteY4-10" fmla="*/ 202004 h 207155"/>
                <a:gd name="connsiteX0-11" fmla="*/ 9834 w 720021"/>
                <a:gd name="connsiteY0-12" fmla="*/ 193675 h 198826"/>
                <a:gd name="connsiteX1-13" fmla="*/ 238434 w 720021"/>
                <a:gd name="connsiteY1-14" fmla="*/ 28575 h 198826"/>
                <a:gd name="connsiteX2-15" fmla="*/ 705159 w 720021"/>
                <a:gd name="connsiteY2-16" fmla="*/ 0 h 198826"/>
                <a:gd name="connsiteX3-17" fmla="*/ 549584 w 720021"/>
                <a:gd name="connsiteY3-18" fmla="*/ 142875 h 198826"/>
                <a:gd name="connsiteX4-19" fmla="*/ 9834 w 720021"/>
                <a:gd name="connsiteY4-20" fmla="*/ 193675 h 198826"/>
                <a:gd name="connsiteX0-21" fmla="*/ 9834 w 720021"/>
                <a:gd name="connsiteY0-22" fmla="*/ 194211 h 199362"/>
                <a:gd name="connsiteX1-23" fmla="*/ 238434 w 720021"/>
                <a:gd name="connsiteY1-24" fmla="*/ 29111 h 199362"/>
                <a:gd name="connsiteX2-25" fmla="*/ 705159 w 720021"/>
                <a:gd name="connsiteY2-26" fmla="*/ 536 h 199362"/>
                <a:gd name="connsiteX3-27" fmla="*/ 549584 w 720021"/>
                <a:gd name="connsiteY3-28" fmla="*/ 143411 h 199362"/>
                <a:gd name="connsiteX4-29" fmla="*/ 9834 w 720021"/>
                <a:gd name="connsiteY4-30" fmla="*/ 194211 h 199362"/>
                <a:gd name="connsiteX0-31" fmla="*/ 9711 w 723122"/>
                <a:gd name="connsiteY0-32" fmla="*/ 203742 h 208241"/>
                <a:gd name="connsiteX1-33" fmla="*/ 241486 w 723122"/>
                <a:gd name="connsiteY1-34" fmla="*/ 29117 h 208241"/>
                <a:gd name="connsiteX2-35" fmla="*/ 708211 w 723122"/>
                <a:gd name="connsiteY2-36" fmla="*/ 542 h 208241"/>
                <a:gd name="connsiteX3-37" fmla="*/ 552636 w 723122"/>
                <a:gd name="connsiteY3-38" fmla="*/ 143417 h 208241"/>
                <a:gd name="connsiteX4-39" fmla="*/ 9711 w 723122"/>
                <a:gd name="connsiteY4-40" fmla="*/ 203742 h 208241"/>
                <a:gd name="connsiteX0-41" fmla="*/ 10522 w 822997"/>
                <a:gd name="connsiteY0-42" fmla="*/ 387594 h 395308"/>
                <a:gd name="connsiteX1-43" fmla="*/ 242297 w 822997"/>
                <a:gd name="connsiteY1-44" fmla="*/ 212969 h 395308"/>
                <a:gd name="connsiteX2-45" fmla="*/ 813797 w 822997"/>
                <a:gd name="connsiteY2-46" fmla="*/ 244 h 395308"/>
                <a:gd name="connsiteX3-47" fmla="*/ 553447 w 822997"/>
                <a:gd name="connsiteY3-48" fmla="*/ 327269 h 395308"/>
                <a:gd name="connsiteX4-49" fmla="*/ 10522 w 822997"/>
                <a:gd name="connsiteY4-50" fmla="*/ 387594 h 395308"/>
                <a:gd name="connsiteX0-51" fmla="*/ 2535 w 815010"/>
                <a:gd name="connsiteY0-52" fmla="*/ 387594 h 401044"/>
                <a:gd name="connsiteX1-53" fmla="*/ 361310 w 815010"/>
                <a:gd name="connsiteY1-54" fmla="*/ 133594 h 401044"/>
                <a:gd name="connsiteX2-55" fmla="*/ 805810 w 815010"/>
                <a:gd name="connsiteY2-56" fmla="*/ 244 h 401044"/>
                <a:gd name="connsiteX3-57" fmla="*/ 545460 w 815010"/>
                <a:gd name="connsiteY3-58" fmla="*/ 327269 h 401044"/>
                <a:gd name="connsiteX4-59" fmla="*/ 2535 w 815010"/>
                <a:gd name="connsiteY4-60" fmla="*/ 387594 h 401044"/>
                <a:gd name="connsiteX0-61" fmla="*/ 895 w 810965"/>
                <a:gd name="connsiteY0-62" fmla="*/ 387680 h 390576"/>
                <a:gd name="connsiteX1-63" fmla="*/ 359670 w 810965"/>
                <a:gd name="connsiteY1-64" fmla="*/ 133680 h 390576"/>
                <a:gd name="connsiteX2-65" fmla="*/ 804170 w 810965"/>
                <a:gd name="connsiteY2-66" fmla="*/ 330 h 390576"/>
                <a:gd name="connsiteX3-67" fmla="*/ 464445 w 810965"/>
                <a:gd name="connsiteY3-68" fmla="*/ 254330 h 390576"/>
                <a:gd name="connsiteX4-69" fmla="*/ 895 w 810965"/>
                <a:gd name="connsiteY4-70" fmla="*/ 387680 h 390576"/>
                <a:gd name="connsiteX0-71" fmla="*/ 379 w 809686"/>
                <a:gd name="connsiteY0-72" fmla="*/ 387733 h 389152"/>
                <a:gd name="connsiteX1-73" fmla="*/ 359154 w 809686"/>
                <a:gd name="connsiteY1-74" fmla="*/ 133733 h 389152"/>
                <a:gd name="connsiteX2-75" fmla="*/ 803654 w 809686"/>
                <a:gd name="connsiteY2-76" fmla="*/ 383 h 389152"/>
                <a:gd name="connsiteX3-77" fmla="*/ 425829 w 809686"/>
                <a:gd name="connsiteY3-78" fmla="*/ 225808 h 389152"/>
                <a:gd name="connsiteX4-79" fmla="*/ 379 w 809686"/>
                <a:gd name="connsiteY4-80" fmla="*/ 387733 h 389152"/>
                <a:gd name="connsiteX0-81" fmla="*/ 379 w 809686"/>
                <a:gd name="connsiteY0-82" fmla="*/ 387630 h 394249"/>
                <a:gd name="connsiteX1-83" fmla="*/ 359154 w 809686"/>
                <a:gd name="connsiteY1-84" fmla="*/ 133630 h 394249"/>
                <a:gd name="connsiteX2-85" fmla="*/ 803654 w 809686"/>
                <a:gd name="connsiteY2-86" fmla="*/ 280 h 394249"/>
                <a:gd name="connsiteX3-87" fmla="*/ 425829 w 809686"/>
                <a:gd name="connsiteY3-88" fmla="*/ 292380 h 394249"/>
                <a:gd name="connsiteX4-89" fmla="*/ 379 w 809686"/>
                <a:gd name="connsiteY4-90" fmla="*/ 387630 h 394249"/>
                <a:gd name="connsiteX0-91" fmla="*/ 348 w 835129"/>
                <a:gd name="connsiteY0-92" fmla="*/ 359049 h 368228"/>
                <a:gd name="connsiteX1-93" fmla="*/ 384523 w 835129"/>
                <a:gd name="connsiteY1-94" fmla="*/ 133624 h 368228"/>
                <a:gd name="connsiteX2-95" fmla="*/ 829023 w 835129"/>
                <a:gd name="connsiteY2-96" fmla="*/ 274 h 368228"/>
                <a:gd name="connsiteX3-97" fmla="*/ 451198 w 835129"/>
                <a:gd name="connsiteY3-98" fmla="*/ 292374 h 368228"/>
                <a:gd name="connsiteX4-99" fmla="*/ 348 w 835129"/>
                <a:gd name="connsiteY4-100" fmla="*/ 359049 h 368228"/>
                <a:gd name="connsiteX0-101" fmla="*/ 8773 w 843554"/>
                <a:gd name="connsiteY0-102" fmla="*/ 359049 h 372222"/>
                <a:gd name="connsiteX1-103" fmla="*/ 392948 w 843554"/>
                <a:gd name="connsiteY1-104" fmla="*/ 133624 h 372222"/>
                <a:gd name="connsiteX2-105" fmla="*/ 837448 w 843554"/>
                <a:gd name="connsiteY2-106" fmla="*/ 274 h 372222"/>
                <a:gd name="connsiteX3-107" fmla="*/ 459623 w 843554"/>
                <a:gd name="connsiteY3-108" fmla="*/ 292374 h 372222"/>
                <a:gd name="connsiteX4-109" fmla="*/ 8773 w 843554"/>
                <a:gd name="connsiteY4-110" fmla="*/ 359049 h 372222"/>
                <a:gd name="connsiteX0-111" fmla="*/ 4050 w 838831"/>
                <a:gd name="connsiteY0-112" fmla="*/ 359049 h 368228"/>
                <a:gd name="connsiteX1-113" fmla="*/ 388225 w 838831"/>
                <a:gd name="connsiteY1-114" fmla="*/ 133624 h 368228"/>
                <a:gd name="connsiteX2-115" fmla="*/ 832725 w 838831"/>
                <a:gd name="connsiteY2-116" fmla="*/ 274 h 368228"/>
                <a:gd name="connsiteX3-117" fmla="*/ 454900 w 838831"/>
                <a:gd name="connsiteY3-118" fmla="*/ 292374 h 368228"/>
                <a:gd name="connsiteX4-119" fmla="*/ 4050 w 838831"/>
                <a:gd name="connsiteY4-120" fmla="*/ 359049 h 368228"/>
                <a:gd name="connsiteX0-121" fmla="*/ 565 w 835346"/>
                <a:gd name="connsiteY0-122" fmla="*/ 359049 h 370881"/>
                <a:gd name="connsiteX1-123" fmla="*/ 384740 w 835346"/>
                <a:gd name="connsiteY1-124" fmla="*/ 133624 h 370881"/>
                <a:gd name="connsiteX2-125" fmla="*/ 829240 w 835346"/>
                <a:gd name="connsiteY2-126" fmla="*/ 274 h 370881"/>
                <a:gd name="connsiteX3-127" fmla="*/ 451415 w 835346"/>
                <a:gd name="connsiteY3-128" fmla="*/ 292374 h 370881"/>
                <a:gd name="connsiteX4-129" fmla="*/ 565 w 835346"/>
                <a:gd name="connsiteY4-130" fmla="*/ 359049 h 370881"/>
                <a:gd name="connsiteX0-131" fmla="*/ 0 w 834781"/>
                <a:gd name="connsiteY0-132" fmla="*/ 359049 h 370881"/>
                <a:gd name="connsiteX1-133" fmla="*/ 384175 w 834781"/>
                <a:gd name="connsiteY1-134" fmla="*/ 133624 h 370881"/>
                <a:gd name="connsiteX2-135" fmla="*/ 828675 w 834781"/>
                <a:gd name="connsiteY2-136" fmla="*/ 274 h 370881"/>
                <a:gd name="connsiteX3-137" fmla="*/ 450850 w 834781"/>
                <a:gd name="connsiteY3-138" fmla="*/ 292374 h 370881"/>
                <a:gd name="connsiteX4-139" fmla="*/ 0 w 834781"/>
                <a:gd name="connsiteY4-140" fmla="*/ 359049 h 370881"/>
                <a:gd name="connsiteX0-141" fmla="*/ 0 w 850703"/>
                <a:gd name="connsiteY0-142" fmla="*/ 352698 h 365420"/>
                <a:gd name="connsiteX1-143" fmla="*/ 400050 w 850703"/>
                <a:gd name="connsiteY1-144" fmla="*/ 133623 h 365420"/>
                <a:gd name="connsiteX2-145" fmla="*/ 844550 w 850703"/>
                <a:gd name="connsiteY2-146" fmla="*/ 273 h 365420"/>
                <a:gd name="connsiteX3-147" fmla="*/ 466725 w 850703"/>
                <a:gd name="connsiteY3-148" fmla="*/ 292373 h 365420"/>
                <a:gd name="connsiteX4-149" fmla="*/ 0 w 850703"/>
                <a:gd name="connsiteY4-150" fmla="*/ 352698 h 365420"/>
                <a:gd name="connsiteX0-151" fmla="*/ 0 w 850703"/>
                <a:gd name="connsiteY0-152" fmla="*/ 352698 h 365420"/>
                <a:gd name="connsiteX1-153" fmla="*/ 400050 w 850703"/>
                <a:gd name="connsiteY1-154" fmla="*/ 133623 h 365420"/>
                <a:gd name="connsiteX2-155" fmla="*/ 844550 w 850703"/>
                <a:gd name="connsiteY2-156" fmla="*/ 273 h 365420"/>
                <a:gd name="connsiteX3-157" fmla="*/ 466725 w 850703"/>
                <a:gd name="connsiteY3-158" fmla="*/ 292373 h 365420"/>
                <a:gd name="connsiteX4-159" fmla="*/ 0 w 850703"/>
                <a:gd name="connsiteY4-160" fmla="*/ 352698 h 365420"/>
                <a:gd name="connsiteX0-161" fmla="*/ 0 w 850703"/>
                <a:gd name="connsiteY0-162" fmla="*/ 352698 h 365420"/>
                <a:gd name="connsiteX1-163" fmla="*/ 400050 w 850703"/>
                <a:gd name="connsiteY1-164" fmla="*/ 133623 h 365420"/>
                <a:gd name="connsiteX2-165" fmla="*/ 844550 w 850703"/>
                <a:gd name="connsiteY2-166" fmla="*/ 273 h 365420"/>
                <a:gd name="connsiteX3-167" fmla="*/ 466725 w 850703"/>
                <a:gd name="connsiteY3-168" fmla="*/ 292373 h 365420"/>
                <a:gd name="connsiteX4-169" fmla="*/ 0 w 850703"/>
                <a:gd name="connsiteY4-170" fmla="*/ 352698 h 365420"/>
                <a:gd name="connsiteX0-171" fmla="*/ 0 w 850066"/>
                <a:gd name="connsiteY0-172" fmla="*/ 352425 h 365147"/>
                <a:gd name="connsiteX1-173" fmla="*/ 400050 w 850066"/>
                <a:gd name="connsiteY1-174" fmla="*/ 133350 h 365147"/>
                <a:gd name="connsiteX2-175" fmla="*/ 844550 w 850066"/>
                <a:gd name="connsiteY2-176" fmla="*/ 0 h 365147"/>
                <a:gd name="connsiteX3-177" fmla="*/ 466725 w 850066"/>
                <a:gd name="connsiteY3-178" fmla="*/ 292100 h 365147"/>
                <a:gd name="connsiteX4-179" fmla="*/ 0 w 850066"/>
                <a:gd name="connsiteY4-180" fmla="*/ 352425 h 365147"/>
                <a:gd name="connsiteX0-181" fmla="*/ 0 w 850066"/>
                <a:gd name="connsiteY0-182" fmla="*/ 353669 h 366391"/>
                <a:gd name="connsiteX1-183" fmla="*/ 400050 w 850066"/>
                <a:gd name="connsiteY1-184" fmla="*/ 134594 h 366391"/>
                <a:gd name="connsiteX2-185" fmla="*/ 844550 w 850066"/>
                <a:gd name="connsiteY2-186" fmla="*/ 1244 h 366391"/>
                <a:gd name="connsiteX3-187" fmla="*/ 466725 w 850066"/>
                <a:gd name="connsiteY3-188" fmla="*/ 293344 h 366391"/>
                <a:gd name="connsiteX4-189" fmla="*/ 0 w 850066"/>
                <a:gd name="connsiteY4-190" fmla="*/ 353669 h 366391"/>
                <a:gd name="connsiteX0-191" fmla="*/ 0 w 844550"/>
                <a:gd name="connsiteY0-192" fmla="*/ 353669 h 366391"/>
                <a:gd name="connsiteX1-193" fmla="*/ 400050 w 844550"/>
                <a:gd name="connsiteY1-194" fmla="*/ 134594 h 366391"/>
                <a:gd name="connsiteX2-195" fmla="*/ 844550 w 844550"/>
                <a:gd name="connsiteY2-196" fmla="*/ 1244 h 366391"/>
                <a:gd name="connsiteX3-197" fmla="*/ 466725 w 844550"/>
                <a:gd name="connsiteY3-198" fmla="*/ 293344 h 366391"/>
                <a:gd name="connsiteX4-199" fmla="*/ 0 w 844550"/>
                <a:gd name="connsiteY4-200" fmla="*/ 353669 h 366391"/>
                <a:gd name="connsiteX0-201" fmla="*/ 0 w 844550"/>
                <a:gd name="connsiteY0-202" fmla="*/ 353669 h 366391"/>
                <a:gd name="connsiteX1-203" fmla="*/ 400050 w 844550"/>
                <a:gd name="connsiteY1-204" fmla="*/ 134594 h 366391"/>
                <a:gd name="connsiteX2-205" fmla="*/ 844550 w 844550"/>
                <a:gd name="connsiteY2-206" fmla="*/ 1244 h 366391"/>
                <a:gd name="connsiteX3-207" fmla="*/ 466725 w 844550"/>
                <a:gd name="connsiteY3-208" fmla="*/ 293344 h 366391"/>
                <a:gd name="connsiteX4-209" fmla="*/ 0 w 844550"/>
                <a:gd name="connsiteY4-210" fmla="*/ 353669 h 366391"/>
                <a:gd name="connsiteX0-211" fmla="*/ 0 w 844550"/>
                <a:gd name="connsiteY0-212" fmla="*/ 363198 h 375920"/>
                <a:gd name="connsiteX1-213" fmla="*/ 400050 w 844550"/>
                <a:gd name="connsiteY1-214" fmla="*/ 144123 h 375920"/>
                <a:gd name="connsiteX2-215" fmla="*/ 844550 w 844550"/>
                <a:gd name="connsiteY2-216" fmla="*/ 10773 h 375920"/>
                <a:gd name="connsiteX3-217" fmla="*/ 466725 w 844550"/>
                <a:gd name="connsiteY3-218" fmla="*/ 302873 h 375920"/>
                <a:gd name="connsiteX4-219" fmla="*/ 0 w 844550"/>
                <a:gd name="connsiteY4-220" fmla="*/ 363198 h 375920"/>
                <a:gd name="connsiteX0-221" fmla="*/ 0 w 799482"/>
                <a:gd name="connsiteY0-222" fmla="*/ 378380 h 389163"/>
                <a:gd name="connsiteX1-223" fmla="*/ 354982 w 799482"/>
                <a:gd name="connsiteY1-224" fmla="*/ 144282 h 389163"/>
                <a:gd name="connsiteX2-225" fmla="*/ 799482 w 799482"/>
                <a:gd name="connsiteY2-226" fmla="*/ 10932 h 389163"/>
                <a:gd name="connsiteX3-227" fmla="*/ 421657 w 799482"/>
                <a:gd name="connsiteY3-228" fmla="*/ 303032 h 389163"/>
                <a:gd name="connsiteX4-229" fmla="*/ 0 w 799482"/>
                <a:gd name="connsiteY4-230" fmla="*/ 378380 h 389163"/>
                <a:gd name="connsiteX0-231" fmla="*/ 0 w 799482"/>
                <a:gd name="connsiteY0-232" fmla="*/ 375969 h 386752"/>
                <a:gd name="connsiteX1-233" fmla="*/ 309913 w 799482"/>
                <a:gd name="connsiteY1-234" fmla="*/ 186940 h 386752"/>
                <a:gd name="connsiteX2-235" fmla="*/ 799482 w 799482"/>
                <a:gd name="connsiteY2-236" fmla="*/ 8521 h 386752"/>
                <a:gd name="connsiteX3-237" fmla="*/ 421657 w 799482"/>
                <a:gd name="connsiteY3-238" fmla="*/ 300621 h 386752"/>
                <a:gd name="connsiteX4-239" fmla="*/ 0 w 799482"/>
                <a:gd name="connsiteY4-240" fmla="*/ 375969 h 386752"/>
                <a:gd name="connsiteX0-241" fmla="*/ 0 w 713101"/>
                <a:gd name="connsiteY0-242" fmla="*/ 294289 h 303550"/>
                <a:gd name="connsiteX1-243" fmla="*/ 309913 w 713101"/>
                <a:gd name="connsiteY1-244" fmla="*/ 105260 h 303550"/>
                <a:gd name="connsiteX2-245" fmla="*/ 713101 w 713101"/>
                <a:gd name="connsiteY2-246" fmla="*/ 13222 h 303550"/>
                <a:gd name="connsiteX3-247" fmla="*/ 421657 w 713101"/>
                <a:gd name="connsiteY3-248" fmla="*/ 218941 h 303550"/>
                <a:gd name="connsiteX4-249" fmla="*/ 0 w 713101"/>
                <a:gd name="connsiteY4-250" fmla="*/ 294289 h 303550"/>
                <a:gd name="connsiteX0-251" fmla="*/ 0 w 713101"/>
                <a:gd name="connsiteY0-252" fmla="*/ 294289 h 303550"/>
                <a:gd name="connsiteX1-253" fmla="*/ 309913 w 713101"/>
                <a:gd name="connsiteY1-254" fmla="*/ 105260 h 303550"/>
                <a:gd name="connsiteX2-255" fmla="*/ 713101 w 713101"/>
                <a:gd name="connsiteY2-256" fmla="*/ 13222 h 303550"/>
                <a:gd name="connsiteX3-257" fmla="*/ 421657 w 713101"/>
                <a:gd name="connsiteY3-258" fmla="*/ 218941 h 303550"/>
                <a:gd name="connsiteX4-259" fmla="*/ 0 w 713101"/>
                <a:gd name="connsiteY4-260" fmla="*/ 294289 h 303550"/>
                <a:gd name="connsiteX0-261" fmla="*/ 0 w 713101"/>
                <a:gd name="connsiteY0-262" fmla="*/ 294289 h 303550"/>
                <a:gd name="connsiteX1-263" fmla="*/ 324936 w 713101"/>
                <a:gd name="connsiteY1-264" fmla="*/ 105260 h 303550"/>
                <a:gd name="connsiteX2-265" fmla="*/ 713101 w 713101"/>
                <a:gd name="connsiteY2-266" fmla="*/ 13222 h 303550"/>
                <a:gd name="connsiteX3-267" fmla="*/ 421657 w 713101"/>
                <a:gd name="connsiteY3-268" fmla="*/ 218941 h 303550"/>
                <a:gd name="connsiteX4-269" fmla="*/ 0 w 713101"/>
                <a:gd name="connsiteY4-270" fmla="*/ 294289 h 303550"/>
                <a:gd name="connsiteX0-271" fmla="*/ 0 w 713101"/>
                <a:gd name="connsiteY0-272" fmla="*/ 295074 h 304335"/>
                <a:gd name="connsiteX1-273" fmla="*/ 347470 w 713101"/>
                <a:gd name="connsiteY1-274" fmla="*/ 98534 h 304335"/>
                <a:gd name="connsiteX2-275" fmla="*/ 713101 w 713101"/>
                <a:gd name="connsiteY2-276" fmla="*/ 14007 h 304335"/>
                <a:gd name="connsiteX3-277" fmla="*/ 421657 w 713101"/>
                <a:gd name="connsiteY3-278" fmla="*/ 219726 h 304335"/>
                <a:gd name="connsiteX4-279" fmla="*/ 0 w 713101"/>
                <a:gd name="connsiteY4-280" fmla="*/ 295074 h 3043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13101" h="304335">
                  <a:moveTo>
                    <a:pt x="0" y="295074"/>
                  </a:moveTo>
                  <a:cubicBezTo>
                    <a:pt x="204900" y="234234"/>
                    <a:pt x="228620" y="145378"/>
                    <a:pt x="347470" y="98534"/>
                  </a:cubicBezTo>
                  <a:cubicBezTo>
                    <a:pt x="466320" y="51690"/>
                    <a:pt x="604093" y="-33618"/>
                    <a:pt x="713101" y="14007"/>
                  </a:cubicBezTo>
                  <a:cubicBezTo>
                    <a:pt x="542709" y="96557"/>
                    <a:pt x="540507" y="172882"/>
                    <a:pt x="421657" y="219726"/>
                  </a:cubicBezTo>
                  <a:cubicBezTo>
                    <a:pt x="302807" y="266570"/>
                    <a:pt x="14288" y="327882"/>
                    <a:pt x="0" y="295074"/>
                  </a:cubicBezTo>
                  <a:close/>
                </a:path>
              </a:pathLst>
            </a:custGeom>
            <a:gradFill flip="none" rotWithShape="1">
              <a:gsLst>
                <a:gs pos="0">
                  <a:srgbClr val="D8BE8C"/>
                </a:gs>
                <a:gs pos="68000">
                  <a:srgbClr val="C1975F"/>
                </a:gs>
                <a:gs pos="83000">
                  <a:srgbClr val="AD7537"/>
                </a:gs>
                <a:gs pos="100000">
                  <a:srgbClr val="AD753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形黑（非商用）细体" pitchFamily="2" charset="-122"/>
                <a:ea typeface="造字工房形黑（非商用）细体" pitchFamily="2" charset="-122"/>
              </a:endParaRPr>
            </a:p>
          </p:txBody>
        </p:sp>
        <p:sp>
          <p:nvSpPr>
            <p:cNvPr id="150" name="任意多边形 62"/>
            <p:cNvSpPr/>
            <p:nvPr/>
          </p:nvSpPr>
          <p:spPr>
            <a:xfrm>
              <a:off x="5060126" y="4459163"/>
              <a:ext cx="1852676" cy="624739"/>
            </a:xfrm>
            <a:custGeom>
              <a:avLst/>
              <a:gdLst>
                <a:gd name="connsiteX0" fmla="*/ 44308 w 1911333"/>
                <a:gd name="connsiteY0" fmla="*/ 210357 h 522472"/>
                <a:gd name="connsiteX1" fmla="*/ 1053958 w 1911333"/>
                <a:gd name="connsiteY1" fmla="*/ 807 h 522472"/>
                <a:gd name="connsiteX2" fmla="*/ 1911208 w 1911333"/>
                <a:gd name="connsiteY2" fmla="*/ 153207 h 522472"/>
                <a:gd name="connsiteX3" fmla="*/ 1111108 w 1911333"/>
                <a:gd name="connsiteY3" fmla="*/ 515157 h 522472"/>
                <a:gd name="connsiteX4" fmla="*/ 272908 w 1911333"/>
                <a:gd name="connsiteY4" fmla="*/ 381807 h 522472"/>
                <a:gd name="connsiteX5" fmla="*/ 44308 w 1911333"/>
                <a:gd name="connsiteY5" fmla="*/ 210357 h 522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1333" h="522472">
                  <a:moveTo>
                    <a:pt x="44308" y="210357"/>
                  </a:moveTo>
                  <a:cubicBezTo>
                    <a:pt x="174483" y="146857"/>
                    <a:pt x="742808" y="10332"/>
                    <a:pt x="1053958" y="807"/>
                  </a:cubicBezTo>
                  <a:cubicBezTo>
                    <a:pt x="1365108" y="-8718"/>
                    <a:pt x="1901683" y="67482"/>
                    <a:pt x="1911208" y="153207"/>
                  </a:cubicBezTo>
                  <a:cubicBezTo>
                    <a:pt x="1920733" y="238932"/>
                    <a:pt x="1384158" y="477057"/>
                    <a:pt x="1111108" y="515157"/>
                  </a:cubicBezTo>
                  <a:cubicBezTo>
                    <a:pt x="838058" y="553257"/>
                    <a:pt x="450708" y="432607"/>
                    <a:pt x="272908" y="381807"/>
                  </a:cubicBezTo>
                  <a:cubicBezTo>
                    <a:pt x="95108" y="331007"/>
                    <a:pt x="-85867" y="273857"/>
                    <a:pt x="44308" y="210357"/>
                  </a:cubicBezTo>
                  <a:close/>
                </a:path>
              </a:pathLst>
            </a:custGeom>
            <a:solidFill>
              <a:srgbClr val="DDC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形黑（非商用）细体" pitchFamily="2" charset="-122"/>
                <a:ea typeface="造字工房形黑（非商用）细体" pitchFamily="2" charset="-122"/>
              </a:endParaRPr>
            </a:p>
          </p:txBody>
        </p:sp>
        <p:sp>
          <p:nvSpPr>
            <p:cNvPr id="151" name="Freeform 39"/>
            <p:cNvSpPr/>
            <p:nvPr/>
          </p:nvSpPr>
          <p:spPr bwMode="auto">
            <a:xfrm>
              <a:off x="5060126" y="4574203"/>
              <a:ext cx="1852676" cy="542051"/>
            </a:xfrm>
            <a:custGeom>
              <a:avLst/>
              <a:gdLst>
                <a:gd name="T0" fmla="*/ 375 w 929"/>
                <a:gd name="T1" fmla="*/ 177 h 849"/>
                <a:gd name="T2" fmla="*/ 267 w 929"/>
                <a:gd name="T3" fmla="*/ 360 h 849"/>
                <a:gd name="T4" fmla="*/ 305 w 929"/>
                <a:gd name="T5" fmla="*/ 748 h 849"/>
                <a:gd name="T6" fmla="*/ 518 w 929"/>
                <a:gd name="T7" fmla="*/ 849 h 849"/>
                <a:gd name="T8" fmla="*/ 705 w 929"/>
                <a:gd name="T9" fmla="*/ 639 h 849"/>
                <a:gd name="T10" fmla="*/ 718 w 929"/>
                <a:gd name="T11" fmla="*/ 117 h 849"/>
                <a:gd name="T12" fmla="*/ 375 w 929"/>
                <a:gd name="T13" fmla="*/ 177 h 849"/>
                <a:gd name="connsiteX0" fmla="*/ 3558 w 6876"/>
                <a:gd name="connsiteY0" fmla="*/ 4155 h 8647"/>
                <a:gd name="connsiteX1" fmla="*/ 1248 w 6876"/>
                <a:gd name="connsiteY1" fmla="*/ 2887 h 8647"/>
                <a:gd name="connsiteX2" fmla="*/ 1657 w 6876"/>
                <a:gd name="connsiteY2" fmla="*/ 7457 h 8647"/>
                <a:gd name="connsiteX3" fmla="*/ 3950 w 6876"/>
                <a:gd name="connsiteY3" fmla="*/ 8647 h 8647"/>
                <a:gd name="connsiteX4" fmla="*/ 5963 w 6876"/>
                <a:gd name="connsiteY4" fmla="*/ 6174 h 8647"/>
                <a:gd name="connsiteX5" fmla="*/ 6103 w 6876"/>
                <a:gd name="connsiteY5" fmla="*/ 25 h 8647"/>
                <a:gd name="connsiteX6" fmla="*/ 3558 w 6876"/>
                <a:gd name="connsiteY6" fmla="*/ 4155 h 8647"/>
                <a:gd name="connsiteX0-1" fmla="*/ 5346 w 10171"/>
                <a:gd name="connsiteY0-2" fmla="*/ 4805 h 10050"/>
                <a:gd name="connsiteX1-3" fmla="*/ 1986 w 10171"/>
                <a:gd name="connsiteY1-4" fmla="*/ 3339 h 10050"/>
                <a:gd name="connsiteX2-5" fmla="*/ 2343 w 10171"/>
                <a:gd name="connsiteY2-6" fmla="*/ 9041 h 10050"/>
                <a:gd name="connsiteX3-7" fmla="*/ 5916 w 10171"/>
                <a:gd name="connsiteY3-8" fmla="*/ 10000 h 10050"/>
                <a:gd name="connsiteX4-9" fmla="*/ 8843 w 10171"/>
                <a:gd name="connsiteY4-10" fmla="*/ 7140 h 10050"/>
                <a:gd name="connsiteX5-11" fmla="*/ 9047 w 10171"/>
                <a:gd name="connsiteY5-12" fmla="*/ 29 h 10050"/>
                <a:gd name="connsiteX6-13" fmla="*/ 5346 w 10171"/>
                <a:gd name="connsiteY6-14" fmla="*/ 4805 h 10050"/>
                <a:gd name="connsiteX0-15" fmla="*/ 3617 w 8442"/>
                <a:gd name="connsiteY0-16" fmla="*/ 4805 h 10142"/>
                <a:gd name="connsiteX1-17" fmla="*/ 257 w 8442"/>
                <a:gd name="connsiteY1-18" fmla="*/ 3339 h 10142"/>
                <a:gd name="connsiteX2-19" fmla="*/ 614 w 8442"/>
                <a:gd name="connsiteY2-20" fmla="*/ 9041 h 10142"/>
                <a:gd name="connsiteX3-21" fmla="*/ 3631 w 8442"/>
                <a:gd name="connsiteY3-22" fmla="*/ 10000 h 10142"/>
                <a:gd name="connsiteX4-23" fmla="*/ 7114 w 8442"/>
                <a:gd name="connsiteY4-24" fmla="*/ 7140 h 10142"/>
                <a:gd name="connsiteX5-25" fmla="*/ 7318 w 8442"/>
                <a:gd name="connsiteY5-26" fmla="*/ 29 h 10142"/>
                <a:gd name="connsiteX6-27" fmla="*/ 3617 w 8442"/>
                <a:gd name="connsiteY6-28" fmla="*/ 4805 h 10142"/>
                <a:gd name="connsiteX0-29" fmla="*/ 4284 w 8668"/>
                <a:gd name="connsiteY0-30" fmla="*/ 4737 h 10516"/>
                <a:gd name="connsiteX1-31" fmla="*/ 303 w 8668"/>
                <a:gd name="connsiteY1-32" fmla="*/ 3291 h 10516"/>
                <a:gd name="connsiteX2-33" fmla="*/ 726 w 8668"/>
                <a:gd name="connsiteY2-34" fmla="*/ 8913 h 10516"/>
                <a:gd name="connsiteX3-35" fmla="*/ 4300 w 8668"/>
                <a:gd name="connsiteY3-36" fmla="*/ 9859 h 10516"/>
                <a:gd name="connsiteX4-37" fmla="*/ 8668 w 8668"/>
                <a:gd name="connsiteY4-38" fmla="*/ 28 h 10516"/>
                <a:gd name="connsiteX5-39" fmla="*/ 4284 w 8668"/>
                <a:gd name="connsiteY5-40" fmla="*/ 4737 h 10516"/>
                <a:gd name="connsiteX0-41" fmla="*/ 5021 w 10107"/>
                <a:gd name="connsiteY0-42" fmla="*/ 4572 h 9767"/>
                <a:gd name="connsiteX1-43" fmla="*/ 429 w 10107"/>
                <a:gd name="connsiteY1-44" fmla="*/ 3197 h 9767"/>
                <a:gd name="connsiteX2-45" fmla="*/ 917 w 10107"/>
                <a:gd name="connsiteY2-46" fmla="*/ 8543 h 9767"/>
                <a:gd name="connsiteX3-47" fmla="*/ 6777 w 10107"/>
                <a:gd name="connsiteY3-48" fmla="*/ 9051 h 9767"/>
                <a:gd name="connsiteX4-49" fmla="*/ 10079 w 10107"/>
                <a:gd name="connsiteY4-50" fmla="*/ 94 h 9767"/>
                <a:gd name="connsiteX5-51" fmla="*/ 5021 w 10107"/>
                <a:gd name="connsiteY5-52" fmla="*/ 4572 h 9767"/>
                <a:gd name="connsiteX0-53" fmla="*/ 4968 w 10318"/>
                <a:gd name="connsiteY0-54" fmla="*/ 1544 h 6613"/>
                <a:gd name="connsiteX1-55" fmla="*/ 424 w 10318"/>
                <a:gd name="connsiteY1-56" fmla="*/ 136 h 6613"/>
                <a:gd name="connsiteX2-57" fmla="*/ 907 w 10318"/>
                <a:gd name="connsiteY2-58" fmla="*/ 5610 h 6613"/>
                <a:gd name="connsiteX3-59" fmla="*/ 6705 w 10318"/>
                <a:gd name="connsiteY3-60" fmla="*/ 6130 h 6613"/>
                <a:gd name="connsiteX4-61" fmla="*/ 10294 w 10318"/>
                <a:gd name="connsiteY4-62" fmla="*/ 360 h 6613"/>
                <a:gd name="connsiteX5-63" fmla="*/ 4968 w 10318"/>
                <a:gd name="connsiteY5-64" fmla="*/ 1544 h 6613"/>
                <a:gd name="connsiteX0-65" fmla="*/ 4682 w 9868"/>
                <a:gd name="connsiteY0-66" fmla="*/ 2306 h 9919"/>
                <a:gd name="connsiteX1-67" fmla="*/ 486 w 9868"/>
                <a:gd name="connsiteY1-68" fmla="*/ 1387 h 9919"/>
                <a:gd name="connsiteX2-69" fmla="*/ 746 w 9868"/>
                <a:gd name="connsiteY2-70" fmla="*/ 8454 h 9919"/>
                <a:gd name="connsiteX3-71" fmla="*/ 6365 w 9868"/>
                <a:gd name="connsiteY3-72" fmla="*/ 9241 h 9919"/>
                <a:gd name="connsiteX4-73" fmla="*/ 9844 w 9868"/>
                <a:gd name="connsiteY4-74" fmla="*/ 515 h 9919"/>
                <a:gd name="connsiteX5-75" fmla="*/ 4682 w 9868"/>
                <a:gd name="connsiteY5-76" fmla="*/ 2306 h 9919"/>
                <a:gd name="connsiteX0-77" fmla="*/ 5110 w 10365"/>
                <a:gd name="connsiteY0-78" fmla="*/ 2325 h 9951"/>
                <a:gd name="connsiteX1-79" fmla="*/ 331 w 10365"/>
                <a:gd name="connsiteY1-80" fmla="*/ 2618 h 9951"/>
                <a:gd name="connsiteX2-81" fmla="*/ 1121 w 10365"/>
                <a:gd name="connsiteY2-82" fmla="*/ 8523 h 9951"/>
                <a:gd name="connsiteX3-83" fmla="*/ 6815 w 10365"/>
                <a:gd name="connsiteY3-84" fmla="*/ 9316 h 9951"/>
                <a:gd name="connsiteX4-85" fmla="*/ 10341 w 10365"/>
                <a:gd name="connsiteY4-86" fmla="*/ 519 h 9951"/>
                <a:gd name="connsiteX5-87" fmla="*/ 5110 w 10365"/>
                <a:gd name="connsiteY5-88" fmla="*/ 2325 h 9951"/>
                <a:gd name="connsiteX0-89" fmla="*/ 4743 w 9812"/>
                <a:gd name="connsiteY0-90" fmla="*/ 2336 h 9754"/>
                <a:gd name="connsiteX1-91" fmla="*/ 132 w 9812"/>
                <a:gd name="connsiteY1-92" fmla="*/ 2631 h 9754"/>
                <a:gd name="connsiteX2-93" fmla="*/ 1709 w 9812"/>
                <a:gd name="connsiteY2-94" fmla="*/ 7646 h 9754"/>
                <a:gd name="connsiteX3-95" fmla="*/ 6388 w 9812"/>
                <a:gd name="connsiteY3-96" fmla="*/ 9362 h 9754"/>
                <a:gd name="connsiteX4-97" fmla="*/ 9790 w 9812"/>
                <a:gd name="connsiteY4-98" fmla="*/ 522 h 9754"/>
                <a:gd name="connsiteX5-99" fmla="*/ 4743 w 9812"/>
                <a:gd name="connsiteY5-100" fmla="*/ 2336 h 9754"/>
                <a:gd name="connsiteX0-101" fmla="*/ 4826 w 9977"/>
                <a:gd name="connsiteY0-102" fmla="*/ 2326 h 9136"/>
                <a:gd name="connsiteX1-103" fmla="*/ 127 w 9977"/>
                <a:gd name="connsiteY1-104" fmla="*/ 2628 h 9136"/>
                <a:gd name="connsiteX2-105" fmla="*/ 1734 w 9977"/>
                <a:gd name="connsiteY2-106" fmla="*/ 7770 h 9136"/>
                <a:gd name="connsiteX3-107" fmla="*/ 5880 w 9977"/>
                <a:gd name="connsiteY3-108" fmla="*/ 8586 h 9136"/>
                <a:gd name="connsiteX4-109" fmla="*/ 9970 w 9977"/>
                <a:gd name="connsiteY4-110" fmla="*/ 466 h 9136"/>
                <a:gd name="connsiteX5-111" fmla="*/ 4826 w 9977"/>
                <a:gd name="connsiteY5-112" fmla="*/ 2326 h 9136"/>
                <a:gd name="connsiteX0-113" fmla="*/ 4907 w 10063"/>
                <a:gd name="connsiteY0-114" fmla="*/ 2546 h 8527"/>
                <a:gd name="connsiteX1-115" fmla="*/ 197 w 10063"/>
                <a:gd name="connsiteY1-116" fmla="*/ 2877 h 8527"/>
                <a:gd name="connsiteX2-117" fmla="*/ 1808 w 10063"/>
                <a:gd name="connsiteY2-118" fmla="*/ 8505 h 8527"/>
                <a:gd name="connsiteX3-119" fmla="*/ 10063 w 10063"/>
                <a:gd name="connsiteY3-120" fmla="*/ 510 h 8527"/>
                <a:gd name="connsiteX4-121" fmla="*/ 4907 w 10063"/>
                <a:gd name="connsiteY4-122" fmla="*/ 2546 h 8527"/>
                <a:gd name="connsiteX0-123" fmla="*/ 4681 w 9805"/>
                <a:gd name="connsiteY0-124" fmla="*/ 2939 h 10354"/>
                <a:gd name="connsiteX1-125" fmla="*/ 1 w 9805"/>
                <a:gd name="connsiteY1-126" fmla="*/ 3327 h 10354"/>
                <a:gd name="connsiteX2-127" fmla="*/ 4598 w 9805"/>
                <a:gd name="connsiteY2-128" fmla="*/ 10330 h 10354"/>
                <a:gd name="connsiteX3-129" fmla="*/ 9805 w 9805"/>
                <a:gd name="connsiteY3-130" fmla="*/ 551 h 10354"/>
                <a:gd name="connsiteX4-131" fmla="*/ 4681 w 9805"/>
                <a:gd name="connsiteY4-132" fmla="*/ 2939 h 10354"/>
                <a:gd name="connsiteX0-133" fmla="*/ 4775 w 10002"/>
                <a:gd name="connsiteY0-134" fmla="*/ 2867 h 10417"/>
                <a:gd name="connsiteX1-135" fmla="*/ 2 w 10002"/>
                <a:gd name="connsiteY1-136" fmla="*/ 3241 h 10417"/>
                <a:gd name="connsiteX2-137" fmla="*/ 4163 w 10002"/>
                <a:gd name="connsiteY2-138" fmla="*/ 10395 h 10417"/>
                <a:gd name="connsiteX3-139" fmla="*/ 10001 w 10002"/>
                <a:gd name="connsiteY3-140" fmla="*/ 560 h 10417"/>
                <a:gd name="connsiteX4-141" fmla="*/ 4775 w 10002"/>
                <a:gd name="connsiteY4-142" fmla="*/ 2867 h 10417"/>
                <a:gd name="connsiteX0-143" fmla="*/ 4564 w 10001"/>
                <a:gd name="connsiteY0-144" fmla="*/ 4803 h 10015"/>
                <a:gd name="connsiteX1-145" fmla="*/ 2 w 10001"/>
                <a:gd name="connsiteY1-146" fmla="*/ 2840 h 10015"/>
                <a:gd name="connsiteX2-147" fmla="*/ 4163 w 10001"/>
                <a:gd name="connsiteY2-148" fmla="*/ 9994 h 10015"/>
                <a:gd name="connsiteX3-149" fmla="*/ 10001 w 10001"/>
                <a:gd name="connsiteY3-150" fmla="*/ 159 h 10015"/>
                <a:gd name="connsiteX4-151" fmla="*/ 4564 w 10001"/>
                <a:gd name="connsiteY4-152" fmla="*/ 4803 h 10015"/>
                <a:gd name="connsiteX0-153" fmla="*/ 4563 w 10000"/>
                <a:gd name="connsiteY0-154" fmla="*/ 4821 h 10422"/>
                <a:gd name="connsiteX1-155" fmla="*/ 1 w 10000"/>
                <a:gd name="connsiteY1-156" fmla="*/ 2858 h 10422"/>
                <a:gd name="connsiteX2-157" fmla="*/ 4794 w 10000"/>
                <a:gd name="connsiteY2-158" fmla="*/ 10402 h 10422"/>
                <a:gd name="connsiteX3-159" fmla="*/ 10000 w 10000"/>
                <a:gd name="connsiteY3-160" fmla="*/ 177 h 10422"/>
                <a:gd name="connsiteX4-161" fmla="*/ 4563 w 10000"/>
                <a:gd name="connsiteY4-162" fmla="*/ 4821 h 10422"/>
                <a:gd name="connsiteX0-163" fmla="*/ 4458 w 9895"/>
                <a:gd name="connsiteY0-164" fmla="*/ 4821 h 10438"/>
                <a:gd name="connsiteX1-165" fmla="*/ 1 w 9895"/>
                <a:gd name="connsiteY1-166" fmla="*/ 3637 h 10438"/>
                <a:gd name="connsiteX2-167" fmla="*/ 4689 w 9895"/>
                <a:gd name="connsiteY2-168" fmla="*/ 10402 h 10438"/>
                <a:gd name="connsiteX3-169" fmla="*/ 9895 w 9895"/>
                <a:gd name="connsiteY3-170" fmla="*/ 177 h 10438"/>
                <a:gd name="connsiteX4-171" fmla="*/ 4458 w 9895"/>
                <a:gd name="connsiteY4-172" fmla="*/ 4821 h 10438"/>
                <a:gd name="connsiteX0-173" fmla="*/ 4505 w 10000"/>
                <a:gd name="connsiteY0-174" fmla="*/ 4619 h 10022"/>
                <a:gd name="connsiteX1-175" fmla="*/ 1 w 10000"/>
                <a:gd name="connsiteY1-176" fmla="*/ 3484 h 10022"/>
                <a:gd name="connsiteX2-177" fmla="*/ 4739 w 10000"/>
                <a:gd name="connsiteY2-178" fmla="*/ 9966 h 10022"/>
                <a:gd name="connsiteX3-179" fmla="*/ 10000 w 10000"/>
                <a:gd name="connsiteY3-180" fmla="*/ 170 h 10022"/>
                <a:gd name="connsiteX4-181" fmla="*/ 4505 w 10000"/>
                <a:gd name="connsiteY4-182" fmla="*/ 4619 h 10022"/>
                <a:gd name="connsiteX0-183" fmla="*/ 4505 w 10007"/>
                <a:gd name="connsiteY0-184" fmla="*/ 5344 h 10747"/>
                <a:gd name="connsiteX1-185" fmla="*/ 1 w 10007"/>
                <a:gd name="connsiteY1-186" fmla="*/ 4209 h 10747"/>
                <a:gd name="connsiteX2-187" fmla="*/ 4739 w 10007"/>
                <a:gd name="connsiteY2-188" fmla="*/ 10691 h 10747"/>
                <a:gd name="connsiteX3-189" fmla="*/ 10000 w 10007"/>
                <a:gd name="connsiteY3-190" fmla="*/ 895 h 10747"/>
                <a:gd name="connsiteX4-191" fmla="*/ 4505 w 10007"/>
                <a:gd name="connsiteY4-192" fmla="*/ 5344 h 10747"/>
                <a:gd name="connsiteX0-193" fmla="*/ 4992 w 10000"/>
                <a:gd name="connsiteY0-194" fmla="*/ 3629 h 10149"/>
                <a:gd name="connsiteX1-195" fmla="*/ 1 w 10000"/>
                <a:gd name="connsiteY1-196" fmla="*/ 3631 h 10149"/>
                <a:gd name="connsiteX2-197" fmla="*/ 4739 w 10000"/>
                <a:gd name="connsiteY2-198" fmla="*/ 10113 h 10149"/>
                <a:gd name="connsiteX3-199" fmla="*/ 10000 w 10000"/>
                <a:gd name="connsiteY3-200" fmla="*/ 317 h 10149"/>
                <a:gd name="connsiteX4-201" fmla="*/ 4992 w 10000"/>
                <a:gd name="connsiteY4-202" fmla="*/ 3629 h 10149"/>
                <a:gd name="connsiteX0-203" fmla="*/ 4992 w 10000"/>
                <a:gd name="connsiteY0-204" fmla="*/ 4114 h 10064"/>
                <a:gd name="connsiteX1-205" fmla="*/ 1 w 10000"/>
                <a:gd name="connsiteY1-206" fmla="*/ 3547 h 10064"/>
                <a:gd name="connsiteX2-207" fmla="*/ 4739 w 10000"/>
                <a:gd name="connsiteY2-208" fmla="*/ 10029 h 10064"/>
                <a:gd name="connsiteX3-209" fmla="*/ 10000 w 10000"/>
                <a:gd name="connsiteY3-210" fmla="*/ 233 h 10064"/>
                <a:gd name="connsiteX4-211" fmla="*/ 4992 w 10000"/>
                <a:gd name="connsiteY4-212" fmla="*/ 4114 h 10064"/>
                <a:gd name="connsiteX0-213" fmla="*/ 4992 w 10000"/>
                <a:gd name="connsiteY0-214" fmla="*/ 4114 h 10091"/>
                <a:gd name="connsiteX1-215" fmla="*/ 1 w 10000"/>
                <a:gd name="connsiteY1-216" fmla="*/ 3547 h 10091"/>
                <a:gd name="connsiteX2-217" fmla="*/ 4739 w 10000"/>
                <a:gd name="connsiteY2-218" fmla="*/ 10029 h 10091"/>
                <a:gd name="connsiteX3-219" fmla="*/ 10000 w 10000"/>
                <a:gd name="connsiteY3-220" fmla="*/ 233 h 10091"/>
                <a:gd name="connsiteX4-221" fmla="*/ 4992 w 10000"/>
                <a:gd name="connsiteY4-222" fmla="*/ 4114 h 10091"/>
                <a:gd name="connsiteX0-223" fmla="*/ 4992 w 10325"/>
                <a:gd name="connsiteY0-224" fmla="*/ 3852 h 9820"/>
                <a:gd name="connsiteX1-225" fmla="*/ 1 w 10325"/>
                <a:gd name="connsiteY1-226" fmla="*/ 3285 h 9820"/>
                <a:gd name="connsiteX2-227" fmla="*/ 4739 w 10325"/>
                <a:gd name="connsiteY2-228" fmla="*/ 9767 h 9820"/>
                <a:gd name="connsiteX3-229" fmla="*/ 10325 w 10325"/>
                <a:gd name="connsiteY3-230" fmla="*/ 255 h 9820"/>
                <a:gd name="connsiteX4-231" fmla="*/ 4992 w 10325"/>
                <a:gd name="connsiteY4-232" fmla="*/ 3852 h 9820"/>
                <a:gd name="connsiteX0-233" fmla="*/ 4835 w 10030"/>
                <a:gd name="connsiteY0-234" fmla="*/ 4736 h 10813"/>
                <a:gd name="connsiteX1-235" fmla="*/ 1 w 10030"/>
                <a:gd name="connsiteY1-236" fmla="*/ 4158 h 10813"/>
                <a:gd name="connsiteX2-237" fmla="*/ 4590 w 10030"/>
                <a:gd name="connsiteY2-238" fmla="*/ 10759 h 10813"/>
                <a:gd name="connsiteX3-239" fmla="*/ 10000 w 10030"/>
                <a:gd name="connsiteY3-240" fmla="*/ 1073 h 10813"/>
                <a:gd name="connsiteX4-241" fmla="*/ 4835 w 10030"/>
                <a:gd name="connsiteY4-242" fmla="*/ 4736 h 1081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30" h="10813">
                  <a:moveTo>
                    <a:pt x="4835" y="4736"/>
                  </a:moveTo>
                  <a:cubicBezTo>
                    <a:pt x="4835" y="4736"/>
                    <a:pt x="42" y="259"/>
                    <a:pt x="1" y="4158"/>
                  </a:cubicBezTo>
                  <a:cubicBezTo>
                    <a:pt x="-40" y="8057"/>
                    <a:pt x="2923" y="11273"/>
                    <a:pt x="4590" y="10759"/>
                  </a:cubicBezTo>
                  <a:cubicBezTo>
                    <a:pt x="6257" y="10245"/>
                    <a:pt x="10430" y="4104"/>
                    <a:pt x="10000" y="1073"/>
                  </a:cubicBezTo>
                  <a:cubicBezTo>
                    <a:pt x="9570" y="-1958"/>
                    <a:pt x="5424" y="2127"/>
                    <a:pt x="4835" y="4736"/>
                  </a:cubicBezTo>
                  <a:close/>
                </a:path>
              </a:pathLst>
            </a:custGeom>
            <a:gradFill flip="none" rotWithShape="1">
              <a:gsLst>
                <a:gs pos="12000">
                  <a:srgbClr val="D8BE8C"/>
                </a:gs>
                <a:gs pos="82000">
                  <a:srgbClr val="C1975F"/>
                </a:gs>
                <a:gs pos="52000">
                  <a:srgbClr val="AD7537"/>
                </a:gs>
                <a:gs pos="45000">
                  <a:srgbClr val="AD7537"/>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52" name="椭圆 151"/>
            <p:cNvSpPr/>
            <p:nvPr/>
          </p:nvSpPr>
          <p:spPr>
            <a:xfrm rot="20624629">
              <a:off x="5357887" y="2818125"/>
              <a:ext cx="1304954" cy="607124"/>
            </a:xfrm>
            <a:prstGeom prst="ellipse">
              <a:avLst/>
            </a:prstGeom>
            <a:solidFill>
              <a:srgbClr val="E5D4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形黑（非商用）细体" pitchFamily="2" charset="-122"/>
                <a:ea typeface="造字工房形黑（非商用）细体" pitchFamily="2" charset="-122"/>
              </a:endParaRPr>
            </a:p>
          </p:txBody>
        </p:sp>
        <p:grpSp>
          <p:nvGrpSpPr>
            <p:cNvPr id="153" name="组合 152"/>
            <p:cNvGrpSpPr/>
            <p:nvPr/>
          </p:nvGrpSpPr>
          <p:grpSpPr>
            <a:xfrm>
              <a:off x="5606146" y="2780268"/>
              <a:ext cx="1014419" cy="573826"/>
              <a:chOff x="5224463" y="2208212"/>
              <a:chExt cx="1220788" cy="690563"/>
            </a:xfrm>
          </p:grpSpPr>
          <p:sp>
            <p:nvSpPr>
              <p:cNvPr id="158"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159"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160"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161"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162"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163"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164"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165"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166"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167"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168"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grpSp>
        <p:sp>
          <p:nvSpPr>
            <p:cNvPr id="154" name="Freeform 87"/>
            <p:cNvSpPr/>
            <p:nvPr/>
          </p:nvSpPr>
          <p:spPr bwMode="auto">
            <a:xfrm>
              <a:off x="6342064" y="2174025"/>
              <a:ext cx="1425468" cy="2366325"/>
            </a:xfrm>
            <a:custGeom>
              <a:avLst/>
              <a:gdLst>
                <a:gd name="T0" fmla="*/ 92 w 1122"/>
                <a:gd name="T1" fmla="*/ 699 h 794"/>
                <a:gd name="T2" fmla="*/ 904 w 1122"/>
                <a:gd name="T3" fmla="*/ 10 h 794"/>
                <a:gd name="T4" fmla="*/ 1122 w 1122"/>
                <a:gd name="T5" fmla="*/ 36 h 794"/>
                <a:gd name="T6" fmla="*/ 997 w 1122"/>
                <a:gd name="T7" fmla="*/ 126 h 794"/>
                <a:gd name="T8" fmla="*/ 556 w 1122"/>
                <a:gd name="T9" fmla="*/ 588 h 794"/>
                <a:gd name="T10" fmla="*/ 92 w 1122"/>
                <a:gd name="T11" fmla="*/ 699 h 794"/>
                <a:gd name="connsiteX0" fmla="*/ 171 w 8265"/>
                <a:gd name="connsiteY0" fmla="*/ 9783 h 10264"/>
                <a:gd name="connsiteX1" fmla="*/ 7408 w 8265"/>
                <a:gd name="connsiteY1" fmla="*/ 1105 h 10264"/>
                <a:gd name="connsiteX2" fmla="*/ 5019 w 8265"/>
                <a:gd name="connsiteY2" fmla="*/ 412 h 10264"/>
                <a:gd name="connsiteX3" fmla="*/ 8237 w 8265"/>
                <a:gd name="connsiteY3" fmla="*/ 2566 h 10264"/>
                <a:gd name="connsiteX4" fmla="*/ 4306 w 8265"/>
                <a:gd name="connsiteY4" fmla="*/ 8385 h 10264"/>
                <a:gd name="connsiteX5" fmla="*/ 171 w 8265"/>
                <a:gd name="connsiteY5" fmla="*/ 9783 h 10264"/>
                <a:gd name="connsiteX0-1" fmla="*/ 207 w 10014"/>
                <a:gd name="connsiteY0-2" fmla="*/ 9132 h 9601"/>
                <a:gd name="connsiteX1-3" fmla="*/ 1674 w 10014"/>
                <a:gd name="connsiteY1-4" fmla="*/ 2480 h 9601"/>
                <a:gd name="connsiteX2-5" fmla="*/ 6073 w 10014"/>
                <a:gd name="connsiteY2-6" fmla="*/ 2 h 9601"/>
                <a:gd name="connsiteX3-7" fmla="*/ 9966 w 10014"/>
                <a:gd name="connsiteY3-8" fmla="*/ 2101 h 9601"/>
                <a:gd name="connsiteX4-9" fmla="*/ 5210 w 10014"/>
                <a:gd name="connsiteY4-10" fmla="*/ 7770 h 9601"/>
                <a:gd name="connsiteX5-11" fmla="*/ 207 w 10014"/>
                <a:gd name="connsiteY5-12" fmla="*/ 9132 h 9601"/>
                <a:gd name="connsiteX0-13" fmla="*/ 207 w 9992"/>
                <a:gd name="connsiteY0-14" fmla="*/ 8416 h 8904"/>
                <a:gd name="connsiteX1-15" fmla="*/ 1672 w 9992"/>
                <a:gd name="connsiteY1-16" fmla="*/ 1487 h 8904"/>
                <a:gd name="connsiteX2-17" fmla="*/ 5411 w 9992"/>
                <a:gd name="connsiteY2-18" fmla="*/ 6 h 8904"/>
                <a:gd name="connsiteX3-19" fmla="*/ 9952 w 9992"/>
                <a:gd name="connsiteY3-20" fmla="*/ 1092 h 8904"/>
                <a:gd name="connsiteX4-21" fmla="*/ 5203 w 9992"/>
                <a:gd name="connsiteY4-22" fmla="*/ 6997 h 8904"/>
                <a:gd name="connsiteX5-23" fmla="*/ 207 w 9992"/>
                <a:gd name="connsiteY5-24" fmla="*/ 8416 h 8904"/>
                <a:gd name="connsiteX0-25" fmla="*/ 207 w 10000"/>
                <a:gd name="connsiteY0-26" fmla="*/ 9553 h 10101"/>
                <a:gd name="connsiteX1-27" fmla="*/ 1427 w 10000"/>
                <a:gd name="connsiteY1-28" fmla="*/ 3951 h 10101"/>
                <a:gd name="connsiteX2-29" fmla="*/ 5415 w 10000"/>
                <a:gd name="connsiteY2-30" fmla="*/ 108 h 10101"/>
                <a:gd name="connsiteX3-31" fmla="*/ 9960 w 10000"/>
                <a:gd name="connsiteY3-32" fmla="*/ 1327 h 10101"/>
                <a:gd name="connsiteX4-33" fmla="*/ 5207 w 10000"/>
                <a:gd name="connsiteY4-34" fmla="*/ 7959 h 10101"/>
                <a:gd name="connsiteX5-35" fmla="*/ 207 w 10000"/>
                <a:gd name="connsiteY5-36" fmla="*/ 9553 h 10101"/>
                <a:gd name="connsiteX0-37" fmla="*/ 136 w 7835"/>
                <a:gd name="connsiteY0-38" fmla="*/ 9453 h 9891"/>
                <a:gd name="connsiteX1-39" fmla="*/ 1356 w 7835"/>
                <a:gd name="connsiteY1-40" fmla="*/ 3851 h 9891"/>
                <a:gd name="connsiteX2-41" fmla="*/ 5344 w 7835"/>
                <a:gd name="connsiteY2-42" fmla="*/ 8 h 9891"/>
                <a:gd name="connsiteX3-43" fmla="*/ 7761 w 7835"/>
                <a:gd name="connsiteY3-44" fmla="*/ 4788 h 9891"/>
                <a:gd name="connsiteX4-45" fmla="*/ 5136 w 7835"/>
                <a:gd name="connsiteY4-46" fmla="*/ 7859 h 9891"/>
                <a:gd name="connsiteX5-47" fmla="*/ 136 w 7835"/>
                <a:gd name="connsiteY5-48" fmla="*/ 9453 h 9891"/>
                <a:gd name="connsiteX0-49" fmla="*/ 174 w 10504"/>
                <a:gd name="connsiteY0-50" fmla="*/ 9557 h 10000"/>
                <a:gd name="connsiteX1-51" fmla="*/ 1731 w 10504"/>
                <a:gd name="connsiteY1-52" fmla="*/ 3893 h 10000"/>
                <a:gd name="connsiteX2-53" fmla="*/ 6821 w 10504"/>
                <a:gd name="connsiteY2-54" fmla="*/ 8 h 10000"/>
                <a:gd name="connsiteX3-55" fmla="*/ 9906 w 10504"/>
                <a:gd name="connsiteY3-56" fmla="*/ 4841 h 10000"/>
                <a:gd name="connsiteX4-57" fmla="*/ 6555 w 10504"/>
                <a:gd name="connsiteY4-58" fmla="*/ 7946 h 10000"/>
                <a:gd name="connsiteX5-59" fmla="*/ 174 w 10504"/>
                <a:gd name="connsiteY5-60" fmla="*/ 9557 h 10000"/>
                <a:gd name="connsiteX0-61" fmla="*/ 174 w 10568"/>
                <a:gd name="connsiteY0-62" fmla="*/ 9922 h 10365"/>
                <a:gd name="connsiteX1-63" fmla="*/ 1731 w 10568"/>
                <a:gd name="connsiteY1-64" fmla="*/ 4258 h 10365"/>
                <a:gd name="connsiteX2-65" fmla="*/ 7343 w 10568"/>
                <a:gd name="connsiteY2-66" fmla="*/ 6 h 10365"/>
                <a:gd name="connsiteX3-67" fmla="*/ 9906 w 10568"/>
                <a:gd name="connsiteY3-68" fmla="*/ 5206 h 10365"/>
                <a:gd name="connsiteX4-69" fmla="*/ 6555 w 10568"/>
                <a:gd name="connsiteY4-70" fmla="*/ 8311 h 10365"/>
                <a:gd name="connsiteX5-71" fmla="*/ 174 w 10568"/>
                <a:gd name="connsiteY5-72" fmla="*/ 9922 h 10365"/>
                <a:gd name="connsiteX0-73" fmla="*/ 174 w 10683"/>
                <a:gd name="connsiteY0-74" fmla="*/ 9929 h 10372"/>
                <a:gd name="connsiteX1-75" fmla="*/ 1731 w 10683"/>
                <a:gd name="connsiteY1-76" fmla="*/ 4265 h 10372"/>
                <a:gd name="connsiteX2-77" fmla="*/ 7343 w 10683"/>
                <a:gd name="connsiteY2-78" fmla="*/ 13 h 10372"/>
                <a:gd name="connsiteX3-79" fmla="*/ 9906 w 10683"/>
                <a:gd name="connsiteY3-80" fmla="*/ 5213 h 10372"/>
                <a:gd name="connsiteX4-81" fmla="*/ 6555 w 10683"/>
                <a:gd name="connsiteY4-82" fmla="*/ 8318 h 10372"/>
                <a:gd name="connsiteX5-83" fmla="*/ 174 w 10683"/>
                <a:gd name="connsiteY5-84" fmla="*/ 9929 h 10372"/>
                <a:gd name="connsiteX0-85" fmla="*/ 174 w 9906"/>
                <a:gd name="connsiteY0-86" fmla="*/ 9929 h 10372"/>
                <a:gd name="connsiteX1-87" fmla="*/ 1731 w 9906"/>
                <a:gd name="connsiteY1-88" fmla="*/ 4265 h 10372"/>
                <a:gd name="connsiteX2-89" fmla="*/ 7343 w 9906"/>
                <a:gd name="connsiteY2-90" fmla="*/ 13 h 10372"/>
                <a:gd name="connsiteX3-91" fmla="*/ 9906 w 9906"/>
                <a:gd name="connsiteY3-92" fmla="*/ 5213 h 10372"/>
                <a:gd name="connsiteX4-93" fmla="*/ 6555 w 9906"/>
                <a:gd name="connsiteY4-94" fmla="*/ 8318 h 10372"/>
                <a:gd name="connsiteX5-95" fmla="*/ 174 w 9906"/>
                <a:gd name="connsiteY5-96" fmla="*/ 9929 h 10372"/>
                <a:gd name="connsiteX0-97" fmla="*/ 173 w 9364"/>
                <a:gd name="connsiteY0-98" fmla="*/ 9564 h 9995"/>
                <a:gd name="connsiteX1-99" fmla="*/ 1744 w 9364"/>
                <a:gd name="connsiteY1-100" fmla="*/ 4103 h 9995"/>
                <a:gd name="connsiteX2-101" fmla="*/ 7410 w 9364"/>
                <a:gd name="connsiteY2-102" fmla="*/ 4 h 9995"/>
                <a:gd name="connsiteX3-103" fmla="*/ 9364 w 9364"/>
                <a:gd name="connsiteY3-104" fmla="*/ 4804 h 9995"/>
                <a:gd name="connsiteX4-105" fmla="*/ 6614 w 9364"/>
                <a:gd name="connsiteY4-106" fmla="*/ 8011 h 9995"/>
                <a:gd name="connsiteX5-107" fmla="*/ 173 w 9364"/>
                <a:gd name="connsiteY5-108" fmla="*/ 9564 h 9995"/>
                <a:gd name="connsiteX0-109" fmla="*/ 185 w 10161"/>
                <a:gd name="connsiteY0-110" fmla="*/ 9569 h 10000"/>
                <a:gd name="connsiteX1-111" fmla="*/ 1862 w 10161"/>
                <a:gd name="connsiteY1-112" fmla="*/ 4105 h 10000"/>
                <a:gd name="connsiteX2-113" fmla="*/ 7913 w 10161"/>
                <a:gd name="connsiteY2-114" fmla="*/ 4 h 10000"/>
                <a:gd name="connsiteX3-115" fmla="*/ 10000 w 10161"/>
                <a:gd name="connsiteY3-116" fmla="*/ 4806 h 10000"/>
                <a:gd name="connsiteX4-117" fmla="*/ 7063 w 10161"/>
                <a:gd name="connsiteY4-118" fmla="*/ 8015 h 10000"/>
                <a:gd name="connsiteX5-119" fmla="*/ 185 w 10161"/>
                <a:gd name="connsiteY5-120" fmla="*/ 9569 h 10000"/>
                <a:gd name="connsiteX0-121" fmla="*/ 185 w 10161"/>
                <a:gd name="connsiteY0-122" fmla="*/ 9569 h 10000"/>
                <a:gd name="connsiteX1-123" fmla="*/ 1862 w 10161"/>
                <a:gd name="connsiteY1-124" fmla="*/ 4105 h 10000"/>
                <a:gd name="connsiteX2-125" fmla="*/ 7913 w 10161"/>
                <a:gd name="connsiteY2-126" fmla="*/ 4 h 10000"/>
                <a:gd name="connsiteX3-127" fmla="*/ 10000 w 10161"/>
                <a:gd name="connsiteY3-128" fmla="*/ 4806 h 10000"/>
                <a:gd name="connsiteX4-129" fmla="*/ 7063 w 10161"/>
                <a:gd name="connsiteY4-130" fmla="*/ 8015 h 10000"/>
                <a:gd name="connsiteX5-131" fmla="*/ 185 w 10161"/>
                <a:gd name="connsiteY5-132" fmla="*/ 9569 h 10000"/>
                <a:gd name="connsiteX0-133" fmla="*/ 185 w 10161"/>
                <a:gd name="connsiteY0-134" fmla="*/ 9569 h 10000"/>
                <a:gd name="connsiteX1-135" fmla="*/ 1862 w 10161"/>
                <a:gd name="connsiteY1-136" fmla="*/ 4105 h 10000"/>
                <a:gd name="connsiteX2-137" fmla="*/ 7913 w 10161"/>
                <a:gd name="connsiteY2-138" fmla="*/ 4 h 10000"/>
                <a:gd name="connsiteX3-139" fmla="*/ 10000 w 10161"/>
                <a:gd name="connsiteY3-140" fmla="*/ 4806 h 10000"/>
                <a:gd name="connsiteX4-141" fmla="*/ 7063 w 10161"/>
                <a:gd name="connsiteY4-142" fmla="*/ 8015 h 10000"/>
                <a:gd name="connsiteX5-143" fmla="*/ 185 w 10161"/>
                <a:gd name="connsiteY5-144" fmla="*/ 9569 h 10000"/>
                <a:gd name="connsiteX0-145" fmla="*/ 491 w 10467"/>
                <a:gd name="connsiteY0-146" fmla="*/ 9569 h 9572"/>
                <a:gd name="connsiteX1-147" fmla="*/ 2168 w 10467"/>
                <a:gd name="connsiteY1-148" fmla="*/ 4105 h 9572"/>
                <a:gd name="connsiteX2-149" fmla="*/ 8219 w 10467"/>
                <a:gd name="connsiteY2-150" fmla="*/ 4 h 9572"/>
                <a:gd name="connsiteX3-151" fmla="*/ 10306 w 10467"/>
                <a:gd name="connsiteY3-152" fmla="*/ 4806 h 9572"/>
                <a:gd name="connsiteX4-153" fmla="*/ 491 w 10467"/>
                <a:gd name="connsiteY4-154" fmla="*/ 9569 h 9572"/>
                <a:gd name="connsiteX0-155" fmla="*/ 469 w 10000"/>
                <a:gd name="connsiteY0-156" fmla="*/ 9997 h 10004"/>
                <a:gd name="connsiteX1-157" fmla="*/ 2071 w 10000"/>
                <a:gd name="connsiteY1-158" fmla="*/ 4289 h 10004"/>
                <a:gd name="connsiteX2-159" fmla="*/ 7852 w 10000"/>
                <a:gd name="connsiteY2-160" fmla="*/ 4 h 10004"/>
                <a:gd name="connsiteX3-161" fmla="*/ 9846 w 10000"/>
                <a:gd name="connsiteY3-162" fmla="*/ 5021 h 10004"/>
                <a:gd name="connsiteX4-163" fmla="*/ 469 w 10000"/>
                <a:gd name="connsiteY4-164" fmla="*/ 9997 h 10004"/>
                <a:gd name="connsiteX0-165" fmla="*/ 469 w 10000"/>
                <a:gd name="connsiteY0-166" fmla="*/ 9997 h 10003"/>
                <a:gd name="connsiteX1-167" fmla="*/ 2071 w 10000"/>
                <a:gd name="connsiteY1-168" fmla="*/ 4289 h 10003"/>
                <a:gd name="connsiteX2-169" fmla="*/ 7852 w 10000"/>
                <a:gd name="connsiteY2-170" fmla="*/ 4 h 10003"/>
                <a:gd name="connsiteX3-171" fmla="*/ 9846 w 10000"/>
                <a:gd name="connsiteY3-172" fmla="*/ 5021 h 10003"/>
                <a:gd name="connsiteX4-173" fmla="*/ 469 w 10000"/>
                <a:gd name="connsiteY4-174" fmla="*/ 9997 h 10003"/>
                <a:gd name="connsiteX0-175" fmla="*/ 2987 w 7999"/>
                <a:gd name="connsiteY0-176" fmla="*/ 9775 h 9782"/>
                <a:gd name="connsiteX1-177" fmla="*/ 70 w 7999"/>
                <a:gd name="connsiteY1-178" fmla="*/ 4289 h 9782"/>
                <a:gd name="connsiteX2-179" fmla="*/ 5851 w 7999"/>
                <a:gd name="connsiteY2-180" fmla="*/ 4 h 9782"/>
                <a:gd name="connsiteX3-181" fmla="*/ 7845 w 7999"/>
                <a:gd name="connsiteY3-182" fmla="*/ 5021 h 9782"/>
                <a:gd name="connsiteX4-183" fmla="*/ 2987 w 7999"/>
                <a:gd name="connsiteY4-184" fmla="*/ 9775 h 9782"/>
                <a:gd name="connsiteX0-185" fmla="*/ 2575 w 8826"/>
                <a:gd name="connsiteY0-186" fmla="*/ 9992 h 10000"/>
                <a:gd name="connsiteX1-187" fmla="*/ 140 w 8826"/>
                <a:gd name="connsiteY1-188" fmla="*/ 4535 h 10000"/>
                <a:gd name="connsiteX2-189" fmla="*/ 6156 w 8826"/>
                <a:gd name="connsiteY2-190" fmla="*/ 3 h 10000"/>
                <a:gd name="connsiteX3-191" fmla="*/ 8648 w 8826"/>
                <a:gd name="connsiteY3-192" fmla="*/ 5132 h 10000"/>
                <a:gd name="connsiteX4-193" fmla="*/ 2575 w 8826"/>
                <a:gd name="connsiteY4-194" fmla="*/ 9992 h 10000"/>
                <a:gd name="connsiteX0-195" fmla="*/ 2777 w 9858"/>
                <a:gd name="connsiteY0-196" fmla="*/ 9990 h 9998"/>
                <a:gd name="connsiteX1-197" fmla="*/ 170 w 9858"/>
                <a:gd name="connsiteY1-198" fmla="*/ 4836 h 9998"/>
                <a:gd name="connsiteX2-199" fmla="*/ 6834 w 9858"/>
                <a:gd name="connsiteY2-200" fmla="*/ 1 h 9998"/>
                <a:gd name="connsiteX3-201" fmla="*/ 9657 w 9858"/>
                <a:gd name="connsiteY3-202" fmla="*/ 5130 h 9998"/>
                <a:gd name="connsiteX4-203" fmla="*/ 2777 w 9858"/>
                <a:gd name="connsiteY4-204" fmla="*/ 9990 h 9998"/>
                <a:gd name="connsiteX0-205" fmla="*/ 3250 w 10438"/>
                <a:gd name="connsiteY0-206" fmla="*/ 9992 h 10000"/>
                <a:gd name="connsiteX1-207" fmla="*/ 141 w 10438"/>
                <a:gd name="connsiteY1-208" fmla="*/ 4837 h 10000"/>
                <a:gd name="connsiteX2-209" fmla="*/ 7365 w 10438"/>
                <a:gd name="connsiteY2-210" fmla="*/ 1 h 10000"/>
                <a:gd name="connsiteX3-211" fmla="*/ 10229 w 10438"/>
                <a:gd name="connsiteY3-212" fmla="*/ 5131 h 10000"/>
                <a:gd name="connsiteX4-213" fmla="*/ 3250 w 10438"/>
                <a:gd name="connsiteY4-214" fmla="*/ 9992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38" h="10000">
                  <a:moveTo>
                    <a:pt x="3250" y="9992"/>
                  </a:moveTo>
                  <a:cubicBezTo>
                    <a:pt x="1389" y="9867"/>
                    <a:pt x="-545" y="6501"/>
                    <a:pt x="141" y="4837"/>
                  </a:cubicBezTo>
                  <a:cubicBezTo>
                    <a:pt x="826" y="3172"/>
                    <a:pt x="5684" y="-48"/>
                    <a:pt x="7365" y="1"/>
                  </a:cubicBezTo>
                  <a:cubicBezTo>
                    <a:pt x="9046" y="50"/>
                    <a:pt x="11107" y="2989"/>
                    <a:pt x="10229" y="5131"/>
                  </a:cubicBezTo>
                  <a:cubicBezTo>
                    <a:pt x="7689" y="8802"/>
                    <a:pt x="5111" y="10117"/>
                    <a:pt x="3250" y="9992"/>
                  </a:cubicBezTo>
                  <a:close/>
                </a:path>
              </a:pathLst>
            </a:custGeom>
            <a:gradFill flip="none" rotWithShape="1">
              <a:gsLst>
                <a:gs pos="0">
                  <a:srgbClr val="F8F4EC"/>
                </a:gs>
                <a:gs pos="48000">
                  <a:srgbClr val="F1E8D7"/>
                </a:gs>
                <a:gs pos="75000">
                  <a:srgbClr val="D8BE8C"/>
                </a:gs>
                <a:gs pos="100000">
                  <a:srgbClr val="D8BE8C"/>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55" name="Freeform 87"/>
            <p:cNvSpPr/>
            <p:nvPr/>
          </p:nvSpPr>
          <p:spPr bwMode="auto">
            <a:xfrm>
              <a:off x="6871279" y="2174040"/>
              <a:ext cx="1177421" cy="2364176"/>
            </a:xfrm>
            <a:custGeom>
              <a:avLst/>
              <a:gdLst>
                <a:gd name="T0" fmla="*/ 92 w 1122"/>
                <a:gd name="T1" fmla="*/ 699 h 794"/>
                <a:gd name="T2" fmla="*/ 904 w 1122"/>
                <a:gd name="T3" fmla="*/ 10 h 794"/>
                <a:gd name="T4" fmla="*/ 1122 w 1122"/>
                <a:gd name="T5" fmla="*/ 36 h 794"/>
                <a:gd name="T6" fmla="*/ 997 w 1122"/>
                <a:gd name="T7" fmla="*/ 126 h 794"/>
                <a:gd name="T8" fmla="*/ 556 w 1122"/>
                <a:gd name="T9" fmla="*/ 588 h 794"/>
                <a:gd name="T10" fmla="*/ 92 w 1122"/>
                <a:gd name="T11" fmla="*/ 699 h 794"/>
                <a:gd name="connsiteX0" fmla="*/ 171 w 8265"/>
                <a:gd name="connsiteY0" fmla="*/ 9783 h 10264"/>
                <a:gd name="connsiteX1" fmla="*/ 7408 w 8265"/>
                <a:gd name="connsiteY1" fmla="*/ 1105 h 10264"/>
                <a:gd name="connsiteX2" fmla="*/ 5019 w 8265"/>
                <a:gd name="connsiteY2" fmla="*/ 412 h 10264"/>
                <a:gd name="connsiteX3" fmla="*/ 8237 w 8265"/>
                <a:gd name="connsiteY3" fmla="*/ 2566 h 10264"/>
                <a:gd name="connsiteX4" fmla="*/ 4306 w 8265"/>
                <a:gd name="connsiteY4" fmla="*/ 8385 h 10264"/>
                <a:gd name="connsiteX5" fmla="*/ 171 w 8265"/>
                <a:gd name="connsiteY5" fmla="*/ 9783 h 10264"/>
                <a:gd name="connsiteX0-1" fmla="*/ 207 w 10014"/>
                <a:gd name="connsiteY0-2" fmla="*/ 9132 h 9601"/>
                <a:gd name="connsiteX1-3" fmla="*/ 1674 w 10014"/>
                <a:gd name="connsiteY1-4" fmla="*/ 2480 h 9601"/>
                <a:gd name="connsiteX2-5" fmla="*/ 6073 w 10014"/>
                <a:gd name="connsiteY2-6" fmla="*/ 2 h 9601"/>
                <a:gd name="connsiteX3-7" fmla="*/ 9966 w 10014"/>
                <a:gd name="connsiteY3-8" fmla="*/ 2101 h 9601"/>
                <a:gd name="connsiteX4-9" fmla="*/ 5210 w 10014"/>
                <a:gd name="connsiteY4-10" fmla="*/ 7770 h 9601"/>
                <a:gd name="connsiteX5-11" fmla="*/ 207 w 10014"/>
                <a:gd name="connsiteY5-12" fmla="*/ 9132 h 9601"/>
                <a:gd name="connsiteX0-13" fmla="*/ 207 w 9992"/>
                <a:gd name="connsiteY0-14" fmla="*/ 8416 h 8904"/>
                <a:gd name="connsiteX1-15" fmla="*/ 1672 w 9992"/>
                <a:gd name="connsiteY1-16" fmla="*/ 1487 h 8904"/>
                <a:gd name="connsiteX2-17" fmla="*/ 5411 w 9992"/>
                <a:gd name="connsiteY2-18" fmla="*/ 6 h 8904"/>
                <a:gd name="connsiteX3-19" fmla="*/ 9952 w 9992"/>
                <a:gd name="connsiteY3-20" fmla="*/ 1092 h 8904"/>
                <a:gd name="connsiteX4-21" fmla="*/ 5203 w 9992"/>
                <a:gd name="connsiteY4-22" fmla="*/ 6997 h 8904"/>
                <a:gd name="connsiteX5-23" fmla="*/ 207 w 9992"/>
                <a:gd name="connsiteY5-24" fmla="*/ 8416 h 8904"/>
                <a:gd name="connsiteX0-25" fmla="*/ 207 w 10000"/>
                <a:gd name="connsiteY0-26" fmla="*/ 9553 h 10101"/>
                <a:gd name="connsiteX1-27" fmla="*/ 1427 w 10000"/>
                <a:gd name="connsiteY1-28" fmla="*/ 3951 h 10101"/>
                <a:gd name="connsiteX2-29" fmla="*/ 5415 w 10000"/>
                <a:gd name="connsiteY2-30" fmla="*/ 108 h 10101"/>
                <a:gd name="connsiteX3-31" fmla="*/ 9960 w 10000"/>
                <a:gd name="connsiteY3-32" fmla="*/ 1327 h 10101"/>
                <a:gd name="connsiteX4-33" fmla="*/ 5207 w 10000"/>
                <a:gd name="connsiteY4-34" fmla="*/ 7959 h 10101"/>
                <a:gd name="connsiteX5-35" fmla="*/ 207 w 10000"/>
                <a:gd name="connsiteY5-36" fmla="*/ 9553 h 10101"/>
                <a:gd name="connsiteX0-37" fmla="*/ 136 w 7835"/>
                <a:gd name="connsiteY0-38" fmla="*/ 9453 h 9891"/>
                <a:gd name="connsiteX1-39" fmla="*/ 1356 w 7835"/>
                <a:gd name="connsiteY1-40" fmla="*/ 3851 h 9891"/>
                <a:gd name="connsiteX2-41" fmla="*/ 5344 w 7835"/>
                <a:gd name="connsiteY2-42" fmla="*/ 8 h 9891"/>
                <a:gd name="connsiteX3-43" fmla="*/ 7761 w 7835"/>
                <a:gd name="connsiteY3-44" fmla="*/ 4788 h 9891"/>
                <a:gd name="connsiteX4-45" fmla="*/ 5136 w 7835"/>
                <a:gd name="connsiteY4-46" fmla="*/ 7859 h 9891"/>
                <a:gd name="connsiteX5-47" fmla="*/ 136 w 7835"/>
                <a:gd name="connsiteY5-48" fmla="*/ 9453 h 9891"/>
                <a:gd name="connsiteX0-49" fmla="*/ 174 w 10504"/>
                <a:gd name="connsiteY0-50" fmla="*/ 9557 h 10000"/>
                <a:gd name="connsiteX1-51" fmla="*/ 1731 w 10504"/>
                <a:gd name="connsiteY1-52" fmla="*/ 3893 h 10000"/>
                <a:gd name="connsiteX2-53" fmla="*/ 6821 w 10504"/>
                <a:gd name="connsiteY2-54" fmla="*/ 8 h 10000"/>
                <a:gd name="connsiteX3-55" fmla="*/ 9906 w 10504"/>
                <a:gd name="connsiteY3-56" fmla="*/ 4841 h 10000"/>
                <a:gd name="connsiteX4-57" fmla="*/ 6555 w 10504"/>
                <a:gd name="connsiteY4-58" fmla="*/ 7946 h 10000"/>
                <a:gd name="connsiteX5-59" fmla="*/ 174 w 10504"/>
                <a:gd name="connsiteY5-60" fmla="*/ 9557 h 10000"/>
                <a:gd name="connsiteX0-61" fmla="*/ 174 w 10568"/>
                <a:gd name="connsiteY0-62" fmla="*/ 9922 h 10365"/>
                <a:gd name="connsiteX1-63" fmla="*/ 1731 w 10568"/>
                <a:gd name="connsiteY1-64" fmla="*/ 4258 h 10365"/>
                <a:gd name="connsiteX2-65" fmla="*/ 7343 w 10568"/>
                <a:gd name="connsiteY2-66" fmla="*/ 6 h 10365"/>
                <a:gd name="connsiteX3-67" fmla="*/ 9906 w 10568"/>
                <a:gd name="connsiteY3-68" fmla="*/ 5206 h 10365"/>
                <a:gd name="connsiteX4-69" fmla="*/ 6555 w 10568"/>
                <a:gd name="connsiteY4-70" fmla="*/ 8311 h 10365"/>
                <a:gd name="connsiteX5-71" fmla="*/ 174 w 10568"/>
                <a:gd name="connsiteY5-72" fmla="*/ 9922 h 10365"/>
                <a:gd name="connsiteX0-73" fmla="*/ 174 w 10683"/>
                <a:gd name="connsiteY0-74" fmla="*/ 9929 h 10372"/>
                <a:gd name="connsiteX1-75" fmla="*/ 1731 w 10683"/>
                <a:gd name="connsiteY1-76" fmla="*/ 4265 h 10372"/>
                <a:gd name="connsiteX2-77" fmla="*/ 7343 w 10683"/>
                <a:gd name="connsiteY2-78" fmla="*/ 13 h 10372"/>
                <a:gd name="connsiteX3-79" fmla="*/ 9906 w 10683"/>
                <a:gd name="connsiteY3-80" fmla="*/ 5213 h 10372"/>
                <a:gd name="connsiteX4-81" fmla="*/ 6555 w 10683"/>
                <a:gd name="connsiteY4-82" fmla="*/ 8318 h 10372"/>
                <a:gd name="connsiteX5-83" fmla="*/ 174 w 10683"/>
                <a:gd name="connsiteY5-84" fmla="*/ 9929 h 10372"/>
                <a:gd name="connsiteX0-85" fmla="*/ 174 w 9906"/>
                <a:gd name="connsiteY0-86" fmla="*/ 9929 h 10372"/>
                <a:gd name="connsiteX1-87" fmla="*/ 1731 w 9906"/>
                <a:gd name="connsiteY1-88" fmla="*/ 4265 h 10372"/>
                <a:gd name="connsiteX2-89" fmla="*/ 7343 w 9906"/>
                <a:gd name="connsiteY2-90" fmla="*/ 13 h 10372"/>
                <a:gd name="connsiteX3-91" fmla="*/ 9906 w 9906"/>
                <a:gd name="connsiteY3-92" fmla="*/ 5213 h 10372"/>
                <a:gd name="connsiteX4-93" fmla="*/ 6555 w 9906"/>
                <a:gd name="connsiteY4-94" fmla="*/ 8318 h 10372"/>
                <a:gd name="connsiteX5-95" fmla="*/ 174 w 9906"/>
                <a:gd name="connsiteY5-96" fmla="*/ 9929 h 10372"/>
                <a:gd name="connsiteX0-97" fmla="*/ 173 w 9364"/>
                <a:gd name="connsiteY0-98" fmla="*/ 9564 h 9995"/>
                <a:gd name="connsiteX1-99" fmla="*/ 1744 w 9364"/>
                <a:gd name="connsiteY1-100" fmla="*/ 4103 h 9995"/>
                <a:gd name="connsiteX2-101" fmla="*/ 7410 w 9364"/>
                <a:gd name="connsiteY2-102" fmla="*/ 4 h 9995"/>
                <a:gd name="connsiteX3-103" fmla="*/ 9364 w 9364"/>
                <a:gd name="connsiteY3-104" fmla="*/ 4804 h 9995"/>
                <a:gd name="connsiteX4-105" fmla="*/ 6614 w 9364"/>
                <a:gd name="connsiteY4-106" fmla="*/ 8011 h 9995"/>
                <a:gd name="connsiteX5-107" fmla="*/ 173 w 9364"/>
                <a:gd name="connsiteY5-108" fmla="*/ 9564 h 9995"/>
                <a:gd name="connsiteX0-109" fmla="*/ 185 w 10161"/>
                <a:gd name="connsiteY0-110" fmla="*/ 9569 h 10000"/>
                <a:gd name="connsiteX1-111" fmla="*/ 1862 w 10161"/>
                <a:gd name="connsiteY1-112" fmla="*/ 4105 h 10000"/>
                <a:gd name="connsiteX2-113" fmla="*/ 7913 w 10161"/>
                <a:gd name="connsiteY2-114" fmla="*/ 4 h 10000"/>
                <a:gd name="connsiteX3-115" fmla="*/ 10000 w 10161"/>
                <a:gd name="connsiteY3-116" fmla="*/ 4806 h 10000"/>
                <a:gd name="connsiteX4-117" fmla="*/ 7063 w 10161"/>
                <a:gd name="connsiteY4-118" fmla="*/ 8015 h 10000"/>
                <a:gd name="connsiteX5-119" fmla="*/ 185 w 10161"/>
                <a:gd name="connsiteY5-120" fmla="*/ 9569 h 10000"/>
                <a:gd name="connsiteX0-121" fmla="*/ 185 w 10161"/>
                <a:gd name="connsiteY0-122" fmla="*/ 9569 h 10000"/>
                <a:gd name="connsiteX1-123" fmla="*/ 1862 w 10161"/>
                <a:gd name="connsiteY1-124" fmla="*/ 4105 h 10000"/>
                <a:gd name="connsiteX2-125" fmla="*/ 7913 w 10161"/>
                <a:gd name="connsiteY2-126" fmla="*/ 4 h 10000"/>
                <a:gd name="connsiteX3-127" fmla="*/ 10000 w 10161"/>
                <a:gd name="connsiteY3-128" fmla="*/ 4806 h 10000"/>
                <a:gd name="connsiteX4-129" fmla="*/ 7063 w 10161"/>
                <a:gd name="connsiteY4-130" fmla="*/ 8015 h 10000"/>
                <a:gd name="connsiteX5-131" fmla="*/ 185 w 10161"/>
                <a:gd name="connsiteY5-132" fmla="*/ 9569 h 10000"/>
                <a:gd name="connsiteX0-133" fmla="*/ 185 w 10161"/>
                <a:gd name="connsiteY0-134" fmla="*/ 9569 h 10000"/>
                <a:gd name="connsiteX1-135" fmla="*/ 1862 w 10161"/>
                <a:gd name="connsiteY1-136" fmla="*/ 4105 h 10000"/>
                <a:gd name="connsiteX2-137" fmla="*/ 7913 w 10161"/>
                <a:gd name="connsiteY2-138" fmla="*/ 4 h 10000"/>
                <a:gd name="connsiteX3-139" fmla="*/ 10000 w 10161"/>
                <a:gd name="connsiteY3-140" fmla="*/ 4806 h 10000"/>
                <a:gd name="connsiteX4-141" fmla="*/ 7063 w 10161"/>
                <a:gd name="connsiteY4-142" fmla="*/ 8015 h 10000"/>
                <a:gd name="connsiteX5-143" fmla="*/ 185 w 10161"/>
                <a:gd name="connsiteY5-144" fmla="*/ 9569 h 10000"/>
                <a:gd name="connsiteX0-145" fmla="*/ 491 w 10467"/>
                <a:gd name="connsiteY0-146" fmla="*/ 9569 h 9572"/>
                <a:gd name="connsiteX1-147" fmla="*/ 2168 w 10467"/>
                <a:gd name="connsiteY1-148" fmla="*/ 4105 h 9572"/>
                <a:gd name="connsiteX2-149" fmla="*/ 8219 w 10467"/>
                <a:gd name="connsiteY2-150" fmla="*/ 4 h 9572"/>
                <a:gd name="connsiteX3-151" fmla="*/ 10306 w 10467"/>
                <a:gd name="connsiteY3-152" fmla="*/ 4806 h 9572"/>
                <a:gd name="connsiteX4-153" fmla="*/ 491 w 10467"/>
                <a:gd name="connsiteY4-154" fmla="*/ 9569 h 9572"/>
                <a:gd name="connsiteX0-155" fmla="*/ 469 w 10000"/>
                <a:gd name="connsiteY0-156" fmla="*/ 9997 h 10004"/>
                <a:gd name="connsiteX1-157" fmla="*/ 2071 w 10000"/>
                <a:gd name="connsiteY1-158" fmla="*/ 4289 h 10004"/>
                <a:gd name="connsiteX2-159" fmla="*/ 7852 w 10000"/>
                <a:gd name="connsiteY2-160" fmla="*/ 4 h 10004"/>
                <a:gd name="connsiteX3-161" fmla="*/ 9846 w 10000"/>
                <a:gd name="connsiteY3-162" fmla="*/ 5021 h 10004"/>
                <a:gd name="connsiteX4-163" fmla="*/ 469 w 10000"/>
                <a:gd name="connsiteY4-164" fmla="*/ 9997 h 10004"/>
                <a:gd name="connsiteX0-165" fmla="*/ 469 w 10000"/>
                <a:gd name="connsiteY0-166" fmla="*/ 9997 h 10003"/>
                <a:gd name="connsiteX1-167" fmla="*/ 2071 w 10000"/>
                <a:gd name="connsiteY1-168" fmla="*/ 4289 h 10003"/>
                <a:gd name="connsiteX2-169" fmla="*/ 7852 w 10000"/>
                <a:gd name="connsiteY2-170" fmla="*/ 4 h 10003"/>
                <a:gd name="connsiteX3-171" fmla="*/ 9846 w 10000"/>
                <a:gd name="connsiteY3-172" fmla="*/ 5021 h 10003"/>
                <a:gd name="connsiteX4-173" fmla="*/ 469 w 10000"/>
                <a:gd name="connsiteY4-174" fmla="*/ 9997 h 10003"/>
                <a:gd name="connsiteX0-175" fmla="*/ 165 w 9650"/>
                <a:gd name="connsiteY0-176" fmla="*/ 9994 h 10000"/>
                <a:gd name="connsiteX1-177" fmla="*/ 6824 w 9650"/>
                <a:gd name="connsiteY1-178" fmla="*/ 5249 h 10000"/>
                <a:gd name="connsiteX2-179" fmla="*/ 7548 w 9650"/>
                <a:gd name="connsiteY2-180" fmla="*/ 1 h 10000"/>
                <a:gd name="connsiteX3-181" fmla="*/ 9542 w 9650"/>
                <a:gd name="connsiteY3-182" fmla="*/ 5018 h 10000"/>
                <a:gd name="connsiteX4-183" fmla="*/ 165 w 9650"/>
                <a:gd name="connsiteY4-184" fmla="*/ 9994 h 10000"/>
                <a:gd name="connsiteX0-185" fmla="*/ 171 w 11086"/>
                <a:gd name="connsiteY0-186" fmla="*/ 9994 h 10000"/>
                <a:gd name="connsiteX1-187" fmla="*/ 7072 w 11086"/>
                <a:gd name="connsiteY1-188" fmla="*/ 5249 h 10000"/>
                <a:gd name="connsiteX2-189" fmla="*/ 7822 w 11086"/>
                <a:gd name="connsiteY2-190" fmla="*/ 1 h 10000"/>
                <a:gd name="connsiteX3-191" fmla="*/ 11003 w 11086"/>
                <a:gd name="connsiteY3-192" fmla="*/ 4870 h 10000"/>
                <a:gd name="connsiteX4-193" fmla="*/ 171 w 11086"/>
                <a:gd name="connsiteY4-194" fmla="*/ 9994 h 10000"/>
                <a:gd name="connsiteX0-195" fmla="*/ 152 w 11063"/>
                <a:gd name="connsiteY0-196" fmla="*/ 9994 h 10000"/>
                <a:gd name="connsiteX1-197" fmla="*/ 8057 w 11063"/>
                <a:gd name="connsiteY1-198" fmla="*/ 4731 h 10000"/>
                <a:gd name="connsiteX2-199" fmla="*/ 7803 w 11063"/>
                <a:gd name="connsiteY2-200" fmla="*/ 1 h 10000"/>
                <a:gd name="connsiteX3-201" fmla="*/ 10984 w 11063"/>
                <a:gd name="connsiteY3-202" fmla="*/ 4870 h 10000"/>
                <a:gd name="connsiteX4-203" fmla="*/ 152 w 11063"/>
                <a:gd name="connsiteY4-204" fmla="*/ 9994 h 10000"/>
                <a:gd name="connsiteX0-205" fmla="*/ 150 w 11061"/>
                <a:gd name="connsiteY0-206" fmla="*/ 9994 h 10000"/>
                <a:gd name="connsiteX1-207" fmla="*/ 8167 w 11061"/>
                <a:gd name="connsiteY1-208" fmla="*/ 5175 h 10000"/>
                <a:gd name="connsiteX2-209" fmla="*/ 7801 w 11061"/>
                <a:gd name="connsiteY2-210" fmla="*/ 1 h 10000"/>
                <a:gd name="connsiteX3-211" fmla="*/ 10982 w 11061"/>
                <a:gd name="connsiteY3-212" fmla="*/ 4870 h 10000"/>
                <a:gd name="connsiteX4-213" fmla="*/ 150 w 11061"/>
                <a:gd name="connsiteY4-214" fmla="*/ 9994 h 10000"/>
                <a:gd name="connsiteX0-215" fmla="*/ 172 w 11083"/>
                <a:gd name="connsiteY0-216" fmla="*/ 9994 h 10000"/>
                <a:gd name="connsiteX1-217" fmla="*/ 8189 w 11083"/>
                <a:gd name="connsiteY1-218" fmla="*/ 5175 h 10000"/>
                <a:gd name="connsiteX2-219" fmla="*/ 7823 w 11083"/>
                <a:gd name="connsiteY2-220" fmla="*/ 1 h 10000"/>
                <a:gd name="connsiteX3-221" fmla="*/ 11004 w 11083"/>
                <a:gd name="connsiteY3-222" fmla="*/ 4870 h 10000"/>
                <a:gd name="connsiteX4-223" fmla="*/ 172 w 11083"/>
                <a:gd name="connsiteY4-224" fmla="*/ 9994 h 10000"/>
                <a:gd name="connsiteX0-225" fmla="*/ 221 w 7675"/>
                <a:gd name="connsiteY0-226" fmla="*/ 10660 h 10664"/>
                <a:gd name="connsiteX1-227" fmla="*/ 4781 w 7675"/>
                <a:gd name="connsiteY1-228" fmla="*/ 5175 h 10664"/>
                <a:gd name="connsiteX2-229" fmla="*/ 4415 w 7675"/>
                <a:gd name="connsiteY2-230" fmla="*/ 1 h 10664"/>
                <a:gd name="connsiteX3-231" fmla="*/ 7596 w 7675"/>
                <a:gd name="connsiteY3-232" fmla="*/ 4870 h 10664"/>
                <a:gd name="connsiteX4-233" fmla="*/ 221 w 7675"/>
                <a:gd name="connsiteY4-234" fmla="*/ 10660 h 10664"/>
                <a:gd name="connsiteX0-235" fmla="*/ 333 w 8737"/>
                <a:gd name="connsiteY0-236" fmla="*/ 9024 h 9031"/>
                <a:gd name="connsiteX1-237" fmla="*/ 4966 w 8737"/>
                <a:gd name="connsiteY1-238" fmla="*/ 4853 h 9031"/>
                <a:gd name="connsiteX2-239" fmla="*/ 4489 w 8737"/>
                <a:gd name="connsiteY2-240" fmla="*/ 1 h 9031"/>
                <a:gd name="connsiteX3-241" fmla="*/ 8634 w 8737"/>
                <a:gd name="connsiteY3-242" fmla="*/ 4567 h 9031"/>
                <a:gd name="connsiteX4-243" fmla="*/ 333 w 8737"/>
                <a:gd name="connsiteY4-244" fmla="*/ 9024 h 9031"/>
                <a:gd name="connsiteX0-245" fmla="*/ 426 w 9047"/>
                <a:gd name="connsiteY0-246" fmla="*/ 10146 h 10153"/>
                <a:gd name="connsiteX1-247" fmla="*/ 4731 w 9047"/>
                <a:gd name="connsiteY1-248" fmla="*/ 5374 h 10153"/>
                <a:gd name="connsiteX2-249" fmla="*/ 4185 w 9047"/>
                <a:gd name="connsiteY2-250" fmla="*/ 1 h 10153"/>
                <a:gd name="connsiteX3-251" fmla="*/ 8929 w 9047"/>
                <a:gd name="connsiteY3-252" fmla="*/ 5057 h 10153"/>
                <a:gd name="connsiteX4-253" fmla="*/ 426 w 9047"/>
                <a:gd name="connsiteY4-254" fmla="*/ 10146 h 10153"/>
                <a:gd name="connsiteX0-255" fmla="*/ 503 w 10032"/>
                <a:gd name="connsiteY0-256" fmla="*/ 9993 h 10000"/>
                <a:gd name="connsiteX1-257" fmla="*/ 5261 w 10032"/>
                <a:gd name="connsiteY1-258" fmla="*/ 5293 h 10000"/>
                <a:gd name="connsiteX2-259" fmla="*/ 4658 w 10032"/>
                <a:gd name="connsiteY2-260" fmla="*/ 1 h 10000"/>
                <a:gd name="connsiteX3-261" fmla="*/ 9902 w 10032"/>
                <a:gd name="connsiteY3-262" fmla="*/ 4981 h 10000"/>
                <a:gd name="connsiteX4-263" fmla="*/ 503 w 10032"/>
                <a:gd name="connsiteY4-264" fmla="*/ 9993 h 10000"/>
                <a:gd name="connsiteX0-265" fmla="*/ 503 w 10755"/>
                <a:gd name="connsiteY0-266" fmla="*/ 9993 h 10001"/>
                <a:gd name="connsiteX1-267" fmla="*/ 5261 w 10755"/>
                <a:gd name="connsiteY1-268" fmla="*/ 5293 h 10001"/>
                <a:gd name="connsiteX2-269" fmla="*/ 4658 w 10755"/>
                <a:gd name="connsiteY2-270" fmla="*/ 1 h 10001"/>
                <a:gd name="connsiteX3-271" fmla="*/ 10637 w 10755"/>
                <a:gd name="connsiteY3-272" fmla="*/ 5208 h 10001"/>
                <a:gd name="connsiteX4-273" fmla="*/ 503 w 10755"/>
                <a:gd name="connsiteY4-274" fmla="*/ 9993 h 10001"/>
                <a:gd name="connsiteX0-275" fmla="*/ 503 w 10755"/>
                <a:gd name="connsiteY0-276" fmla="*/ 9993 h 9998"/>
                <a:gd name="connsiteX1-277" fmla="*/ 5261 w 10755"/>
                <a:gd name="connsiteY1-278" fmla="*/ 5293 h 9998"/>
                <a:gd name="connsiteX2-279" fmla="*/ 4658 w 10755"/>
                <a:gd name="connsiteY2-280" fmla="*/ 1 h 9998"/>
                <a:gd name="connsiteX3-281" fmla="*/ 10637 w 10755"/>
                <a:gd name="connsiteY3-282" fmla="*/ 5208 h 9998"/>
                <a:gd name="connsiteX4-283" fmla="*/ 503 w 10755"/>
                <a:gd name="connsiteY4-284" fmla="*/ 9993 h 9998"/>
                <a:gd name="connsiteX0-285" fmla="*/ 468 w 10000"/>
                <a:gd name="connsiteY0-286" fmla="*/ 9995 h 9995"/>
                <a:gd name="connsiteX1-287" fmla="*/ 4892 w 10000"/>
                <a:gd name="connsiteY1-288" fmla="*/ 5294 h 9995"/>
                <a:gd name="connsiteX2-289" fmla="*/ 4331 w 10000"/>
                <a:gd name="connsiteY2-290" fmla="*/ 1 h 9995"/>
                <a:gd name="connsiteX3-291" fmla="*/ 9890 w 10000"/>
                <a:gd name="connsiteY3-292" fmla="*/ 5209 h 9995"/>
                <a:gd name="connsiteX4-293" fmla="*/ 468 w 10000"/>
                <a:gd name="connsiteY4-294" fmla="*/ 9995 h 9995"/>
                <a:gd name="connsiteX0-295" fmla="*/ 0 w 9532"/>
                <a:gd name="connsiteY0-296" fmla="*/ 10000 h 10000"/>
                <a:gd name="connsiteX1-297" fmla="*/ 4424 w 9532"/>
                <a:gd name="connsiteY1-298" fmla="*/ 5297 h 10000"/>
                <a:gd name="connsiteX2-299" fmla="*/ 3863 w 9532"/>
                <a:gd name="connsiteY2-300" fmla="*/ 1 h 10000"/>
                <a:gd name="connsiteX3-301" fmla="*/ 9422 w 9532"/>
                <a:gd name="connsiteY3-302" fmla="*/ 5212 h 10000"/>
                <a:gd name="connsiteX4-303" fmla="*/ 0 w 9532"/>
                <a:gd name="connsiteY4-304" fmla="*/ 10000 h 10000"/>
                <a:gd name="connsiteX0-305" fmla="*/ 0 w 10000"/>
                <a:gd name="connsiteY0-306" fmla="*/ 10000 h 10000"/>
                <a:gd name="connsiteX1-307" fmla="*/ 4641 w 10000"/>
                <a:gd name="connsiteY1-308" fmla="*/ 5297 h 10000"/>
                <a:gd name="connsiteX2-309" fmla="*/ 4053 w 10000"/>
                <a:gd name="connsiteY2-310" fmla="*/ 1 h 10000"/>
                <a:gd name="connsiteX3-311" fmla="*/ 9885 w 10000"/>
                <a:gd name="connsiteY3-312" fmla="*/ 5212 h 10000"/>
                <a:gd name="connsiteX4-313" fmla="*/ 0 w 10000"/>
                <a:gd name="connsiteY4-314" fmla="*/ 10000 h 10000"/>
                <a:gd name="connsiteX0-315" fmla="*/ 0 w 10000"/>
                <a:gd name="connsiteY0-316" fmla="*/ 10000 h 10000"/>
                <a:gd name="connsiteX1-317" fmla="*/ 4641 w 10000"/>
                <a:gd name="connsiteY1-318" fmla="*/ 5297 h 10000"/>
                <a:gd name="connsiteX2-319" fmla="*/ 4053 w 10000"/>
                <a:gd name="connsiteY2-320" fmla="*/ 1 h 10000"/>
                <a:gd name="connsiteX3-321" fmla="*/ 9885 w 10000"/>
                <a:gd name="connsiteY3-322" fmla="*/ 5212 h 10000"/>
                <a:gd name="connsiteX4-323" fmla="*/ 0 w 10000"/>
                <a:gd name="connsiteY4-324" fmla="*/ 10000 h 10000"/>
                <a:gd name="connsiteX0-325" fmla="*/ 0 w 10000"/>
                <a:gd name="connsiteY0-326" fmla="*/ 10000 h 10000"/>
                <a:gd name="connsiteX1-327" fmla="*/ 4641 w 10000"/>
                <a:gd name="connsiteY1-328" fmla="*/ 5297 h 10000"/>
                <a:gd name="connsiteX2-329" fmla="*/ 4053 w 10000"/>
                <a:gd name="connsiteY2-330" fmla="*/ 1 h 10000"/>
                <a:gd name="connsiteX3-331" fmla="*/ 9885 w 10000"/>
                <a:gd name="connsiteY3-332" fmla="*/ 5212 h 10000"/>
                <a:gd name="connsiteX4-333" fmla="*/ 0 w 10000"/>
                <a:gd name="connsiteY4-334" fmla="*/ 10000 h 10000"/>
                <a:gd name="connsiteX0-335" fmla="*/ 0 w 9998"/>
                <a:gd name="connsiteY0-336" fmla="*/ 10000 h 10000"/>
                <a:gd name="connsiteX1-337" fmla="*/ 5358 w 9998"/>
                <a:gd name="connsiteY1-338" fmla="*/ 5297 h 10000"/>
                <a:gd name="connsiteX2-339" fmla="*/ 4053 w 9998"/>
                <a:gd name="connsiteY2-340" fmla="*/ 1 h 10000"/>
                <a:gd name="connsiteX3-341" fmla="*/ 9885 w 9998"/>
                <a:gd name="connsiteY3-342" fmla="*/ 5212 h 10000"/>
                <a:gd name="connsiteX4-343" fmla="*/ 0 w 9998"/>
                <a:gd name="connsiteY4-344" fmla="*/ 1000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998" h="10000">
                  <a:moveTo>
                    <a:pt x="0" y="10000"/>
                  </a:moveTo>
                  <a:cubicBezTo>
                    <a:pt x="172" y="9346"/>
                    <a:pt x="4503" y="6907"/>
                    <a:pt x="5358" y="5297"/>
                  </a:cubicBezTo>
                  <a:cubicBezTo>
                    <a:pt x="6813" y="2558"/>
                    <a:pt x="3299" y="15"/>
                    <a:pt x="4053" y="1"/>
                  </a:cubicBezTo>
                  <a:cubicBezTo>
                    <a:pt x="4808" y="-13"/>
                    <a:pt x="10901" y="3068"/>
                    <a:pt x="9885" y="5212"/>
                  </a:cubicBezTo>
                  <a:cubicBezTo>
                    <a:pt x="6939" y="8659"/>
                    <a:pt x="2697" y="9293"/>
                    <a:pt x="0" y="10000"/>
                  </a:cubicBezTo>
                  <a:close/>
                </a:path>
              </a:pathLst>
            </a:custGeom>
            <a:gradFill flip="none" rotWithShape="1">
              <a:gsLst>
                <a:gs pos="0">
                  <a:srgbClr val="D8BE8C"/>
                </a:gs>
                <a:gs pos="68000">
                  <a:srgbClr val="C1975F"/>
                </a:gs>
                <a:gs pos="83000">
                  <a:srgbClr val="AD7537"/>
                </a:gs>
                <a:gs pos="100000">
                  <a:srgbClr val="AD753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56" name="任意多边形 68"/>
            <p:cNvSpPr/>
            <p:nvPr/>
          </p:nvSpPr>
          <p:spPr>
            <a:xfrm>
              <a:off x="6068581" y="3538680"/>
              <a:ext cx="3646920" cy="1050222"/>
            </a:xfrm>
            <a:custGeom>
              <a:avLst/>
              <a:gdLst>
                <a:gd name="connsiteX0" fmla="*/ 9672 w 700038"/>
                <a:gd name="connsiteY0" fmla="*/ 190131 h 195719"/>
                <a:gd name="connsiteX1" fmla="*/ 238272 w 700038"/>
                <a:gd name="connsiteY1" fmla="*/ 25031 h 195719"/>
                <a:gd name="connsiteX2" fmla="*/ 682772 w 700038"/>
                <a:gd name="connsiteY2" fmla="*/ 12331 h 195719"/>
                <a:gd name="connsiteX3" fmla="*/ 549422 w 700038"/>
                <a:gd name="connsiteY3" fmla="*/ 139331 h 195719"/>
                <a:gd name="connsiteX4" fmla="*/ 9672 w 700038"/>
                <a:gd name="connsiteY4" fmla="*/ 190131 h 195719"/>
                <a:gd name="connsiteX0-1" fmla="*/ 9834 w 720021"/>
                <a:gd name="connsiteY0-2" fmla="*/ 202004 h 207155"/>
                <a:gd name="connsiteX1-3" fmla="*/ 238434 w 720021"/>
                <a:gd name="connsiteY1-4" fmla="*/ 36904 h 207155"/>
                <a:gd name="connsiteX2-5" fmla="*/ 705159 w 720021"/>
                <a:gd name="connsiteY2-6" fmla="*/ 8329 h 207155"/>
                <a:gd name="connsiteX3-7" fmla="*/ 549584 w 720021"/>
                <a:gd name="connsiteY3-8" fmla="*/ 151204 h 207155"/>
                <a:gd name="connsiteX4-9" fmla="*/ 9834 w 720021"/>
                <a:gd name="connsiteY4-10" fmla="*/ 202004 h 207155"/>
                <a:gd name="connsiteX0-11" fmla="*/ 9834 w 720021"/>
                <a:gd name="connsiteY0-12" fmla="*/ 193675 h 198826"/>
                <a:gd name="connsiteX1-13" fmla="*/ 238434 w 720021"/>
                <a:gd name="connsiteY1-14" fmla="*/ 28575 h 198826"/>
                <a:gd name="connsiteX2-15" fmla="*/ 705159 w 720021"/>
                <a:gd name="connsiteY2-16" fmla="*/ 0 h 198826"/>
                <a:gd name="connsiteX3-17" fmla="*/ 549584 w 720021"/>
                <a:gd name="connsiteY3-18" fmla="*/ 142875 h 198826"/>
                <a:gd name="connsiteX4-19" fmla="*/ 9834 w 720021"/>
                <a:gd name="connsiteY4-20" fmla="*/ 193675 h 198826"/>
                <a:gd name="connsiteX0-21" fmla="*/ 9834 w 720021"/>
                <a:gd name="connsiteY0-22" fmla="*/ 194211 h 199362"/>
                <a:gd name="connsiteX1-23" fmla="*/ 238434 w 720021"/>
                <a:gd name="connsiteY1-24" fmla="*/ 29111 h 199362"/>
                <a:gd name="connsiteX2-25" fmla="*/ 705159 w 720021"/>
                <a:gd name="connsiteY2-26" fmla="*/ 536 h 199362"/>
                <a:gd name="connsiteX3-27" fmla="*/ 549584 w 720021"/>
                <a:gd name="connsiteY3-28" fmla="*/ 143411 h 199362"/>
                <a:gd name="connsiteX4-29" fmla="*/ 9834 w 720021"/>
                <a:gd name="connsiteY4-30" fmla="*/ 194211 h 199362"/>
                <a:gd name="connsiteX0-31" fmla="*/ 9711 w 723122"/>
                <a:gd name="connsiteY0-32" fmla="*/ 203742 h 208241"/>
                <a:gd name="connsiteX1-33" fmla="*/ 241486 w 723122"/>
                <a:gd name="connsiteY1-34" fmla="*/ 29117 h 208241"/>
                <a:gd name="connsiteX2-35" fmla="*/ 708211 w 723122"/>
                <a:gd name="connsiteY2-36" fmla="*/ 542 h 208241"/>
                <a:gd name="connsiteX3-37" fmla="*/ 552636 w 723122"/>
                <a:gd name="connsiteY3-38" fmla="*/ 143417 h 208241"/>
                <a:gd name="connsiteX4-39" fmla="*/ 9711 w 723122"/>
                <a:gd name="connsiteY4-40" fmla="*/ 203742 h 2082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122" h="208241">
                  <a:moveTo>
                    <a:pt x="9711" y="203742"/>
                  </a:moveTo>
                  <a:cubicBezTo>
                    <a:pt x="-42147" y="184692"/>
                    <a:pt x="125069" y="62984"/>
                    <a:pt x="241486" y="29117"/>
                  </a:cubicBezTo>
                  <a:cubicBezTo>
                    <a:pt x="357903" y="-4750"/>
                    <a:pt x="653178" y="22767"/>
                    <a:pt x="708211" y="542"/>
                  </a:cubicBezTo>
                  <a:cubicBezTo>
                    <a:pt x="760069" y="-8983"/>
                    <a:pt x="669053" y="109550"/>
                    <a:pt x="552636" y="143417"/>
                  </a:cubicBezTo>
                  <a:cubicBezTo>
                    <a:pt x="436219" y="177284"/>
                    <a:pt x="61569" y="222792"/>
                    <a:pt x="9711" y="203742"/>
                  </a:cubicBezTo>
                  <a:close/>
                </a:path>
              </a:pathLst>
            </a:custGeom>
            <a:gradFill flip="none" rotWithShape="1">
              <a:gsLst>
                <a:gs pos="44000">
                  <a:srgbClr val="D8BE8C"/>
                </a:gs>
                <a:gs pos="68000">
                  <a:srgbClr val="C1975F"/>
                </a:gs>
                <a:gs pos="83000">
                  <a:srgbClr val="AD7537"/>
                </a:gs>
                <a:gs pos="100000">
                  <a:srgbClr val="AD7537"/>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形黑（非商用）细体" pitchFamily="2" charset="-122"/>
                <a:ea typeface="造字工房形黑（非商用）细体" pitchFamily="2" charset="-122"/>
              </a:endParaRPr>
            </a:p>
          </p:txBody>
        </p:sp>
        <p:sp>
          <p:nvSpPr>
            <p:cNvPr id="157" name="心形 9"/>
            <p:cNvSpPr/>
            <p:nvPr/>
          </p:nvSpPr>
          <p:spPr>
            <a:xfrm>
              <a:off x="5101652" y="3087547"/>
              <a:ext cx="1582592" cy="1600340"/>
            </a:xfrm>
            <a:custGeom>
              <a:avLst/>
              <a:gdLst>
                <a:gd name="connsiteX0" fmla="*/ 258763 w 517525"/>
                <a:gd name="connsiteY0" fmla="*/ 116219 h 464874"/>
                <a:gd name="connsiteX1" fmla="*/ 258763 w 517525"/>
                <a:gd name="connsiteY1" fmla="*/ 464874 h 464874"/>
                <a:gd name="connsiteX2" fmla="*/ 258763 w 517525"/>
                <a:gd name="connsiteY2" fmla="*/ 116219 h 464874"/>
                <a:gd name="connsiteX0-1" fmla="*/ 260649 w 542304"/>
                <a:gd name="connsiteY0-2" fmla="*/ 110460 h 459115"/>
                <a:gd name="connsiteX1-3" fmla="*/ 260649 w 542304"/>
                <a:gd name="connsiteY1-4" fmla="*/ 459115 h 459115"/>
                <a:gd name="connsiteX2-5" fmla="*/ 260649 w 542304"/>
                <a:gd name="connsiteY2-6" fmla="*/ 110460 h 459115"/>
                <a:gd name="connsiteX0-7" fmla="*/ 247586 w 542617"/>
                <a:gd name="connsiteY0-8" fmla="*/ 98054 h 516559"/>
                <a:gd name="connsiteX1-9" fmla="*/ 266636 w 542617"/>
                <a:gd name="connsiteY1-10" fmla="*/ 516559 h 516559"/>
                <a:gd name="connsiteX2-11" fmla="*/ 247586 w 542617"/>
                <a:gd name="connsiteY2-12" fmla="*/ 98054 h 516559"/>
                <a:gd name="connsiteX0-13" fmla="*/ 272663 w 567694"/>
                <a:gd name="connsiteY0-14" fmla="*/ 91983 h 510488"/>
                <a:gd name="connsiteX1-15" fmla="*/ 291713 w 567694"/>
                <a:gd name="connsiteY1-16" fmla="*/ 510488 h 510488"/>
                <a:gd name="connsiteX2-17" fmla="*/ 272663 w 567694"/>
                <a:gd name="connsiteY2-18" fmla="*/ 91983 h 510488"/>
                <a:gd name="connsiteX0-19" fmla="*/ 272663 w 596963"/>
                <a:gd name="connsiteY0-20" fmla="*/ 49351 h 467856"/>
                <a:gd name="connsiteX1-21" fmla="*/ 291713 w 596963"/>
                <a:gd name="connsiteY1-22" fmla="*/ 467856 h 467856"/>
                <a:gd name="connsiteX2-23" fmla="*/ 272663 w 596963"/>
                <a:gd name="connsiteY2-24" fmla="*/ 49351 h 467856"/>
                <a:gd name="connsiteX0-25" fmla="*/ 307983 w 597687"/>
                <a:gd name="connsiteY0-26" fmla="*/ 46026 h 493106"/>
                <a:gd name="connsiteX1-27" fmla="*/ 273058 w 597687"/>
                <a:gd name="connsiteY1-28" fmla="*/ 493106 h 493106"/>
                <a:gd name="connsiteX2-29" fmla="*/ 307983 w 597687"/>
                <a:gd name="connsiteY2-30" fmla="*/ 46026 h 493106"/>
                <a:gd name="connsiteX0-31" fmla="*/ 307983 w 597687"/>
                <a:gd name="connsiteY0-32" fmla="*/ 45006 h 501611"/>
                <a:gd name="connsiteX1-33" fmla="*/ 273058 w 597687"/>
                <a:gd name="connsiteY1-34" fmla="*/ 501611 h 501611"/>
                <a:gd name="connsiteX2-35" fmla="*/ 307983 w 597687"/>
                <a:gd name="connsiteY2-36" fmla="*/ 45006 h 501611"/>
                <a:gd name="connsiteX0-37" fmla="*/ 311444 w 601148"/>
                <a:gd name="connsiteY0-38" fmla="*/ 40155 h 496760"/>
                <a:gd name="connsiteX1-39" fmla="*/ 276519 w 601148"/>
                <a:gd name="connsiteY1-40" fmla="*/ 496760 h 496760"/>
                <a:gd name="connsiteX2-41" fmla="*/ 311444 w 601148"/>
                <a:gd name="connsiteY2-42" fmla="*/ 40155 h 496760"/>
                <a:gd name="connsiteX0-43" fmla="*/ 264539 w 554243"/>
                <a:gd name="connsiteY0-44" fmla="*/ 29648 h 486253"/>
                <a:gd name="connsiteX1-45" fmla="*/ 229614 w 554243"/>
                <a:gd name="connsiteY1-46" fmla="*/ 486253 h 486253"/>
                <a:gd name="connsiteX2-47" fmla="*/ 264539 w 554243"/>
                <a:gd name="connsiteY2-48" fmla="*/ 29648 h 486253"/>
                <a:gd name="connsiteX0-49" fmla="*/ 264539 w 475138"/>
                <a:gd name="connsiteY0-50" fmla="*/ 28103 h 484708"/>
                <a:gd name="connsiteX1-51" fmla="*/ 229614 w 475138"/>
                <a:gd name="connsiteY1-52" fmla="*/ 484708 h 484708"/>
                <a:gd name="connsiteX2-53" fmla="*/ 264539 w 475138"/>
                <a:gd name="connsiteY2-54" fmla="*/ 28103 h 484708"/>
                <a:gd name="connsiteX0-55" fmla="*/ 236640 w 473168"/>
                <a:gd name="connsiteY0-56" fmla="*/ 27939 h 487719"/>
                <a:gd name="connsiteX1-57" fmla="*/ 246165 w 473168"/>
                <a:gd name="connsiteY1-58" fmla="*/ 487719 h 487719"/>
                <a:gd name="connsiteX2-59" fmla="*/ 236640 w 473168"/>
                <a:gd name="connsiteY2-60" fmla="*/ 27939 h 487719"/>
                <a:gd name="connsiteX0-61" fmla="*/ 236640 w 483346"/>
                <a:gd name="connsiteY0-62" fmla="*/ 27939 h 487719"/>
                <a:gd name="connsiteX1-63" fmla="*/ 246165 w 483346"/>
                <a:gd name="connsiteY1-64" fmla="*/ 487719 h 487719"/>
                <a:gd name="connsiteX2-65" fmla="*/ 236640 w 483346"/>
                <a:gd name="connsiteY2-66" fmla="*/ 27939 h 487719"/>
                <a:gd name="connsiteX0-67" fmla="*/ 236640 w 482310"/>
                <a:gd name="connsiteY0-68" fmla="*/ 27939 h 487719"/>
                <a:gd name="connsiteX1-69" fmla="*/ 246165 w 482310"/>
                <a:gd name="connsiteY1-70" fmla="*/ 487719 h 487719"/>
                <a:gd name="connsiteX2-71" fmla="*/ 236640 w 482310"/>
                <a:gd name="connsiteY2-72" fmla="*/ 27939 h 487719"/>
              </a:gdLst>
              <a:ahLst/>
              <a:cxnLst>
                <a:cxn ang="0">
                  <a:pos x="connsiteX0-1" y="connsiteY0-2"/>
                </a:cxn>
                <a:cxn ang="0">
                  <a:pos x="connsiteX1-3" y="connsiteY1-4"/>
                </a:cxn>
                <a:cxn ang="0">
                  <a:pos x="connsiteX2-5" y="connsiteY2-6"/>
                </a:cxn>
              </a:cxnLst>
              <a:rect l="l" t="t" r="r" b="b"/>
              <a:pathLst>
                <a:path w="482310" h="487719">
                  <a:moveTo>
                    <a:pt x="236640" y="27939"/>
                  </a:moveTo>
                  <a:cubicBezTo>
                    <a:pt x="484157" y="-90838"/>
                    <a:pt x="631596" y="358139"/>
                    <a:pt x="246165" y="487719"/>
                  </a:cubicBezTo>
                  <a:cubicBezTo>
                    <a:pt x="-174192" y="316864"/>
                    <a:pt x="27222" y="-113063"/>
                    <a:pt x="236640" y="27939"/>
                  </a:cubicBezTo>
                  <a:close/>
                </a:path>
              </a:pathLst>
            </a:custGeom>
            <a:gradFill flip="none" rotWithShape="1">
              <a:gsLst>
                <a:gs pos="0">
                  <a:srgbClr val="D8BE8C"/>
                </a:gs>
                <a:gs pos="56000">
                  <a:srgbClr val="C1975F"/>
                </a:gs>
                <a:gs pos="73000">
                  <a:srgbClr val="AD7537"/>
                </a:gs>
                <a:gs pos="100000">
                  <a:srgbClr val="AD753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形黑（非商用）细体" pitchFamily="2" charset="-122"/>
                <a:ea typeface="造字工房形黑（非商用）细体" pitchFamily="2" charset="-122"/>
              </a:endParaRPr>
            </a:p>
          </p:txBody>
        </p:sp>
      </p:grpSp>
      <p:sp>
        <p:nvSpPr>
          <p:cNvPr id="169" name="弧形 168"/>
          <p:cNvSpPr/>
          <p:nvPr/>
        </p:nvSpPr>
        <p:spPr>
          <a:xfrm>
            <a:off x="4948853" y="603951"/>
            <a:ext cx="2286612" cy="2286612"/>
          </a:xfrm>
          <a:prstGeom prst="arc">
            <a:avLst>
              <a:gd name="adj1" fmla="val 21513517"/>
              <a:gd name="adj2" fmla="val 10747135"/>
            </a:avLst>
          </a:prstGeom>
          <a:ln>
            <a:solidFill>
              <a:srgbClr val="D8BE8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造字工房形黑（非商用）细体" pitchFamily="2" charset="-122"/>
              <a:ea typeface="造字工房形黑（非商用）细体" pitchFamily="2" charset="-122"/>
            </a:endParaRPr>
          </a:p>
        </p:txBody>
      </p:sp>
      <p:sp>
        <p:nvSpPr>
          <p:cNvPr id="170" name="椭圆 169"/>
          <p:cNvSpPr/>
          <p:nvPr/>
        </p:nvSpPr>
        <p:spPr>
          <a:xfrm>
            <a:off x="9419053" y="2391011"/>
            <a:ext cx="1904840" cy="1904840"/>
          </a:xfrm>
          <a:prstGeom prst="ellipse">
            <a:avLst/>
          </a:prstGeom>
          <a:noFill/>
          <a:ln>
            <a:solidFill>
              <a:srgbClr val="826C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形黑（非商用）细体" pitchFamily="2" charset="-122"/>
              <a:ea typeface="造字工房形黑（非商用）细体" pitchFamily="2" charset="-122"/>
            </a:endParaRPr>
          </a:p>
        </p:txBody>
      </p:sp>
      <p:grpSp>
        <p:nvGrpSpPr>
          <p:cNvPr id="171" name="组合 170"/>
          <p:cNvGrpSpPr/>
          <p:nvPr/>
        </p:nvGrpSpPr>
        <p:grpSpPr>
          <a:xfrm rot="21183759" flipH="1">
            <a:off x="9593176" y="2873417"/>
            <a:ext cx="1626332" cy="933050"/>
            <a:chOff x="1030288" y="283731"/>
            <a:chExt cx="9763126" cy="5601241"/>
          </a:xfrm>
        </p:grpSpPr>
        <p:sp>
          <p:nvSpPr>
            <p:cNvPr id="172" name="Freeform 11"/>
            <p:cNvSpPr/>
            <p:nvPr/>
          </p:nvSpPr>
          <p:spPr bwMode="auto">
            <a:xfrm rot="18859373" flipH="1">
              <a:off x="4409753" y="1079122"/>
              <a:ext cx="1962701" cy="3308949"/>
            </a:xfrm>
            <a:custGeom>
              <a:avLst/>
              <a:gdLst>
                <a:gd name="T0" fmla="*/ 712 w 817"/>
                <a:gd name="T1" fmla="*/ 1150 h 1222"/>
                <a:gd name="T2" fmla="*/ 25 w 817"/>
                <a:gd name="T3" fmla="*/ 440 h 1222"/>
                <a:gd name="T4" fmla="*/ 46 w 817"/>
                <a:gd name="T5" fmla="*/ 211 h 1222"/>
                <a:gd name="T6" fmla="*/ 45 w 817"/>
                <a:gd name="T7" fmla="*/ 35 h 1222"/>
                <a:gd name="T8" fmla="*/ 230 w 817"/>
                <a:gd name="T9" fmla="*/ 92 h 1222"/>
                <a:gd name="T10" fmla="*/ 783 w 817"/>
                <a:gd name="T11" fmla="*/ 1073 h 1222"/>
                <a:gd name="T12" fmla="*/ 712 w 817"/>
                <a:gd name="T13" fmla="*/ 1150 h 1222"/>
                <a:gd name="connsiteX0" fmla="*/ 9319 w 10252"/>
                <a:gd name="connsiteY0" fmla="*/ 9216 h 9376"/>
                <a:gd name="connsiteX1" fmla="*/ 910 w 10252"/>
                <a:gd name="connsiteY1" fmla="*/ 3406 h 9376"/>
                <a:gd name="connsiteX2" fmla="*/ 608 w 10252"/>
                <a:gd name="connsiteY2" fmla="*/ 1366 h 9376"/>
                <a:gd name="connsiteX3" fmla="*/ 1155 w 10252"/>
                <a:gd name="connsiteY3" fmla="*/ 91 h 9376"/>
                <a:gd name="connsiteX4" fmla="*/ 3419 w 10252"/>
                <a:gd name="connsiteY4" fmla="*/ 558 h 9376"/>
                <a:gd name="connsiteX5" fmla="*/ 10188 w 10252"/>
                <a:gd name="connsiteY5" fmla="*/ 8586 h 9376"/>
                <a:gd name="connsiteX6" fmla="*/ 9319 w 10252"/>
                <a:gd name="connsiteY6" fmla="*/ 9216 h 9376"/>
                <a:gd name="connsiteX0-1" fmla="*/ 8821 w 9731"/>
                <a:gd name="connsiteY0-2" fmla="*/ 9829 h 10000"/>
                <a:gd name="connsiteX1-3" fmla="*/ 619 w 9731"/>
                <a:gd name="connsiteY1-4" fmla="*/ 3633 h 10000"/>
                <a:gd name="connsiteX2-5" fmla="*/ 858 w 9731"/>
                <a:gd name="connsiteY2-6" fmla="*/ 97 h 10000"/>
                <a:gd name="connsiteX3-7" fmla="*/ 3066 w 9731"/>
                <a:gd name="connsiteY3-8" fmla="*/ 595 h 10000"/>
                <a:gd name="connsiteX4-9" fmla="*/ 9669 w 9731"/>
                <a:gd name="connsiteY4-10" fmla="*/ 9157 h 10000"/>
                <a:gd name="connsiteX5-11" fmla="*/ 8821 w 9731"/>
                <a:gd name="connsiteY5-12" fmla="*/ 9829 h 10000"/>
                <a:gd name="connsiteX0-13" fmla="*/ 8519 w 9454"/>
                <a:gd name="connsiteY0-14" fmla="*/ 9829 h 10000"/>
                <a:gd name="connsiteX1-15" fmla="*/ 1023 w 9454"/>
                <a:gd name="connsiteY1-16" fmla="*/ 4740 h 10000"/>
                <a:gd name="connsiteX2-17" fmla="*/ 336 w 9454"/>
                <a:gd name="connsiteY2-18" fmla="*/ 97 h 10000"/>
                <a:gd name="connsiteX3-19" fmla="*/ 2605 w 9454"/>
                <a:gd name="connsiteY3-20" fmla="*/ 595 h 10000"/>
                <a:gd name="connsiteX4-21" fmla="*/ 9390 w 9454"/>
                <a:gd name="connsiteY4-22" fmla="*/ 9157 h 10000"/>
                <a:gd name="connsiteX5-23" fmla="*/ 8519 w 9454"/>
                <a:gd name="connsiteY5-24" fmla="*/ 9829 h 10000"/>
                <a:gd name="connsiteX0-25" fmla="*/ 8749 w 9737"/>
                <a:gd name="connsiteY0-26" fmla="*/ 10189 h 10360"/>
                <a:gd name="connsiteX1-27" fmla="*/ 820 w 9737"/>
                <a:gd name="connsiteY1-28" fmla="*/ 5100 h 10360"/>
                <a:gd name="connsiteX2-29" fmla="*/ 554 w 9737"/>
                <a:gd name="connsiteY2-30" fmla="*/ 413 h 10360"/>
                <a:gd name="connsiteX3-31" fmla="*/ 2493 w 9737"/>
                <a:gd name="connsiteY3-32" fmla="*/ 955 h 10360"/>
                <a:gd name="connsiteX4-33" fmla="*/ 9670 w 9737"/>
                <a:gd name="connsiteY4-34" fmla="*/ 9517 h 10360"/>
                <a:gd name="connsiteX5-35" fmla="*/ 8749 w 9737"/>
                <a:gd name="connsiteY5-36" fmla="*/ 10189 h 10360"/>
                <a:gd name="connsiteX0-37" fmla="*/ 8985 w 10000"/>
                <a:gd name="connsiteY0-38" fmla="*/ 9436 h 9601"/>
                <a:gd name="connsiteX1-39" fmla="*/ 842 w 10000"/>
                <a:gd name="connsiteY1-40" fmla="*/ 4524 h 9601"/>
                <a:gd name="connsiteX2-41" fmla="*/ 569 w 10000"/>
                <a:gd name="connsiteY2-42" fmla="*/ 0 h 9601"/>
                <a:gd name="connsiteX3-43" fmla="*/ 9931 w 10000"/>
                <a:gd name="connsiteY3-44" fmla="*/ 8787 h 9601"/>
                <a:gd name="connsiteX4-45" fmla="*/ 8985 w 10000"/>
                <a:gd name="connsiteY4-46" fmla="*/ 9436 h 9601"/>
                <a:gd name="connsiteX0-47" fmla="*/ 8985 w 10000"/>
                <a:gd name="connsiteY0-48" fmla="*/ 9828 h 10000"/>
                <a:gd name="connsiteX1-49" fmla="*/ 842 w 10000"/>
                <a:gd name="connsiteY1-50" fmla="*/ 4712 h 10000"/>
                <a:gd name="connsiteX2-51" fmla="*/ 569 w 10000"/>
                <a:gd name="connsiteY2-52" fmla="*/ 0 h 10000"/>
                <a:gd name="connsiteX3-53" fmla="*/ 9931 w 10000"/>
                <a:gd name="connsiteY3-54" fmla="*/ 9152 h 10000"/>
                <a:gd name="connsiteX4-55" fmla="*/ 8985 w 10000"/>
                <a:gd name="connsiteY4-56" fmla="*/ 9828 h 10000"/>
                <a:gd name="connsiteX0-57" fmla="*/ 8985 w 10000"/>
                <a:gd name="connsiteY0-58" fmla="*/ 9828 h 10000"/>
                <a:gd name="connsiteX1-59" fmla="*/ 842 w 10000"/>
                <a:gd name="connsiteY1-60" fmla="*/ 4712 h 10000"/>
                <a:gd name="connsiteX2-61" fmla="*/ 569 w 10000"/>
                <a:gd name="connsiteY2-62" fmla="*/ 0 h 10000"/>
                <a:gd name="connsiteX3-63" fmla="*/ 9931 w 10000"/>
                <a:gd name="connsiteY3-64" fmla="*/ 9152 h 10000"/>
                <a:gd name="connsiteX4-65" fmla="*/ 8985 w 10000"/>
                <a:gd name="connsiteY4-66" fmla="*/ 9828 h 10000"/>
                <a:gd name="connsiteX0-67" fmla="*/ 8985 w 10000"/>
                <a:gd name="connsiteY0-68" fmla="*/ 9828 h 10000"/>
                <a:gd name="connsiteX1-69" fmla="*/ 842 w 10000"/>
                <a:gd name="connsiteY1-70" fmla="*/ 4712 h 10000"/>
                <a:gd name="connsiteX2-71" fmla="*/ 569 w 10000"/>
                <a:gd name="connsiteY2-72" fmla="*/ 0 h 10000"/>
                <a:gd name="connsiteX3-73" fmla="*/ 9931 w 10000"/>
                <a:gd name="connsiteY3-74" fmla="*/ 9152 h 10000"/>
                <a:gd name="connsiteX4-75" fmla="*/ 8985 w 10000"/>
                <a:gd name="connsiteY4-76" fmla="*/ 9828 h 10000"/>
                <a:gd name="connsiteX0-77" fmla="*/ 9154 w 10169"/>
                <a:gd name="connsiteY0-78" fmla="*/ 9828 h 10000"/>
                <a:gd name="connsiteX1-79" fmla="*/ 1011 w 10169"/>
                <a:gd name="connsiteY1-80" fmla="*/ 4712 h 10000"/>
                <a:gd name="connsiteX2-81" fmla="*/ 738 w 10169"/>
                <a:gd name="connsiteY2-82" fmla="*/ 0 h 10000"/>
                <a:gd name="connsiteX3-83" fmla="*/ 10100 w 10169"/>
                <a:gd name="connsiteY3-84" fmla="*/ 9152 h 10000"/>
                <a:gd name="connsiteX4-85" fmla="*/ 9154 w 10169"/>
                <a:gd name="connsiteY4-86" fmla="*/ 9828 h 10000"/>
                <a:gd name="connsiteX0-87" fmla="*/ 9154 w 10169"/>
                <a:gd name="connsiteY0-88" fmla="*/ 9828 h 10000"/>
                <a:gd name="connsiteX1-89" fmla="*/ 1011 w 10169"/>
                <a:gd name="connsiteY1-90" fmla="*/ 4712 h 10000"/>
                <a:gd name="connsiteX2-91" fmla="*/ 738 w 10169"/>
                <a:gd name="connsiteY2-92" fmla="*/ 0 h 10000"/>
                <a:gd name="connsiteX3-93" fmla="*/ 10100 w 10169"/>
                <a:gd name="connsiteY3-94" fmla="*/ 9152 h 10000"/>
                <a:gd name="connsiteX4-95" fmla="*/ 9154 w 10169"/>
                <a:gd name="connsiteY4-96" fmla="*/ 9828 h 10000"/>
                <a:gd name="connsiteX0-97" fmla="*/ 9154 w 10169"/>
                <a:gd name="connsiteY0-98" fmla="*/ 9828 h 10000"/>
                <a:gd name="connsiteX1-99" fmla="*/ 1011 w 10169"/>
                <a:gd name="connsiteY1-100" fmla="*/ 4712 h 10000"/>
                <a:gd name="connsiteX2-101" fmla="*/ 738 w 10169"/>
                <a:gd name="connsiteY2-102" fmla="*/ 0 h 10000"/>
                <a:gd name="connsiteX3-103" fmla="*/ 10100 w 10169"/>
                <a:gd name="connsiteY3-104" fmla="*/ 9152 h 10000"/>
                <a:gd name="connsiteX4-105" fmla="*/ 9154 w 10169"/>
                <a:gd name="connsiteY4-106" fmla="*/ 9828 h 10000"/>
                <a:gd name="connsiteX0-107" fmla="*/ 8972 w 9987"/>
                <a:gd name="connsiteY0-108" fmla="*/ 9883 h 10055"/>
                <a:gd name="connsiteX1-109" fmla="*/ 829 w 9987"/>
                <a:gd name="connsiteY1-110" fmla="*/ 4767 h 10055"/>
                <a:gd name="connsiteX2-111" fmla="*/ 556 w 9987"/>
                <a:gd name="connsiteY2-112" fmla="*/ 55 h 10055"/>
                <a:gd name="connsiteX3-113" fmla="*/ 3330 w 9987"/>
                <a:gd name="connsiteY3-114" fmla="*/ 2630 h 10055"/>
                <a:gd name="connsiteX4-115" fmla="*/ 9918 w 9987"/>
                <a:gd name="connsiteY4-116" fmla="*/ 9207 h 10055"/>
                <a:gd name="connsiteX5-117" fmla="*/ 8972 w 9987"/>
                <a:gd name="connsiteY5-118" fmla="*/ 9883 h 10055"/>
                <a:gd name="connsiteX0-119" fmla="*/ 8984 w 10000"/>
                <a:gd name="connsiteY0-120" fmla="*/ 9835 h 10006"/>
                <a:gd name="connsiteX1-121" fmla="*/ 830 w 10000"/>
                <a:gd name="connsiteY1-122" fmla="*/ 4747 h 10006"/>
                <a:gd name="connsiteX2-123" fmla="*/ 557 w 10000"/>
                <a:gd name="connsiteY2-124" fmla="*/ 61 h 10006"/>
                <a:gd name="connsiteX3-125" fmla="*/ 4891 w 10000"/>
                <a:gd name="connsiteY3-126" fmla="*/ 2445 h 10006"/>
                <a:gd name="connsiteX4-127" fmla="*/ 9931 w 10000"/>
                <a:gd name="connsiteY4-128" fmla="*/ 9163 h 10006"/>
                <a:gd name="connsiteX5-129" fmla="*/ 8984 w 10000"/>
                <a:gd name="connsiteY5-130" fmla="*/ 9835 h 10006"/>
                <a:gd name="connsiteX0-131" fmla="*/ 8984 w 10000"/>
                <a:gd name="connsiteY0-132" fmla="*/ 9835 h 10006"/>
                <a:gd name="connsiteX1-133" fmla="*/ 830 w 10000"/>
                <a:gd name="connsiteY1-134" fmla="*/ 4747 h 10006"/>
                <a:gd name="connsiteX2-135" fmla="*/ 557 w 10000"/>
                <a:gd name="connsiteY2-136" fmla="*/ 61 h 10006"/>
                <a:gd name="connsiteX3-137" fmla="*/ 4891 w 10000"/>
                <a:gd name="connsiteY3-138" fmla="*/ 2445 h 10006"/>
                <a:gd name="connsiteX4-139" fmla="*/ 9931 w 10000"/>
                <a:gd name="connsiteY4-140" fmla="*/ 9163 h 10006"/>
                <a:gd name="connsiteX5-141" fmla="*/ 8984 w 10000"/>
                <a:gd name="connsiteY5-142" fmla="*/ 9835 h 10006"/>
                <a:gd name="connsiteX0-143" fmla="*/ 8984 w 10000"/>
                <a:gd name="connsiteY0-144" fmla="*/ 9861 h 10032"/>
                <a:gd name="connsiteX1-145" fmla="*/ 830 w 10000"/>
                <a:gd name="connsiteY1-146" fmla="*/ 4773 h 10032"/>
                <a:gd name="connsiteX2-147" fmla="*/ 557 w 10000"/>
                <a:gd name="connsiteY2-148" fmla="*/ 87 h 10032"/>
                <a:gd name="connsiteX3-149" fmla="*/ 5297 w 10000"/>
                <a:gd name="connsiteY3-150" fmla="*/ 1984 h 10032"/>
                <a:gd name="connsiteX4-151" fmla="*/ 9931 w 10000"/>
                <a:gd name="connsiteY4-152" fmla="*/ 9189 h 10032"/>
                <a:gd name="connsiteX5-153" fmla="*/ 8984 w 10000"/>
                <a:gd name="connsiteY5-154" fmla="*/ 9861 h 10032"/>
                <a:gd name="connsiteX0-155" fmla="*/ 8984 w 10000"/>
                <a:gd name="connsiteY0-156" fmla="*/ 9856 h 10027"/>
                <a:gd name="connsiteX1-157" fmla="*/ 830 w 10000"/>
                <a:gd name="connsiteY1-158" fmla="*/ 4768 h 10027"/>
                <a:gd name="connsiteX2-159" fmla="*/ 557 w 10000"/>
                <a:gd name="connsiteY2-160" fmla="*/ 82 h 10027"/>
                <a:gd name="connsiteX3-161" fmla="*/ 5297 w 10000"/>
                <a:gd name="connsiteY3-162" fmla="*/ 1979 h 10027"/>
                <a:gd name="connsiteX4-163" fmla="*/ 9931 w 10000"/>
                <a:gd name="connsiteY4-164" fmla="*/ 9184 h 10027"/>
                <a:gd name="connsiteX5-165" fmla="*/ 8984 w 10000"/>
                <a:gd name="connsiteY5-166" fmla="*/ 9856 h 10027"/>
                <a:gd name="connsiteX0-167" fmla="*/ 8984 w 10000"/>
                <a:gd name="connsiteY0-168" fmla="*/ 9774 h 9945"/>
                <a:gd name="connsiteX1-169" fmla="*/ 830 w 10000"/>
                <a:gd name="connsiteY1-170" fmla="*/ 4686 h 9945"/>
                <a:gd name="connsiteX2-171" fmla="*/ 557 w 10000"/>
                <a:gd name="connsiteY2-172" fmla="*/ 0 h 9945"/>
                <a:gd name="connsiteX3-173" fmla="*/ 5297 w 10000"/>
                <a:gd name="connsiteY3-174" fmla="*/ 1897 h 9945"/>
                <a:gd name="connsiteX4-175" fmla="*/ 9931 w 10000"/>
                <a:gd name="connsiteY4-176" fmla="*/ 9102 h 9945"/>
                <a:gd name="connsiteX5-177" fmla="*/ 8984 w 10000"/>
                <a:gd name="connsiteY5-178" fmla="*/ 9774 h 9945"/>
                <a:gd name="connsiteX0-179" fmla="*/ 8984 w 10000"/>
                <a:gd name="connsiteY0-180" fmla="*/ 9828 h 10000"/>
                <a:gd name="connsiteX1-181" fmla="*/ 830 w 10000"/>
                <a:gd name="connsiteY1-182" fmla="*/ 4712 h 10000"/>
                <a:gd name="connsiteX2-183" fmla="*/ 557 w 10000"/>
                <a:gd name="connsiteY2-184" fmla="*/ 0 h 10000"/>
                <a:gd name="connsiteX3-185" fmla="*/ 4823 w 10000"/>
                <a:gd name="connsiteY3-186" fmla="*/ 1284 h 10000"/>
                <a:gd name="connsiteX4-187" fmla="*/ 9931 w 10000"/>
                <a:gd name="connsiteY4-188" fmla="*/ 9152 h 10000"/>
                <a:gd name="connsiteX5-189" fmla="*/ 8984 w 10000"/>
                <a:gd name="connsiteY5-190" fmla="*/ 9828 h 10000"/>
                <a:gd name="connsiteX0-191" fmla="*/ 8984 w 10000"/>
                <a:gd name="connsiteY0-192" fmla="*/ 9828 h 10000"/>
                <a:gd name="connsiteX1-193" fmla="*/ 830 w 10000"/>
                <a:gd name="connsiteY1-194" fmla="*/ 4712 h 10000"/>
                <a:gd name="connsiteX2-195" fmla="*/ 557 w 10000"/>
                <a:gd name="connsiteY2-196" fmla="*/ 0 h 10000"/>
                <a:gd name="connsiteX3-197" fmla="*/ 5094 w 10000"/>
                <a:gd name="connsiteY3-198" fmla="*/ 1774 h 10000"/>
                <a:gd name="connsiteX4-199" fmla="*/ 9931 w 10000"/>
                <a:gd name="connsiteY4-200" fmla="*/ 9152 h 10000"/>
                <a:gd name="connsiteX5-201" fmla="*/ 8984 w 10000"/>
                <a:gd name="connsiteY5-202" fmla="*/ 9828 h 10000"/>
                <a:gd name="connsiteX0-203" fmla="*/ 8984 w 10000"/>
                <a:gd name="connsiteY0-204" fmla="*/ 9828 h 10000"/>
                <a:gd name="connsiteX1-205" fmla="*/ 830 w 10000"/>
                <a:gd name="connsiteY1-206" fmla="*/ 4712 h 10000"/>
                <a:gd name="connsiteX2-207" fmla="*/ 557 w 10000"/>
                <a:gd name="connsiteY2-208" fmla="*/ 0 h 10000"/>
                <a:gd name="connsiteX3-209" fmla="*/ 5026 w 10000"/>
                <a:gd name="connsiteY3-210" fmla="*/ 1774 h 10000"/>
                <a:gd name="connsiteX4-211" fmla="*/ 9931 w 10000"/>
                <a:gd name="connsiteY4-212" fmla="*/ 9152 h 10000"/>
                <a:gd name="connsiteX5-213" fmla="*/ 8984 w 10000"/>
                <a:gd name="connsiteY5-214" fmla="*/ 9828 h 10000"/>
                <a:gd name="connsiteX0-215" fmla="*/ 8984 w 10000"/>
                <a:gd name="connsiteY0-216" fmla="*/ 9828 h 10000"/>
                <a:gd name="connsiteX1-217" fmla="*/ 830 w 10000"/>
                <a:gd name="connsiteY1-218" fmla="*/ 4712 h 10000"/>
                <a:gd name="connsiteX2-219" fmla="*/ 557 w 10000"/>
                <a:gd name="connsiteY2-220" fmla="*/ 0 h 10000"/>
                <a:gd name="connsiteX3-221" fmla="*/ 5026 w 10000"/>
                <a:gd name="connsiteY3-222" fmla="*/ 1774 h 10000"/>
                <a:gd name="connsiteX4-223" fmla="*/ 9931 w 10000"/>
                <a:gd name="connsiteY4-224" fmla="*/ 9152 h 10000"/>
                <a:gd name="connsiteX5-225" fmla="*/ 8984 w 10000"/>
                <a:gd name="connsiteY5-226" fmla="*/ 9828 h 10000"/>
                <a:gd name="connsiteX0-227" fmla="*/ 8984 w 10000"/>
                <a:gd name="connsiteY0-228" fmla="*/ 9828 h 10000"/>
                <a:gd name="connsiteX1-229" fmla="*/ 830 w 10000"/>
                <a:gd name="connsiteY1-230" fmla="*/ 4712 h 10000"/>
                <a:gd name="connsiteX2-231" fmla="*/ 557 w 10000"/>
                <a:gd name="connsiteY2-232" fmla="*/ 0 h 10000"/>
                <a:gd name="connsiteX3-233" fmla="*/ 5026 w 10000"/>
                <a:gd name="connsiteY3-234" fmla="*/ 1774 h 10000"/>
                <a:gd name="connsiteX4-235" fmla="*/ 9931 w 10000"/>
                <a:gd name="connsiteY4-236" fmla="*/ 9152 h 10000"/>
                <a:gd name="connsiteX5-237" fmla="*/ 8984 w 10000"/>
                <a:gd name="connsiteY5-238" fmla="*/ 9828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0000">
                  <a:moveTo>
                    <a:pt x="8984" y="9828"/>
                  </a:moveTo>
                  <a:cubicBezTo>
                    <a:pt x="8984" y="9828"/>
                    <a:pt x="2235" y="6349"/>
                    <a:pt x="830" y="4712"/>
                  </a:cubicBezTo>
                  <a:cubicBezTo>
                    <a:pt x="-575" y="3074"/>
                    <a:pt x="139" y="356"/>
                    <a:pt x="557" y="0"/>
                  </a:cubicBezTo>
                  <a:cubicBezTo>
                    <a:pt x="1110" y="668"/>
                    <a:pt x="2584" y="384"/>
                    <a:pt x="5026" y="1774"/>
                  </a:cubicBezTo>
                  <a:cubicBezTo>
                    <a:pt x="7739" y="2899"/>
                    <a:pt x="8990" y="7943"/>
                    <a:pt x="9931" y="9152"/>
                  </a:cubicBezTo>
                  <a:cubicBezTo>
                    <a:pt x="9931" y="9152"/>
                    <a:pt x="10383" y="10460"/>
                    <a:pt x="8984" y="9828"/>
                  </a:cubicBezTo>
                </a:path>
              </a:pathLst>
            </a:custGeom>
            <a:gradFill flip="none" rotWithShape="1">
              <a:gsLst>
                <a:gs pos="0">
                  <a:srgbClr val="F8F4EC"/>
                </a:gs>
                <a:gs pos="48000">
                  <a:srgbClr val="F1E8D7"/>
                </a:gs>
                <a:gs pos="75000">
                  <a:srgbClr val="D8BE8C"/>
                </a:gs>
                <a:gs pos="100000">
                  <a:srgbClr val="D8BE8C"/>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73" name="Freeform 11"/>
            <p:cNvSpPr/>
            <p:nvPr/>
          </p:nvSpPr>
          <p:spPr bwMode="auto">
            <a:xfrm rot="1544869">
              <a:off x="4728496" y="599716"/>
              <a:ext cx="2600129" cy="3740907"/>
            </a:xfrm>
            <a:custGeom>
              <a:avLst/>
              <a:gdLst>
                <a:gd name="T0" fmla="*/ 712 w 817"/>
                <a:gd name="T1" fmla="*/ 1150 h 1222"/>
                <a:gd name="T2" fmla="*/ 25 w 817"/>
                <a:gd name="T3" fmla="*/ 440 h 1222"/>
                <a:gd name="T4" fmla="*/ 46 w 817"/>
                <a:gd name="T5" fmla="*/ 211 h 1222"/>
                <a:gd name="T6" fmla="*/ 45 w 817"/>
                <a:gd name="T7" fmla="*/ 35 h 1222"/>
                <a:gd name="T8" fmla="*/ 230 w 817"/>
                <a:gd name="T9" fmla="*/ 92 h 1222"/>
                <a:gd name="T10" fmla="*/ 783 w 817"/>
                <a:gd name="T11" fmla="*/ 1073 h 1222"/>
                <a:gd name="T12" fmla="*/ 712 w 817"/>
                <a:gd name="T13" fmla="*/ 1150 h 1222"/>
                <a:gd name="connsiteX0" fmla="*/ 9319 w 10252"/>
                <a:gd name="connsiteY0" fmla="*/ 9216 h 9376"/>
                <a:gd name="connsiteX1" fmla="*/ 910 w 10252"/>
                <a:gd name="connsiteY1" fmla="*/ 3406 h 9376"/>
                <a:gd name="connsiteX2" fmla="*/ 608 w 10252"/>
                <a:gd name="connsiteY2" fmla="*/ 1366 h 9376"/>
                <a:gd name="connsiteX3" fmla="*/ 1155 w 10252"/>
                <a:gd name="connsiteY3" fmla="*/ 91 h 9376"/>
                <a:gd name="connsiteX4" fmla="*/ 3419 w 10252"/>
                <a:gd name="connsiteY4" fmla="*/ 558 h 9376"/>
                <a:gd name="connsiteX5" fmla="*/ 10188 w 10252"/>
                <a:gd name="connsiteY5" fmla="*/ 8586 h 9376"/>
                <a:gd name="connsiteX6" fmla="*/ 9319 w 10252"/>
                <a:gd name="connsiteY6" fmla="*/ 9216 h 9376"/>
                <a:gd name="connsiteX0-1" fmla="*/ 8821 w 9731"/>
                <a:gd name="connsiteY0-2" fmla="*/ 9829 h 10000"/>
                <a:gd name="connsiteX1-3" fmla="*/ 619 w 9731"/>
                <a:gd name="connsiteY1-4" fmla="*/ 3633 h 10000"/>
                <a:gd name="connsiteX2-5" fmla="*/ 858 w 9731"/>
                <a:gd name="connsiteY2-6" fmla="*/ 97 h 10000"/>
                <a:gd name="connsiteX3-7" fmla="*/ 3066 w 9731"/>
                <a:gd name="connsiteY3-8" fmla="*/ 595 h 10000"/>
                <a:gd name="connsiteX4-9" fmla="*/ 9669 w 9731"/>
                <a:gd name="connsiteY4-10" fmla="*/ 9157 h 10000"/>
                <a:gd name="connsiteX5-11" fmla="*/ 8821 w 9731"/>
                <a:gd name="connsiteY5-12" fmla="*/ 9829 h 10000"/>
                <a:gd name="connsiteX0-13" fmla="*/ 8519 w 9454"/>
                <a:gd name="connsiteY0-14" fmla="*/ 9829 h 10000"/>
                <a:gd name="connsiteX1-15" fmla="*/ 1023 w 9454"/>
                <a:gd name="connsiteY1-16" fmla="*/ 4740 h 10000"/>
                <a:gd name="connsiteX2-17" fmla="*/ 336 w 9454"/>
                <a:gd name="connsiteY2-18" fmla="*/ 97 h 10000"/>
                <a:gd name="connsiteX3-19" fmla="*/ 2605 w 9454"/>
                <a:gd name="connsiteY3-20" fmla="*/ 595 h 10000"/>
                <a:gd name="connsiteX4-21" fmla="*/ 9390 w 9454"/>
                <a:gd name="connsiteY4-22" fmla="*/ 9157 h 10000"/>
                <a:gd name="connsiteX5-23" fmla="*/ 8519 w 9454"/>
                <a:gd name="connsiteY5-24" fmla="*/ 9829 h 10000"/>
                <a:gd name="connsiteX0-25" fmla="*/ 8749 w 9737"/>
                <a:gd name="connsiteY0-26" fmla="*/ 10189 h 10360"/>
                <a:gd name="connsiteX1-27" fmla="*/ 820 w 9737"/>
                <a:gd name="connsiteY1-28" fmla="*/ 5100 h 10360"/>
                <a:gd name="connsiteX2-29" fmla="*/ 554 w 9737"/>
                <a:gd name="connsiteY2-30" fmla="*/ 413 h 10360"/>
                <a:gd name="connsiteX3-31" fmla="*/ 2493 w 9737"/>
                <a:gd name="connsiteY3-32" fmla="*/ 955 h 10360"/>
                <a:gd name="connsiteX4-33" fmla="*/ 9670 w 9737"/>
                <a:gd name="connsiteY4-34" fmla="*/ 9517 h 10360"/>
                <a:gd name="connsiteX5-35" fmla="*/ 8749 w 9737"/>
                <a:gd name="connsiteY5-36" fmla="*/ 10189 h 10360"/>
                <a:gd name="connsiteX0-37" fmla="*/ 8985 w 10000"/>
                <a:gd name="connsiteY0-38" fmla="*/ 9436 h 9601"/>
                <a:gd name="connsiteX1-39" fmla="*/ 842 w 10000"/>
                <a:gd name="connsiteY1-40" fmla="*/ 4524 h 9601"/>
                <a:gd name="connsiteX2-41" fmla="*/ 569 w 10000"/>
                <a:gd name="connsiteY2-42" fmla="*/ 0 h 9601"/>
                <a:gd name="connsiteX3-43" fmla="*/ 9931 w 10000"/>
                <a:gd name="connsiteY3-44" fmla="*/ 8787 h 9601"/>
                <a:gd name="connsiteX4-45" fmla="*/ 8985 w 10000"/>
                <a:gd name="connsiteY4-46" fmla="*/ 9436 h 9601"/>
                <a:gd name="connsiteX0-47" fmla="*/ 8985 w 10000"/>
                <a:gd name="connsiteY0-48" fmla="*/ 9828 h 10000"/>
                <a:gd name="connsiteX1-49" fmla="*/ 842 w 10000"/>
                <a:gd name="connsiteY1-50" fmla="*/ 4712 h 10000"/>
                <a:gd name="connsiteX2-51" fmla="*/ 569 w 10000"/>
                <a:gd name="connsiteY2-52" fmla="*/ 0 h 10000"/>
                <a:gd name="connsiteX3-53" fmla="*/ 9931 w 10000"/>
                <a:gd name="connsiteY3-54" fmla="*/ 9152 h 10000"/>
                <a:gd name="connsiteX4-55" fmla="*/ 8985 w 10000"/>
                <a:gd name="connsiteY4-56" fmla="*/ 9828 h 10000"/>
                <a:gd name="connsiteX0-57" fmla="*/ 8985 w 10000"/>
                <a:gd name="connsiteY0-58" fmla="*/ 9828 h 10000"/>
                <a:gd name="connsiteX1-59" fmla="*/ 842 w 10000"/>
                <a:gd name="connsiteY1-60" fmla="*/ 4712 h 10000"/>
                <a:gd name="connsiteX2-61" fmla="*/ 569 w 10000"/>
                <a:gd name="connsiteY2-62" fmla="*/ 0 h 10000"/>
                <a:gd name="connsiteX3-63" fmla="*/ 9931 w 10000"/>
                <a:gd name="connsiteY3-64" fmla="*/ 9152 h 10000"/>
                <a:gd name="connsiteX4-65" fmla="*/ 8985 w 10000"/>
                <a:gd name="connsiteY4-66" fmla="*/ 9828 h 10000"/>
                <a:gd name="connsiteX0-67" fmla="*/ 8985 w 10000"/>
                <a:gd name="connsiteY0-68" fmla="*/ 9828 h 10000"/>
                <a:gd name="connsiteX1-69" fmla="*/ 842 w 10000"/>
                <a:gd name="connsiteY1-70" fmla="*/ 4712 h 10000"/>
                <a:gd name="connsiteX2-71" fmla="*/ 569 w 10000"/>
                <a:gd name="connsiteY2-72" fmla="*/ 0 h 10000"/>
                <a:gd name="connsiteX3-73" fmla="*/ 9931 w 10000"/>
                <a:gd name="connsiteY3-74" fmla="*/ 9152 h 10000"/>
                <a:gd name="connsiteX4-75" fmla="*/ 8985 w 10000"/>
                <a:gd name="connsiteY4-76" fmla="*/ 9828 h 10000"/>
                <a:gd name="connsiteX0-77" fmla="*/ 9154 w 10169"/>
                <a:gd name="connsiteY0-78" fmla="*/ 9828 h 10000"/>
                <a:gd name="connsiteX1-79" fmla="*/ 1011 w 10169"/>
                <a:gd name="connsiteY1-80" fmla="*/ 4712 h 10000"/>
                <a:gd name="connsiteX2-81" fmla="*/ 738 w 10169"/>
                <a:gd name="connsiteY2-82" fmla="*/ 0 h 10000"/>
                <a:gd name="connsiteX3-83" fmla="*/ 10100 w 10169"/>
                <a:gd name="connsiteY3-84" fmla="*/ 9152 h 10000"/>
                <a:gd name="connsiteX4-85" fmla="*/ 9154 w 10169"/>
                <a:gd name="connsiteY4-86" fmla="*/ 9828 h 10000"/>
                <a:gd name="connsiteX0-87" fmla="*/ 9154 w 10169"/>
                <a:gd name="connsiteY0-88" fmla="*/ 9828 h 10000"/>
                <a:gd name="connsiteX1-89" fmla="*/ 1011 w 10169"/>
                <a:gd name="connsiteY1-90" fmla="*/ 4712 h 10000"/>
                <a:gd name="connsiteX2-91" fmla="*/ 738 w 10169"/>
                <a:gd name="connsiteY2-92" fmla="*/ 0 h 10000"/>
                <a:gd name="connsiteX3-93" fmla="*/ 10100 w 10169"/>
                <a:gd name="connsiteY3-94" fmla="*/ 9152 h 10000"/>
                <a:gd name="connsiteX4-95" fmla="*/ 9154 w 10169"/>
                <a:gd name="connsiteY4-96" fmla="*/ 9828 h 10000"/>
                <a:gd name="connsiteX0-97" fmla="*/ 9154 w 10169"/>
                <a:gd name="connsiteY0-98" fmla="*/ 9828 h 10000"/>
                <a:gd name="connsiteX1-99" fmla="*/ 1011 w 10169"/>
                <a:gd name="connsiteY1-100" fmla="*/ 4712 h 10000"/>
                <a:gd name="connsiteX2-101" fmla="*/ 738 w 10169"/>
                <a:gd name="connsiteY2-102" fmla="*/ 0 h 10000"/>
                <a:gd name="connsiteX3-103" fmla="*/ 10100 w 10169"/>
                <a:gd name="connsiteY3-104" fmla="*/ 9152 h 10000"/>
                <a:gd name="connsiteX4-105" fmla="*/ 9154 w 10169"/>
                <a:gd name="connsiteY4-106" fmla="*/ 9828 h 10000"/>
                <a:gd name="connsiteX0-107" fmla="*/ 8972 w 9987"/>
                <a:gd name="connsiteY0-108" fmla="*/ 9883 h 10055"/>
                <a:gd name="connsiteX1-109" fmla="*/ 829 w 9987"/>
                <a:gd name="connsiteY1-110" fmla="*/ 4767 h 10055"/>
                <a:gd name="connsiteX2-111" fmla="*/ 556 w 9987"/>
                <a:gd name="connsiteY2-112" fmla="*/ 55 h 10055"/>
                <a:gd name="connsiteX3-113" fmla="*/ 3330 w 9987"/>
                <a:gd name="connsiteY3-114" fmla="*/ 2630 h 10055"/>
                <a:gd name="connsiteX4-115" fmla="*/ 9918 w 9987"/>
                <a:gd name="connsiteY4-116" fmla="*/ 9207 h 10055"/>
                <a:gd name="connsiteX5-117" fmla="*/ 8972 w 9987"/>
                <a:gd name="connsiteY5-118" fmla="*/ 9883 h 10055"/>
                <a:gd name="connsiteX0-119" fmla="*/ 8984 w 10000"/>
                <a:gd name="connsiteY0-120" fmla="*/ 9835 h 10006"/>
                <a:gd name="connsiteX1-121" fmla="*/ 830 w 10000"/>
                <a:gd name="connsiteY1-122" fmla="*/ 4747 h 10006"/>
                <a:gd name="connsiteX2-123" fmla="*/ 557 w 10000"/>
                <a:gd name="connsiteY2-124" fmla="*/ 61 h 10006"/>
                <a:gd name="connsiteX3-125" fmla="*/ 4891 w 10000"/>
                <a:gd name="connsiteY3-126" fmla="*/ 2445 h 10006"/>
                <a:gd name="connsiteX4-127" fmla="*/ 9931 w 10000"/>
                <a:gd name="connsiteY4-128" fmla="*/ 9163 h 10006"/>
                <a:gd name="connsiteX5-129" fmla="*/ 8984 w 10000"/>
                <a:gd name="connsiteY5-130" fmla="*/ 9835 h 10006"/>
                <a:gd name="connsiteX0-131" fmla="*/ 8984 w 10000"/>
                <a:gd name="connsiteY0-132" fmla="*/ 9835 h 10006"/>
                <a:gd name="connsiteX1-133" fmla="*/ 830 w 10000"/>
                <a:gd name="connsiteY1-134" fmla="*/ 4747 h 10006"/>
                <a:gd name="connsiteX2-135" fmla="*/ 557 w 10000"/>
                <a:gd name="connsiteY2-136" fmla="*/ 61 h 10006"/>
                <a:gd name="connsiteX3-137" fmla="*/ 4891 w 10000"/>
                <a:gd name="connsiteY3-138" fmla="*/ 2445 h 10006"/>
                <a:gd name="connsiteX4-139" fmla="*/ 9931 w 10000"/>
                <a:gd name="connsiteY4-140" fmla="*/ 9163 h 10006"/>
                <a:gd name="connsiteX5-141" fmla="*/ 8984 w 10000"/>
                <a:gd name="connsiteY5-142" fmla="*/ 9835 h 10006"/>
                <a:gd name="connsiteX0-143" fmla="*/ 8984 w 10000"/>
                <a:gd name="connsiteY0-144" fmla="*/ 9861 h 10032"/>
                <a:gd name="connsiteX1-145" fmla="*/ 830 w 10000"/>
                <a:gd name="connsiteY1-146" fmla="*/ 4773 h 10032"/>
                <a:gd name="connsiteX2-147" fmla="*/ 557 w 10000"/>
                <a:gd name="connsiteY2-148" fmla="*/ 87 h 10032"/>
                <a:gd name="connsiteX3-149" fmla="*/ 5297 w 10000"/>
                <a:gd name="connsiteY3-150" fmla="*/ 1984 h 10032"/>
                <a:gd name="connsiteX4-151" fmla="*/ 9931 w 10000"/>
                <a:gd name="connsiteY4-152" fmla="*/ 9189 h 10032"/>
                <a:gd name="connsiteX5-153" fmla="*/ 8984 w 10000"/>
                <a:gd name="connsiteY5-154" fmla="*/ 9861 h 10032"/>
                <a:gd name="connsiteX0-155" fmla="*/ 8984 w 10000"/>
                <a:gd name="connsiteY0-156" fmla="*/ 9856 h 10027"/>
                <a:gd name="connsiteX1-157" fmla="*/ 830 w 10000"/>
                <a:gd name="connsiteY1-158" fmla="*/ 4768 h 10027"/>
                <a:gd name="connsiteX2-159" fmla="*/ 557 w 10000"/>
                <a:gd name="connsiteY2-160" fmla="*/ 82 h 10027"/>
                <a:gd name="connsiteX3-161" fmla="*/ 5297 w 10000"/>
                <a:gd name="connsiteY3-162" fmla="*/ 1979 h 10027"/>
                <a:gd name="connsiteX4-163" fmla="*/ 9931 w 10000"/>
                <a:gd name="connsiteY4-164" fmla="*/ 9184 h 10027"/>
                <a:gd name="connsiteX5-165" fmla="*/ 8984 w 10000"/>
                <a:gd name="connsiteY5-166" fmla="*/ 9856 h 10027"/>
                <a:gd name="connsiteX0-167" fmla="*/ 8984 w 10000"/>
                <a:gd name="connsiteY0-168" fmla="*/ 9774 h 9945"/>
                <a:gd name="connsiteX1-169" fmla="*/ 830 w 10000"/>
                <a:gd name="connsiteY1-170" fmla="*/ 4686 h 9945"/>
                <a:gd name="connsiteX2-171" fmla="*/ 557 w 10000"/>
                <a:gd name="connsiteY2-172" fmla="*/ 0 h 9945"/>
                <a:gd name="connsiteX3-173" fmla="*/ 5297 w 10000"/>
                <a:gd name="connsiteY3-174" fmla="*/ 1897 h 9945"/>
                <a:gd name="connsiteX4-175" fmla="*/ 9931 w 10000"/>
                <a:gd name="connsiteY4-176" fmla="*/ 9102 h 9945"/>
                <a:gd name="connsiteX5-177" fmla="*/ 8984 w 10000"/>
                <a:gd name="connsiteY5-178" fmla="*/ 9774 h 9945"/>
                <a:gd name="connsiteX0-179" fmla="*/ 8984 w 10000"/>
                <a:gd name="connsiteY0-180" fmla="*/ 9828 h 10000"/>
                <a:gd name="connsiteX1-181" fmla="*/ 830 w 10000"/>
                <a:gd name="connsiteY1-182" fmla="*/ 4712 h 10000"/>
                <a:gd name="connsiteX2-183" fmla="*/ 557 w 10000"/>
                <a:gd name="connsiteY2-184" fmla="*/ 0 h 10000"/>
                <a:gd name="connsiteX3-185" fmla="*/ 4823 w 10000"/>
                <a:gd name="connsiteY3-186" fmla="*/ 1284 h 10000"/>
                <a:gd name="connsiteX4-187" fmla="*/ 9931 w 10000"/>
                <a:gd name="connsiteY4-188" fmla="*/ 9152 h 10000"/>
                <a:gd name="connsiteX5-189" fmla="*/ 8984 w 10000"/>
                <a:gd name="connsiteY5-190" fmla="*/ 9828 h 10000"/>
                <a:gd name="connsiteX0-191" fmla="*/ 8984 w 10000"/>
                <a:gd name="connsiteY0-192" fmla="*/ 9828 h 10000"/>
                <a:gd name="connsiteX1-193" fmla="*/ 830 w 10000"/>
                <a:gd name="connsiteY1-194" fmla="*/ 4712 h 10000"/>
                <a:gd name="connsiteX2-195" fmla="*/ 557 w 10000"/>
                <a:gd name="connsiteY2-196" fmla="*/ 0 h 10000"/>
                <a:gd name="connsiteX3-197" fmla="*/ 5094 w 10000"/>
                <a:gd name="connsiteY3-198" fmla="*/ 1774 h 10000"/>
                <a:gd name="connsiteX4-199" fmla="*/ 9931 w 10000"/>
                <a:gd name="connsiteY4-200" fmla="*/ 9152 h 10000"/>
                <a:gd name="connsiteX5-201" fmla="*/ 8984 w 10000"/>
                <a:gd name="connsiteY5-202" fmla="*/ 9828 h 10000"/>
                <a:gd name="connsiteX0-203" fmla="*/ 8984 w 10000"/>
                <a:gd name="connsiteY0-204" fmla="*/ 9828 h 10000"/>
                <a:gd name="connsiteX1-205" fmla="*/ 830 w 10000"/>
                <a:gd name="connsiteY1-206" fmla="*/ 4712 h 10000"/>
                <a:gd name="connsiteX2-207" fmla="*/ 557 w 10000"/>
                <a:gd name="connsiteY2-208" fmla="*/ 0 h 10000"/>
                <a:gd name="connsiteX3-209" fmla="*/ 5026 w 10000"/>
                <a:gd name="connsiteY3-210" fmla="*/ 1774 h 10000"/>
                <a:gd name="connsiteX4-211" fmla="*/ 9931 w 10000"/>
                <a:gd name="connsiteY4-212" fmla="*/ 9152 h 10000"/>
                <a:gd name="connsiteX5-213" fmla="*/ 8984 w 10000"/>
                <a:gd name="connsiteY5-214" fmla="*/ 9828 h 10000"/>
                <a:gd name="connsiteX0-215" fmla="*/ 8984 w 10000"/>
                <a:gd name="connsiteY0-216" fmla="*/ 9828 h 10000"/>
                <a:gd name="connsiteX1-217" fmla="*/ 830 w 10000"/>
                <a:gd name="connsiteY1-218" fmla="*/ 4712 h 10000"/>
                <a:gd name="connsiteX2-219" fmla="*/ 557 w 10000"/>
                <a:gd name="connsiteY2-220" fmla="*/ 0 h 10000"/>
                <a:gd name="connsiteX3-221" fmla="*/ 5026 w 10000"/>
                <a:gd name="connsiteY3-222" fmla="*/ 1774 h 10000"/>
                <a:gd name="connsiteX4-223" fmla="*/ 9931 w 10000"/>
                <a:gd name="connsiteY4-224" fmla="*/ 9152 h 10000"/>
                <a:gd name="connsiteX5-225" fmla="*/ 8984 w 10000"/>
                <a:gd name="connsiteY5-226" fmla="*/ 9828 h 10000"/>
                <a:gd name="connsiteX0-227" fmla="*/ 8984 w 10000"/>
                <a:gd name="connsiteY0-228" fmla="*/ 9828 h 10000"/>
                <a:gd name="connsiteX1-229" fmla="*/ 830 w 10000"/>
                <a:gd name="connsiteY1-230" fmla="*/ 4712 h 10000"/>
                <a:gd name="connsiteX2-231" fmla="*/ 557 w 10000"/>
                <a:gd name="connsiteY2-232" fmla="*/ 0 h 10000"/>
                <a:gd name="connsiteX3-233" fmla="*/ 5026 w 10000"/>
                <a:gd name="connsiteY3-234" fmla="*/ 1774 h 10000"/>
                <a:gd name="connsiteX4-235" fmla="*/ 9931 w 10000"/>
                <a:gd name="connsiteY4-236" fmla="*/ 9152 h 10000"/>
                <a:gd name="connsiteX5-237" fmla="*/ 8984 w 10000"/>
                <a:gd name="connsiteY5-238" fmla="*/ 9828 h 10000"/>
                <a:gd name="connsiteX0-239" fmla="*/ 8984 w 10000"/>
                <a:gd name="connsiteY0-240" fmla="*/ 9828 h 10000"/>
                <a:gd name="connsiteX1-241" fmla="*/ 830 w 10000"/>
                <a:gd name="connsiteY1-242" fmla="*/ 4712 h 10000"/>
                <a:gd name="connsiteX2-243" fmla="*/ 557 w 10000"/>
                <a:gd name="connsiteY2-244" fmla="*/ 0 h 10000"/>
                <a:gd name="connsiteX3-245" fmla="*/ 6008 w 10000"/>
                <a:gd name="connsiteY3-246" fmla="*/ 1166 h 10000"/>
                <a:gd name="connsiteX4-247" fmla="*/ 9931 w 10000"/>
                <a:gd name="connsiteY4-248" fmla="*/ 9152 h 10000"/>
                <a:gd name="connsiteX5-249" fmla="*/ 8984 w 10000"/>
                <a:gd name="connsiteY5-250" fmla="*/ 9828 h 10000"/>
                <a:gd name="connsiteX0-251" fmla="*/ 8984 w 10000"/>
                <a:gd name="connsiteY0-252" fmla="*/ 9828 h 10000"/>
                <a:gd name="connsiteX1-253" fmla="*/ 830 w 10000"/>
                <a:gd name="connsiteY1-254" fmla="*/ 4712 h 10000"/>
                <a:gd name="connsiteX2-255" fmla="*/ 557 w 10000"/>
                <a:gd name="connsiteY2-256" fmla="*/ 0 h 10000"/>
                <a:gd name="connsiteX3-257" fmla="*/ 6460 w 10000"/>
                <a:gd name="connsiteY3-258" fmla="*/ 1270 h 10000"/>
                <a:gd name="connsiteX4-259" fmla="*/ 9931 w 10000"/>
                <a:gd name="connsiteY4-260" fmla="*/ 9152 h 10000"/>
                <a:gd name="connsiteX5-261" fmla="*/ 8984 w 10000"/>
                <a:gd name="connsiteY5-262" fmla="*/ 9828 h 10000"/>
                <a:gd name="connsiteX0-263" fmla="*/ 9507 w 10523"/>
                <a:gd name="connsiteY0-264" fmla="*/ 9828 h 10000"/>
                <a:gd name="connsiteX1-265" fmla="*/ 594 w 10523"/>
                <a:gd name="connsiteY1-266" fmla="*/ 4804 h 10000"/>
                <a:gd name="connsiteX2-267" fmla="*/ 1080 w 10523"/>
                <a:gd name="connsiteY2-268" fmla="*/ 0 h 10000"/>
                <a:gd name="connsiteX3-269" fmla="*/ 6983 w 10523"/>
                <a:gd name="connsiteY3-270" fmla="*/ 1270 h 10000"/>
                <a:gd name="connsiteX4-271" fmla="*/ 10454 w 10523"/>
                <a:gd name="connsiteY4-272" fmla="*/ 9152 h 10000"/>
                <a:gd name="connsiteX5-273" fmla="*/ 9507 w 10523"/>
                <a:gd name="connsiteY5-274" fmla="*/ 9828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523" h="10000">
                  <a:moveTo>
                    <a:pt x="9507" y="9828"/>
                  </a:moveTo>
                  <a:cubicBezTo>
                    <a:pt x="9507" y="9828"/>
                    <a:pt x="1999" y="6441"/>
                    <a:pt x="594" y="4804"/>
                  </a:cubicBezTo>
                  <a:cubicBezTo>
                    <a:pt x="-811" y="3166"/>
                    <a:pt x="662" y="356"/>
                    <a:pt x="1080" y="0"/>
                  </a:cubicBezTo>
                  <a:cubicBezTo>
                    <a:pt x="1633" y="668"/>
                    <a:pt x="4541" y="-120"/>
                    <a:pt x="6983" y="1270"/>
                  </a:cubicBezTo>
                  <a:cubicBezTo>
                    <a:pt x="9696" y="2395"/>
                    <a:pt x="9513" y="7943"/>
                    <a:pt x="10454" y="9152"/>
                  </a:cubicBezTo>
                  <a:cubicBezTo>
                    <a:pt x="10454" y="9152"/>
                    <a:pt x="10906" y="10460"/>
                    <a:pt x="9507" y="9828"/>
                  </a:cubicBezTo>
                </a:path>
              </a:pathLst>
            </a:custGeom>
            <a:gradFill flip="none" rotWithShape="1">
              <a:gsLst>
                <a:gs pos="0">
                  <a:srgbClr val="F8F4EC"/>
                </a:gs>
                <a:gs pos="52000">
                  <a:srgbClr val="F1E8D7"/>
                </a:gs>
                <a:gs pos="75000">
                  <a:srgbClr val="DDC79B"/>
                </a:gs>
                <a:gs pos="100000">
                  <a:srgbClr val="DDC79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74" name="Freeform 6"/>
            <p:cNvSpPr/>
            <p:nvPr/>
          </p:nvSpPr>
          <p:spPr bwMode="auto">
            <a:xfrm>
              <a:off x="5732462" y="3313765"/>
              <a:ext cx="4668835" cy="2290110"/>
            </a:xfrm>
            <a:custGeom>
              <a:avLst/>
              <a:gdLst>
                <a:gd name="T0" fmla="*/ 548 w 1454"/>
                <a:gd name="T1" fmla="*/ 188 h 669"/>
                <a:gd name="T2" fmla="*/ 1275 w 1454"/>
                <a:gd name="T3" fmla="*/ 84 h 669"/>
                <a:gd name="T4" fmla="*/ 1447 w 1454"/>
                <a:gd name="T5" fmla="*/ 237 h 669"/>
                <a:gd name="T6" fmla="*/ 1153 w 1454"/>
                <a:gd name="T7" fmla="*/ 401 h 669"/>
                <a:gd name="T8" fmla="*/ 439 w 1454"/>
                <a:gd name="T9" fmla="*/ 500 h 669"/>
                <a:gd name="T10" fmla="*/ 108 w 1454"/>
                <a:gd name="T11" fmla="*/ 283 h 669"/>
                <a:gd name="T12" fmla="*/ 548 w 1454"/>
                <a:gd name="T13" fmla="*/ 188 h 669"/>
              </a:gdLst>
              <a:ahLst/>
              <a:cxnLst>
                <a:cxn ang="0">
                  <a:pos x="T0" y="T1"/>
                </a:cxn>
                <a:cxn ang="0">
                  <a:pos x="T2" y="T3"/>
                </a:cxn>
                <a:cxn ang="0">
                  <a:pos x="T4" y="T5"/>
                </a:cxn>
                <a:cxn ang="0">
                  <a:pos x="T6" y="T7"/>
                </a:cxn>
                <a:cxn ang="0">
                  <a:pos x="T8" y="T9"/>
                </a:cxn>
                <a:cxn ang="0">
                  <a:pos x="T10" y="T11"/>
                </a:cxn>
                <a:cxn ang="0">
                  <a:pos x="T12" y="T13"/>
                </a:cxn>
              </a:cxnLst>
              <a:rect l="0" t="0" r="r" b="b"/>
              <a:pathLst>
                <a:path w="1454" h="669">
                  <a:moveTo>
                    <a:pt x="548" y="188"/>
                  </a:moveTo>
                  <a:cubicBezTo>
                    <a:pt x="548" y="188"/>
                    <a:pt x="1097" y="0"/>
                    <a:pt x="1275" y="84"/>
                  </a:cubicBezTo>
                  <a:cubicBezTo>
                    <a:pt x="1454" y="167"/>
                    <a:pt x="1447" y="237"/>
                    <a:pt x="1447" y="237"/>
                  </a:cubicBezTo>
                  <a:cubicBezTo>
                    <a:pt x="1447" y="237"/>
                    <a:pt x="1268" y="276"/>
                    <a:pt x="1153" y="401"/>
                  </a:cubicBezTo>
                  <a:cubicBezTo>
                    <a:pt x="1039" y="525"/>
                    <a:pt x="769" y="669"/>
                    <a:pt x="439" y="500"/>
                  </a:cubicBezTo>
                  <a:cubicBezTo>
                    <a:pt x="109" y="331"/>
                    <a:pt x="0" y="380"/>
                    <a:pt x="108" y="283"/>
                  </a:cubicBezTo>
                  <a:cubicBezTo>
                    <a:pt x="217" y="185"/>
                    <a:pt x="548" y="188"/>
                    <a:pt x="548" y="188"/>
                  </a:cubicBezTo>
                  <a:close/>
                </a:path>
              </a:pathLst>
            </a:custGeom>
            <a:gradFill flip="none" rotWithShape="1">
              <a:gsLst>
                <a:gs pos="0">
                  <a:srgbClr val="F8F4EC"/>
                </a:gs>
                <a:gs pos="48000">
                  <a:srgbClr val="F1E8D7"/>
                </a:gs>
                <a:gs pos="75000">
                  <a:srgbClr val="D8BE8C"/>
                </a:gs>
                <a:gs pos="100000">
                  <a:srgbClr val="D8BE8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75" name="Freeform 7"/>
            <p:cNvSpPr/>
            <p:nvPr/>
          </p:nvSpPr>
          <p:spPr bwMode="auto">
            <a:xfrm>
              <a:off x="5953755" y="4125358"/>
              <a:ext cx="4424466" cy="1478517"/>
            </a:xfrm>
            <a:custGeom>
              <a:avLst/>
              <a:gdLst>
                <a:gd name="T0" fmla="*/ 0 w 1378"/>
                <a:gd name="T1" fmla="*/ 102 h 432"/>
                <a:gd name="T2" fmla="*/ 981 w 1378"/>
                <a:gd name="T3" fmla="*/ 182 h 432"/>
                <a:gd name="T4" fmla="*/ 1378 w 1378"/>
                <a:gd name="T5" fmla="*/ 0 h 432"/>
                <a:gd name="T6" fmla="*/ 1084 w 1378"/>
                <a:gd name="T7" fmla="*/ 164 h 432"/>
                <a:gd name="T8" fmla="*/ 370 w 1378"/>
                <a:gd name="T9" fmla="*/ 263 h 432"/>
                <a:gd name="T10" fmla="*/ 0 w 1378"/>
                <a:gd name="T11" fmla="*/ 102 h 432"/>
              </a:gdLst>
              <a:ahLst/>
              <a:cxnLst>
                <a:cxn ang="0">
                  <a:pos x="T0" y="T1"/>
                </a:cxn>
                <a:cxn ang="0">
                  <a:pos x="T2" y="T3"/>
                </a:cxn>
                <a:cxn ang="0">
                  <a:pos x="T4" y="T5"/>
                </a:cxn>
                <a:cxn ang="0">
                  <a:pos x="T6" y="T7"/>
                </a:cxn>
                <a:cxn ang="0">
                  <a:pos x="T8" y="T9"/>
                </a:cxn>
                <a:cxn ang="0">
                  <a:pos x="T10" y="T11"/>
                </a:cxn>
              </a:cxnLst>
              <a:rect l="0" t="0" r="r" b="b"/>
              <a:pathLst>
                <a:path w="1378" h="432">
                  <a:moveTo>
                    <a:pt x="0" y="102"/>
                  </a:moveTo>
                  <a:cubicBezTo>
                    <a:pt x="226" y="213"/>
                    <a:pt x="772" y="322"/>
                    <a:pt x="981" y="182"/>
                  </a:cubicBezTo>
                  <a:cubicBezTo>
                    <a:pt x="1203" y="35"/>
                    <a:pt x="1378" y="0"/>
                    <a:pt x="1378" y="0"/>
                  </a:cubicBezTo>
                  <a:cubicBezTo>
                    <a:pt x="1378" y="0"/>
                    <a:pt x="1199" y="39"/>
                    <a:pt x="1084" y="164"/>
                  </a:cubicBezTo>
                  <a:cubicBezTo>
                    <a:pt x="970" y="288"/>
                    <a:pt x="700" y="432"/>
                    <a:pt x="370" y="263"/>
                  </a:cubicBezTo>
                  <a:cubicBezTo>
                    <a:pt x="135" y="142"/>
                    <a:pt x="12" y="133"/>
                    <a:pt x="0" y="102"/>
                  </a:cubicBezTo>
                  <a:close/>
                </a:path>
              </a:pathLst>
            </a:custGeom>
            <a:gradFill flip="none" rotWithShape="1">
              <a:gsLst>
                <a:gs pos="33000">
                  <a:srgbClr val="DDC79B"/>
                </a:gs>
                <a:gs pos="68000">
                  <a:srgbClr val="C1975F"/>
                </a:gs>
                <a:gs pos="83000">
                  <a:srgbClr val="AD7537"/>
                </a:gs>
                <a:gs pos="100000">
                  <a:srgbClr val="AD7537"/>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76" name="Freeform 8"/>
            <p:cNvSpPr/>
            <p:nvPr/>
          </p:nvSpPr>
          <p:spPr bwMode="auto">
            <a:xfrm>
              <a:off x="5540376" y="283731"/>
              <a:ext cx="2730481" cy="4291444"/>
            </a:xfrm>
            <a:custGeom>
              <a:avLst/>
              <a:gdLst>
                <a:gd name="T0" fmla="*/ 174 w 796"/>
                <a:gd name="T1" fmla="*/ 1314 h 1314"/>
                <a:gd name="T2" fmla="*/ 230 w 796"/>
                <a:gd name="T3" fmla="*/ 384 h 1314"/>
                <a:gd name="T4" fmla="*/ 761 w 796"/>
                <a:gd name="T5" fmla="*/ 0 h 1314"/>
                <a:gd name="T6" fmla="*/ 796 w 796"/>
                <a:gd name="T7" fmla="*/ 153 h 1314"/>
                <a:gd name="T8" fmla="*/ 174 w 796"/>
                <a:gd name="T9" fmla="*/ 1314 h 1314"/>
              </a:gdLst>
              <a:ahLst/>
              <a:cxnLst>
                <a:cxn ang="0">
                  <a:pos x="T0" y="T1"/>
                </a:cxn>
                <a:cxn ang="0">
                  <a:pos x="T2" y="T3"/>
                </a:cxn>
                <a:cxn ang="0">
                  <a:pos x="T4" y="T5"/>
                </a:cxn>
                <a:cxn ang="0">
                  <a:pos x="T6" y="T7"/>
                </a:cxn>
                <a:cxn ang="0">
                  <a:pos x="T8" y="T9"/>
                </a:cxn>
              </a:cxnLst>
              <a:rect l="0" t="0" r="r" b="b"/>
              <a:pathLst>
                <a:path w="796" h="1314">
                  <a:moveTo>
                    <a:pt x="174" y="1314"/>
                  </a:moveTo>
                  <a:cubicBezTo>
                    <a:pt x="174" y="1314"/>
                    <a:pt x="0" y="645"/>
                    <a:pt x="230" y="384"/>
                  </a:cubicBezTo>
                  <a:cubicBezTo>
                    <a:pt x="460" y="123"/>
                    <a:pt x="552" y="67"/>
                    <a:pt x="761" y="0"/>
                  </a:cubicBezTo>
                  <a:cubicBezTo>
                    <a:pt x="761" y="0"/>
                    <a:pt x="796" y="79"/>
                    <a:pt x="796" y="153"/>
                  </a:cubicBezTo>
                  <a:cubicBezTo>
                    <a:pt x="795" y="228"/>
                    <a:pt x="776" y="1213"/>
                    <a:pt x="174" y="1314"/>
                  </a:cubicBezTo>
                </a:path>
              </a:pathLst>
            </a:custGeom>
            <a:gradFill flip="none" rotWithShape="1">
              <a:gsLst>
                <a:gs pos="0">
                  <a:srgbClr val="F8F4EC"/>
                </a:gs>
                <a:gs pos="48000">
                  <a:srgbClr val="F1E8D7"/>
                </a:gs>
                <a:gs pos="75000">
                  <a:srgbClr val="E5D4B1"/>
                </a:gs>
                <a:gs pos="100000">
                  <a:srgbClr val="E5D4B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77" name="Freeform 9"/>
            <p:cNvSpPr/>
            <p:nvPr/>
          </p:nvSpPr>
          <p:spPr bwMode="auto">
            <a:xfrm>
              <a:off x="6318251" y="526999"/>
              <a:ext cx="2934818" cy="4125963"/>
            </a:xfrm>
            <a:custGeom>
              <a:avLst/>
              <a:gdLst>
                <a:gd name="T0" fmla="*/ 0 w 802"/>
                <a:gd name="T1" fmla="*/ 1319 h 1328"/>
                <a:gd name="T2" fmla="*/ 223 w 802"/>
                <a:gd name="T3" fmla="*/ 546 h 1328"/>
                <a:gd name="T4" fmla="*/ 764 w 802"/>
                <a:gd name="T5" fmla="*/ 8 h 1328"/>
                <a:gd name="T6" fmla="*/ 802 w 802"/>
                <a:gd name="T7" fmla="*/ 0 h 1328"/>
                <a:gd name="T8" fmla="*/ 727 w 802"/>
                <a:gd name="T9" fmla="*/ 317 h 1328"/>
                <a:gd name="T10" fmla="*/ 195 w 802"/>
                <a:gd name="T11" fmla="*/ 1269 h 1328"/>
                <a:gd name="T12" fmla="*/ 0 w 802"/>
                <a:gd name="T13" fmla="*/ 1319 h 1328"/>
              </a:gdLst>
              <a:ahLst/>
              <a:cxnLst>
                <a:cxn ang="0">
                  <a:pos x="T0" y="T1"/>
                </a:cxn>
                <a:cxn ang="0">
                  <a:pos x="T2" y="T3"/>
                </a:cxn>
                <a:cxn ang="0">
                  <a:pos x="T4" y="T5"/>
                </a:cxn>
                <a:cxn ang="0">
                  <a:pos x="T6" y="T7"/>
                </a:cxn>
                <a:cxn ang="0">
                  <a:pos x="T8" y="T9"/>
                </a:cxn>
                <a:cxn ang="0">
                  <a:pos x="T10" y="T11"/>
                </a:cxn>
                <a:cxn ang="0">
                  <a:pos x="T12" y="T13"/>
                </a:cxn>
              </a:cxnLst>
              <a:rect l="0" t="0" r="r" b="b"/>
              <a:pathLst>
                <a:path w="802" h="1328">
                  <a:moveTo>
                    <a:pt x="0" y="1319"/>
                  </a:moveTo>
                  <a:cubicBezTo>
                    <a:pt x="0" y="1319"/>
                    <a:pt x="193" y="885"/>
                    <a:pt x="223" y="546"/>
                  </a:cubicBezTo>
                  <a:cubicBezTo>
                    <a:pt x="254" y="206"/>
                    <a:pt x="643" y="20"/>
                    <a:pt x="764" y="8"/>
                  </a:cubicBezTo>
                  <a:cubicBezTo>
                    <a:pt x="802" y="0"/>
                    <a:pt x="802" y="0"/>
                    <a:pt x="802" y="0"/>
                  </a:cubicBezTo>
                  <a:cubicBezTo>
                    <a:pt x="802" y="0"/>
                    <a:pt x="732" y="215"/>
                    <a:pt x="727" y="317"/>
                  </a:cubicBezTo>
                  <a:cubicBezTo>
                    <a:pt x="721" y="420"/>
                    <a:pt x="710" y="883"/>
                    <a:pt x="195" y="1269"/>
                  </a:cubicBezTo>
                  <a:cubicBezTo>
                    <a:pt x="195" y="1269"/>
                    <a:pt x="114" y="1328"/>
                    <a:pt x="0" y="1319"/>
                  </a:cubicBezTo>
                  <a:close/>
                </a:path>
              </a:pathLst>
            </a:custGeom>
            <a:gradFill flip="none" rotWithShape="1">
              <a:gsLst>
                <a:gs pos="0">
                  <a:srgbClr val="F8F4EC"/>
                </a:gs>
                <a:gs pos="48000">
                  <a:srgbClr val="F1E8D7"/>
                </a:gs>
                <a:gs pos="75000">
                  <a:srgbClr val="D8BE8C"/>
                </a:gs>
                <a:gs pos="100000">
                  <a:srgbClr val="D8BE8C"/>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78" name="Freeform 10"/>
            <p:cNvSpPr/>
            <p:nvPr/>
          </p:nvSpPr>
          <p:spPr bwMode="auto">
            <a:xfrm>
              <a:off x="6463754" y="574273"/>
              <a:ext cx="2772289" cy="4051112"/>
            </a:xfrm>
            <a:custGeom>
              <a:avLst/>
              <a:gdLst>
                <a:gd name="T0" fmla="*/ 155 w 757"/>
                <a:gd name="T1" fmla="*/ 1254 h 1304"/>
                <a:gd name="T2" fmla="*/ 687 w 757"/>
                <a:gd name="T3" fmla="*/ 302 h 1304"/>
                <a:gd name="T4" fmla="*/ 757 w 757"/>
                <a:gd name="T5" fmla="*/ 0 h 1304"/>
                <a:gd name="T6" fmla="*/ 624 w 757"/>
                <a:gd name="T7" fmla="*/ 265 h 1304"/>
                <a:gd name="T8" fmla="*/ 296 w 757"/>
                <a:gd name="T9" fmla="*/ 1056 h 1304"/>
                <a:gd name="T10" fmla="*/ 0 w 757"/>
                <a:gd name="T11" fmla="*/ 1304 h 1304"/>
                <a:gd name="T12" fmla="*/ 155 w 757"/>
                <a:gd name="T13" fmla="*/ 1254 h 1304"/>
              </a:gdLst>
              <a:ahLst/>
              <a:cxnLst>
                <a:cxn ang="0">
                  <a:pos x="T0" y="T1"/>
                </a:cxn>
                <a:cxn ang="0">
                  <a:pos x="T2" y="T3"/>
                </a:cxn>
                <a:cxn ang="0">
                  <a:pos x="T4" y="T5"/>
                </a:cxn>
                <a:cxn ang="0">
                  <a:pos x="T6" y="T7"/>
                </a:cxn>
                <a:cxn ang="0">
                  <a:pos x="T8" y="T9"/>
                </a:cxn>
                <a:cxn ang="0">
                  <a:pos x="T10" y="T11"/>
                </a:cxn>
                <a:cxn ang="0">
                  <a:pos x="T12" y="T13"/>
                </a:cxn>
              </a:cxnLst>
              <a:rect l="0" t="0" r="r" b="b"/>
              <a:pathLst>
                <a:path w="757" h="1304">
                  <a:moveTo>
                    <a:pt x="155" y="1254"/>
                  </a:moveTo>
                  <a:cubicBezTo>
                    <a:pt x="670" y="868"/>
                    <a:pt x="681" y="405"/>
                    <a:pt x="687" y="302"/>
                  </a:cubicBezTo>
                  <a:cubicBezTo>
                    <a:pt x="692" y="216"/>
                    <a:pt x="742" y="49"/>
                    <a:pt x="757" y="0"/>
                  </a:cubicBezTo>
                  <a:cubicBezTo>
                    <a:pt x="723" y="45"/>
                    <a:pt x="676" y="126"/>
                    <a:pt x="624" y="265"/>
                  </a:cubicBezTo>
                  <a:cubicBezTo>
                    <a:pt x="531" y="517"/>
                    <a:pt x="463" y="915"/>
                    <a:pt x="296" y="1056"/>
                  </a:cubicBezTo>
                  <a:cubicBezTo>
                    <a:pt x="178" y="1157"/>
                    <a:pt x="111" y="1256"/>
                    <a:pt x="0" y="1304"/>
                  </a:cubicBezTo>
                  <a:cubicBezTo>
                    <a:pt x="93" y="1299"/>
                    <a:pt x="155" y="1254"/>
                    <a:pt x="155" y="1254"/>
                  </a:cubicBezTo>
                  <a:close/>
                </a:path>
              </a:pathLst>
            </a:custGeom>
            <a:gradFill flip="none" rotWithShape="1">
              <a:gsLst>
                <a:gs pos="0">
                  <a:srgbClr val="D8BE8C"/>
                </a:gs>
                <a:gs pos="49000">
                  <a:srgbClr val="DDC79B"/>
                </a:gs>
                <a:gs pos="73000">
                  <a:srgbClr val="C78D4D"/>
                </a:gs>
                <a:gs pos="100000">
                  <a:srgbClr val="C78D4D"/>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79" name="Freeform 11"/>
            <p:cNvSpPr/>
            <p:nvPr/>
          </p:nvSpPr>
          <p:spPr bwMode="auto">
            <a:xfrm>
              <a:off x="3500310" y="753631"/>
              <a:ext cx="2814411" cy="3834205"/>
            </a:xfrm>
            <a:custGeom>
              <a:avLst/>
              <a:gdLst>
                <a:gd name="T0" fmla="*/ 712 w 817"/>
                <a:gd name="T1" fmla="*/ 1150 h 1222"/>
                <a:gd name="T2" fmla="*/ 25 w 817"/>
                <a:gd name="T3" fmla="*/ 440 h 1222"/>
                <a:gd name="T4" fmla="*/ 46 w 817"/>
                <a:gd name="T5" fmla="*/ 211 h 1222"/>
                <a:gd name="T6" fmla="*/ 45 w 817"/>
                <a:gd name="T7" fmla="*/ 35 h 1222"/>
                <a:gd name="T8" fmla="*/ 230 w 817"/>
                <a:gd name="T9" fmla="*/ 92 h 1222"/>
                <a:gd name="T10" fmla="*/ 783 w 817"/>
                <a:gd name="T11" fmla="*/ 1073 h 1222"/>
                <a:gd name="T12" fmla="*/ 712 w 817"/>
                <a:gd name="T13" fmla="*/ 1150 h 1222"/>
                <a:gd name="connsiteX0" fmla="*/ 9319 w 10252"/>
                <a:gd name="connsiteY0" fmla="*/ 9216 h 9376"/>
                <a:gd name="connsiteX1" fmla="*/ 910 w 10252"/>
                <a:gd name="connsiteY1" fmla="*/ 3406 h 9376"/>
                <a:gd name="connsiteX2" fmla="*/ 608 w 10252"/>
                <a:gd name="connsiteY2" fmla="*/ 1366 h 9376"/>
                <a:gd name="connsiteX3" fmla="*/ 1155 w 10252"/>
                <a:gd name="connsiteY3" fmla="*/ 91 h 9376"/>
                <a:gd name="connsiteX4" fmla="*/ 3419 w 10252"/>
                <a:gd name="connsiteY4" fmla="*/ 558 h 9376"/>
                <a:gd name="connsiteX5" fmla="*/ 10188 w 10252"/>
                <a:gd name="connsiteY5" fmla="*/ 8586 h 9376"/>
                <a:gd name="connsiteX6" fmla="*/ 9319 w 10252"/>
                <a:gd name="connsiteY6" fmla="*/ 9216 h 9376"/>
                <a:gd name="connsiteX0-1" fmla="*/ 8821 w 9731"/>
                <a:gd name="connsiteY0-2" fmla="*/ 9829 h 10000"/>
                <a:gd name="connsiteX1-3" fmla="*/ 619 w 9731"/>
                <a:gd name="connsiteY1-4" fmla="*/ 3633 h 10000"/>
                <a:gd name="connsiteX2-5" fmla="*/ 858 w 9731"/>
                <a:gd name="connsiteY2-6" fmla="*/ 97 h 10000"/>
                <a:gd name="connsiteX3-7" fmla="*/ 3066 w 9731"/>
                <a:gd name="connsiteY3-8" fmla="*/ 595 h 10000"/>
                <a:gd name="connsiteX4-9" fmla="*/ 9669 w 9731"/>
                <a:gd name="connsiteY4-10" fmla="*/ 9157 h 10000"/>
                <a:gd name="connsiteX5-11" fmla="*/ 8821 w 9731"/>
                <a:gd name="connsiteY5-12" fmla="*/ 9829 h 10000"/>
                <a:gd name="connsiteX0-13" fmla="*/ 8519 w 9454"/>
                <a:gd name="connsiteY0-14" fmla="*/ 9829 h 10000"/>
                <a:gd name="connsiteX1-15" fmla="*/ 1023 w 9454"/>
                <a:gd name="connsiteY1-16" fmla="*/ 4740 h 10000"/>
                <a:gd name="connsiteX2-17" fmla="*/ 336 w 9454"/>
                <a:gd name="connsiteY2-18" fmla="*/ 97 h 10000"/>
                <a:gd name="connsiteX3-19" fmla="*/ 2605 w 9454"/>
                <a:gd name="connsiteY3-20" fmla="*/ 595 h 10000"/>
                <a:gd name="connsiteX4-21" fmla="*/ 9390 w 9454"/>
                <a:gd name="connsiteY4-22" fmla="*/ 9157 h 10000"/>
                <a:gd name="connsiteX5-23" fmla="*/ 8519 w 9454"/>
                <a:gd name="connsiteY5-24" fmla="*/ 9829 h 10000"/>
                <a:gd name="connsiteX0-25" fmla="*/ 8749 w 9737"/>
                <a:gd name="connsiteY0-26" fmla="*/ 10189 h 10360"/>
                <a:gd name="connsiteX1-27" fmla="*/ 820 w 9737"/>
                <a:gd name="connsiteY1-28" fmla="*/ 5100 h 10360"/>
                <a:gd name="connsiteX2-29" fmla="*/ 554 w 9737"/>
                <a:gd name="connsiteY2-30" fmla="*/ 413 h 10360"/>
                <a:gd name="connsiteX3-31" fmla="*/ 2493 w 9737"/>
                <a:gd name="connsiteY3-32" fmla="*/ 955 h 10360"/>
                <a:gd name="connsiteX4-33" fmla="*/ 9670 w 9737"/>
                <a:gd name="connsiteY4-34" fmla="*/ 9517 h 10360"/>
                <a:gd name="connsiteX5-35" fmla="*/ 8749 w 9737"/>
                <a:gd name="connsiteY5-36" fmla="*/ 10189 h 10360"/>
                <a:gd name="connsiteX0-37" fmla="*/ 8985 w 10000"/>
                <a:gd name="connsiteY0-38" fmla="*/ 9436 h 9601"/>
                <a:gd name="connsiteX1-39" fmla="*/ 842 w 10000"/>
                <a:gd name="connsiteY1-40" fmla="*/ 4524 h 9601"/>
                <a:gd name="connsiteX2-41" fmla="*/ 569 w 10000"/>
                <a:gd name="connsiteY2-42" fmla="*/ 0 h 9601"/>
                <a:gd name="connsiteX3-43" fmla="*/ 9931 w 10000"/>
                <a:gd name="connsiteY3-44" fmla="*/ 8787 h 9601"/>
                <a:gd name="connsiteX4-45" fmla="*/ 8985 w 10000"/>
                <a:gd name="connsiteY4-46" fmla="*/ 9436 h 9601"/>
                <a:gd name="connsiteX0-47" fmla="*/ 8985 w 10000"/>
                <a:gd name="connsiteY0-48" fmla="*/ 9828 h 10000"/>
                <a:gd name="connsiteX1-49" fmla="*/ 842 w 10000"/>
                <a:gd name="connsiteY1-50" fmla="*/ 4712 h 10000"/>
                <a:gd name="connsiteX2-51" fmla="*/ 569 w 10000"/>
                <a:gd name="connsiteY2-52" fmla="*/ 0 h 10000"/>
                <a:gd name="connsiteX3-53" fmla="*/ 9931 w 10000"/>
                <a:gd name="connsiteY3-54" fmla="*/ 9152 h 10000"/>
                <a:gd name="connsiteX4-55" fmla="*/ 8985 w 10000"/>
                <a:gd name="connsiteY4-56" fmla="*/ 9828 h 10000"/>
                <a:gd name="connsiteX0-57" fmla="*/ 8985 w 10000"/>
                <a:gd name="connsiteY0-58" fmla="*/ 9828 h 10000"/>
                <a:gd name="connsiteX1-59" fmla="*/ 842 w 10000"/>
                <a:gd name="connsiteY1-60" fmla="*/ 4712 h 10000"/>
                <a:gd name="connsiteX2-61" fmla="*/ 569 w 10000"/>
                <a:gd name="connsiteY2-62" fmla="*/ 0 h 10000"/>
                <a:gd name="connsiteX3-63" fmla="*/ 9931 w 10000"/>
                <a:gd name="connsiteY3-64" fmla="*/ 9152 h 10000"/>
                <a:gd name="connsiteX4-65" fmla="*/ 8985 w 10000"/>
                <a:gd name="connsiteY4-66" fmla="*/ 9828 h 10000"/>
                <a:gd name="connsiteX0-67" fmla="*/ 8985 w 10000"/>
                <a:gd name="connsiteY0-68" fmla="*/ 9828 h 10000"/>
                <a:gd name="connsiteX1-69" fmla="*/ 842 w 10000"/>
                <a:gd name="connsiteY1-70" fmla="*/ 4712 h 10000"/>
                <a:gd name="connsiteX2-71" fmla="*/ 569 w 10000"/>
                <a:gd name="connsiteY2-72" fmla="*/ 0 h 10000"/>
                <a:gd name="connsiteX3-73" fmla="*/ 9931 w 10000"/>
                <a:gd name="connsiteY3-74" fmla="*/ 9152 h 10000"/>
                <a:gd name="connsiteX4-75" fmla="*/ 8985 w 10000"/>
                <a:gd name="connsiteY4-76" fmla="*/ 9828 h 10000"/>
                <a:gd name="connsiteX0-77" fmla="*/ 9154 w 10169"/>
                <a:gd name="connsiteY0-78" fmla="*/ 9828 h 10000"/>
                <a:gd name="connsiteX1-79" fmla="*/ 1011 w 10169"/>
                <a:gd name="connsiteY1-80" fmla="*/ 4712 h 10000"/>
                <a:gd name="connsiteX2-81" fmla="*/ 738 w 10169"/>
                <a:gd name="connsiteY2-82" fmla="*/ 0 h 10000"/>
                <a:gd name="connsiteX3-83" fmla="*/ 10100 w 10169"/>
                <a:gd name="connsiteY3-84" fmla="*/ 9152 h 10000"/>
                <a:gd name="connsiteX4-85" fmla="*/ 9154 w 10169"/>
                <a:gd name="connsiteY4-86" fmla="*/ 9828 h 10000"/>
                <a:gd name="connsiteX0-87" fmla="*/ 9154 w 10169"/>
                <a:gd name="connsiteY0-88" fmla="*/ 9828 h 10000"/>
                <a:gd name="connsiteX1-89" fmla="*/ 1011 w 10169"/>
                <a:gd name="connsiteY1-90" fmla="*/ 4712 h 10000"/>
                <a:gd name="connsiteX2-91" fmla="*/ 738 w 10169"/>
                <a:gd name="connsiteY2-92" fmla="*/ 0 h 10000"/>
                <a:gd name="connsiteX3-93" fmla="*/ 10100 w 10169"/>
                <a:gd name="connsiteY3-94" fmla="*/ 9152 h 10000"/>
                <a:gd name="connsiteX4-95" fmla="*/ 9154 w 10169"/>
                <a:gd name="connsiteY4-96" fmla="*/ 9828 h 10000"/>
                <a:gd name="connsiteX0-97" fmla="*/ 9154 w 10169"/>
                <a:gd name="connsiteY0-98" fmla="*/ 9828 h 10000"/>
                <a:gd name="connsiteX1-99" fmla="*/ 1011 w 10169"/>
                <a:gd name="connsiteY1-100" fmla="*/ 4712 h 10000"/>
                <a:gd name="connsiteX2-101" fmla="*/ 738 w 10169"/>
                <a:gd name="connsiteY2-102" fmla="*/ 0 h 10000"/>
                <a:gd name="connsiteX3-103" fmla="*/ 10100 w 10169"/>
                <a:gd name="connsiteY3-104" fmla="*/ 9152 h 10000"/>
                <a:gd name="connsiteX4-105" fmla="*/ 9154 w 10169"/>
                <a:gd name="connsiteY4-106" fmla="*/ 9828 h 10000"/>
                <a:gd name="connsiteX0-107" fmla="*/ 8972 w 9987"/>
                <a:gd name="connsiteY0-108" fmla="*/ 9883 h 10055"/>
                <a:gd name="connsiteX1-109" fmla="*/ 829 w 9987"/>
                <a:gd name="connsiteY1-110" fmla="*/ 4767 h 10055"/>
                <a:gd name="connsiteX2-111" fmla="*/ 556 w 9987"/>
                <a:gd name="connsiteY2-112" fmla="*/ 55 h 10055"/>
                <a:gd name="connsiteX3-113" fmla="*/ 3330 w 9987"/>
                <a:gd name="connsiteY3-114" fmla="*/ 2630 h 10055"/>
                <a:gd name="connsiteX4-115" fmla="*/ 9918 w 9987"/>
                <a:gd name="connsiteY4-116" fmla="*/ 9207 h 10055"/>
                <a:gd name="connsiteX5-117" fmla="*/ 8972 w 9987"/>
                <a:gd name="connsiteY5-118" fmla="*/ 9883 h 10055"/>
                <a:gd name="connsiteX0-119" fmla="*/ 8984 w 10000"/>
                <a:gd name="connsiteY0-120" fmla="*/ 9835 h 10006"/>
                <a:gd name="connsiteX1-121" fmla="*/ 830 w 10000"/>
                <a:gd name="connsiteY1-122" fmla="*/ 4747 h 10006"/>
                <a:gd name="connsiteX2-123" fmla="*/ 557 w 10000"/>
                <a:gd name="connsiteY2-124" fmla="*/ 61 h 10006"/>
                <a:gd name="connsiteX3-125" fmla="*/ 4891 w 10000"/>
                <a:gd name="connsiteY3-126" fmla="*/ 2445 h 10006"/>
                <a:gd name="connsiteX4-127" fmla="*/ 9931 w 10000"/>
                <a:gd name="connsiteY4-128" fmla="*/ 9163 h 10006"/>
                <a:gd name="connsiteX5-129" fmla="*/ 8984 w 10000"/>
                <a:gd name="connsiteY5-130" fmla="*/ 9835 h 10006"/>
                <a:gd name="connsiteX0-131" fmla="*/ 8984 w 10000"/>
                <a:gd name="connsiteY0-132" fmla="*/ 9835 h 10006"/>
                <a:gd name="connsiteX1-133" fmla="*/ 830 w 10000"/>
                <a:gd name="connsiteY1-134" fmla="*/ 4747 h 10006"/>
                <a:gd name="connsiteX2-135" fmla="*/ 557 w 10000"/>
                <a:gd name="connsiteY2-136" fmla="*/ 61 h 10006"/>
                <a:gd name="connsiteX3-137" fmla="*/ 4891 w 10000"/>
                <a:gd name="connsiteY3-138" fmla="*/ 2445 h 10006"/>
                <a:gd name="connsiteX4-139" fmla="*/ 9931 w 10000"/>
                <a:gd name="connsiteY4-140" fmla="*/ 9163 h 10006"/>
                <a:gd name="connsiteX5-141" fmla="*/ 8984 w 10000"/>
                <a:gd name="connsiteY5-142" fmla="*/ 9835 h 10006"/>
                <a:gd name="connsiteX0-143" fmla="*/ 8984 w 10000"/>
                <a:gd name="connsiteY0-144" fmla="*/ 9861 h 10032"/>
                <a:gd name="connsiteX1-145" fmla="*/ 830 w 10000"/>
                <a:gd name="connsiteY1-146" fmla="*/ 4773 h 10032"/>
                <a:gd name="connsiteX2-147" fmla="*/ 557 w 10000"/>
                <a:gd name="connsiteY2-148" fmla="*/ 87 h 10032"/>
                <a:gd name="connsiteX3-149" fmla="*/ 5297 w 10000"/>
                <a:gd name="connsiteY3-150" fmla="*/ 1984 h 10032"/>
                <a:gd name="connsiteX4-151" fmla="*/ 9931 w 10000"/>
                <a:gd name="connsiteY4-152" fmla="*/ 9189 h 10032"/>
                <a:gd name="connsiteX5-153" fmla="*/ 8984 w 10000"/>
                <a:gd name="connsiteY5-154" fmla="*/ 9861 h 10032"/>
                <a:gd name="connsiteX0-155" fmla="*/ 8984 w 10000"/>
                <a:gd name="connsiteY0-156" fmla="*/ 9856 h 10027"/>
                <a:gd name="connsiteX1-157" fmla="*/ 830 w 10000"/>
                <a:gd name="connsiteY1-158" fmla="*/ 4768 h 10027"/>
                <a:gd name="connsiteX2-159" fmla="*/ 557 w 10000"/>
                <a:gd name="connsiteY2-160" fmla="*/ 82 h 10027"/>
                <a:gd name="connsiteX3-161" fmla="*/ 5297 w 10000"/>
                <a:gd name="connsiteY3-162" fmla="*/ 1979 h 10027"/>
                <a:gd name="connsiteX4-163" fmla="*/ 9931 w 10000"/>
                <a:gd name="connsiteY4-164" fmla="*/ 9184 h 10027"/>
                <a:gd name="connsiteX5-165" fmla="*/ 8984 w 10000"/>
                <a:gd name="connsiteY5-166" fmla="*/ 9856 h 10027"/>
                <a:gd name="connsiteX0-167" fmla="*/ 8984 w 10000"/>
                <a:gd name="connsiteY0-168" fmla="*/ 9774 h 9945"/>
                <a:gd name="connsiteX1-169" fmla="*/ 830 w 10000"/>
                <a:gd name="connsiteY1-170" fmla="*/ 4686 h 9945"/>
                <a:gd name="connsiteX2-171" fmla="*/ 557 w 10000"/>
                <a:gd name="connsiteY2-172" fmla="*/ 0 h 9945"/>
                <a:gd name="connsiteX3-173" fmla="*/ 5297 w 10000"/>
                <a:gd name="connsiteY3-174" fmla="*/ 1897 h 9945"/>
                <a:gd name="connsiteX4-175" fmla="*/ 9931 w 10000"/>
                <a:gd name="connsiteY4-176" fmla="*/ 9102 h 9945"/>
                <a:gd name="connsiteX5-177" fmla="*/ 8984 w 10000"/>
                <a:gd name="connsiteY5-178" fmla="*/ 9774 h 9945"/>
                <a:gd name="connsiteX0-179" fmla="*/ 8984 w 10000"/>
                <a:gd name="connsiteY0-180" fmla="*/ 9828 h 10000"/>
                <a:gd name="connsiteX1-181" fmla="*/ 830 w 10000"/>
                <a:gd name="connsiteY1-182" fmla="*/ 4712 h 10000"/>
                <a:gd name="connsiteX2-183" fmla="*/ 557 w 10000"/>
                <a:gd name="connsiteY2-184" fmla="*/ 0 h 10000"/>
                <a:gd name="connsiteX3-185" fmla="*/ 4823 w 10000"/>
                <a:gd name="connsiteY3-186" fmla="*/ 1284 h 10000"/>
                <a:gd name="connsiteX4-187" fmla="*/ 9931 w 10000"/>
                <a:gd name="connsiteY4-188" fmla="*/ 9152 h 10000"/>
                <a:gd name="connsiteX5-189" fmla="*/ 8984 w 10000"/>
                <a:gd name="connsiteY5-190" fmla="*/ 9828 h 10000"/>
                <a:gd name="connsiteX0-191" fmla="*/ 8984 w 10000"/>
                <a:gd name="connsiteY0-192" fmla="*/ 9828 h 10000"/>
                <a:gd name="connsiteX1-193" fmla="*/ 830 w 10000"/>
                <a:gd name="connsiteY1-194" fmla="*/ 4712 h 10000"/>
                <a:gd name="connsiteX2-195" fmla="*/ 557 w 10000"/>
                <a:gd name="connsiteY2-196" fmla="*/ 0 h 10000"/>
                <a:gd name="connsiteX3-197" fmla="*/ 5094 w 10000"/>
                <a:gd name="connsiteY3-198" fmla="*/ 1774 h 10000"/>
                <a:gd name="connsiteX4-199" fmla="*/ 9931 w 10000"/>
                <a:gd name="connsiteY4-200" fmla="*/ 9152 h 10000"/>
                <a:gd name="connsiteX5-201" fmla="*/ 8984 w 10000"/>
                <a:gd name="connsiteY5-202" fmla="*/ 9828 h 10000"/>
                <a:gd name="connsiteX0-203" fmla="*/ 8984 w 10000"/>
                <a:gd name="connsiteY0-204" fmla="*/ 9828 h 10000"/>
                <a:gd name="connsiteX1-205" fmla="*/ 830 w 10000"/>
                <a:gd name="connsiteY1-206" fmla="*/ 4712 h 10000"/>
                <a:gd name="connsiteX2-207" fmla="*/ 557 w 10000"/>
                <a:gd name="connsiteY2-208" fmla="*/ 0 h 10000"/>
                <a:gd name="connsiteX3-209" fmla="*/ 5026 w 10000"/>
                <a:gd name="connsiteY3-210" fmla="*/ 1774 h 10000"/>
                <a:gd name="connsiteX4-211" fmla="*/ 9931 w 10000"/>
                <a:gd name="connsiteY4-212" fmla="*/ 9152 h 10000"/>
                <a:gd name="connsiteX5-213" fmla="*/ 8984 w 10000"/>
                <a:gd name="connsiteY5-214" fmla="*/ 9828 h 10000"/>
                <a:gd name="connsiteX0-215" fmla="*/ 8984 w 10000"/>
                <a:gd name="connsiteY0-216" fmla="*/ 9828 h 10000"/>
                <a:gd name="connsiteX1-217" fmla="*/ 830 w 10000"/>
                <a:gd name="connsiteY1-218" fmla="*/ 4712 h 10000"/>
                <a:gd name="connsiteX2-219" fmla="*/ 557 w 10000"/>
                <a:gd name="connsiteY2-220" fmla="*/ 0 h 10000"/>
                <a:gd name="connsiteX3-221" fmla="*/ 5026 w 10000"/>
                <a:gd name="connsiteY3-222" fmla="*/ 1774 h 10000"/>
                <a:gd name="connsiteX4-223" fmla="*/ 9931 w 10000"/>
                <a:gd name="connsiteY4-224" fmla="*/ 9152 h 10000"/>
                <a:gd name="connsiteX5-225" fmla="*/ 8984 w 10000"/>
                <a:gd name="connsiteY5-226" fmla="*/ 9828 h 10000"/>
                <a:gd name="connsiteX0-227" fmla="*/ 8984 w 10000"/>
                <a:gd name="connsiteY0-228" fmla="*/ 9828 h 10000"/>
                <a:gd name="connsiteX1-229" fmla="*/ 830 w 10000"/>
                <a:gd name="connsiteY1-230" fmla="*/ 4712 h 10000"/>
                <a:gd name="connsiteX2-231" fmla="*/ 557 w 10000"/>
                <a:gd name="connsiteY2-232" fmla="*/ 0 h 10000"/>
                <a:gd name="connsiteX3-233" fmla="*/ 5026 w 10000"/>
                <a:gd name="connsiteY3-234" fmla="*/ 1774 h 10000"/>
                <a:gd name="connsiteX4-235" fmla="*/ 9931 w 10000"/>
                <a:gd name="connsiteY4-236" fmla="*/ 9152 h 10000"/>
                <a:gd name="connsiteX5-237" fmla="*/ 8984 w 10000"/>
                <a:gd name="connsiteY5-238" fmla="*/ 9828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0000">
                  <a:moveTo>
                    <a:pt x="8984" y="9828"/>
                  </a:moveTo>
                  <a:cubicBezTo>
                    <a:pt x="8984" y="9828"/>
                    <a:pt x="2235" y="6349"/>
                    <a:pt x="830" y="4712"/>
                  </a:cubicBezTo>
                  <a:cubicBezTo>
                    <a:pt x="-575" y="3074"/>
                    <a:pt x="139" y="356"/>
                    <a:pt x="557" y="0"/>
                  </a:cubicBezTo>
                  <a:cubicBezTo>
                    <a:pt x="1110" y="668"/>
                    <a:pt x="2584" y="384"/>
                    <a:pt x="5026" y="1774"/>
                  </a:cubicBezTo>
                  <a:cubicBezTo>
                    <a:pt x="7739" y="2899"/>
                    <a:pt x="8990" y="7943"/>
                    <a:pt x="9931" y="9152"/>
                  </a:cubicBezTo>
                  <a:cubicBezTo>
                    <a:pt x="9931" y="9152"/>
                    <a:pt x="10383" y="10460"/>
                    <a:pt x="8984" y="9828"/>
                  </a:cubicBezTo>
                </a:path>
              </a:pathLst>
            </a:custGeom>
            <a:gradFill flip="none" rotWithShape="1">
              <a:gsLst>
                <a:gs pos="0">
                  <a:srgbClr val="F8F4EC"/>
                </a:gs>
                <a:gs pos="48000">
                  <a:srgbClr val="F1E8D7"/>
                </a:gs>
                <a:gs pos="75000">
                  <a:srgbClr val="D8BE8C"/>
                </a:gs>
                <a:gs pos="100000">
                  <a:srgbClr val="D8BE8C"/>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80" name="Freeform 12"/>
            <p:cNvSpPr/>
            <p:nvPr/>
          </p:nvSpPr>
          <p:spPr bwMode="auto">
            <a:xfrm>
              <a:off x="1030288" y="1892300"/>
              <a:ext cx="5121275" cy="3192463"/>
            </a:xfrm>
            <a:custGeom>
              <a:avLst/>
              <a:gdLst>
                <a:gd name="T0" fmla="*/ 1364 w 1364"/>
                <a:gd name="T1" fmla="*/ 719 h 850"/>
                <a:gd name="T2" fmla="*/ 371 w 1364"/>
                <a:gd name="T3" fmla="*/ 50 h 850"/>
                <a:gd name="T4" fmla="*/ 0 w 1364"/>
                <a:gd name="T5" fmla="*/ 136 h 850"/>
                <a:gd name="T6" fmla="*/ 179 w 1364"/>
                <a:gd name="T7" fmla="*/ 334 h 850"/>
                <a:gd name="T8" fmla="*/ 1364 w 1364"/>
                <a:gd name="T9" fmla="*/ 719 h 850"/>
              </a:gdLst>
              <a:ahLst/>
              <a:cxnLst>
                <a:cxn ang="0">
                  <a:pos x="T0" y="T1"/>
                </a:cxn>
                <a:cxn ang="0">
                  <a:pos x="T2" y="T3"/>
                </a:cxn>
                <a:cxn ang="0">
                  <a:pos x="T4" y="T5"/>
                </a:cxn>
                <a:cxn ang="0">
                  <a:pos x="T6" y="T7"/>
                </a:cxn>
                <a:cxn ang="0">
                  <a:pos x="T8" y="T9"/>
                </a:cxn>
              </a:cxnLst>
              <a:rect l="0" t="0" r="r" b="b"/>
              <a:pathLst>
                <a:path w="1364" h="850">
                  <a:moveTo>
                    <a:pt x="1364" y="719"/>
                  </a:moveTo>
                  <a:cubicBezTo>
                    <a:pt x="1364" y="719"/>
                    <a:pt x="731" y="0"/>
                    <a:pt x="371" y="50"/>
                  </a:cubicBezTo>
                  <a:cubicBezTo>
                    <a:pt x="12" y="100"/>
                    <a:pt x="0" y="136"/>
                    <a:pt x="0" y="136"/>
                  </a:cubicBezTo>
                  <a:cubicBezTo>
                    <a:pt x="0" y="136"/>
                    <a:pt x="110" y="227"/>
                    <a:pt x="179" y="334"/>
                  </a:cubicBezTo>
                  <a:cubicBezTo>
                    <a:pt x="248" y="441"/>
                    <a:pt x="605" y="850"/>
                    <a:pt x="1364" y="719"/>
                  </a:cubicBezTo>
                  <a:close/>
                </a:path>
              </a:pathLst>
            </a:custGeom>
            <a:gradFill flip="none" rotWithShape="1">
              <a:gsLst>
                <a:gs pos="0">
                  <a:srgbClr val="F8F4EC"/>
                </a:gs>
                <a:gs pos="48000">
                  <a:srgbClr val="F1E8D7"/>
                </a:gs>
                <a:gs pos="75000">
                  <a:srgbClr val="D8BE8C"/>
                </a:gs>
                <a:gs pos="100000">
                  <a:srgbClr val="D8BE8C"/>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81" name="Freeform 13"/>
            <p:cNvSpPr/>
            <p:nvPr/>
          </p:nvSpPr>
          <p:spPr bwMode="auto">
            <a:xfrm>
              <a:off x="1068388" y="2436812"/>
              <a:ext cx="5083175" cy="2647950"/>
            </a:xfrm>
            <a:custGeom>
              <a:avLst/>
              <a:gdLst>
                <a:gd name="T0" fmla="*/ 169 w 1354"/>
                <a:gd name="T1" fmla="*/ 189 h 705"/>
                <a:gd name="T2" fmla="*/ 1354 w 1354"/>
                <a:gd name="T3" fmla="*/ 574 h 705"/>
                <a:gd name="T4" fmla="*/ 1342 w 1354"/>
                <a:gd name="T5" fmla="*/ 560 h 705"/>
                <a:gd name="T6" fmla="*/ 159 w 1354"/>
                <a:gd name="T7" fmla="*/ 81 h 705"/>
                <a:gd name="T8" fmla="*/ 0 w 1354"/>
                <a:gd name="T9" fmla="*/ 0 h 705"/>
                <a:gd name="T10" fmla="*/ 169 w 1354"/>
                <a:gd name="T11" fmla="*/ 189 h 705"/>
              </a:gdLst>
              <a:ahLst/>
              <a:cxnLst>
                <a:cxn ang="0">
                  <a:pos x="T0" y="T1"/>
                </a:cxn>
                <a:cxn ang="0">
                  <a:pos x="T2" y="T3"/>
                </a:cxn>
                <a:cxn ang="0">
                  <a:pos x="T4" y="T5"/>
                </a:cxn>
                <a:cxn ang="0">
                  <a:pos x="T6" y="T7"/>
                </a:cxn>
                <a:cxn ang="0">
                  <a:pos x="T8" y="T9"/>
                </a:cxn>
                <a:cxn ang="0">
                  <a:pos x="T10" y="T11"/>
                </a:cxn>
              </a:cxnLst>
              <a:rect l="0" t="0" r="r" b="b"/>
              <a:pathLst>
                <a:path w="1354" h="705">
                  <a:moveTo>
                    <a:pt x="169" y="189"/>
                  </a:moveTo>
                  <a:cubicBezTo>
                    <a:pt x="238" y="296"/>
                    <a:pt x="595" y="705"/>
                    <a:pt x="1354" y="574"/>
                  </a:cubicBezTo>
                  <a:cubicBezTo>
                    <a:pt x="1354" y="574"/>
                    <a:pt x="1350" y="569"/>
                    <a:pt x="1342" y="560"/>
                  </a:cubicBezTo>
                  <a:cubicBezTo>
                    <a:pt x="632" y="617"/>
                    <a:pt x="258" y="152"/>
                    <a:pt x="159" y="81"/>
                  </a:cubicBezTo>
                  <a:cubicBezTo>
                    <a:pt x="103" y="41"/>
                    <a:pt x="44" y="15"/>
                    <a:pt x="0" y="0"/>
                  </a:cubicBezTo>
                  <a:cubicBezTo>
                    <a:pt x="29" y="25"/>
                    <a:pt x="113" y="102"/>
                    <a:pt x="169" y="189"/>
                  </a:cubicBezTo>
                  <a:close/>
                </a:path>
              </a:pathLst>
            </a:custGeom>
            <a:gradFill flip="none" rotWithShape="1">
              <a:gsLst>
                <a:gs pos="0">
                  <a:srgbClr val="D8BE8C"/>
                </a:gs>
                <a:gs pos="68000">
                  <a:srgbClr val="C1975F"/>
                </a:gs>
                <a:gs pos="83000">
                  <a:srgbClr val="AD7537"/>
                </a:gs>
                <a:gs pos="100000">
                  <a:srgbClr val="AD753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82" name="Freeform 85"/>
            <p:cNvSpPr/>
            <p:nvPr/>
          </p:nvSpPr>
          <p:spPr bwMode="auto">
            <a:xfrm>
              <a:off x="2682216" y="4416300"/>
              <a:ext cx="3289296" cy="1382946"/>
            </a:xfrm>
            <a:custGeom>
              <a:avLst/>
              <a:gdLst>
                <a:gd name="T0" fmla="*/ 802 w 1319"/>
                <a:gd name="T1" fmla="*/ 72 h 533"/>
                <a:gd name="T2" fmla="*/ 143 w 1319"/>
                <a:gd name="T3" fmla="*/ 103 h 533"/>
                <a:gd name="T4" fmla="*/ 18 w 1319"/>
                <a:gd name="T5" fmla="*/ 268 h 533"/>
                <a:gd name="T6" fmla="*/ 305 w 1319"/>
                <a:gd name="T7" fmla="*/ 362 h 533"/>
                <a:gd name="T8" fmla="*/ 952 w 1319"/>
                <a:gd name="T9" fmla="*/ 327 h 533"/>
                <a:gd name="T10" fmla="*/ 1207 w 1319"/>
                <a:gd name="T11" fmla="*/ 80 h 533"/>
                <a:gd name="T12" fmla="*/ 802 w 1319"/>
                <a:gd name="T13" fmla="*/ 72 h 533"/>
                <a:gd name="connsiteX0" fmla="*/ 5997 w 9406"/>
                <a:gd name="connsiteY0" fmla="*/ 482 h 7689"/>
                <a:gd name="connsiteX1" fmla="*/ 1192 w 9406"/>
                <a:gd name="connsiteY1" fmla="*/ 1158 h 7689"/>
                <a:gd name="connsiteX2" fmla="*/ 53 w 9406"/>
                <a:gd name="connsiteY2" fmla="*/ 4159 h 7689"/>
                <a:gd name="connsiteX3" fmla="*/ 2229 w 9406"/>
                <a:gd name="connsiteY3" fmla="*/ 5923 h 7689"/>
                <a:gd name="connsiteX4" fmla="*/ 7135 w 9406"/>
                <a:gd name="connsiteY4" fmla="*/ 5266 h 7689"/>
                <a:gd name="connsiteX5" fmla="*/ 9068 w 9406"/>
                <a:gd name="connsiteY5" fmla="*/ 632 h 7689"/>
                <a:gd name="connsiteX6" fmla="*/ 5997 w 9406"/>
                <a:gd name="connsiteY6" fmla="*/ 482 h 7689"/>
                <a:gd name="connsiteX0-1" fmla="*/ 5966 w 9590"/>
                <a:gd name="connsiteY0-2" fmla="*/ 627 h 9298"/>
                <a:gd name="connsiteX1-3" fmla="*/ 857 w 9590"/>
                <a:gd name="connsiteY1-4" fmla="*/ 1506 h 9298"/>
                <a:gd name="connsiteX2-5" fmla="*/ 104 w 9590"/>
                <a:gd name="connsiteY2-6" fmla="*/ 7513 h 9298"/>
                <a:gd name="connsiteX3-7" fmla="*/ 1960 w 9590"/>
                <a:gd name="connsiteY3-8" fmla="*/ 7703 h 9298"/>
                <a:gd name="connsiteX4-9" fmla="*/ 7176 w 9590"/>
                <a:gd name="connsiteY4-10" fmla="*/ 6849 h 9298"/>
                <a:gd name="connsiteX5-11" fmla="*/ 9231 w 9590"/>
                <a:gd name="connsiteY5-12" fmla="*/ 822 h 9298"/>
                <a:gd name="connsiteX6-13" fmla="*/ 5966 w 9590"/>
                <a:gd name="connsiteY6-14" fmla="*/ 627 h 9298"/>
                <a:gd name="connsiteX0-15" fmla="*/ 6303 w 10082"/>
                <a:gd name="connsiteY0-16" fmla="*/ 674 h 10000"/>
                <a:gd name="connsiteX1-17" fmla="*/ 976 w 10082"/>
                <a:gd name="connsiteY1-18" fmla="*/ 1620 h 10000"/>
                <a:gd name="connsiteX2-19" fmla="*/ 190 w 10082"/>
                <a:gd name="connsiteY2-20" fmla="*/ 8080 h 10000"/>
                <a:gd name="connsiteX3-21" fmla="*/ 2126 w 10082"/>
                <a:gd name="connsiteY3-22" fmla="*/ 8285 h 10000"/>
                <a:gd name="connsiteX4-23" fmla="*/ 7565 w 10082"/>
                <a:gd name="connsiteY4-24" fmla="*/ 7366 h 10000"/>
                <a:gd name="connsiteX5-25" fmla="*/ 9708 w 10082"/>
                <a:gd name="connsiteY5-26" fmla="*/ 884 h 10000"/>
                <a:gd name="connsiteX6-27" fmla="*/ 6303 w 10082"/>
                <a:gd name="connsiteY6-28" fmla="*/ 674 h 10000"/>
                <a:gd name="connsiteX0-29" fmla="*/ 6285 w 10064"/>
                <a:gd name="connsiteY0-30" fmla="*/ 674 h 10000"/>
                <a:gd name="connsiteX1-31" fmla="*/ 958 w 10064"/>
                <a:gd name="connsiteY1-32" fmla="*/ 1620 h 10000"/>
                <a:gd name="connsiteX2-33" fmla="*/ 172 w 10064"/>
                <a:gd name="connsiteY2-34" fmla="*/ 8080 h 10000"/>
                <a:gd name="connsiteX3-35" fmla="*/ 2108 w 10064"/>
                <a:gd name="connsiteY3-36" fmla="*/ 8285 h 10000"/>
                <a:gd name="connsiteX4-37" fmla="*/ 7547 w 10064"/>
                <a:gd name="connsiteY4-38" fmla="*/ 7366 h 10000"/>
                <a:gd name="connsiteX5-39" fmla="*/ 9690 w 10064"/>
                <a:gd name="connsiteY5-40" fmla="*/ 884 h 10000"/>
                <a:gd name="connsiteX6-41" fmla="*/ 6285 w 10064"/>
                <a:gd name="connsiteY6-42" fmla="*/ 674 h 10000"/>
                <a:gd name="connsiteX0-43" fmla="*/ 6187 w 9966"/>
                <a:gd name="connsiteY0-44" fmla="*/ 674 h 9995"/>
                <a:gd name="connsiteX1-45" fmla="*/ 860 w 9966"/>
                <a:gd name="connsiteY1-46" fmla="*/ 1620 h 9995"/>
                <a:gd name="connsiteX2-47" fmla="*/ 180 w 9966"/>
                <a:gd name="connsiteY2-48" fmla="*/ 8213 h 9995"/>
                <a:gd name="connsiteX3-49" fmla="*/ 2010 w 9966"/>
                <a:gd name="connsiteY3-50" fmla="*/ 8285 h 9995"/>
                <a:gd name="connsiteX4-51" fmla="*/ 7449 w 9966"/>
                <a:gd name="connsiteY4-52" fmla="*/ 7366 h 9995"/>
                <a:gd name="connsiteX5-53" fmla="*/ 9592 w 9966"/>
                <a:gd name="connsiteY5-54" fmla="*/ 884 h 9995"/>
                <a:gd name="connsiteX6-55" fmla="*/ 6187 w 9966"/>
                <a:gd name="connsiteY6-56" fmla="*/ 674 h 9995"/>
                <a:gd name="connsiteX0-57" fmla="*/ 6277 w 10069"/>
                <a:gd name="connsiteY0-58" fmla="*/ 674 h 10547"/>
                <a:gd name="connsiteX1-59" fmla="*/ 932 w 10069"/>
                <a:gd name="connsiteY1-60" fmla="*/ 1621 h 10547"/>
                <a:gd name="connsiteX2-61" fmla="*/ 250 w 10069"/>
                <a:gd name="connsiteY2-62" fmla="*/ 8217 h 10547"/>
                <a:gd name="connsiteX3-63" fmla="*/ 3683 w 10069"/>
                <a:gd name="connsiteY3-64" fmla="*/ 9754 h 10547"/>
                <a:gd name="connsiteX4-65" fmla="*/ 7543 w 10069"/>
                <a:gd name="connsiteY4-66" fmla="*/ 7370 h 10547"/>
                <a:gd name="connsiteX5-67" fmla="*/ 9694 w 10069"/>
                <a:gd name="connsiteY5-68" fmla="*/ 884 h 10547"/>
                <a:gd name="connsiteX6-69" fmla="*/ 6277 w 10069"/>
                <a:gd name="connsiteY6-70" fmla="*/ 674 h 10547"/>
                <a:gd name="connsiteX0-71" fmla="*/ 6277 w 9865"/>
                <a:gd name="connsiteY0-72" fmla="*/ 353 h 9991"/>
                <a:gd name="connsiteX1-73" fmla="*/ 932 w 9865"/>
                <a:gd name="connsiteY1-74" fmla="*/ 1300 h 9991"/>
                <a:gd name="connsiteX2-75" fmla="*/ 250 w 9865"/>
                <a:gd name="connsiteY2-76" fmla="*/ 7896 h 9991"/>
                <a:gd name="connsiteX3-77" fmla="*/ 3683 w 9865"/>
                <a:gd name="connsiteY3-78" fmla="*/ 9433 h 9991"/>
                <a:gd name="connsiteX4-79" fmla="*/ 7969 w 9865"/>
                <a:gd name="connsiteY4-80" fmla="*/ 6649 h 9991"/>
                <a:gd name="connsiteX5-81" fmla="*/ 9694 w 9865"/>
                <a:gd name="connsiteY5-82" fmla="*/ 563 h 9991"/>
                <a:gd name="connsiteX6-83" fmla="*/ 6277 w 9865"/>
                <a:gd name="connsiteY6-84" fmla="*/ 353 h 9991"/>
                <a:gd name="connsiteX0-85" fmla="*/ 6364 w 9880"/>
                <a:gd name="connsiteY0-86" fmla="*/ 554 h 10110"/>
                <a:gd name="connsiteX1-87" fmla="*/ 946 w 9880"/>
                <a:gd name="connsiteY1-88" fmla="*/ 1502 h 10110"/>
                <a:gd name="connsiteX2-89" fmla="*/ 254 w 9880"/>
                <a:gd name="connsiteY2-90" fmla="*/ 8104 h 10110"/>
                <a:gd name="connsiteX3-91" fmla="*/ 3734 w 9880"/>
                <a:gd name="connsiteY3-92" fmla="*/ 9642 h 10110"/>
                <a:gd name="connsiteX4-93" fmla="*/ 9828 w 9880"/>
                <a:gd name="connsiteY4-94" fmla="*/ 765 h 10110"/>
                <a:gd name="connsiteX5-95" fmla="*/ 6364 w 9880"/>
                <a:gd name="connsiteY5-96" fmla="*/ 554 h 10110"/>
                <a:gd name="connsiteX0-97" fmla="*/ 6441 w 9731"/>
                <a:gd name="connsiteY0-98" fmla="*/ 205 h 9442"/>
                <a:gd name="connsiteX1-99" fmla="*/ 957 w 9731"/>
                <a:gd name="connsiteY1-100" fmla="*/ 1143 h 9442"/>
                <a:gd name="connsiteX2-101" fmla="*/ 257 w 9731"/>
                <a:gd name="connsiteY2-102" fmla="*/ 7673 h 9442"/>
                <a:gd name="connsiteX3-103" fmla="*/ 3779 w 9731"/>
                <a:gd name="connsiteY3-104" fmla="*/ 9194 h 9442"/>
                <a:gd name="connsiteX4-105" fmla="*/ 9674 w 9731"/>
                <a:gd name="connsiteY4-106" fmla="*/ 3446 h 9442"/>
                <a:gd name="connsiteX5-107" fmla="*/ 6441 w 9731"/>
                <a:gd name="connsiteY5-108" fmla="*/ 205 h 9442"/>
                <a:gd name="connsiteX0-109" fmla="*/ 6427 w 9805"/>
                <a:gd name="connsiteY0-110" fmla="*/ 266 h 10052"/>
                <a:gd name="connsiteX1-111" fmla="*/ 1689 w 9805"/>
                <a:gd name="connsiteY1-112" fmla="*/ 1120 h 10052"/>
                <a:gd name="connsiteX2-113" fmla="*/ 72 w 9805"/>
                <a:gd name="connsiteY2-114" fmla="*/ 8175 h 10052"/>
                <a:gd name="connsiteX3-115" fmla="*/ 3691 w 9805"/>
                <a:gd name="connsiteY3-116" fmla="*/ 9786 h 10052"/>
                <a:gd name="connsiteX4-117" fmla="*/ 9749 w 9805"/>
                <a:gd name="connsiteY4-118" fmla="*/ 3699 h 10052"/>
                <a:gd name="connsiteX5-119" fmla="*/ 6427 w 9805"/>
                <a:gd name="connsiteY5-120" fmla="*/ 266 h 10052"/>
                <a:gd name="connsiteX0-121" fmla="*/ 6638 w 10083"/>
                <a:gd name="connsiteY0-122" fmla="*/ 265 h 10155"/>
                <a:gd name="connsiteX1-123" fmla="*/ 1806 w 10083"/>
                <a:gd name="connsiteY1-124" fmla="*/ 1114 h 10155"/>
                <a:gd name="connsiteX2-125" fmla="*/ 156 w 10083"/>
                <a:gd name="connsiteY2-126" fmla="*/ 8133 h 10155"/>
                <a:gd name="connsiteX3-127" fmla="*/ 3847 w 10083"/>
                <a:gd name="connsiteY3-128" fmla="*/ 9735 h 10155"/>
                <a:gd name="connsiteX4-129" fmla="*/ 10026 w 10083"/>
                <a:gd name="connsiteY4-130" fmla="*/ 3680 h 10155"/>
                <a:gd name="connsiteX5-131" fmla="*/ 6638 w 10083"/>
                <a:gd name="connsiteY5-132" fmla="*/ 265 h 10155"/>
                <a:gd name="connsiteX0-133" fmla="*/ 6482 w 9927"/>
                <a:gd name="connsiteY0-134" fmla="*/ 265 h 10000"/>
                <a:gd name="connsiteX1-135" fmla="*/ 1650 w 9927"/>
                <a:gd name="connsiteY1-136" fmla="*/ 1114 h 10000"/>
                <a:gd name="connsiteX2-137" fmla="*/ 0 w 9927"/>
                <a:gd name="connsiteY2-138" fmla="*/ 8133 h 10000"/>
                <a:gd name="connsiteX3-139" fmla="*/ 3691 w 9927"/>
                <a:gd name="connsiteY3-140" fmla="*/ 9735 h 10000"/>
                <a:gd name="connsiteX4-141" fmla="*/ 9870 w 9927"/>
                <a:gd name="connsiteY4-142" fmla="*/ 3680 h 10000"/>
                <a:gd name="connsiteX5-143" fmla="*/ 6482 w 9927"/>
                <a:gd name="connsiteY5-144" fmla="*/ 265 h 10000"/>
                <a:gd name="connsiteX0-145" fmla="*/ 6530 w 10000"/>
                <a:gd name="connsiteY0-146" fmla="*/ 265 h 10000"/>
                <a:gd name="connsiteX1-147" fmla="*/ 1662 w 10000"/>
                <a:gd name="connsiteY1-148" fmla="*/ 1114 h 10000"/>
                <a:gd name="connsiteX2-149" fmla="*/ 0 w 10000"/>
                <a:gd name="connsiteY2-150" fmla="*/ 8133 h 10000"/>
                <a:gd name="connsiteX3-151" fmla="*/ 3718 w 10000"/>
                <a:gd name="connsiteY3-152" fmla="*/ 9735 h 10000"/>
                <a:gd name="connsiteX4-153" fmla="*/ 9943 w 10000"/>
                <a:gd name="connsiteY4-154" fmla="*/ 3680 h 10000"/>
                <a:gd name="connsiteX5-155" fmla="*/ 6530 w 10000"/>
                <a:gd name="connsiteY5-156" fmla="*/ 265 h 10000"/>
                <a:gd name="connsiteX0-157" fmla="*/ 6530 w 9999"/>
                <a:gd name="connsiteY0-158" fmla="*/ 265 h 10000"/>
                <a:gd name="connsiteX1-159" fmla="*/ 2181 w 9999"/>
                <a:gd name="connsiteY1-160" fmla="*/ 1114 h 10000"/>
                <a:gd name="connsiteX2-161" fmla="*/ 0 w 9999"/>
                <a:gd name="connsiteY2-162" fmla="*/ 8133 h 10000"/>
                <a:gd name="connsiteX3-163" fmla="*/ 3718 w 9999"/>
                <a:gd name="connsiteY3-164" fmla="*/ 9735 h 10000"/>
                <a:gd name="connsiteX4-165" fmla="*/ 9943 w 9999"/>
                <a:gd name="connsiteY4-166" fmla="*/ 3680 h 10000"/>
                <a:gd name="connsiteX5-167" fmla="*/ 6530 w 9999"/>
                <a:gd name="connsiteY5-168" fmla="*/ 265 h 10000"/>
                <a:gd name="connsiteX0-169" fmla="*/ 6531 w 10000"/>
                <a:gd name="connsiteY0-170" fmla="*/ 138 h 9873"/>
                <a:gd name="connsiteX1-171" fmla="*/ 1950 w 10000"/>
                <a:gd name="connsiteY1-172" fmla="*/ 1404 h 9873"/>
                <a:gd name="connsiteX2-173" fmla="*/ 0 w 10000"/>
                <a:gd name="connsiteY2-174" fmla="*/ 8006 h 9873"/>
                <a:gd name="connsiteX3-175" fmla="*/ 3718 w 10000"/>
                <a:gd name="connsiteY3-176" fmla="*/ 9608 h 9873"/>
                <a:gd name="connsiteX4-177" fmla="*/ 9944 w 10000"/>
                <a:gd name="connsiteY4-178" fmla="*/ 3553 h 9873"/>
                <a:gd name="connsiteX5-179" fmla="*/ 6531 w 10000"/>
                <a:gd name="connsiteY5-180" fmla="*/ 138 h 9873"/>
                <a:gd name="connsiteX0-181" fmla="*/ 6531 w 9956"/>
                <a:gd name="connsiteY0-182" fmla="*/ 140 h 10244"/>
                <a:gd name="connsiteX1-183" fmla="*/ 1950 w 9956"/>
                <a:gd name="connsiteY1-184" fmla="*/ 1422 h 10244"/>
                <a:gd name="connsiteX2-185" fmla="*/ 0 w 9956"/>
                <a:gd name="connsiteY2-186" fmla="*/ 8109 h 10244"/>
                <a:gd name="connsiteX3-187" fmla="*/ 5332 w 9956"/>
                <a:gd name="connsiteY3-188" fmla="*/ 10013 h 10244"/>
                <a:gd name="connsiteX4-189" fmla="*/ 9944 w 9956"/>
                <a:gd name="connsiteY4-190" fmla="*/ 3599 h 10244"/>
                <a:gd name="connsiteX5-191" fmla="*/ 6531 w 9956"/>
                <a:gd name="connsiteY5-192" fmla="*/ 140 h 10244"/>
                <a:gd name="connsiteX0-193" fmla="*/ 6560 w 10000"/>
                <a:gd name="connsiteY0-194" fmla="*/ 137 h 10000"/>
                <a:gd name="connsiteX1-195" fmla="*/ 1959 w 10000"/>
                <a:gd name="connsiteY1-196" fmla="*/ 1388 h 10000"/>
                <a:gd name="connsiteX2-197" fmla="*/ 0 w 10000"/>
                <a:gd name="connsiteY2-198" fmla="*/ 7916 h 10000"/>
                <a:gd name="connsiteX3-199" fmla="*/ 5356 w 10000"/>
                <a:gd name="connsiteY3-200" fmla="*/ 9775 h 10000"/>
                <a:gd name="connsiteX4-201" fmla="*/ 9988 w 10000"/>
                <a:gd name="connsiteY4-202" fmla="*/ 3513 h 10000"/>
                <a:gd name="connsiteX5-203" fmla="*/ 6560 w 10000"/>
                <a:gd name="connsiteY5-204" fmla="*/ 137 h 10000"/>
                <a:gd name="connsiteX0-205" fmla="*/ 6560 w 10000"/>
                <a:gd name="connsiteY0-206" fmla="*/ 137 h 10000"/>
                <a:gd name="connsiteX1-207" fmla="*/ 1959 w 10000"/>
                <a:gd name="connsiteY1-208" fmla="*/ 1388 h 10000"/>
                <a:gd name="connsiteX2-209" fmla="*/ 0 w 10000"/>
                <a:gd name="connsiteY2-210" fmla="*/ 7916 h 10000"/>
                <a:gd name="connsiteX3-211" fmla="*/ 5356 w 10000"/>
                <a:gd name="connsiteY3-212" fmla="*/ 9775 h 10000"/>
                <a:gd name="connsiteX4-213" fmla="*/ 9988 w 10000"/>
                <a:gd name="connsiteY4-214" fmla="*/ 3513 h 10000"/>
                <a:gd name="connsiteX5-215" fmla="*/ 6560 w 10000"/>
                <a:gd name="connsiteY5-216" fmla="*/ 137 h 10000"/>
                <a:gd name="connsiteX0-217" fmla="*/ 6560 w 9999"/>
                <a:gd name="connsiteY0-218" fmla="*/ 108 h 9971"/>
                <a:gd name="connsiteX1-219" fmla="*/ 2538 w 9999"/>
                <a:gd name="connsiteY1-220" fmla="*/ 1496 h 9971"/>
                <a:gd name="connsiteX2-221" fmla="*/ 0 w 9999"/>
                <a:gd name="connsiteY2-222" fmla="*/ 7887 h 9971"/>
                <a:gd name="connsiteX3-223" fmla="*/ 5356 w 9999"/>
                <a:gd name="connsiteY3-224" fmla="*/ 9746 h 9971"/>
                <a:gd name="connsiteX4-225" fmla="*/ 9988 w 9999"/>
                <a:gd name="connsiteY4-226" fmla="*/ 3484 h 9971"/>
                <a:gd name="connsiteX5-227" fmla="*/ 6560 w 9999"/>
                <a:gd name="connsiteY5-228" fmla="*/ 108 h 9971"/>
                <a:gd name="connsiteX0-229" fmla="*/ 6561 w 10000"/>
                <a:gd name="connsiteY0-230" fmla="*/ 108 h 10000"/>
                <a:gd name="connsiteX1-231" fmla="*/ 2538 w 10000"/>
                <a:gd name="connsiteY1-232" fmla="*/ 1500 h 10000"/>
                <a:gd name="connsiteX2-233" fmla="*/ 0 w 10000"/>
                <a:gd name="connsiteY2-234" fmla="*/ 7910 h 10000"/>
                <a:gd name="connsiteX3-235" fmla="*/ 5357 w 10000"/>
                <a:gd name="connsiteY3-236" fmla="*/ 9774 h 10000"/>
                <a:gd name="connsiteX4-237" fmla="*/ 9989 w 10000"/>
                <a:gd name="connsiteY4-238" fmla="*/ 3494 h 10000"/>
                <a:gd name="connsiteX5-239" fmla="*/ 6561 w 10000"/>
                <a:gd name="connsiteY5-240" fmla="*/ 108 h 10000"/>
                <a:gd name="connsiteX0-241" fmla="*/ 6561 w 10000"/>
                <a:gd name="connsiteY0-242" fmla="*/ 108 h 10000"/>
                <a:gd name="connsiteX1-243" fmla="*/ 2538 w 10000"/>
                <a:gd name="connsiteY1-244" fmla="*/ 1500 h 10000"/>
                <a:gd name="connsiteX2-245" fmla="*/ 0 w 10000"/>
                <a:gd name="connsiteY2-246" fmla="*/ 7910 h 10000"/>
                <a:gd name="connsiteX3-247" fmla="*/ 5357 w 10000"/>
                <a:gd name="connsiteY3-248" fmla="*/ 9774 h 10000"/>
                <a:gd name="connsiteX4-249" fmla="*/ 9989 w 10000"/>
                <a:gd name="connsiteY4-250" fmla="*/ 3494 h 10000"/>
                <a:gd name="connsiteX5-251" fmla="*/ 6561 w 10000"/>
                <a:gd name="connsiteY5-252" fmla="*/ 108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0000">
                  <a:moveTo>
                    <a:pt x="6561" y="108"/>
                  </a:moveTo>
                  <a:cubicBezTo>
                    <a:pt x="5319" y="-224"/>
                    <a:pt x="3630" y="200"/>
                    <a:pt x="2538" y="1500"/>
                  </a:cubicBezTo>
                  <a:cubicBezTo>
                    <a:pt x="1446" y="2799"/>
                    <a:pt x="1740" y="4969"/>
                    <a:pt x="0" y="7910"/>
                  </a:cubicBezTo>
                  <a:cubicBezTo>
                    <a:pt x="1212" y="9334"/>
                    <a:pt x="3691" y="10511"/>
                    <a:pt x="5357" y="9774"/>
                  </a:cubicBezTo>
                  <a:cubicBezTo>
                    <a:pt x="7024" y="9037"/>
                    <a:pt x="9788" y="5106"/>
                    <a:pt x="9989" y="3494"/>
                  </a:cubicBezTo>
                  <a:cubicBezTo>
                    <a:pt x="10190" y="1883"/>
                    <a:pt x="7803" y="440"/>
                    <a:pt x="6561" y="108"/>
                  </a:cubicBezTo>
                  <a:close/>
                </a:path>
              </a:pathLst>
            </a:custGeom>
            <a:gradFill flip="none" rotWithShape="1">
              <a:gsLst>
                <a:gs pos="0">
                  <a:srgbClr val="F8F4EC"/>
                </a:gs>
                <a:gs pos="48000">
                  <a:srgbClr val="F1E8D7"/>
                </a:gs>
                <a:gs pos="75000">
                  <a:srgbClr val="D8BE8C"/>
                </a:gs>
                <a:gs pos="100000">
                  <a:srgbClr val="D8BE8C"/>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83" name="Freeform 86"/>
            <p:cNvSpPr/>
            <p:nvPr/>
          </p:nvSpPr>
          <p:spPr bwMode="auto">
            <a:xfrm>
              <a:off x="2678918" y="4911038"/>
              <a:ext cx="3283732" cy="973934"/>
            </a:xfrm>
            <a:custGeom>
              <a:avLst/>
              <a:gdLst>
                <a:gd name="T0" fmla="*/ 1233 w 1233"/>
                <a:gd name="T1" fmla="*/ 0 h 410"/>
                <a:gd name="T2" fmla="*/ 381 w 1233"/>
                <a:gd name="T3" fmla="*/ 238 h 410"/>
                <a:gd name="T4" fmla="*/ 0 w 1233"/>
                <a:gd name="T5" fmla="*/ 145 h 410"/>
                <a:gd name="T6" fmla="*/ 287 w 1233"/>
                <a:gd name="T7" fmla="*/ 239 h 410"/>
                <a:gd name="T8" fmla="*/ 934 w 1233"/>
                <a:gd name="T9" fmla="*/ 204 h 410"/>
                <a:gd name="T10" fmla="*/ 1233 w 1233"/>
                <a:gd name="T11" fmla="*/ 0 h 410"/>
                <a:gd name="connsiteX0" fmla="*/ 10011 w 10011"/>
                <a:gd name="connsiteY0" fmla="*/ 0 h 8125"/>
                <a:gd name="connsiteX1" fmla="*/ 3306 w 10011"/>
                <a:gd name="connsiteY1" fmla="*/ 4568 h 8125"/>
                <a:gd name="connsiteX2" fmla="*/ 11 w 10011"/>
                <a:gd name="connsiteY2" fmla="*/ 3537 h 8125"/>
                <a:gd name="connsiteX3" fmla="*/ 2339 w 10011"/>
                <a:gd name="connsiteY3" fmla="*/ 5829 h 8125"/>
                <a:gd name="connsiteX4" fmla="*/ 7586 w 10011"/>
                <a:gd name="connsiteY4" fmla="*/ 4976 h 8125"/>
                <a:gd name="connsiteX5" fmla="*/ 10011 w 10011"/>
                <a:gd name="connsiteY5" fmla="*/ 0 h 8125"/>
                <a:gd name="connsiteX0-1" fmla="*/ 10000 w 10000"/>
                <a:gd name="connsiteY0-2" fmla="*/ 0 h 10000"/>
                <a:gd name="connsiteX1-3" fmla="*/ 3302 w 10000"/>
                <a:gd name="connsiteY1-4" fmla="*/ 5622 h 10000"/>
                <a:gd name="connsiteX2-5" fmla="*/ 11 w 10000"/>
                <a:gd name="connsiteY2-6" fmla="*/ 4353 h 10000"/>
                <a:gd name="connsiteX3-7" fmla="*/ 2336 w 10000"/>
                <a:gd name="connsiteY3-8" fmla="*/ 7174 h 10000"/>
                <a:gd name="connsiteX4-9" fmla="*/ 7578 w 10000"/>
                <a:gd name="connsiteY4-10" fmla="*/ 6124 h 10000"/>
                <a:gd name="connsiteX5-11" fmla="*/ 10000 w 10000"/>
                <a:gd name="connsiteY5-12" fmla="*/ 0 h 10000"/>
                <a:gd name="connsiteX0-13" fmla="*/ 10007 w 10007"/>
                <a:gd name="connsiteY0-14" fmla="*/ 0 h 10000"/>
                <a:gd name="connsiteX1-15" fmla="*/ 3565 w 10007"/>
                <a:gd name="connsiteY1-16" fmla="*/ 3947 h 10000"/>
                <a:gd name="connsiteX2-17" fmla="*/ 18 w 10007"/>
                <a:gd name="connsiteY2-18" fmla="*/ 4353 h 10000"/>
                <a:gd name="connsiteX3-19" fmla="*/ 2343 w 10007"/>
                <a:gd name="connsiteY3-20" fmla="*/ 7174 h 10000"/>
                <a:gd name="connsiteX4-21" fmla="*/ 7585 w 10007"/>
                <a:gd name="connsiteY4-22" fmla="*/ 6124 h 10000"/>
                <a:gd name="connsiteX5-23" fmla="*/ 10007 w 10007"/>
                <a:gd name="connsiteY5-24" fmla="*/ 0 h 10000"/>
                <a:gd name="connsiteX0-25" fmla="*/ 10031 w 10031"/>
                <a:gd name="connsiteY0-26" fmla="*/ 0 h 10000"/>
                <a:gd name="connsiteX1-27" fmla="*/ 4356 w 10031"/>
                <a:gd name="connsiteY1-28" fmla="*/ 3947 h 10000"/>
                <a:gd name="connsiteX2-29" fmla="*/ 42 w 10031"/>
                <a:gd name="connsiteY2-30" fmla="*/ 4353 h 10000"/>
                <a:gd name="connsiteX3-31" fmla="*/ 2367 w 10031"/>
                <a:gd name="connsiteY3-32" fmla="*/ 7174 h 10000"/>
                <a:gd name="connsiteX4-33" fmla="*/ 7609 w 10031"/>
                <a:gd name="connsiteY4-34" fmla="*/ 6124 h 10000"/>
                <a:gd name="connsiteX5-35" fmla="*/ 10031 w 10031"/>
                <a:gd name="connsiteY5-36" fmla="*/ 0 h 10000"/>
                <a:gd name="connsiteX0-37" fmla="*/ 10031 w 10031"/>
                <a:gd name="connsiteY0-38" fmla="*/ 0 h 10000"/>
                <a:gd name="connsiteX1-39" fmla="*/ 4356 w 10031"/>
                <a:gd name="connsiteY1-40" fmla="*/ 3947 h 10000"/>
                <a:gd name="connsiteX2-41" fmla="*/ 42 w 10031"/>
                <a:gd name="connsiteY2-42" fmla="*/ 4353 h 10000"/>
                <a:gd name="connsiteX3-43" fmla="*/ 2367 w 10031"/>
                <a:gd name="connsiteY3-44" fmla="*/ 7174 h 10000"/>
                <a:gd name="connsiteX4-45" fmla="*/ 7609 w 10031"/>
                <a:gd name="connsiteY4-46" fmla="*/ 6124 h 10000"/>
                <a:gd name="connsiteX5-47" fmla="*/ 10031 w 10031"/>
                <a:gd name="connsiteY5-48" fmla="*/ 0 h 10000"/>
                <a:gd name="connsiteX0-49" fmla="*/ 10000 w 10000"/>
                <a:gd name="connsiteY0-50" fmla="*/ 0 h 10212"/>
                <a:gd name="connsiteX1-51" fmla="*/ 4325 w 10000"/>
                <a:gd name="connsiteY1-52" fmla="*/ 3947 h 10212"/>
                <a:gd name="connsiteX2-53" fmla="*/ 11 w 10000"/>
                <a:gd name="connsiteY2-54" fmla="*/ 4353 h 10212"/>
                <a:gd name="connsiteX3-55" fmla="*/ 3205 w 10000"/>
                <a:gd name="connsiteY3-56" fmla="*/ 7631 h 10212"/>
                <a:gd name="connsiteX4-57" fmla="*/ 7578 w 10000"/>
                <a:gd name="connsiteY4-58" fmla="*/ 6124 h 10212"/>
                <a:gd name="connsiteX5-59" fmla="*/ 10000 w 10000"/>
                <a:gd name="connsiteY5-60" fmla="*/ 0 h 10212"/>
                <a:gd name="connsiteX0-61" fmla="*/ 10000 w 10000"/>
                <a:gd name="connsiteY0-62" fmla="*/ 0 h 9229"/>
                <a:gd name="connsiteX1-63" fmla="*/ 4325 w 10000"/>
                <a:gd name="connsiteY1-64" fmla="*/ 3947 h 9229"/>
                <a:gd name="connsiteX2-65" fmla="*/ 11 w 10000"/>
                <a:gd name="connsiteY2-66" fmla="*/ 4353 h 9229"/>
                <a:gd name="connsiteX3-67" fmla="*/ 3205 w 10000"/>
                <a:gd name="connsiteY3-68" fmla="*/ 7631 h 9229"/>
                <a:gd name="connsiteX4-69" fmla="*/ 7578 w 10000"/>
                <a:gd name="connsiteY4-70" fmla="*/ 6124 h 9229"/>
                <a:gd name="connsiteX5-71" fmla="*/ 10000 w 10000"/>
                <a:gd name="connsiteY5-72" fmla="*/ 0 h 9229"/>
                <a:gd name="connsiteX0-73" fmla="*/ 9993 w 9993"/>
                <a:gd name="connsiteY0-74" fmla="*/ 0 h 10299"/>
                <a:gd name="connsiteX1-75" fmla="*/ 4318 w 9993"/>
                <a:gd name="connsiteY1-76" fmla="*/ 4277 h 10299"/>
                <a:gd name="connsiteX2-77" fmla="*/ 4 w 9993"/>
                <a:gd name="connsiteY2-78" fmla="*/ 4717 h 10299"/>
                <a:gd name="connsiteX3-79" fmla="*/ 3607 w 9993"/>
                <a:gd name="connsiteY3-80" fmla="*/ 9094 h 10299"/>
                <a:gd name="connsiteX4-81" fmla="*/ 7571 w 9993"/>
                <a:gd name="connsiteY4-82" fmla="*/ 6636 h 10299"/>
                <a:gd name="connsiteX5-83" fmla="*/ 9993 w 9993"/>
                <a:gd name="connsiteY5-84" fmla="*/ 0 h 10299"/>
                <a:gd name="connsiteX0-85" fmla="*/ 10000 w 10000"/>
                <a:gd name="connsiteY0-86" fmla="*/ 0 h 10000"/>
                <a:gd name="connsiteX1-87" fmla="*/ 4321 w 10000"/>
                <a:gd name="connsiteY1-88" fmla="*/ 4153 h 10000"/>
                <a:gd name="connsiteX2-89" fmla="*/ 4 w 10000"/>
                <a:gd name="connsiteY2-90" fmla="*/ 4580 h 10000"/>
                <a:gd name="connsiteX3-91" fmla="*/ 3610 w 10000"/>
                <a:gd name="connsiteY3-92" fmla="*/ 8830 h 10000"/>
                <a:gd name="connsiteX4-93" fmla="*/ 7576 w 10000"/>
                <a:gd name="connsiteY4-94" fmla="*/ 6443 h 10000"/>
                <a:gd name="connsiteX5-95" fmla="*/ 10000 w 10000"/>
                <a:gd name="connsiteY5-96" fmla="*/ 0 h 10000"/>
                <a:gd name="connsiteX0-97" fmla="*/ 10000 w 10000"/>
                <a:gd name="connsiteY0-98" fmla="*/ 0 h 8830"/>
                <a:gd name="connsiteX1-99" fmla="*/ 4321 w 10000"/>
                <a:gd name="connsiteY1-100" fmla="*/ 4153 h 8830"/>
                <a:gd name="connsiteX2-101" fmla="*/ 4 w 10000"/>
                <a:gd name="connsiteY2-102" fmla="*/ 4580 h 8830"/>
                <a:gd name="connsiteX3-103" fmla="*/ 3610 w 10000"/>
                <a:gd name="connsiteY3-104" fmla="*/ 8830 h 8830"/>
                <a:gd name="connsiteX4-105" fmla="*/ 7576 w 10000"/>
                <a:gd name="connsiteY4-106" fmla="*/ 6443 h 8830"/>
                <a:gd name="connsiteX5-107" fmla="*/ 10000 w 10000"/>
                <a:gd name="connsiteY5-108" fmla="*/ 0 h 8830"/>
                <a:gd name="connsiteX0-109" fmla="*/ 10000 w 10000"/>
                <a:gd name="connsiteY0-110" fmla="*/ 0 h 10000"/>
                <a:gd name="connsiteX1-111" fmla="*/ 4321 w 10000"/>
                <a:gd name="connsiteY1-112" fmla="*/ 4703 h 10000"/>
                <a:gd name="connsiteX2-113" fmla="*/ 4 w 10000"/>
                <a:gd name="connsiteY2-114" fmla="*/ 5187 h 10000"/>
                <a:gd name="connsiteX3-115" fmla="*/ 3610 w 10000"/>
                <a:gd name="connsiteY3-116" fmla="*/ 10000 h 10000"/>
                <a:gd name="connsiteX4-117" fmla="*/ 10000 w 10000"/>
                <a:gd name="connsiteY4-118" fmla="*/ 0 h 10000"/>
                <a:gd name="connsiteX0-119" fmla="*/ 9997 w 9997"/>
                <a:gd name="connsiteY0-120" fmla="*/ 0 h 10000"/>
                <a:gd name="connsiteX1-121" fmla="*/ 4318 w 9997"/>
                <a:gd name="connsiteY1-122" fmla="*/ 4703 h 10000"/>
                <a:gd name="connsiteX2-123" fmla="*/ 1 w 9997"/>
                <a:gd name="connsiteY2-124" fmla="*/ 5187 h 10000"/>
                <a:gd name="connsiteX3-125" fmla="*/ 4323 w 9997"/>
                <a:gd name="connsiteY3-126" fmla="*/ 10000 h 10000"/>
                <a:gd name="connsiteX4-127" fmla="*/ 9997 w 9997"/>
                <a:gd name="connsiteY4-128" fmla="*/ 0 h 10000"/>
                <a:gd name="connsiteX0-129" fmla="*/ 10000 w 10000"/>
                <a:gd name="connsiteY0-130" fmla="*/ 0 h 10000"/>
                <a:gd name="connsiteX1-131" fmla="*/ 4319 w 10000"/>
                <a:gd name="connsiteY1-132" fmla="*/ 4703 h 10000"/>
                <a:gd name="connsiteX2-133" fmla="*/ 1 w 10000"/>
                <a:gd name="connsiteY2-134" fmla="*/ 5187 h 10000"/>
                <a:gd name="connsiteX3-135" fmla="*/ 4324 w 10000"/>
                <a:gd name="connsiteY3-136" fmla="*/ 10000 h 10000"/>
                <a:gd name="connsiteX4-137" fmla="*/ 10000 w 10000"/>
                <a:gd name="connsiteY4-138" fmla="*/ 0 h 10000"/>
                <a:gd name="connsiteX0-139" fmla="*/ 10000 w 10000"/>
                <a:gd name="connsiteY0-140" fmla="*/ 0 h 10000"/>
                <a:gd name="connsiteX1-141" fmla="*/ 4319 w 10000"/>
                <a:gd name="connsiteY1-142" fmla="*/ 4703 h 10000"/>
                <a:gd name="connsiteX2-143" fmla="*/ 1 w 10000"/>
                <a:gd name="connsiteY2-144" fmla="*/ 5187 h 10000"/>
                <a:gd name="connsiteX3-145" fmla="*/ 4324 w 10000"/>
                <a:gd name="connsiteY3-146" fmla="*/ 10000 h 10000"/>
                <a:gd name="connsiteX4-147" fmla="*/ 10000 w 10000"/>
                <a:gd name="connsiteY4-148" fmla="*/ 0 h 10000"/>
                <a:gd name="connsiteX0-149" fmla="*/ 9693 w 9693"/>
                <a:gd name="connsiteY0-150" fmla="*/ 0 h 10000"/>
                <a:gd name="connsiteX1-151" fmla="*/ 4012 w 9693"/>
                <a:gd name="connsiteY1-152" fmla="*/ 4703 h 10000"/>
                <a:gd name="connsiteX2-153" fmla="*/ 1 w 9693"/>
                <a:gd name="connsiteY2-154" fmla="*/ 5731 h 10000"/>
                <a:gd name="connsiteX3-155" fmla="*/ 4017 w 9693"/>
                <a:gd name="connsiteY3-156" fmla="*/ 10000 h 10000"/>
                <a:gd name="connsiteX4-157" fmla="*/ 9693 w 9693"/>
                <a:gd name="connsiteY4-158" fmla="*/ 0 h 10000"/>
                <a:gd name="connsiteX0-159" fmla="*/ 10000 w 10000"/>
                <a:gd name="connsiteY0-160" fmla="*/ 0 h 10000"/>
                <a:gd name="connsiteX1-161" fmla="*/ 4139 w 10000"/>
                <a:gd name="connsiteY1-162" fmla="*/ 3796 h 10000"/>
                <a:gd name="connsiteX2-163" fmla="*/ 1 w 10000"/>
                <a:gd name="connsiteY2-164" fmla="*/ 5731 h 10000"/>
                <a:gd name="connsiteX3-165" fmla="*/ 4144 w 10000"/>
                <a:gd name="connsiteY3-166" fmla="*/ 10000 h 10000"/>
                <a:gd name="connsiteX4-167" fmla="*/ 10000 w 10000"/>
                <a:gd name="connsiteY4-168" fmla="*/ 0 h 10000"/>
                <a:gd name="connsiteX0-169" fmla="*/ 10000 w 10000"/>
                <a:gd name="connsiteY0-170" fmla="*/ 0 h 10000"/>
                <a:gd name="connsiteX1-171" fmla="*/ 4139 w 10000"/>
                <a:gd name="connsiteY1-172" fmla="*/ 3796 h 10000"/>
                <a:gd name="connsiteX2-173" fmla="*/ 1 w 10000"/>
                <a:gd name="connsiteY2-174" fmla="*/ 5731 h 10000"/>
                <a:gd name="connsiteX3-175" fmla="*/ 4144 w 10000"/>
                <a:gd name="connsiteY3-176" fmla="*/ 10000 h 10000"/>
                <a:gd name="connsiteX4-177" fmla="*/ 10000 w 10000"/>
                <a:gd name="connsiteY4-178" fmla="*/ 0 h 10000"/>
                <a:gd name="connsiteX0-179" fmla="*/ 10000 w 10000"/>
                <a:gd name="connsiteY0-180" fmla="*/ 0 h 9274"/>
                <a:gd name="connsiteX1-181" fmla="*/ 4139 w 10000"/>
                <a:gd name="connsiteY1-182" fmla="*/ 3796 h 9274"/>
                <a:gd name="connsiteX2-183" fmla="*/ 1 w 10000"/>
                <a:gd name="connsiteY2-184" fmla="*/ 5731 h 9274"/>
                <a:gd name="connsiteX3-185" fmla="*/ 4619 w 10000"/>
                <a:gd name="connsiteY3-186" fmla="*/ 9274 h 9274"/>
                <a:gd name="connsiteX4-187" fmla="*/ 10000 w 10000"/>
                <a:gd name="connsiteY4-188" fmla="*/ 0 h 9274"/>
                <a:gd name="connsiteX0-189" fmla="*/ 9712 w 9712"/>
                <a:gd name="connsiteY0-190" fmla="*/ 0 h 10000"/>
                <a:gd name="connsiteX1-191" fmla="*/ 3851 w 9712"/>
                <a:gd name="connsiteY1-192" fmla="*/ 4093 h 10000"/>
                <a:gd name="connsiteX2-193" fmla="*/ 3 w 9712"/>
                <a:gd name="connsiteY2-194" fmla="*/ 6180 h 10000"/>
                <a:gd name="connsiteX3-195" fmla="*/ 4331 w 9712"/>
                <a:gd name="connsiteY3-196" fmla="*/ 10000 h 10000"/>
                <a:gd name="connsiteX4-197" fmla="*/ 9712 w 9712"/>
                <a:gd name="connsiteY4-198" fmla="*/ 0 h 10000"/>
                <a:gd name="connsiteX0-199" fmla="*/ 10117 w 10117"/>
                <a:gd name="connsiteY0-200" fmla="*/ 0 h 10000"/>
                <a:gd name="connsiteX1-201" fmla="*/ 4082 w 10117"/>
                <a:gd name="connsiteY1-202" fmla="*/ 4093 h 10000"/>
                <a:gd name="connsiteX2-203" fmla="*/ 1 w 10117"/>
                <a:gd name="connsiteY2-204" fmla="*/ 5789 h 10000"/>
                <a:gd name="connsiteX3-205" fmla="*/ 4576 w 10117"/>
                <a:gd name="connsiteY3-206" fmla="*/ 10000 h 10000"/>
                <a:gd name="connsiteX4-207" fmla="*/ 10117 w 10117"/>
                <a:gd name="connsiteY4-208" fmla="*/ 0 h 10000"/>
                <a:gd name="connsiteX0-209" fmla="*/ 10296 w 10296"/>
                <a:gd name="connsiteY0-210" fmla="*/ 0 h 10000"/>
                <a:gd name="connsiteX1-211" fmla="*/ 4261 w 10296"/>
                <a:gd name="connsiteY1-212" fmla="*/ 4093 h 10000"/>
                <a:gd name="connsiteX2-213" fmla="*/ 1 w 10296"/>
                <a:gd name="connsiteY2-214" fmla="*/ 5985 h 10000"/>
                <a:gd name="connsiteX3-215" fmla="*/ 4755 w 10296"/>
                <a:gd name="connsiteY3-216" fmla="*/ 10000 h 10000"/>
                <a:gd name="connsiteX4-217" fmla="*/ 10296 w 10296"/>
                <a:gd name="connsiteY4-218" fmla="*/ 0 h 10000"/>
                <a:gd name="connsiteX0-219" fmla="*/ 10612 w 10612"/>
                <a:gd name="connsiteY0-220" fmla="*/ 0 h 10000"/>
                <a:gd name="connsiteX1-221" fmla="*/ 4577 w 10612"/>
                <a:gd name="connsiteY1-222" fmla="*/ 4093 h 10000"/>
                <a:gd name="connsiteX2-223" fmla="*/ 317 w 10612"/>
                <a:gd name="connsiteY2-224" fmla="*/ 5985 h 10000"/>
                <a:gd name="connsiteX3-225" fmla="*/ 5071 w 10612"/>
                <a:gd name="connsiteY3-226" fmla="*/ 10000 h 10000"/>
                <a:gd name="connsiteX4-227" fmla="*/ 10612 w 10612"/>
                <a:gd name="connsiteY4-228" fmla="*/ 0 h 10000"/>
                <a:gd name="connsiteX0-229" fmla="*/ 10295 w 10295"/>
                <a:gd name="connsiteY0-230" fmla="*/ 0 h 10001"/>
                <a:gd name="connsiteX1-231" fmla="*/ 4260 w 10295"/>
                <a:gd name="connsiteY1-232" fmla="*/ 4093 h 10001"/>
                <a:gd name="connsiteX2-233" fmla="*/ 0 w 10295"/>
                <a:gd name="connsiteY2-234" fmla="*/ 5985 h 10001"/>
                <a:gd name="connsiteX3-235" fmla="*/ 4754 w 10295"/>
                <a:gd name="connsiteY3-236" fmla="*/ 10000 h 10001"/>
                <a:gd name="connsiteX4-237" fmla="*/ 10295 w 10295"/>
                <a:gd name="connsiteY4-238" fmla="*/ 0 h 10001"/>
                <a:gd name="connsiteX0-239" fmla="*/ 10295 w 10295"/>
                <a:gd name="connsiteY0-240" fmla="*/ 0 h 10001"/>
                <a:gd name="connsiteX1-241" fmla="*/ 4260 w 10295"/>
                <a:gd name="connsiteY1-242" fmla="*/ 4093 h 10001"/>
                <a:gd name="connsiteX2-243" fmla="*/ 0 w 10295"/>
                <a:gd name="connsiteY2-244" fmla="*/ 5985 h 10001"/>
                <a:gd name="connsiteX3-245" fmla="*/ 4754 w 10295"/>
                <a:gd name="connsiteY3-246" fmla="*/ 10000 h 10001"/>
                <a:gd name="connsiteX4-247" fmla="*/ 10295 w 10295"/>
                <a:gd name="connsiteY4-248" fmla="*/ 0 h 100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295" h="10001">
                  <a:moveTo>
                    <a:pt x="10295" y="0"/>
                  </a:moveTo>
                  <a:cubicBezTo>
                    <a:pt x="8737" y="5245"/>
                    <a:pt x="5976" y="3096"/>
                    <a:pt x="4260" y="4093"/>
                  </a:cubicBezTo>
                  <a:cubicBezTo>
                    <a:pt x="2544" y="5090"/>
                    <a:pt x="1411" y="4609"/>
                    <a:pt x="0" y="5985"/>
                  </a:cubicBezTo>
                  <a:cubicBezTo>
                    <a:pt x="1277" y="8730"/>
                    <a:pt x="2182" y="10051"/>
                    <a:pt x="4754" y="10000"/>
                  </a:cubicBezTo>
                  <a:cubicBezTo>
                    <a:pt x="8102" y="9067"/>
                    <a:pt x="10169" y="952"/>
                    <a:pt x="10295" y="0"/>
                  </a:cubicBezTo>
                  <a:close/>
                </a:path>
              </a:pathLst>
            </a:custGeom>
            <a:gradFill flip="none" rotWithShape="1">
              <a:gsLst>
                <a:gs pos="0">
                  <a:srgbClr val="D8BE8C"/>
                </a:gs>
                <a:gs pos="68000">
                  <a:srgbClr val="C1975F"/>
                </a:gs>
                <a:gs pos="83000">
                  <a:srgbClr val="AD7537"/>
                </a:gs>
                <a:gs pos="100000">
                  <a:srgbClr val="AD7537"/>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84" name="Freeform 87"/>
            <p:cNvSpPr/>
            <p:nvPr/>
          </p:nvSpPr>
          <p:spPr bwMode="auto">
            <a:xfrm>
              <a:off x="6580188" y="1760537"/>
              <a:ext cx="4213225" cy="2982913"/>
            </a:xfrm>
            <a:custGeom>
              <a:avLst/>
              <a:gdLst>
                <a:gd name="T0" fmla="*/ 92 w 1122"/>
                <a:gd name="T1" fmla="*/ 699 h 794"/>
                <a:gd name="T2" fmla="*/ 904 w 1122"/>
                <a:gd name="T3" fmla="*/ 10 h 794"/>
                <a:gd name="T4" fmla="*/ 1122 w 1122"/>
                <a:gd name="T5" fmla="*/ 36 h 794"/>
                <a:gd name="T6" fmla="*/ 997 w 1122"/>
                <a:gd name="T7" fmla="*/ 126 h 794"/>
                <a:gd name="T8" fmla="*/ 556 w 1122"/>
                <a:gd name="T9" fmla="*/ 588 h 794"/>
                <a:gd name="T10" fmla="*/ 92 w 1122"/>
                <a:gd name="T11" fmla="*/ 699 h 794"/>
              </a:gdLst>
              <a:ahLst/>
              <a:cxnLst>
                <a:cxn ang="0">
                  <a:pos x="T0" y="T1"/>
                </a:cxn>
                <a:cxn ang="0">
                  <a:pos x="T2" y="T3"/>
                </a:cxn>
                <a:cxn ang="0">
                  <a:pos x="T4" y="T5"/>
                </a:cxn>
                <a:cxn ang="0">
                  <a:pos x="T6" y="T7"/>
                </a:cxn>
                <a:cxn ang="0">
                  <a:pos x="T8" y="T9"/>
                </a:cxn>
                <a:cxn ang="0">
                  <a:pos x="T10" y="T11"/>
                </a:cxn>
              </a:cxnLst>
              <a:rect l="0" t="0" r="r" b="b"/>
              <a:pathLst>
                <a:path w="1122" h="794">
                  <a:moveTo>
                    <a:pt x="92" y="699"/>
                  </a:moveTo>
                  <a:cubicBezTo>
                    <a:pt x="92" y="699"/>
                    <a:pt x="429" y="39"/>
                    <a:pt x="904" y="10"/>
                  </a:cubicBezTo>
                  <a:cubicBezTo>
                    <a:pt x="904" y="10"/>
                    <a:pt x="1009" y="0"/>
                    <a:pt x="1122" y="36"/>
                  </a:cubicBezTo>
                  <a:cubicBezTo>
                    <a:pt x="1122" y="36"/>
                    <a:pt x="1040" y="79"/>
                    <a:pt x="997" y="126"/>
                  </a:cubicBezTo>
                  <a:cubicBezTo>
                    <a:pt x="955" y="173"/>
                    <a:pt x="859" y="480"/>
                    <a:pt x="556" y="588"/>
                  </a:cubicBezTo>
                  <a:cubicBezTo>
                    <a:pt x="253" y="695"/>
                    <a:pt x="0" y="794"/>
                    <a:pt x="92" y="699"/>
                  </a:cubicBezTo>
                  <a:close/>
                </a:path>
              </a:pathLst>
            </a:custGeom>
            <a:gradFill flip="none" rotWithShape="1">
              <a:gsLst>
                <a:gs pos="0">
                  <a:srgbClr val="F8F4EC"/>
                </a:gs>
                <a:gs pos="48000">
                  <a:srgbClr val="F1E8D7"/>
                </a:gs>
                <a:gs pos="75000">
                  <a:srgbClr val="D8BE8C"/>
                </a:gs>
                <a:gs pos="100000">
                  <a:srgbClr val="D8BE8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85" name="Freeform 88"/>
            <p:cNvSpPr/>
            <p:nvPr/>
          </p:nvSpPr>
          <p:spPr bwMode="auto">
            <a:xfrm>
              <a:off x="6858001" y="1889125"/>
              <a:ext cx="3935413" cy="2727325"/>
            </a:xfrm>
            <a:custGeom>
              <a:avLst/>
              <a:gdLst>
                <a:gd name="T0" fmla="*/ 1048 w 1048"/>
                <a:gd name="T1" fmla="*/ 2 h 726"/>
                <a:gd name="T2" fmla="*/ 1041 w 1048"/>
                <a:gd name="T3" fmla="*/ 0 h 726"/>
                <a:gd name="T4" fmla="*/ 828 w 1048"/>
                <a:gd name="T5" fmla="*/ 117 h 726"/>
                <a:gd name="T6" fmla="*/ 0 w 1048"/>
                <a:gd name="T7" fmla="*/ 697 h 726"/>
                <a:gd name="T8" fmla="*/ 482 w 1048"/>
                <a:gd name="T9" fmla="*/ 554 h 726"/>
                <a:gd name="T10" fmla="*/ 923 w 1048"/>
                <a:gd name="T11" fmla="*/ 92 h 726"/>
                <a:gd name="T12" fmla="*/ 1048 w 1048"/>
                <a:gd name="T13" fmla="*/ 2 h 726"/>
              </a:gdLst>
              <a:ahLst/>
              <a:cxnLst>
                <a:cxn ang="0">
                  <a:pos x="T0" y="T1"/>
                </a:cxn>
                <a:cxn ang="0">
                  <a:pos x="T2" y="T3"/>
                </a:cxn>
                <a:cxn ang="0">
                  <a:pos x="T4" y="T5"/>
                </a:cxn>
                <a:cxn ang="0">
                  <a:pos x="T6" y="T7"/>
                </a:cxn>
                <a:cxn ang="0">
                  <a:pos x="T8" y="T9"/>
                </a:cxn>
                <a:cxn ang="0">
                  <a:pos x="T10" y="T11"/>
                </a:cxn>
                <a:cxn ang="0">
                  <a:pos x="T12" y="T13"/>
                </a:cxn>
              </a:cxnLst>
              <a:rect l="0" t="0" r="r" b="b"/>
              <a:pathLst>
                <a:path w="1048" h="726">
                  <a:moveTo>
                    <a:pt x="1048" y="2"/>
                  </a:moveTo>
                  <a:cubicBezTo>
                    <a:pt x="1046" y="1"/>
                    <a:pt x="1043" y="1"/>
                    <a:pt x="1041" y="0"/>
                  </a:cubicBezTo>
                  <a:cubicBezTo>
                    <a:pt x="986" y="17"/>
                    <a:pt x="914" y="51"/>
                    <a:pt x="828" y="117"/>
                  </a:cubicBezTo>
                  <a:cubicBezTo>
                    <a:pt x="623" y="272"/>
                    <a:pt x="587" y="517"/>
                    <a:pt x="0" y="697"/>
                  </a:cubicBezTo>
                  <a:cubicBezTo>
                    <a:pt x="13" y="726"/>
                    <a:pt x="230" y="643"/>
                    <a:pt x="482" y="554"/>
                  </a:cubicBezTo>
                  <a:cubicBezTo>
                    <a:pt x="785" y="446"/>
                    <a:pt x="881" y="139"/>
                    <a:pt x="923" y="92"/>
                  </a:cubicBezTo>
                  <a:cubicBezTo>
                    <a:pt x="966" y="45"/>
                    <a:pt x="1048" y="2"/>
                    <a:pt x="1048" y="2"/>
                  </a:cubicBezTo>
                  <a:close/>
                </a:path>
              </a:pathLst>
            </a:custGeom>
            <a:gradFill flip="none" rotWithShape="1">
              <a:gsLst>
                <a:gs pos="0">
                  <a:srgbClr val="D8BE8C"/>
                </a:gs>
                <a:gs pos="49000">
                  <a:srgbClr val="DDC79B"/>
                </a:gs>
                <a:gs pos="73000">
                  <a:srgbClr val="C78D4D"/>
                </a:gs>
                <a:gs pos="100000">
                  <a:srgbClr val="C78D4D"/>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86" name="Freeform 12"/>
            <p:cNvSpPr/>
            <p:nvPr/>
          </p:nvSpPr>
          <p:spPr bwMode="auto">
            <a:xfrm rot="1561076">
              <a:off x="2679595" y="2172949"/>
              <a:ext cx="3381046" cy="1892583"/>
            </a:xfrm>
            <a:custGeom>
              <a:avLst/>
              <a:gdLst>
                <a:gd name="T0" fmla="*/ 1364 w 1364"/>
                <a:gd name="T1" fmla="*/ 719 h 850"/>
                <a:gd name="T2" fmla="*/ 371 w 1364"/>
                <a:gd name="T3" fmla="*/ 50 h 850"/>
                <a:gd name="T4" fmla="*/ 0 w 1364"/>
                <a:gd name="T5" fmla="*/ 136 h 850"/>
                <a:gd name="T6" fmla="*/ 179 w 1364"/>
                <a:gd name="T7" fmla="*/ 334 h 850"/>
                <a:gd name="T8" fmla="*/ 1364 w 1364"/>
                <a:gd name="T9" fmla="*/ 719 h 850"/>
                <a:gd name="connsiteX0" fmla="*/ 10000 w 10000"/>
                <a:gd name="connsiteY0" fmla="*/ 7453 h 7754"/>
                <a:gd name="connsiteX1" fmla="*/ 3448 w 10000"/>
                <a:gd name="connsiteY1" fmla="*/ 31 h 7754"/>
                <a:gd name="connsiteX2" fmla="*/ 0 w 10000"/>
                <a:gd name="connsiteY2" fmla="*/ 594 h 7754"/>
                <a:gd name="connsiteX3" fmla="*/ 1312 w 10000"/>
                <a:gd name="connsiteY3" fmla="*/ 2923 h 7754"/>
                <a:gd name="connsiteX4" fmla="*/ 10000 w 10000"/>
                <a:gd name="connsiteY4" fmla="*/ 7453 h 7754"/>
                <a:gd name="connsiteX0-1" fmla="*/ 10000 w 10000"/>
                <a:gd name="connsiteY0-2" fmla="*/ 9582 h 9970"/>
                <a:gd name="connsiteX1-3" fmla="*/ 3448 w 10000"/>
                <a:gd name="connsiteY1-4" fmla="*/ 10 h 9970"/>
                <a:gd name="connsiteX2-5" fmla="*/ 0 w 10000"/>
                <a:gd name="connsiteY2-6" fmla="*/ 736 h 9970"/>
                <a:gd name="connsiteX3-7" fmla="*/ 1312 w 10000"/>
                <a:gd name="connsiteY3-8" fmla="*/ 3740 h 9970"/>
                <a:gd name="connsiteX4-9" fmla="*/ 10000 w 10000"/>
                <a:gd name="connsiteY4-10" fmla="*/ 9582 h 9970"/>
                <a:gd name="connsiteX0-11" fmla="*/ 10000 w 10000"/>
                <a:gd name="connsiteY0-12" fmla="*/ 9676 h 10065"/>
                <a:gd name="connsiteX1-13" fmla="*/ 3448 w 10000"/>
                <a:gd name="connsiteY1-14" fmla="*/ 75 h 10065"/>
                <a:gd name="connsiteX2-15" fmla="*/ 0 w 10000"/>
                <a:gd name="connsiteY2-16" fmla="*/ 803 h 10065"/>
                <a:gd name="connsiteX3-17" fmla="*/ 1312 w 10000"/>
                <a:gd name="connsiteY3-18" fmla="*/ 3816 h 10065"/>
                <a:gd name="connsiteX4-19" fmla="*/ 10000 w 10000"/>
                <a:gd name="connsiteY4-20" fmla="*/ 9676 h 10065"/>
                <a:gd name="connsiteX0-21" fmla="*/ 10000 w 10000"/>
                <a:gd name="connsiteY0-22" fmla="*/ 9017 h 9406"/>
                <a:gd name="connsiteX1-23" fmla="*/ 4225 w 10000"/>
                <a:gd name="connsiteY1-24" fmla="*/ 172 h 9406"/>
                <a:gd name="connsiteX2-25" fmla="*/ 0 w 10000"/>
                <a:gd name="connsiteY2-26" fmla="*/ 144 h 9406"/>
                <a:gd name="connsiteX3-27" fmla="*/ 1312 w 10000"/>
                <a:gd name="connsiteY3-28" fmla="*/ 3157 h 9406"/>
                <a:gd name="connsiteX4-29" fmla="*/ 10000 w 10000"/>
                <a:gd name="connsiteY4-30" fmla="*/ 9017 h 9406"/>
                <a:gd name="connsiteX0-31" fmla="*/ 10000 w 10000"/>
                <a:gd name="connsiteY0-32" fmla="*/ 9791 h 10205"/>
                <a:gd name="connsiteX1-33" fmla="*/ 4225 w 10000"/>
                <a:gd name="connsiteY1-34" fmla="*/ 388 h 10205"/>
                <a:gd name="connsiteX2-35" fmla="*/ 0 w 10000"/>
                <a:gd name="connsiteY2-36" fmla="*/ 358 h 10205"/>
                <a:gd name="connsiteX3-37" fmla="*/ 1312 w 10000"/>
                <a:gd name="connsiteY3-38" fmla="*/ 3561 h 10205"/>
                <a:gd name="connsiteX4-39" fmla="*/ 10000 w 10000"/>
                <a:gd name="connsiteY4-40" fmla="*/ 9791 h 10205"/>
                <a:gd name="connsiteX0-41" fmla="*/ 10000 w 10000"/>
                <a:gd name="connsiteY0-42" fmla="*/ 9916 h 10330"/>
                <a:gd name="connsiteX1-43" fmla="*/ 4225 w 10000"/>
                <a:gd name="connsiteY1-44" fmla="*/ 513 h 10330"/>
                <a:gd name="connsiteX2-45" fmla="*/ 0 w 10000"/>
                <a:gd name="connsiteY2-46" fmla="*/ 483 h 10330"/>
                <a:gd name="connsiteX3-47" fmla="*/ 1312 w 10000"/>
                <a:gd name="connsiteY3-48" fmla="*/ 3686 h 10330"/>
                <a:gd name="connsiteX4-49" fmla="*/ 10000 w 10000"/>
                <a:gd name="connsiteY4-50" fmla="*/ 9916 h 1033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330">
                  <a:moveTo>
                    <a:pt x="10000" y="9916"/>
                  </a:moveTo>
                  <a:cubicBezTo>
                    <a:pt x="10000" y="9916"/>
                    <a:pt x="6494" y="1650"/>
                    <a:pt x="4225" y="513"/>
                  </a:cubicBezTo>
                  <a:cubicBezTo>
                    <a:pt x="1956" y="-624"/>
                    <a:pt x="0" y="483"/>
                    <a:pt x="0" y="483"/>
                  </a:cubicBezTo>
                  <a:cubicBezTo>
                    <a:pt x="0" y="483"/>
                    <a:pt x="806" y="1956"/>
                    <a:pt x="1312" y="3686"/>
                  </a:cubicBezTo>
                  <a:cubicBezTo>
                    <a:pt x="1818" y="5417"/>
                    <a:pt x="4435" y="12035"/>
                    <a:pt x="10000" y="9916"/>
                  </a:cubicBezTo>
                  <a:close/>
                </a:path>
              </a:pathLst>
            </a:custGeom>
            <a:gradFill flip="none" rotWithShape="1">
              <a:gsLst>
                <a:gs pos="0">
                  <a:srgbClr val="F8F4EC"/>
                </a:gs>
                <a:gs pos="48000">
                  <a:srgbClr val="F1E8D7"/>
                </a:gs>
                <a:gs pos="75000">
                  <a:srgbClr val="D8BE8C"/>
                </a:gs>
                <a:gs pos="100000">
                  <a:srgbClr val="D8BE8C"/>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87" name="Freeform 13"/>
            <p:cNvSpPr/>
            <p:nvPr/>
          </p:nvSpPr>
          <p:spPr bwMode="auto">
            <a:xfrm rot="1561076">
              <a:off x="2609689" y="2271972"/>
              <a:ext cx="3355893" cy="2089837"/>
            </a:xfrm>
            <a:custGeom>
              <a:avLst/>
              <a:gdLst>
                <a:gd name="T0" fmla="*/ 169 w 1354"/>
                <a:gd name="T1" fmla="*/ 189 h 705"/>
                <a:gd name="T2" fmla="*/ 1354 w 1354"/>
                <a:gd name="T3" fmla="*/ 574 h 705"/>
                <a:gd name="T4" fmla="*/ 1342 w 1354"/>
                <a:gd name="T5" fmla="*/ 560 h 705"/>
                <a:gd name="T6" fmla="*/ 159 w 1354"/>
                <a:gd name="T7" fmla="*/ 81 h 705"/>
                <a:gd name="T8" fmla="*/ 0 w 1354"/>
                <a:gd name="T9" fmla="*/ 0 h 705"/>
                <a:gd name="T10" fmla="*/ 169 w 1354"/>
                <a:gd name="T11" fmla="*/ 189 h 705"/>
              </a:gdLst>
              <a:ahLst/>
              <a:cxnLst>
                <a:cxn ang="0">
                  <a:pos x="T0" y="T1"/>
                </a:cxn>
                <a:cxn ang="0">
                  <a:pos x="T2" y="T3"/>
                </a:cxn>
                <a:cxn ang="0">
                  <a:pos x="T4" y="T5"/>
                </a:cxn>
                <a:cxn ang="0">
                  <a:pos x="T6" y="T7"/>
                </a:cxn>
                <a:cxn ang="0">
                  <a:pos x="T8" y="T9"/>
                </a:cxn>
                <a:cxn ang="0">
                  <a:pos x="T10" y="T11"/>
                </a:cxn>
              </a:cxnLst>
              <a:rect l="0" t="0" r="r" b="b"/>
              <a:pathLst>
                <a:path w="1354" h="705">
                  <a:moveTo>
                    <a:pt x="169" y="189"/>
                  </a:moveTo>
                  <a:cubicBezTo>
                    <a:pt x="238" y="296"/>
                    <a:pt x="595" y="705"/>
                    <a:pt x="1354" y="574"/>
                  </a:cubicBezTo>
                  <a:cubicBezTo>
                    <a:pt x="1354" y="574"/>
                    <a:pt x="1350" y="569"/>
                    <a:pt x="1342" y="560"/>
                  </a:cubicBezTo>
                  <a:cubicBezTo>
                    <a:pt x="632" y="617"/>
                    <a:pt x="258" y="152"/>
                    <a:pt x="159" y="81"/>
                  </a:cubicBezTo>
                  <a:cubicBezTo>
                    <a:pt x="103" y="41"/>
                    <a:pt x="44" y="15"/>
                    <a:pt x="0" y="0"/>
                  </a:cubicBezTo>
                  <a:cubicBezTo>
                    <a:pt x="29" y="25"/>
                    <a:pt x="113" y="102"/>
                    <a:pt x="169" y="189"/>
                  </a:cubicBezTo>
                  <a:close/>
                </a:path>
              </a:pathLst>
            </a:custGeom>
            <a:gradFill flip="none" rotWithShape="1">
              <a:gsLst>
                <a:gs pos="0">
                  <a:srgbClr val="D8BE8C"/>
                </a:gs>
                <a:gs pos="56000">
                  <a:srgbClr val="C1975F"/>
                </a:gs>
                <a:gs pos="73000">
                  <a:srgbClr val="AD7537"/>
                </a:gs>
                <a:gs pos="100000">
                  <a:srgbClr val="AD753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88" name="任意多边形 100"/>
            <p:cNvSpPr/>
            <p:nvPr/>
          </p:nvSpPr>
          <p:spPr>
            <a:xfrm flipH="1">
              <a:off x="2326560" y="3051076"/>
              <a:ext cx="3617048" cy="1543673"/>
            </a:xfrm>
            <a:custGeom>
              <a:avLst/>
              <a:gdLst>
                <a:gd name="connsiteX0" fmla="*/ 9672 w 700038"/>
                <a:gd name="connsiteY0" fmla="*/ 190131 h 195719"/>
                <a:gd name="connsiteX1" fmla="*/ 238272 w 700038"/>
                <a:gd name="connsiteY1" fmla="*/ 25031 h 195719"/>
                <a:gd name="connsiteX2" fmla="*/ 682772 w 700038"/>
                <a:gd name="connsiteY2" fmla="*/ 12331 h 195719"/>
                <a:gd name="connsiteX3" fmla="*/ 549422 w 700038"/>
                <a:gd name="connsiteY3" fmla="*/ 139331 h 195719"/>
                <a:gd name="connsiteX4" fmla="*/ 9672 w 700038"/>
                <a:gd name="connsiteY4" fmla="*/ 190131 h 195719"/>
                <a:gd name="connsiteX0-1" fmla="*/ 9834 w 720021"/>
                <a:gd name="connsiteY0-2" fmla="*/ 202004 h 207155"/>
                <a:gd name="connsiteX1-3" fmla="*/ 238434 w 720021"/>
                <a:gd name="connsiteY1-4" fmla="*/ 36904 h 207155"/>
                <a:gd name="connsiteX2-5" fmla="*/ 705159 w 720021"/>
                <a:gd name="connsiteY2-6" fmla="*/ 8329 h 207155"/>
                <a:gd name="connsiteX3-7" fmla="*/ 549584 w 720021"/>
                <a:gd name="connsiteY3-8" fmla="*/ 151204 h 207155"/>
                <a:gd name="connsiteX4-9" fmla="*/ 9834 w 720021"/>
                <a:gd name="connsiteY4-10" fmla="*/ 202004 h 207155"/>
                <a:gd name="connsiteX0-11" fmla="*/ 9834 w 720021"/>
                <a:gd name="connsiteY0-12" fmla="*/ 193675 h 198826"/>
                <a:gd name="connsiteX1-13" fmla="*/ 238434 w 720021"/>
                <a:gd name="connsiteY1-14" fmla="*/ 28575 h 198826"/>
                <a:gd name="connsiteX2-15" fmla="*/ 705159 w 720021"/>
                <a:gd name="connsiteY2-16" fmla="*/ 0 h 198826"/>
                <a:gd name="connsiteX3-17" fmla="*/ 549584 w 720021"/>
                <a:gd name="connsiteY3-18" fmla="*/ 142875 h 198826"/>
                <a:gd name="connsiteX4-19" fmla="*/ 9834 w 720021"/>
                <a:gd name="connsiteY4-20" fmla="*/ 193675 h 198826"/>
                <a:gd name="connsiteX0-21" fmla="*/ 9834 w 720021"/>
                <a:gd name="connsiteY0-22" fmla="*/ 194211 h 199362"/>
                <a:gd name="connsiteX1-23" fmla="*/ 238434 w 720021"/>
                <a:gd name="connsiteY1-24" fmla="*/ 29111 h 199362"/>
                <a:gd name="connsiteX2-25" fmla="*/ 705159 w 720021"/>
                <a:gd name="connsiteY2-26" fmla="*/ 536 h 199362"/>
                <a:gd name="connsiteX3-27" fmla="*/ 549584 w 720021"/>
                <a:gd name="connsiteY3-28" fmla="*/ 143411 h 199362"/>
                <a:gd name="connsiteX4-29" fmla="*/ 9834 w 720021"/>
                <a:gd name="connsiteY4-30" fmla="*/ 194211 h 199362"/>
                <a:gd name="connsiteX0-31" fmla="*/ 9711 w 723122"/>
                <a:gd name="connsiteY0-32" fmla="*/ 203742 h 208241"/>
                <a:gd name="connsiteX1-33" fmla="*/ 241486 w 723122"/>
                <a:gd name="connsiteY1-34" fmla="*/ 29117 h 208241"/>
                <a:gd name="connsiteX2-35" fmla="*/ 708211 w 723122"/>
                <a:gd name="connsiteY2-36" fmla="*/ 542 h 208241"/>
                <a:gd name="connsiteX3-37" fmla="*/ 552636 w 723122"/>
                <a:gd name="connsiteY3-38" fmla="*/ 143417 h 208241"/>
                <a:gd name="connsiteX4-39" fmla="*/ 9711 w 723122"/>
                <a:gd name="connsiteY4-40" fmla="*/ 203742 h 208241"/>
                <a:gd name="connsiteX0-41" fmla="*/ 10522 w 822997"/>
                <a:gd name="connsiteY0-42" fmla="*/ 387594 h 395308"/>
                <a:gd name="connsiteX1-43" fmla="*/ 242297 w 822997"/>
                <a:gd name="connsiteY1-44" fmla="*/ 212969 h 395308"/>
                <a:gd name="connsiteX2-45" fmla="*/ 813797 w 822997"/>
                <a:gd name="connsiteY2-46" fmla="*/ 244 h 395308"/>
                <a:gd name="connsiteX3-47" fmla="*/ 553447 w 822997"/>
                <a:gd name="connsiteY3-48" fmla="*/ 327269 h 395308"/>
                <a:gd name="connsiteX4-49" fmla="*/ 10522 w 822997"/>
                <a:gd name="connsiteY4-50" fmla="*/ 387594 h 395308"/>
                <a:gd name="connsiteX0-51" fmla="*/ 2535 w 815010"/>
                <a:gd name="connsiteY0-52" fmla="*/ 387594 h 401044"/>
                <a:gd name="connsiteX1-53" fmla="*/ 361310 w 815010"/>
                <a:gd name="connsiteY1-54" fmla="*/ 133594 h 401044"/>
                <a:gd name="connsiteX2-55" fmla="*/ 805810 w 815010"/>
                <a:gd name="connsiteY2-56" fmla="*/ 244 h 401044"/>
                <a:gd name="connsiteX3-57" fmla="*/ 545460 w 815010"/>
                <a:gd name="connsiteY3-58" fmla="*/ 327269 h 401044"/>
                <a:gd name="connsiteX4-59" fmla="*/ 2535 w 815010"/>
                <a:gd name="connsiteY4-60" fmla="*/ 387594 h 401044"/>
                <a:gd name="connsiteX0-61" fmla="*/ 895 w 810965"/>
                <a:gd name="connsiteY0-62" fmla="*/ 387680 h 390576"/>
                <a:gd name="connsiteX1-63" fmla="*/ 359670 w 810965"/>
                <a:gd name="connsiteY1-64" fmla="*/ 133680 h 390576"/>
                <a:gd name="connsiteX2-65" fmla="*/ 804170 w 810965"/>
                <a:gd name="connsiteY2-66" fmla="*/ 330 h 390576"/>
                <a:gd name="connsiteX3-67" fmla="*/ 464445 w 810965"/>
                <a:gd name="connsiteY3-68" fmla="*/ 254330 h 390576"/>
                <a:gd name="connsiteX4-69" fmla="*/ 895 w 810965"/>
                <a:gd name="connsiteY4-70" fmla="*/ 387680 h 390576"/>
                <a:gd name="connsiteX0-71" fmla="*/ 379 w 809686"/>
                <a:gd name="connsiteY0-72" fmla="*/ 387733 h 389152"/>
                <a:gd name="connsiteX1-73" fmla="*/ 359154 w 809686"/>
                <a:gd name="connsiteY1-74" fmla="*/ 133733 h 389152"/>
                <a:gd name="connsiteX2-75" fmla="*/ 803654 w 809686"/>
                <a:gd name="connsiteY2-76" fmla="*/ 383 h 389152"/>
                <a:gd name="connsiteX3-77" fmla="*/ 425829 w 809686"/>
                <a:gd name="connsiteY3-78" fmla="*/ 225808 h 389152"/>
                <a:gd name="connsiteX4-79" fmla="*/ 379 w 809686"/>
                <a:gd name="connsiteY4-80" fmla="*/ 387733 h 389152"/>
                <a:gd name="connsiteX0-81" fmla="*/ 379 w 809686"/>
                <a:gd name="connsiteY0-82" fmla="*/ 387630 h 394249"/>
                <a:gd name="connsiteX1-83" fmla="*/ 359154 w 809686"/>
                <a:gd name="connsiteY1-84" fmla="*/ 133630 h 394249"/>
                <a:gd name="connsiteX2-85" fmla="*/ 803654 w 809686"/>
                <a:gd name="connsiteY2-86" fmla="*/ 280 h 394249"/>
                <a:gd name="connsiteX3-87" fmla="*/ 425829 w 809686"/>
                <a:gd name="connsiteY3-88" fmla="*/ 292380 h 394249"/>
                <a:gd name="connsiteX4-89" fmla="*/ 379 w 809686"/>
                <a:gd name="connsiteY4-90" fmla="*/ 387630 h 394249"/>
                <a:gd name="connsiteX0-91" fmla="*/ 348 w 835129"/>
                <a:gd name="connsiteY0-92" fmla="*/ 359049 h 368228"/>
                <a:gd name="connsiteX1-93" fmla="*/ 384523 w 835129"/>
                <a:gd name="connsiteY1-94" fmla="*/ 133624 h 368228"/>
                <a:gd name="connsiteX2-95" fmla="*/ 829023 w 835129"/>
                <a:gd name="connsiteY2-96" fmla="*/ 274 h 368228"/>
                <a:gd name="connsiteX3-97" fmla="*/ 451198 w 835129"/>
                <a:gd name="connsiteY3-98" fmla="*/ 292374 h 368228"/>
                <a:gd name="connsiteX4-99" fmla="*/ 348 w 835129"/>
                <a:gd name="connsiteY4-100" fmla="*/ 359049 h 368228"/>
                <a:gd name="connsiteX0-101" fmla="*/ 8773 w 843554"/>
                <a:gd name="connsiteY0-102" fmla="*/ 359049 h 372222"/>
                <a:gd name="connsiteX1-103" fmla="*/ 392948 w 843554"/>
                <a:gd name="connsiteY1-104" fmla="*/ 133624 h 372222"/>
                <a:gd name="connsiteX2-105" fmla="*/ 837448 w 843554"/>
                <a:gd name="connsiteY2-106" fmla="*/ 274 h 372222"/>
                <a:gd name="connsiteX3-107" fmla="*/ 459623 w 843554"/>
                <a:gd name="connsiteY3-108" fmla="*/ 292374 h 372222"/>
                <a:gd name="connsiteX4-109" fmla="*/ 8773 w 843554"/>
                <a:gd name="connsiteY4-110" fmla="*/ 359049 h 372222"/>
                <a:gd name="connsiteX0-111" fmla="*/ 4050 w 838831"/>
                <a:gd name="connsiteY0-112" fmla="*/ 359049 h 368228"/>
                <a:gd name="connsiteX1-113" fmla="*/ 388225 w 838831"/>
                <a:gd name="connsiteY1-114" fmla="*/ 133624 h 368228"/>
                <a:gd name="connsiteX2-115" fmla="*/ 832725 w 838831"/>
                <a:gd name="connsiteY2-116" fmla="*/ 274 h 368228"/>
                <a:gd name="connsiteX3-117" fmla="*/ 454900 w 838831"/>
                <a:gd name="connsiteY3-118" fmla="*/ 292374 h 368228"/>
                <a:gd name="connsiteX4-119" fmla="*/ 4050 w 838831"/>
                <a:gd name="connsiteY4-120" fmla="*/ 359049 h 368228"/>
                <a:gd name="connsiteX0-121" fmla="*/ 565 w 835346"/>
                <a:gd name="connsiteY0-122" fmla="*/ 359049 h 370881"/>
                <a:gd name="connsiteX1-123" fmla="*/ 384740 w 835346"/>
                <a:gd name="connsiteY1-124" fmla="*/ 133624 h 370881"/>
                <a:gd name="connsiteX2-125" fmla="*/ 829240 w 835346"/>
                <a:gd name="connsiteY2-126" fmla="*/ 274 h 370881"/>
                <a:gd name="connsiteX3-127" fmla="*/ 451415 w 835346"/>
                <a:gd name="connsiteY3-128" fmla="*/ 292374 h 370881"/>
                <a:gd name="connsiteX4-129" fmla="*/ 565 w 835346"/>
                <a:gd name="connsiteY4-130" fmla="*/ 359049 h 370881"/>
                <a:gd name="connsiteX0-131" fmla="*/ 0 w 834781"/>
                <a:gd name="connsiteY0-132" fmla="*/ 359049 h 370881"/>
                <a:gd name="connsiteX1-133" fmla="*/ 384175 w 834781"/>
                <a:gd name="connsiteY1-134" fmla="*/ 133624 h 370881"/>
                <a:gd name="connsiteX2-135" fmla="*/ 828675 w 834781"/>
                <a:gd name="connsiteY2-136" fmla="*/ 274 h 370881"/>
                <a:gd name="connsiteX3-137" fmla="*/ 450850 w 834781"/>
                <a:gd name="connsiteY3-138" fmla="*/ 292374 h 370881"/>
                <a:gd name="connsiteX4-139" fmla="*/ 0 w 834781"/>
                <a:gd name="connsiteY4-140" fmla="*/ 359049 h 370881"/>
                <a:gd name="connsiteX0-141" fmla="*/ 0 w 850703"/>
                <a:gd name="connsiteY0-142" fmla="*/ 352698 h 365420"/>
                <a:gd name="connsiteX1-143" fmla="*/ 400050 w 850703"/>
                <a:gd name="connsiteY1-144" fmla="*/ 133623 h 365420"/>
                <a:gd name="connsiteX2-145" fmla="*/ 844550 w 850703"/>
                <a:gd name="connsiteY2-146" fmla="*/ 273 h 365420"/>
                <a:gd name="connsiteX3-147" fmla="*/ 466725 w 850703"/>
                <a:gd name="connsiteY3-148" fmla="*/ 292373 h 365420"/>
                <a:gd name="connsiteX4-149" fmla="*/ 0 w 850703"/>
                <a:gd name="connsiteY4-150" fmla="*/ 352698 h 365420"/>
                <a:gd name="connsiteX0-151" fmla="*/ 0 w 850703"/>
                <a:gd name="connsiteY0-152" fmla="*/ 352698 h 365420"/>
                <a:gd name="connsiteX1-153" fmla="*/ 400050 w 850703"/>
                <a:gd name="connsiteY1-154" fmla="*/ 133623 h 365420"/>
                <a:gd name="connsiteX2-155" fmla="*/ 844550 w 850703"/>
                <a:gd name="connsiteY2-156" fmla="*/ 273 h 365420"/>
                <a:gd name="connsiteX3-157" fmla="*/ 466725 w 850703"/>
                <a:gd name="connsiteY3-158" fmla="*/ 292373 h 365420"/>
                <a:gd name="connsiteX4-159" fmla="*/ 0 w 850703"/>
                <a:gd name="connsiteY4-160" fmla="*/ 352698 h 365420"/>
                <a:gd name="connsiteX0-161" fmla="*/ 0 w 850703"/>
                <a:gd name="connsiteY0-162" fmla="*/ 352698 h 365420"/>
                <a:gd name="connsiteX1-163" fmla="*/ 400050 w 850703"/>
                <a:gd name="connsiteY1-164" fmla="*/ 133623 h 365420"/>
                <a:gd name="connsiteX2-165" fmla="*/ 844550 w 850703"/>
                <a:gd name="connsiteY2-166" fmla="*/ 273 h 365420"/>
                <a:gd name="connsiteX3-167" fmla="*/ 466725 w 850703"/>
                <a:gd name="connsiteY3-168" fmla="*/ 292373 h 365420"/>
                <a:gd name="connsiteX4-169" fmla="*/ 0 w 850703"/>
                <a:gd name="connsiteY4-170" fmla="*/ 352698 h 365420"/>
                <a:gd name="connsiteX0-171" fmla="*/ 0 w 850066"/>
                <a:gd name="connsiteY0-172" fmla="*/ 352425 h 365147"/>
                <a:gd name="connsiteX1-173" fmla="*/ 400050 w 850066"/>
                <a:gd name="connsiteY1-174" fmla="*/ 133350 h 365147"/>
                <a:gd name="connsiteX2-175" fmla="*/ 844550 w 850066"/>
                <a:gd name="connsiteY2-176" fmla="*/ 0 h 365147"/>
                <a:gd name="connsiteX3-177" fmla="*/ 466725 w 850066"/>
                <a:gd name="connsiteY3-178" fmla="*/ 292100 h 365147"/>
                <a:gd name="connsiteX4-179" fmla="*/ 0 w 850066"/>
                <a:gd name="connsiteY4-180" fmla="*/ 352425 h 365147"/>
                <a:gd name="connsiteX0-181" fmla="*/ 0 w 850066"/>
                <a:gd name="connsiteY0-182" fmla="*/ 353669 h 366391"/>
                <a:gd name="connsiteX1-183" fmla="*/ 400050 w 850066"/>
                <a:gd name="connsiteY1-184" fmla="*/ 134594 h 366391"/>
                <a:gd name="connsiteX2-185" fmla="*/ 844550 w 850066"/>
                <a:gd name="connsiteY2-186" fmla="*/ 1244 h 366391"/>
                <a:gd name="connsiteX3-187" fmla="*/ 466725 w 850066"/>
                <a:gd name="connsiteY3-188" fmla="*/ 293344 h 366391"/>
                <a:gd name="connsiteX4-189" fmla="*/ 0 w 850066"/>
                <a:gd name="connsiteY4-190" fmla="*/ 353669 h 366391"/>
                <a:gd name="connsiteX0-191" fmla="*/ 0 w 844550"/>
                <a:gd name="connsiteY0-192" fmla="*/ 353669 h 366391"/>
                <a:gd name="connsiteX1-193" fmla="*/ 400050 w 844550"/>
                <a:gd name="connsiteY1-194" fmla="*/ 134594 h 366391"/>
                <a:gd name="connsiteX2-195" fmla="*/ 844550 w 844550"/>
                <a:gd name="connsiteY2-196" fmla="*/ 1244 h 366391"/>
                <a:gd name="connsiteX3-197" fmla="*/ 466725 w 844550"/>
                <a:gd name="connsiteY3-198" fmla="*/ 293344 h 366391"/>
                <a:gd name="connsiteX4-199" fmla="*/ 0 w 844550"/>
                <a:gd name="connsiteY4-200" fmla="*/ 353669 h 366391"/>
                <a:gd name="connsiteX0-201" fmla="*/ 0 w 844550"/>
                <a:gd name="connsiteY0-202" fmla="*/ 353669 h 366391"/>
                <a:gd name="connsiteX1-203" fmla="*/ 400050 w 844550"/>
                <a:gd name="connsiteY1-204" fmla="*/ 134594 h 366391"/>
                <a:gd name="connsiteX2-205" fmla="*/ 844550 w 844550"/>
                <a:gd name="connsiteY2-206" fmla="*/ 1244 h 366391"/>
                <a:gd name="connsiteX3-207" fmla="*/ 466725 w 844550"/>
                <a:gd name="connsiteY3-208" fmla="*/ 293344 h 366391"/>
                <a:gd name="connsiteX4-209" fmla="*/ 0 w 844550"/>
                <a:gd name="connsiteY4-210" fmla="*/ 353669 h 366391"/>
                <a:gd name="connsiteX0-211" fmla="*/ 0 w 844550"/>
                <a:gd name="connsiteY0-212" fmla="*/ 363198 h 375920"/>
                <a:gd name="connsiteX1-213" fmla="*/ 400050 w 844550"/>
                <a:gd name="connsiteY1-214" fmla="*/ 144123 h 375920"/>
                <a:gd name="connsiteX2-215" fmla="*/ 844550 w 844550"/>
                <a:gd name="connsiteY2-216" fmla="*/ 10773 h 375920"/>
                <a:gd name="connsiteX3-217" fmla="*/ 466725 w 844550"/>
                <a:gd name="connsiteY3-218" fmla="*/ 302873 h 375920"/>
                <a:gd name="connsiteX4-219" fmla="*/ 0 w 844550"/>
                <a:gd name="connsiteY4-220" fmla="*/ 363198 h 375920"/>
                <a:gd name="connsiteX0-221" fmla="*/ 0 w 799482"/>
                <a:gd name="connsiteY0-222" fmla="*/ 378380 h 389163"/>
                <a:gd name="connsiteX1-223" fmla="*/ 354982 w 799482"/>
                <a:gd name="connsiteY1-224" fmla="*/ 144282 h 389163"/>
                <a:gd name="connsiteX2-225" fmla="*/ 799482 w 799482"/>
                <a:gd name="connsiteY2-226" fmla="*/ 10932 h 389163"/>
                <a:gd name="connsiteX3-227" fmla="*/ 421657 w 799482"/>
                <a:gd name="connsiteY3-228" fmla="*/ 303032 h 389163"/>
                <a:gd name="connsiteX4-229" fmla="*/ 0 w 799482"/>
                <a:gd name="connsiteY4-230" fmla="*/ 378380 h 389163"/>
                <a:gd name="connsiteX0-231" fmla="*/ 0 w 799482"/>
                <a:gd name="connsiteY0-232" fmla="*/ 375969 h 386752"/>
                <a:gd name="connsiteX1-233" fmla="*/ 309913 w 799482"/>
                <a:gd name="connsiteY1-234" fmla="*/ 186940 h 386752"/>
                <a:gd name="connsiteX2-235" fmla="*/ 799482 w 799482"/>
                <a:gd name="connsiteY2-236" fmla="*/ 8521 h 386752"/>
                <a:gd name="connsiteX3-237" fmla="*/ 421657 w 799482"/>
                <a:gd name="connsiteY3-238" fmla="*/ 300621 h 386752"/>
                <a:gd name="connsiteX4-239" fmla="*/ 0 w 799482"/>
                <a:gd name="connsiteY4-240" fmla="*/ 375969 h 386752"/>
                <a:gd name="connsiteX0-241" fmla="*/ 0 w 713101"/>
                <a:gd name="connsiteY0-242" fmla="*/ 294289 h 303550"/>
                <a:gd name="connsiteX1-243" fmla="*/ 309913 w 713101"/>
                <a:gd name="connsiteY1-244" fmla="*/ 105260 h 303550"/>
                <a:gd name="connsiteX2-245" fmla="*/ 713101 w 713101"/>
                <a:gd name="connsiteY2-246" fmla="*/ 13222 h 303550"/>
                <a:gd name="connsiteX3-247" fmla="*/ 421657 w 713101"/>
                <a:gd name="connsiteY3-248" fmla="*/ 218941 h 303550"/>
                <a:gd name="connsiteX4-249" fmla="*/ 0 w 713101"/>
                <a:gd name="connsiteY4-250" fmla="*/ 294289 h 303550"/>
                <a:gd name="connsiteX0-251" fmla="*/ 0 w 713101"/>
                <a:gd name="connsiteY0-252" fmla="*/ 294289 h 303550"/>
                <a:gd name="connsiteX1-253" fmla="*/ 309913 w 713101"/>
                <a:gd name="connsiteY1-254" fmla="*/ 105260 h 303550"/>
                <a:gd name="connsiteX2-255" fmla="*/ 713101 w 713101"/>
                <a:gd name="connsiteY2-256" fmla="*/ 13222 h 303550"/>
                <a:gd name="connsiteX3-257" fmla="*/ 421657 w 713101"/>
                <a:gd name="connsiteY3-258" fmla="*/ 218941 h 303550"/>
                <a:gd name="connsiteX4-259" fmla="*/ 0 w 713101"/>
                <a:gd name="connsiteY4-260" fmla="*/ 294289 h 303550"/>
                <a:gd name="connsiteX0-261" fmla="*/ 0 w 713101"/>
                <a:gd name="connsiteY0-262" fmla="*/ 294289 h 303550"/>
                <a:gd name="connsiteX1-263" fmla="*/ 324936 w 713101"/>
                <a:gd name="connsiteY1-264" fmla="*/ 105260 h 303550"/>
                <a:gd name="connsiteX2-265" fmla="*/ 713101 w 713101"/>
                <a:gd name="connsiteY2-266" fmla="*/ 13222 h 303550"/>
                <a:gd name="connsiteX3-267" fmla="*/ 421657 w 713101"/>
                <a:gd name="connsiteY3-268" fmla="*/ 218941 h 303550"/>
                <a:gd name="connsiteX4-269" fmla="*/ 0 w 713101"/>
                <a:gd name="connsiteY4-270" fmla="*/ 294289 h 303550"/>
                <a:gd name="connsiteX0-271" fmla="*/ 0 w 713101"/>
                <a:gd name="connsiteY0-272" fmla="*/ 295074 h 304335"/>
                <a:gd name="connsiteX1-273" fmla="*/ 347470 w 713101"/>
                <a:gd name="connsiteY1-274" fmla="*/ 98534 h 304335"/>
                <a:gd name="connsiteX2-275" fmla="*/ 713101 w 713101"/>
                <a:gd name="connsiteY2-276" fmla="*/ 14007 h 304335"/>
                <a:gd name="connsiteX3-277" fmla="*/ 421657 w 713101"/>
                <a:gd name="connsiteY3-278" fmla="*/ 219726 h 304335"/>
                <a:gd name="connsiteX4-279" fmla="*/ 0 w 713101"/>
                <a:gd name="connsiteY4-280" fmla="*/ 295074 h 3043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13101" h="304335">
                  <a:moveTo>
                    <a:pt x="0" y="295074"/>
                  </a:moveTo>
                  <a:cubicBezTo>
                    <a:pt x="204900" y="234234"/>
                    <a:pt x="228620" y="145378"/>
                    <a:pt x="347470" y="98534"/>
                  </a:cubicBezTo>
                  <a:cubicBezTo>
                    <a:pt x="466320" y="51690"/>
                    <a:pt x="604093" y="-33618"/>
                    <a:pt x="713101" y="14007"/>
                  </a:cubicBezTo>
                  <a:cubicBezTo>
                    <a:pt x="542709" y="96557"/>
                    <a:pt x="540507" y="172882"/>
                    <a:pt x="421657" y="219726"/>
                  </a:cubicBezTo>
                  <a:cubicBezTo>
                    <a:pt x="302807" y="266570"/>
                    <a:pt x="14288" y="327882"/>
                    <a:pt x="0" y="295074"/>
                  </a:cubicBezTo>
                  <a:close/>
                </a:path>
              </a:pathLst>
            </a:custGeom>
            <a:gradFill flip="none" rotWithShape="1">
              <a:gsLst>
                <a:gs pos="0">
                  <a:srgbClr val="D8BE8C"/>
                </a:gs>
                <a:gs pos="68000">
                  <a:srgbClr val="C1975F"/>
                </a:gs>
                <a:gs pos="83000">
                  <a:srgbClr val="AD7537"/>
                </a:gs>
                <a:gs pos="100000">
                  <a:srgbClr val="AD753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形黑（非商用）细体" pitchFamily="2" charset="-122"/>
                <a:ea typeface="造字工房形黑（非商用）细体" pitchFamily="2" charset="-122"/>
              </a:endParaRPr>
            </a:p>
          </p:txBody>
        </p:sp>
        <p:sp>
          <p:nvSpPr>
            <p:cNvPr id="189" name="任意多边形 101"/>
            <p:cNvSpPr/>
            <p:nvPr/>
          </p:nvSpPr>
          <p:spPr>
            <a:xfrm>
              <a:off x="5060126" y="4459163"/>
              <a:ext cx="1852676" cy="624739"/>
            </a:xfrm>
            <a:custGeom>
              <a:avLst/>
              <a:gdLst>
                <a:gd name="connsiteX0" fmla="*/ 44308 w 1911333"/>
                <a:gd name="connsiteY0" fmla="*/ 210357 h 522472"/>
                <a:gd name="connsiteX1" fmla="*/ 1053958 w 1911333"/>
                <a:gd name="connsiteY1" fmla="*/ 807 h 522472"/>
                <a:gd name="connsiteX2" fmla="*/ 1911208 w 1911333"/>
                <a:gd name="connsiteY2" fmla="*/ 153207 h 522472"/>
                <a:gd name="connsiteX3" fmla="*/ 1111108 w 1911333"/>
                <a:gd name="connsiteY3" fmla="*/ 515157 h 522472"/>
                <a:gd name="connsiteX4" fmla="*/ 272908 w 1911333"/>
                <a:gd name="connsiteY4" fmla="*/ 381807 h 522472"/>
                <a:gd name="connsiteX5" fmla="*/ 44308 w 1911333"/>
                <a:gd name="connsiteY5" fmla="*/ 210357 h 522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1333" h="522472">
                  <a:moveTo>
                    <a:pt x="44308" y="210357"/>
                  </a:moveTo>
                  <a:cubicBezTo>
                    <a:pt x="174483" y="146857"/>
                    <a:pt x="742808" y="10332"/>
                    <a:pt x="1053958" y="807"/>
                  </a:cubicBezTo>
                  <a:cubicBezTo>
                    <a:pt x="1365108" y="-8718"/>
                    <a:pt x="1901683" y="67482"/>
                    <a:pt x="1911208" y="153207"/>
                  </a:cubicBezTo>
                  <a:cubicBezTo>
                    <a:pt x="1920733" y="238932"/>
                    <a:pt x="1384158" y="477057"/>
                    <a:pt x="1111108" y="515157"/>
                  </a:cubicBezTo>
                  <a:cubicBezTo>
                    <a:pt x="838058" y="553257"/>
                    <a:pt x="450708" y="432607"/>
                    <a:pt x="272908" y="381807"/>
                  </a:cubicBezTo>
                  <a:cubicBezTo>
                    <a:pt x="95108" y="331007"/>
                    <a:pt x="-85867" y="273857"/>
                    <a:pt x="44308" y="210357"/>
                  </a:cubicBezTo>
                  <a:close/>
                </a:path>
              </a:pathLst>
            </a:custGeom>
            <a:solidFill>
              <a:srgbClr val="DDC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形黑（非商用）细体" pitchFamily="2" charset="-122"/>
                <a:ea typeface="造字工房形黑（非商用）细体" pitchFamily="2" charset="-122"/>
              </a:endParaRPr>
            </a:p>
          </p:txBody>
        </p:sp>
        <p:sp>
          <p:nvSpPr>
            <p:cNvPr id="190" name="Freeform 39"/>
            <p:cNvSpPr/>
            <p:nvPr/>
          </p:nvSpPr>
          <p:spPr bwMode="auto">
            <a:xfrm>
              <a:off x="5060126" y="4574203"/>
              <a:ext cx="1852676" cy="542051"/>
            </a:xfrm>
            <a:custGeom>
              <a:avLst/>
              <a:gdLst>
                <a:gd name="T0" fmla="*/ 375 w 929"/>
                <a:gd name="T1" fmla="*/ 177 h 849"/>
                <a:gd name="T2" fmla="*/ 267 w 929"/>
                <a:gd name="T3" fmla="*/ 360 h 849"/>
                <a:gd name="T4" fmla="*/ 305 w 929"/>
                <a:gd name="T5" fmla="*/ 748 h 849"/>
                <a:gd name="T6" fmla="*/ 518 w 929"/>
                <a:gd name="T7" fmla="*/ 849 h 849"/>
                <a:gd name="T8" fmla="*/ 705 w 929"/>
                <a:gd name="T9" fmla="*/ 639 h 849"/>
                <a:gd name="T10" fmla="*/ 718 w 929"/>
                <a:gd name="T11" fmla="*/ 117 h 849"/>
                <a:gd name="T12" fmla="*/ 375 w 929"/>
                <a:gd name="T13" fmla="*/ 177 h 849"/>
                <a:gd name="connsiteX0" fmla="*/ 3558 w 6876"/>
                <a:gd name="connsiteY0" fmla="*/ 4155 h 8647"/>
                <a:gd name="connsiteX1" fmla="*/ 1248 w 6876"/>
                <a:gd name="connsiteY1" fmla="*/ 2887 h 8647"/>
                <a:gd name="connsiteX2" fmla="*/ 1657 w 6876"/>
                <a:gd name="connsiteY2" fmla="*/ 7457 h 8647"/>
                <a:gd name="connsiteX3" fmla="*/ 3950 w 6876"/>
                <a:gd name="connsiteY3" fmla="*/ 8647 h 8647"/>
                <a:gd name="connsiteX4" fmla="*/ 5963 w 6876"/>
                <a:gd name="connsiteY4" fmla="*/ 6174 h 8647"/>
                <a:gd name="connsiteX5" fmla="*/ 6103 w 6876"/>
                <a:gd name="connsiteY5" fmla="*/ 25 h 8647"/>
                <a:gd name="connsiteX6" fmla="*/ 3558 w 6876"/>
                <a:gd name="connsiteY6" fmla="*/ 4155 h 8647"/>
                <a:gd name="connsiteX0-1" fmla="*/ 5346 w 10171"/>
                <a:gd name="connsiteY0-2" fmla="*/ 4805 h 10050"/>
                <a:gd name="connsiteX1-3" fmla="*/ 1986 w 10171"/>
                <a:gd name="connsiteY1-4" fmla="*/ 3339 h 10050"/>
                <a:gd name="connsiteX2-5" fmla="*/ 2343 w 10171"/>
                <a:gd name="connsiteY2-6" fmla="*/ 9041 h 10050"/>
                <a:gd name="connsiteX3-7" fmla="*/ 5916 w 10171"/>
                <a:gd name="connsiteY3-8" fmla="*/ 10000 h 10050"/>
                <a:gd name="connsiteX4-9" fmla="*/ 8843 w 10171"/>
                <a:gd name="connsiteY4-10" fmla="*/ 7140 h 10050"/>
                <a:gd name="connsiteX5-11" fmla="*/ 9047 w 10171"/>
                <a:gd name="connsiteY5-12" fmla="*/ 29 h 10050"/>
                <a:gd name="connsiteX6-13" fmla="*/ 5346 w 10171"/>
                <a:gd name="connsiteY6-14" fmla="*/ 4805 h 10050"/>
                <a:gd name="connsiteX0-15" fmla="*/ 3617 w 8442"/>
                <a:gd name="connsiteY0-16" fmla="*/ 4805 h 10142"/>
                <a:gd name="connsiteX1-17" fmla="*/ 257 w 8442"/>
                <a:gd name="connsiteY1-18" fmla="*/ 3339 h 10142"/>
                <a:gd name="connsiteX2-19" fmla="*/ 614 w 8442"/>
                <a:gd name="connsiteY2-20" fmla="*/ 9041 h 10142"/>
                <a:gd name="connsiteX3-21" fmla="*/ 3631 w 8442"/>
                <a:gd name="connsiteY3-22" fmla="*/ 10000 h 10142"/>
                <a:gd name="connsiteX4-23" fmla="*/ 7114 w 8442"/>
                <a:gd name="connsiteY4-24" fmla="*/ 7140 h 10142"/>
                <a:gd name="connsiteX5-25" fmla="*/ 7318 w 8442"/>
                <a:gd name="connsiteY5-26" fmla="*/ 29 h 10142"/>
                <a:gd name="connsiteX6-27" fmla="*/ 3617 w 8442"/>
                <a:gd name="connsiteY6-28" fmla="*/ 4805 h 10142"/>
                <a:gd name="connsiteX0-29" fmla="*/ 4284 w 8668"/>
                <a:gd name="connsiteY0-30" fmla="*/ 4737 h 10516"/>
                <a:gd name="connsiteX1-31" fmla="*/ 303 w 8668"/>
                <a:gd name="connsiteY1-32" fmla="*/ 3291 h 10516"/>
                <a:gd name="connsiteX2-33" fmla="*/ 726 w 8668"/>
                <a:gd name="connsiteY2-34" fmla="*/ 8913 h 10516"/>
                <a:gd name="connsiteX3-35" fmla="*/ 4300 w 8668"/>
                <a:gd name="connsiteY3-36" fmla="*/ 9859 h 10516"/>
                <a:gd name="connsiteX4-37" fmla="*/ 8668 w 8668"/>
                <a:gd name="connsiteY4-38" fmla="*/ 28 h 10516"/>
                <a:gd name="connsiteX5-39" fmla="*/ 4284 w 8668"/>
                <a:gd name="connsiteY5-40" fmla="*/ 4737 h 10516"/>
                <a:gd name="connsiteX0-41" fmla="*/ 5021 w 10107"/>
                <a:gd name="connsiteY0-42" fmla="*/ 4572 h 9767"/>
                <a:gd name="connsiteX1-43" fmla="*/ 429 w 10107"/>
                <a:gd name="connsiteY1-44" fmla="*/ 3197 h 9767"/>
                <a:gd name="connsiteX2-45" fmla="*/ 917 w 10107"/>
                <a:gd name="connsiteY2-46" fmla="*/ 8543 h 9767"/>
                <a:gd name="connsiteX3-47" fmla="*/ 6777 w 10107"/>
                <a:gd name="connsiteY3-48" fmla="*/ 9051 h 9767"/>
                <a:gd name="connsiteX4-49" fmla="*/ 10079 w 10107"/>
                <a:gd name="connsiteY4-50" fmla="*/ 94 h 9767"/>
                <a:gd name="connsiteX5-51" fmla="*/ 5021 w 10107"/>
                <a:gd name="connsiteY5-52" fmla="*/ 4572 h 9767"/>
                <a:gd name="connsiteX0-53" fmla="*/ 4968 w 10318"/>
                <a:gd name="connsiteY0-54" fmla="*/ 1544 h 6613"/>
                <a:gd name="connsiteX1-55" fmla="*/ 424 w 10318"/>
                <a:gd name="connsiteY1-56" fmla="*/ 136 h 6613"/>
                <a:gd name="connsiteX2-57" fmla="*/ 907 w 10318"/>
                <a:gd name="connsiteY2-58" fmla="*/ 5610 h 6613"/>
                <a:gd name="connsiteX3-59" fmla="*/ 6705 w 10318"/>
                <a:gd name="connsiteY3-60" fmla="*/ 6130 h 6613"/>
                <a:gd name="connsiteX4-61" fmla="*/ 10294 w 10318"/>
                <a:gd name="connsiteY4-62" fmla="*/ 360 h 6613"/>
                <a:gd name="connsiteX5-63" fmla="*/ 4968 w 10318"/>
                <a:gd name="connsiteY5-64" fmla="*/ 1544 h 6613"/>
                <a:gd name="connsiteX0-65" fmla="*/ 4682 w 9868"/>
                <a:gd name="connsiteY0-66" fmla="*/ 2306 h 9919"/>
                <a:gd name="connsiteX1-67" fmla="*/ 486 w 9868"/>
                <a:gd name="connsiteY1-68" fmla="*/ 1387 h 9919"/>
                <a:gd name="connsiteX2-69" fmla="*/ 746 w 9868"/>
                <a:gd name="connsiteY2-70" fmla="*/ 8454 h 9919"/>
                <a:gd name="connsiteX3-71" fmla="*/ 6365 w 9868"/>
                <a:gd name="connsiteY3-72" fmla="*/ 9241 h 9919"/>
                <a:gd name="connsiteX4-73" fmla="*/ 9844 w 9868"/>
                <a:gd name="connsiteY4-74" fmla="*/ 515 h 9919"/>
                <a:gd name="connsiteX5-75" fmla="*/ 4682 w 9868"/>
                <a:gd name="connsiteY5-76" fmla="*/ 2306 h 9919"/>
                <a:gd name="connsiteX0-77" fmla="*/ 5110 w 10365"/>
                <a:gd name="connsiteY0-78" fmla="*/ 2325 h 9951"/>
                <a:gd name="connsiteX1-79" fmla="*/ 331 w 10365"/>
                <a:gd name="connsiteY1-80" fmla="*/ 2618 h 9951"/>
                <a:gd name="connsiteX2-81" fmla="*/ 1121 w 10365"/>
                <a:gd name="connsiteY2-82" fmla="*/ 8523 h 9951"/>
                <a:gd name="connsiteX3-83" fmla="*/ 6815 w 10365"/>
                <a:gd name="connsiteY3-84" fmla="*/ 9316 h 9951"/>
                <a:gd name="connsiteX4-85" fmla="*/ 10341 w 10365"/>
                <a:gd name="connsiteY4-86" fmla="*/ 519 h 9951"/>
                <a:gd name="connsiteX5-87" fmla="*/ 5110 w 10365"/>
                <a:gd name="connsiteY5-88" fmla="*/ 2325 h 9951"/>
                <a:gd name="connsiteX0-89" fmla="*/ 4743 w 9812"/>
                <a:gd name="connsiteY0-90" fmla="*/ 2336 h 9754"/>
                <a:gd name="connsiteX1-91" fmla="*/ 132 w 9812"/>
                <a:gd name="connsiteY1-92" fmla="*/ 2631 h 9754"/>
                <a:gd name="connsiteX2-93" fmla="*/ 1709 w 9812"/>
                <a:gd name="connsiteY2-94" fmla="*/ 7646 h 9754"/>
                <a:gd name="connsiteX3-95" fmla="*/ 6388 w 9812"/>
                <a:gd name="connsiteY3-96" fmla="*/ 9362 h 9754"/>
                <a:gd name="connsiteX4-97" fmla="*/ 9790 w 9812"/>
                <a:gd name="connsiteY4-98" fmla="*/ 522 h 9754"/>
                <a:gd name="connsiteX5-99" fmla="*/ 4743 w 9812"/>
                <a:gd name="connsiteY5-100" fmla="*/ 2336 h 9754"/>
                <a:gd name="connsiteX0-101" fmla="*/ 4826 w 9977"/>
                <a:gd name="connsiteY0-102" fmla="*/ 2326 h 9136"/>
                <a:gd name="connsiteX1-103" fmla="*/ 127 w 9977"/>
                <a:gd name="connsiteY1-104" fmla="*/ 2628 h 9136"/>
                <a:gd name="connsiteX2-105" fmla="*/ 1734 w 9977"/>
                <a:gd name="connsiteY2-106" fmla="*/ 7770 h 9136"/>
                <a:gd name="connsiteX3-107" fmla="*/ 5880 w 9977"/>
                <a:gd name="connsiteY3-108" fmla="*/ 8586 h 9136"/>
                <a:gd name="connsiteX4-109" fmla="*/ 9970 w 9977"/>
                <a:gd name="connsiteY4-110" fmla="*/ 466 h 9136"/>
                <a:gd name="connsiteX5-111" fmla="*/ 4826 w 9977"/>
                <a:gd name="connsiteY5-112" fmla="*/ 2326 h 9136"/>
                <a:gd name="connsiteX0-113" fmla="*/ 4907 w 10063"/>
                <a:gd name="connsiteY0-114" fmla="*/ 2546 h 8527"/>
                <a:gd name="connsiteX1-115" fmla="*/ 197 w 10063"/>
                <a:gd name="connsiteY1-116" fmla="*/ 2877 h 8527"/>
                <a:gd name="connsiteX2-117" fmla="*/ 1808 w 10063"/>
                <a:gd name="connsiteY2-118" fmla="*/ 8505 h 8527"/>
                <a:gd name="connsiteX3-119" fmla="*/ 10063 w 10063"/>
                <a:gd name="connsiteY3-120" fmla="*/ 510 h 8527"/>
                <a:gd name="connsiteX4-121" fmla="*/ 4907 w 10063"/>
                <a:gd name="connsiteY4-122" fmla="*/ 2546 h 8527"/>
                <a:gd name="connsiteX0-123" fmla="*/ 4681 w 9805"/>
                <a:gd name="connsiteY0-124" fmla="*/ 2939 h 10354"/>
                <a:gd name="connsiteX1-125" fmla="*/ 1 w 9805"/>
                <a:gd name="connsiteY1-126" fmla="*/ 3327 h 10354"/>
                <a:gd name="connsiteX2-127" fmla="*/ 4598 w 9805"/>
                <a:gd name="connsiteY2-128" fmla="*/ 10330 h 10354"/>
                <a:gd name="connsiteX3-129" fmla="*/ 9805 w 9805"/>
                <a:gd name="connsiteY3-130" fmla="*/ 551 h 10354"/>
                <a:gd name="connsiteX4-131" fmla="*/ 4681 w 9805"/>
                <a:gd name="connsiteY4-132" fmla="*/ 2939 h 10354"/>
                <a:gd name="connsiteX0-133" fmla="*/ 4775 w 10002"/>
                <a:gd name="connsiteY0-134" fmla="*/ 2867 h 10417"/>
                <a:gd name="connsiteX1-135" fmla="*/ 2 w 10002"/>
                <a:gd name="connsiteY1-136" fmla="*/ 3241 h 10417"/>
                <a:gd name="connsiteX2-137" fmla="*/ 4163 w 10002"/>
                <a:gd name="connsiteY2-138" fmla="*/ 10395 h 10417"/>
                <a:gd name="connsiteX3-139" fmla="*/ 10001 w 10002"/>
                <a:gd name="connsiteY3-140" fmla="*/ 560 h 10417"/>
                <a:gd name="connsiteX4-141" fmla="*/ 4775 w 10002"/>
                <a:gd name="connsiteY4-142" fmla="*/ 2867 h 10417"/>
                <a:gd name="connsiteX0-143" fmla="*/ 4564 w 10001"/>
                <a:gd name="connsiteY0-144" fmla="*/ 4803 h 10015"/>
                <a:gd name="connsiteX1-145" fmla="*/ 2 w 10001"/>
                <a:gd name="connsiteY1-146" fmla="*/ 2840 h 10015"/>
                <a:gd name="connsiteX2-147" fmla="*/ 4163 w 10001"/>
                <a:gd name="connsiteY2-148" fmla="*/ 9994 h 10015"/>
                <a:gd name="connsiteX3-149" fmla="*/ 10001 w 10001"/>
                <a:gd name="connsiteY3-150" fmla="*/ 159 h 10015"/>
                <a:gd name="connsiteX4-151" fmla="*/ 4564 w 10001"/>
                <a:gd name="connsiteY4-152" fmla="*/ 4803 h 10015"/>
                <a:gd name="connsiteX0-153" fmla="*/ 4563 w 10000"/>
                <a:gd name="connsiteY0-154" fmla="*/ 4821 h 10422"/>
                <a:gd name="connsiteX1-155" fmla="*/ 1 w 10000"/>
                <a:gd name="connsiteY1-156" fmla="*/ 2858 h 10422"/>
                <a:gd name="connsiteX2-157" fmla="*/ 4794 w 10000"/>
                <a:gd name="connsiteY2-158" fmla="*/ 10402 h 10422"/>
                <a:gd name="connsiteX3-159" fmla="*/ 10000 w 10000"/>
                <a:gd name="connsiteY3-160" fmla="*/ 177 h 10422"/>
                <a:gd name="connsiteX4-161" fmla="*/ 4563 w 10000"/>
                <a:gd name="connsiteY4-162" fmla="*/ 4821 h 10422"/>
                <a:gd name="connsiteX0-163" fmla="*/ 4458 w 9895"/>
                <a:gd name="connsiteY0-164" fmla="*/ 4821 h 10438"/>
                <a:gd name="connsiteX1-165" fmla="*/ 1 w 9895"/>
                <a:gd name="connsiteY1-166" fmla="*/ 3637 h 10438"/>
                <a:gd name="connsiteX2-167" fmla="*/ 4689 w 9895"/>
                <a:gd name="connsiteY2-168" fmla="*/ 10402 h 10438"/>
                <a:gd name="connsiteX3-169" fmla="*/ 9895 w 9895"/>
                <a:gd name="connsiteY3-170" fmla="*/ 177 h 10438"/>
                <a:gd name="connsiteX4-171" fmla="*/ 4458 w 9895"/>
                <a:gd name="connsiteY4-172" fmla="*/ 4821 h 10438"/>
                <a:gd name="connsiteX0-173" fmla="*/ 4505 w 10000"/>
                <a:gd name="connsiteY0-174" fmla="*/ 4619 h 10022"/>
                <a:gd name="connsiteX1-175" fmla="*/ 1 w 10000"/>
                <a:gd name="connsiteY1-176" fmla="*/ 3484 h 10022"/>
                <a:gd name="connsiteX2-177" fmla="*/ 4739 w 10000"/>
                <a:gd name="connsiteY2-178" fmla="*/ 9966 h 10022"/>
                <a:gd name="connsiteX3-179" fmla="*/ 10000 w 10000"/>
                <a:gd name="connsiteY3-180" fmla="*/ 170 h 10022"/>
                <a:gd name="connsiteX4-181" fmla="*/ 4505 w 10000"/>
                <a:gd name="connsiteY4-182" fmla="*/ 4619 h 10022"/>
                <a:gd name="connsiteX0-183" fmla="*/ 4505 w 10007"/>
                <a:gd name="connsiteY0-184" fmla="*/ 5344 h 10747"/>
                <a:gd name="connsiteX1-185" fmla="*/ 1 w 10007"/>
                <a:gd name="connsiteY1-186" fmla="*/ 4209 h 10747"/>
                <a:gd name="connsiteX2-187" fmla="*/ 4739 w 10007"/>
                <a:gd name="connsiteY2-188" fmla="*/ 10691 h 10747"/>
                <a:gd name="connsiteX3-189" fmla="*/ 10000 w 10007"/>
                <a:gd name="connsiteY3-190" fmla="*/ 895 h 10747"/>
                <a:gd name="connsiteX4-191" fmla="*/ 4505 w 10007"/>
                <a:gd name="connsiteY4-192" fmla="*/ 5344 h 10747"/>
                <a:gd name="connsiteX0-193" fmla="*/ 4992 w 10000"/>
                <a:gd name="connsiteY0-194" fmla="*/ 3629 h 10149"/>
                <a:gd name="connsiteX1-195" fmla="*/ 1 w 10000"/>
                <a:gd name="connsiteY1-196" fmla="*/ 3631 h 10149"/>
                <a:gd name="connsiteX2-197" fmla="*/ 4739 w 10000"/>
                <a:gd name="connsiteY2-198" fmla="*/ 10113 h 10149"/>
                <a:gd name="connsiteX3-199" fmla="*/ 10000 w 10000"/>
                <a:gd name="connsiteY3-200" fmla="*/ 317 h 10149"/>
                <a:gd name="connsiteX4-201" fmla="*/ 4992 w 10000"/>
                <a:gd name="connsiteY4-202" fmla="*/ 3629 h 10149"/>
                <a:gd name="connsiteX0-203" fmla="*/ 4992 w 10000"/>
                <a:gd name="connsiteY0-204" fmla="*/ 4114 h 10064"/>
                <a:gd name="connsiteX1-205" fmla="*/ 1 w 10000"/>
                <a:gd name="connsiteY1-206" fmla="*/ 3547 h 10064"/>
                <a:gd name="connsiteX2-207" fmla="*/ 4739 w 10000"/>
                <a:gd name="connsiteY2-208" fmla="*/ 10029 h 10064"/>
                <a:gd name="connsiteX3-209" fmla="*/ 10000 w 10000"/>
                <a:gd name="connsiteY3-210" fmla="*/ 233 h 10064"/>
                <a:gd name="connsiteX4-211" fmla="*/ 4992 w 10000"/>
                <a:gd name="connsiteY4-212" fmla="*/ 4114 h 10064"/>
                <a:gd name="connsiteX0-213" fmla="*/ 4992 w 10000"/>
                <a:gd name="connsiteY0-214" fmla="*/ 4114 h 10091"/>
                <a:gd name="connsiteX1-215" fmla="*/ 1 w 10000"/>
                <a:gd name="connsiteY1-216" fmla="*/ 3547 h 10091"/>
                <a:gd name="connsiteX2-217" fmla="*/ 4739 w 10000"/>
                <a:gd name="connsiteY2-218" fmla="*/ 10029 h 10091"/>
                <a:gd name="connsiteX3-219" fmla="*/ 10000 w 10000"/>
                <a:gd name="connsiteY3-220" fmla="*/ 233 h 10091"/>
                <a:gd name="connsiteX4-221" fmla="*/ 4992 w 10000"/>
                <a:gd name="connsiteY4-222" fmla="*/ 4114 h 10091"/>
                <a:gd name="connsiteX0-223" fmla="*/ 4992 w 10325"/>
                <a:gd name="connsiteY0-224" fmla="*/ 3852 h 9820"/>
                <a:gd name="connsiteX1-225" fmla="*/ 1 w 10325"/>
                <a:gd name="connsiteY1-226" fmla="*/ 3285 h 9820"/>
                <a:gd name="connsiteX2-227" fmla="*/ 4739 w 10325"/>
                <a:gd name="connsiteY2-228" fmla="*/ 9767 h 9820"/>
                <a:gd name="connsiteX3-229" fmla="*/ 10325 w 10325"/>
                <a:gd name="connsiteY3-230" fmla="*/ 255 h 9820"/>
                <a:gd name="connsiteX4-231" fmla="*/ 4992 w 10325"/>
                <a:gd name="connsiteY4-232" fmla="*/ 3852 h 9820"/>
                <a:gd name="connsiteX0-233" fmla="*/ 4835 w 10030"/>
                <a:gd name="connsiteY0-234" fmla="*/ 4736 h 10813"/>
                <a:gd name="connsiteX1-235" fmla="*/ 1 w 10030"/>
                <a:gd name="connsiteY1-236" fmla="*/ 4158 h 10813"/>
                <a:gd name="connsiteX2-237" fmla="*/ 4590 w 10030"/>
                <a:gd name="connsiteY2-238" fmla="*/ 10759 h 10813"/>
                <a:gd name="connsiteX3-239" fmla="*/ 10000 w 10030"/>
                <a:gd name="connsiteY3-240" fmla="*/ 1073 h 10813"/>
                <a:gd name="connsiteX4-241" fmla="*/ 4835 w 10030"/>
                <a:gd name="connsiteY4-242" fmla="*/ 4736 h 1081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30" h="10813">
                  <a:moveTo>
                    <a:pt x="4835" y="4736"/>
                  </a:moveTo>
                  <a:cubicBezTo>
                    <a:pt x="4835" y="4736"/>
                    <a:pt x="42" y="259"/>
                    <a:pt x="1" y="4158"/>
                  </a:cubicBezTo>
                  <a:cubicBezTo>
                    <a:pt x="-40" y="8057"/>
                    <a:pt x="2923" y="11273"/>
                    <a:pt x="4590" y="10759"/>
                  </a:cubicBezTo>
                  <a:cubicBezTo>
                    <a:pt x="6257" y="10245"/>
                    <a:pt x="10430" y="4104"/>
                    <a:pt x="10000" y="1073"/>
                  </a:cubicBezTo>
                  <a:cubicBezTo>
                    <a:pt x="9570" y="-1958"/>
                    <a:pt x="5424" y="2127"/>
                    <a:pt x="4835" y="4736"/>
                  </a:cubicBezTo>
                  <a:close/>
                </a:path>
              </a:pathLst>
            </a:custGeom>
            <a:gradFill flip="none" rotWithShape="1">
              <a:gsLst>
                <a:gs pos="12000">
                  <a:srgbClr val="D8BE8C"/>
                </a:gs>
                <a:gs pos="82000">
                  <a:srgbClr val="C1975F"/>
                </a:gs>
                <a:gs pos="52000">
                  <a:srgbClr val="AD7537"/>
                </a:gs>
                <a:gs pos="45000">
                  <a:srgbClr val="AD7537"/>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91" name="椭圆 190"/>
            <p:cNvSpPr/>
            <p:nvPr/>
          </p:nvSpPr>
          <p:spPr>
            <a:xfrm rot="20624629">
              <a:off x="5357887" y="2818125"/>
              <a:ext cx="1304954" cy="607124"/>
            </a:xfrm>
            <a:prstGeom prst="ellipse">
              <a:avLst/>
            </a:prstGeom>
            <a:solidFill>
              <a:srgbClr val="E5D4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形黑（非商用）细体" pitchFamily="2" charset="-122"/>
                <a:ea typeface="造字工房形黑（非商用）细体" pitchFamily="2" charset="-122"/>
              </a:endParaRPr>
            </a:p>
          </p:txBody>
        </p:sp>
        <p:grpSp>
          <p:nvGrpSpPr>
            <p:cNvPr id="192" name="组合 191"/>
            <p:cNvGrpSpPr/>
            <p:nvPr/>
          </p:nvGrpSpPr>
          <p:grpSpPr>
            <a:xfrm>
              <a:off x="5606146" y="2780268"/>
              <a:ext cx="1014419" cy="573826"/>
              <a:chOff x="5224463" y="2208212"/>
              <a:chExt cx="1220788" cy="690563"/>
            </a:xfrm>
          </p:grpSpPr>
          <p:sp>
            <p:nvSpPr>
              <p:cNvPr id="197"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198"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199"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200"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201"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202"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203"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204"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205"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206"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sp>
            <p:nvSpPr>
              <p:cNvPr id="207"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形黑（非商用）细体" pitchFamily="2" charset="-122"/>
                  <a:ea typeface="造字工房形黑（非商用）细体" pitchFamily="2" charset="-122"/>
                </a:endParaRPr>
              </a:p>
            </p:txBody>
          </p:sp>
        </p:grpSp>
        <p:sp>
          <p:nvSpPr>
            <p:cNvPr id="193" name="Freeform 87"/>
            <p:cNvSpPr/>
            <p:nvPr/>
          </p:nvSpPr>
          <p:spPr bwMode="auto">
            <a:xfrm>
              <a:off x="6342064" y="2174025"/>
              <a:ext cx="1425468" cy="2366325"/>
            </a:xfrm>
            <a:custGeom>
              <a:avLst/>
              <a:gdLst>
                <a:gd name="T0" fmla="*/ 92 w 1122"/>
                <a:gd name="T1" fmla="*/ 699 h 794"/>
                <a:gd name="T2" fmla="*/ 904 w 1122"/>
                <a:gd name="T3" fmla="*/ 10 h 794"/>
                <a:gd name="T4" fmla="*/ 1122 w 1122"/>
                <a:gd name="T5" fmla="*/ 36 h 794"/>
                <a:gd name="T6" fmla="*/ 997 w 1122"/>
                <a:gd name="T7" fmla="*/ 126 h 794"/>
                <a:gd name="T8" fmla="*/ 556 w 1122"/>
                <a:gd name="T9" fmla="*/ 588 h 794"/>
                <a:gd name="T10" fmla="*/ 92 w 1122"/>
                <a:gd name="T11" fmla="*/ 699 h 794"/>
                <a:gd name="connsiteX0" fmla="*/ 171 w 8265"/>
                <a:gd name="connsiteY0" fmla="*/ 9783 h 10264"/>
                <a:gd name="connsiteX1" fmla="*/ 7408 w 8265"/>
                <a:gd name="connsiteY1" fmla="*/ 1105 h 10264"/>
                <a:gd name="connsiteX2" fmla="*/ 5019 w 8265"/>
                <a:gd name="connsiteY2" fmla="*/ 412 h 10264"/>
                <a:gd name="connsiteX3" fmla="*/ 8237 w 8265"/>
                <a:gd name="connsiteY3" fmla="*/ 2566 h 10264"/>
                <a:gd name="connsiteX4" fmla="*/ 4306 w 8265"/>
                <a:gd name="connsiteY4" fmla="*/ 8385 h 10264"/>
                <a:gd name="connsiteX5" fmla="*/ 171 w 8265"/>
                <a:gd name="connsiteY5" fmla="*/ 9783 h 10264"/>
                <a:gd name="connsiteX0-1" fmla="*/ 207 w 10014"/>
                <a:gd name="connsiteY0-2" fmla="*/ 9132 h 9601"/>
                <a:gd name="connsiteX1-3" fmla="*/ 1674 w 10014"/>
                <a:gd name="connsiteY1-4" fmla="*/ 2480 h 9601"/>
                <a:gd name="connsiteX2-5" fmla="*/ 6073 w 10014"/>
                <a:gd name="connsiteY2-6" fmla="*/ 2 h 9601"/>
                <a:gd name="connsiteX3-7" fmla="*/ 9966 w 10014"/>
                <a:gd name="connsiteY3-8" fmla="*/ 2101 h 9601"/>
                <a:gd name="connsiteX4-9" fmla="*/ 5210 w 10014"/>
                <a:gd name="connsiteY4-10" fmla="*/ 7770 h 9601"/>
                <a:gd name="connsiteX5-11" fmla="*/ 207 w 10014"/>
                <a:gd name="connsiteY5-12" fmla="*/ 9132 h 9601"/>
                <a:gd name="connsiteX0-13" fmla="*/ 207 w 9992"/>
                <a:gd name="connsiteY0-14" fmla="*/ 8416 h 8904"/>
                <a:gd name="connsiteX1-15" fmla="*/ 1672 w 9992"/>
                <a:gd name="connsiteY1-16" fmla="*/ 1487 h 8904"/>
                <a:gd name="connsiteX2-17" fmla="*/ 5411 w 9992"/>
                <a:gd name="connsiteY2-18" fmla="*/ 6 h 8904"/>
                <a:gd name="connsiteX3-19" fmla="*/ 9952 w 9992"/>
                <a:gd name="connsiteY3-20" fmla="*/ 1092 h 8904"/>
                <a:gd name="connsiteX4-21" fmla="*/ 5203 w 9992"/>
                <a:gd name="connsiteY4-22" fmla="*/ 6997 h 8904"/>
                <a:gd name="connsiteX5-23" fmla="*/ 207 w 9992"/>
                <a:gd name="connsiteY5-24" fmla="*/ 8416 h 8904"/>
                <a:gd name="connsiteX0-25" fmla="*/ 207 w 10000"/>
                <a:gd name="connsiteY0-26" fmla="*/ 9553 h 10101"/>
                <a:gd name="connsiteX1-27" fmla="*/ 1427 w 10000"/>
                <a:gd name="connsiteY1-28" fmla="*/ 3951 h 10101"/>
                <a:gd name="connsiteX2-29" fmla="*/ 5415 w 10000"/>
                <a:gd name="connsiteY2-30" fmla="*/ 108 h 10101"/>
                <a:gd name="connsiteX3-31" fmla="*/ 9960 w 10000"/>
                <a:gd name="connsiteY3-32" fmla="*/ 1327 h 10101"/>
                <a:gd name="connsiteX4-33" fmla="*/ 5207 w 10000"/>
                <a:gd name="connsiteY4-34" fmla="*/ 7959 h 10101"/>
                <a:gd name="connsiteX5-35" fmla="*/ 207 w 10000"/>
                <a:gd name="connsiteY5-36" fmla="*/ 9553 h 10101"/>
                <a:gd name="connsiteX0-37" fmla="*/ 136 w 7835"/>
                <a:gd name="connsiteY0-38" fmla="*/ 9453 h 9891"/>
                <a:gd name="connsiteX1-39" fmla="*/ 1356 w 7835"/>
                <a:gd name="connsiteY1-40" fmla="*/ 3851 h 9891"/>
                <a:gd name="connsiteX2-41" fmla="*/ 5344 w 7835"/>
                <a:gd name="connsiteY2-42" fmla="*/ 8 h 9891"/>
                <a:gd name="connsiteX3-43" fmla="*/ 7761 w 7835"/>
                <a:gd name="connsiteY3-44" fmla="*/ 4788 h 9891"/>
                <a:gd name="connsiteX4-45" fmla="*/ 5136 w 7835"/>
                <a:gd name="connsiteY4-46" fmla="*/ 7859 h 9891"/>
                <a:gd name="connsiteX5-47" fmla="*/ 136 w 7835"/>
                <a:gd name="connsiteY5-48" fmla="*/ 9453 h 9891"/>
                <a:gd name="connsiteX0-49" fmla="*/ 174 w 10504"/>
                <a:gd name="connsiteY0-50" fmla="*/ 9557 h 10000"/>
                <a:gd name="connsiteX1-51" fmla="*/ 1731 w 10504"/>
                <a:gd name="connsiteY1-52" fmla="*/ 3893 h 10000"/>
                <a:gd name="connsiteX2-53" fmla="*/ 6821 w 10504"/>
                <a:gd name="connsiteY2-54" fmla="*/ 8 h 10000"/>
                <a:gd name="connsiteX3-55" fmla="*/ 9906 w 10504"/>
                <a:gd name="connsiteY3-56" fmla="*/ 4841 h 10000"/>
                <a:gd name="connsiteX4-57" fmla="*/ 6555 w 10504"/>
                <a:gd name="connsiteY4-58" fmla="*/ 7946 h 10000"/>
                <a:gd name="connsiteX5-59" fmla="*/ 174 w 10504"/>
                <a:gd name="connsiteY5-60" fmla="*/ 9557 h 10000"/>
                <a:gd name="connsiteX0-61" fmla="*/ 174 w 10568"/>
                <a:gd name="connsiteY0-62" fmla="*/ 9922 h 10365"/>
                <a:gd name="connsiteX1-63" fmla="*/ 1731 w 10568"/>
                <a:gd name="connsiteY1-64" fmla="*/ 4258 h 10365"/>
                <a:gd name="connsiteX2-65" fmla="*/ 7343 w 10568"/>
                <a:gd name="connsiteY2-66" fmla="*/ 6 h 10365"/>
                <a:gd name="connsiteX3-67" fmla="*/ 9906 w 10568"/>
                <a:gd name="connsiteY3-68" fmla="*/ 5206 h 10365"/>
                <a:gd name="connsiteX4-69" fmla="*/ 6555 w 10568"/>
                <a:gd name="connsiteY4-70" fmla="*/ 8311 h 10365"/>
                <a:gd name="connsiteX5-71" fmla="*/ 174 w 10568"/>
                <a:gd name="connsiteY5-72" fmla="*/ 9922 h 10365"/>
                <a:gd name="connsiteX0-73" fmla="*/ 174 w 10683"/>
                <a:gd name="connsiteY0-74" fmla="*/ 9929 h 10372"/>
                <a:gd name="connsiteX1-75" fmla="*/ 1731 w 10683"/>
                <a:gd name="connsiteY1-76" fmla="*/ 4265 h 10372"/>
                <a:gd name="connsiteX2-77" fmla="*/ 7343 w 10683"/>
                <a:gd name="connsiteY2-78" fmla="*/ 13 h 10372"/>
                <a:gd name="connsiteX3-79" fmla="*/ 9906 w 10683"/>
                <a:gd name="connsiteY3-80" fmla="*/ 5213 h 10372"/>
                <a:gd name="connsiteX4-81" fmla="*/ 6555 w 10683"/>
                <a:gd name="connsiteY4-82" fmla="*/ 8318 h 10372"/>
                <a:gd name="connsiteX5-83" fmla="*/ 174 w 10683"/>
                <a:gd name="connsiteY5-84" fmla="*/ 9929 h 10372"/>
                <a:gd name="connsiteX0-85" fmla="*/ 174 w 9906"/>
                <a:gd name="connsiteY0-86" fmla="*/ 9929 h 10372"/>
                <a:gd name="connsiteX1-87" fmla="*/ 1731 w 9906"/>
                <a:gd name="connsiteY1-88" fmla="*/ 4265 h 10372"/>
                <a:gd name="connsiteX2-89" fmla="*/ 7343 w 9906"/>
                <a:gd name="connsiteY2-90" fmla="*/ 13 h 10372"/>
                <a:gd name="connsiteX3-91" fmla="*/ 9906 w 9906"/>
                <a:gd name="connsiteY3-92" fmla="*/ 5213 h 10372"/>
                <a:gd name="connsiteX4-93" fmla="*/ 6555 w 9906"/>
                <a:gd name="connsiteY4-94" fmla="*/ 8318 h 10372"/>
                <a:gd name="connsiteX5-95" fmla="*/ 174 w 9906"/>
                <a:gd name="connsiteY5-96" fmla="*/ 9929 h 10372"/>
                <a:gd name="connsiteX0-97" fmla="*/ 173 w 9364"/>
                <a:gd name="connsiteY0-98" fmla="*/ 9564 h 9995"/>
                <a:gd name="connsiteX1-99" fmla="*/ 1744 w 9364"/>
                <a:gd name="connsiteY1-100" fmla="*/ 4103 h 9995"/>
                <a:gd name="connsiteX2-101" fmla="*/ 7410 w 9364"/>
                <a:gd name="connsiteY2-102" fmla="*/ 4 h 9995"/>
                <a:gd name="connsiteX3-103" fmla="*/ 9364 w 9364"/>
                <a:gd name="connsiteY3-104" fmla="*/ 4804 h 9995"/>
                <a:gd name="connsiteX4-105" fmla="*/ 6614 w 9364"/>
                <a:gd name="connsiteY4-106" fmla="*/ 8011 h 9995"/>
                <a:gd name="connsiteX5-107" fmla="*/ 173 w 9364"/>
                <a:gd name="connsiteY5-108" fmla="*/ 9564 h 9995"/>
                <a:gd name="connsiteX0-109" fmla="*/ 185 w 10161"/>
                <a:gd name="connsiteY0-110" fmla="*/ 9569 h 10000"/>
                <a:gd name="connsiteX1-111" fmla="*/ 1862 w 10161"/>
                <a:gd name="connsiteY1-112" fmla="*/ 4105 h 10000"/>
                <a:gd name="connsiteX2-113" fmla="*/ 7913 w 10161"/>
                <a:gd name="connsiteY2-114" fmla="*/ 4 h 10000"/>
                <a:gd name="connsiteX3-115" fmla="*/ 10000 w 10161"/>
                <a:gd name="connsiteY3-116" fmla="*/ 4806 h 10000"/>
                <a:gd name="connsiteX4-117" fmla="*/ 7063 w 10161"/>
                <a:gd name="connsiteY4-118" fmla="*/ 8015 h 10000"/>
                <a:gd name="connsiteX5-119" fmla="*/ 185 w 10161"/>
                <a:gd name="connsiteY5-120" fmla="*/ 9569 h 10000"/>
                <a:gd name="connsiteX0-121" fmla="*/ 185 w 10161"/>
                <a:gd name="connsiteY0-122" fmla="*/ 9569 h 10000"/>
                <a:gd name="connsiteX1-123" fmla="*/ 1862 w 10161"/>
                <a:gd name="connsiteY1-124" fmla="*/ 4105 h 10000"/>
                <a:gd name="connsiteX2-125" fmla="*/ 7913 w 10161"/>
                <a:gd name="connsiteY2-126" fmla="*/ 4 h 10000"/>
                <a:gd name="connsiteX3-127" fmla="*/ 10000 w 10161"/>
                <a:gd name="connsiteY3-128" fmla="*/ 4806 h 10000"/>
                <a:gd name="connsiteX4-129" fmla="*/ 7063 w 10161"/>
                <a:gd name="connsiteY4-130" fmla="*/ 8015 h 10000"/>
                <a:gd name="connsiteX5-131" fmla="*/ 185 w 10161"/>
                <a:gd name="connsiteY5-132" fmla="*/ 9569 h 10000"/>
                <a:gd name="connsiteX0-133" fmla="*/ 185 w 10161"/>
                <a:gd name="connsiteY0-134" fmla="*/ 9569 h 10000"/>
                <a:gd name="connsiteX1-135" fmla="*/ 1862 w 10161"/>
                <a:gd name="connsiteY1-136" fmla="*/ 4105 h 10000"/>
                <a:gd name="connsiteX2-137" fmla="*/ 7913 w 10161"/>
                <a:gd name="connsiteY2-138" fmla="*/ 4 h 10000"/>
                <a:gd name="connsiteX3-139" fmla="*/ 10000 w 10161"/>
                <a:gd name="connsiteY3-140" fmla="*/ 4806 h 10000"/>
                <a:gd name="connsiteX4-141" fmla="*/ 7063 w 10161"/>
                <a:gd name="connsiteY4-142" fmla="*/ 8015 h 10000"/>
                <a:gd name="connsiteX5-143" fmla="*/ 185 w 10161"/>
                <a:gd name="connsiteY5-144" fmla="*/ 9569 h 10000"/>
                <a:gd name="connsiteX0-145" fmla="*/ 491 w 10467"/>
                <a:gd name="connsiteY0-146" fmla="*/ 9569 h 9572"/>
                <a:gd name="connsiteX1-147" fmla="*/ 2168 w 10467"/>
                <a:gd name="connsiteY1-148" fmla="*/ 4105 h 9572"/>
                <a:gd name="connsiteX2-149" fmla="*/ 8219 w 10467"/>
                <a:gd name="connsiteY2-150" fmla="*/ 4 h 9572"/>
                <a:gd name="connsiteX3-151" fmla="*/ 10306 w 10467"/>
                <a:gd name="connsiteY3-152" fmla="*/ 4806 h 9572"/>
                <a:gd name="connsiteX4-153" fmla="*/ 491 w 10467"/>
                <a:gd name="connsiteY4-154" fmla="*/ 9569 h 9572"/>
                <a:gd name="connsiteX0-155" fmla="*/ 469 w 10000"/>
                <a:gd name="connsiteY0-156" fmla="*/ 9997 h 10004"/>
                <a:gd name="connsiteX1-157" fmla="*/ 2071 w 10000"/>
                <a:gd name="connsiteY1-158" fmla="*/ 4289 h 10004"/>
                <a:gd name="connsiteX2-159" fmla="*/ 7852 w 10000"/>
                <a:gd name="connsiteY2-160" fmla="*/ 4 h 10004"/>
                <a:gd name="connsiteX3-161" fmla="*/ 9846 w 10000"/>
                <a:gd name="connsiteY3-162" fmla="*/ 5021 h 10004"/>
                <a:gd name="connsiteX4-163" fmla="*/ 469 w 10000"/>
                <a:gd name="connsiteY4-164" fmla="*/ 9997 h 10004"/>
                <a:gd name="connsiteX0-165" fmla="*/ 469 w 10000"/>
                <a:gd name="connsiteY0-166" fmla="*/ 9997 h 10003"/>
                <a:gd name="connsiteX1-167" fmla="*/ 2071 w 10000"/>
                <a:gd name="connsiteY1-168" fmla="*/ 4289 h 10003"/>
                <a:gd name="connsiteX2-169" fmla="*/ 7852 w 10000"/>
                <a:gd name="connsiteY2-170" fmla="*/ 4 h 10003"/>
                <a:gd name="connsiteX3-171" fmla="*/ 9846 w 10000"/>
                <a:gd name="connsiteY3-172" fmla="*/ 5021 h 10003"/>
                <a:gd name="connsiteX4-173" fmla="*/ 469 w 10000"/>
                <a:gd name="connsiteY4-174" fmla="*/ 9997 h 10003"/>
                <a:gd name="connsiteX0-175" fmla="*/ 2987 w 7999"/>
                <a:gd name="connsiteY0-176" fmla="*/ 9775 h 9782"/>
                <a:gd name="connsiteX1-177" fmla="*/ 70 w 7999"/>
                <a:gd name="connsiteY1-178" fmla="*/ 4289 h 9782"/>
                <a:gd name="connsiteX2-179" fmla="*/ 5851 w 7999"/>
                <a:gd name="connsiteY2-180" fmla="*/ 4 h 9782"/>
                <a:gd name="connsiteX3-181" fmla="*/ 7845 w 7999"/>
                <a:gd name="connsiteY3-182" fmla="*/ 5021 h 9782"/>
                <a:gd name="connsiteX4-183" fmla="*/ 2987 w 7999"/>
                <a:gd name="connsiteY4-184" fmla="*/ 9775 h 9782"/>
                <a:gd name="connsiteX0-185" fmla="*/ 2575 w 8826"/>
                <a:gd name="connsiteY0-186" fmla="*/ 9992 h 10000"/>
                <a:gd name="connsiteX1-187" fmla="*/ 140 w 8826"/>
                <a:gd name="connsiteY1-188" fmla="*/ 4535 h 10000"/>
                <a:gd name="connsiteX2-189" fmla="*/ 6156 w 8826"/>
                <a:gd name="connsiteY2-190" fmla="*/ 3 h 10000"/>
                <a:gd name="connsiteX3-191" fmla="*/ 8648 w 8826"/>
                <a:gd name="connsiteY3-192" fmla="*/ 5132 h 10000"/>
                <a:gd name="connsiteX4-193" fmla="*/ 2575 w 8826"/>
                <a:gd name="connsiteY4-194" fmla="*/ 9992 h 10000"/>
                <a:gd name="connsiteX0-195" fmla="*/ 2777 w 9858"/>
                <a:gd name="connsiteY0-196" fmla="*/ 9990 h 9998"/>
                <a:gd name="connsiteX1-197" fmla="*/ 170 w 9858"/>
                <a:gd name="connsiteY1-198" fmla="*/ 4836 h 9998"/>
                <a:gd name="connsiteX2-199" fmla="*/ 6834 w 9858"/>
                <a:gd name="connsiteY2-200" fmla="*/ 1 h 9998"/>
                <a:gd name="connsiteX3-201" fmla="*/ 9657 w 9858"/>
                <a:gd name="connsiteY3-202" fmla="*/ 5130 h 9998"/>
                <a:gd name="connsiteX4-203" fmla="*/ 2777 w 9858"/>
                <a:gd name="connsiteY4-204" fmla="*/ 9990 h 9998"/>
                <a:gd name="connsiteX0-205" fmla="*/ 3250 w 10438"/>
                <a:gd name="connsiteY0-206" fmla="*/ 9992 h 10000"/>
                <a:gd name="connsiteX1-207" fmla="*/ 141 w 10438"/>
                <a:gd name="connsiteY1-208" fmla="*/ 4837 h 10000"/>
                <a:gd name="connsiteX2-209" fmla="*/ 7365 w 10438"/>
                <a:gd name="connsiteY2-210" fmla="*/ 1 h 10000"/>
                <a:gd name="connsiteX3-211" fmla="*/ 10229 w 10438"/>
                <a:gd name="connsiteY3-212" fmla="*/ 5131 h 10000"/>
                <a:gd name="connsiteX4-213" fmla="*/ 3250 w 10438"/>
                <a:gd name="connsiteY4-214" fmla="*/ 9992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38" h="10000">
                  <a:moveTo>
                    <a:pt x="3250" y="9992"/>
                  </a:moveTo>
                  <a:cubicBezTo>
                    <a:pt x="1389" y="9867"/>
                    <a:pt x="-545" y="6501"/>
                    <a:pt x="141" y="4837"/>
                  </a:cubicBezTo>
                  <a:cubicBezTo>
                    <a:pt x="826" y="3172"/>
                    <a:pt x="5684" y="-48"/>
                    <a:pt x="7365" y="1"/>
                  </a:cubicBezTo>
                  <a:cubicBezTo>
                    <a:pt x="9046" y="50"/>
                    <a:pt x="11107" y="2989"/>
                    <a:pt x="10229" y="5131"/>
                  </a:cubicBezTo>
                  <a:cubicBezTo>
                    <a:pt x="7689" y="8802"/>
                    <a:pt x="5111" y="10117"/>
                    <a:pt x="3250" y="9992"/>
                  </a:cubicBezTo>
                  <a:close/>
                </a:path>
              </a:pathLst>
            </a:custGeom>
            <a:gradFill flip="none" rotWithShape="1">
              <a:gsLst>
                <a:gs pos="0">
                  <a:srgbClr val="F8F4EC"/>
                </a:gs>
                <a:gs pos="48000">
                  <a:srgbClr val="F1E8D7"/>
                </a:gs>
                <a:gs pos="75000">
                  <a:srgbClr val="D8BE8C"/>
                </a:gs>
                <a:gs pos="100000">
                  <a:srgbClr val="D8BE8C"/>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94" name="Freeform 87"/>
            <p:cNvSpPr/>
            <p:nvPr/>
          </p:nvSpPr>
          <p:spPr bwMode="auto">
            <a:xfrm>
              <a:off x="6871279" y="2174040"/>
              <a:ext cx="1177421" cy="2364176"/>
            </a:xfrm>
            <a:custGeom>
              <a:avLst/>
              <a:gdLst>
                <a:gd name="T0" fmla="*/ 92 w 1122"/>
                <a:gd name="T1" fmla="*/ 699 h 794"/>
                <a:gd name="T2" fmla="*/ 904 w 1122"/>
                <a:gd name="T3" fmla="*/ 10 h 794"/>
                <a:gd name="T4" fmla="*/ 1122 w 1122"/>
                <a:gd name="T5" fmla="*/ 36 h 794"/>
                <a:gd name="T6" fmla="*/ 997 w 1122"/>
                <a:gd name="T7" fmla="*/ 126 h 794"/>
                <a:gd name="T8" fmla="*/ 556 w 1122"/>
                <a:gd name="T9" fmla="*/ 588 h 794"/>
                <a:gd name="T10" fmla="*/ 92 w 1122"/>
                <a:gd name="T11" fmla="*/ 699 h 794"/>
                <a:gd name="connsiteX0" fmla="*/ 171 w 8265"/>
                <a:gd name="connsiteY0" fmla="*/ 9783 h 10264"/>
                <a:gd name="connsiteX1" fmla="*/ 7408 w 8265"/>
                <a:gd name="connsiteY1" fmla="*/ 1105 h 10264"/>
                <a:gd name="connsiteX2" fmla="*/ 5019 w 8265"/>
                <a:gd name="connsiteY2" fmla="*/ 412 h 10264"/>
                <a:gd name="connsiteX3" fmla="*/ 8237 w 8265"/>
                <a:gd name="connsiteY3" fmla="*/ 2566 h 10264"/>
                <a:gd name="connsiteX4" fmla="*/ 4306 w 8265"/>
                <a:gd name="connsiteY4" fmla="*/ 8385 h 10264"/>
                <a:gd name="connsiteX5" fmla="*/ 171 w 8265"/>
                <a:gd name="connsiteY5" fmla="*/ 9783 h 10264"/>
                <a:gd name="connsiteX0-1" fmla="*/ 207 w 10014"/>
                <a:gd name="connsiteY0-2" fmla="*/ 9132 h 9601"/>
                <a:gd name="connsiteX1-3" fmla="*/ 1674 w 10014"/>
                <a:gd name="connsiteY1-4" fmla="*/ 2480 h 9601"/>
                <a:gd name="connsiteX2-5" fmla="*/ 6073 w 10014"/>
                <a:gd name="connsiteY2-6" fmla="*/ 2 h 9601"/>
                <a:gd name="connsiteX3-7" fmla="*/ 9966 w 10014"/>
                <a:gd name="connsiteY3-8" fmla="*/ 2101 h 9601"/>
                <a:gd name="connsiteX4-9" fmla="*/ 5210 w 10014"/>
                <a:gd name="connsiteY4-10" fmla="*/ 7770 h 9601"/>
                <a:gd name="connsiteX5-11" fmla="*/ 207 w 10014"/>
                <a:gd name="connsiteY5-12" fmla="*/ 9132 h 9601"/>
                <a:gd name="connsiteX0-13" fmla="*/ 207 w 9992"/>
                <a:gd name="connsiteY0-14" fmla="*/ 8416 h 8904"/>
                <a:gd name="connsiteX1-15" fmla="*/ 1672 w 9992"/>
                <a:gd name="connsiteY1-16" fmla="*/ 1487 h 8904"/>
                <a:gd name="connsiteX2-17" fmla="*/ 5411 w 9992"/>
                <a:gd name="connsiteY2-18" fmla="*/ 6 h 8904"/>
                <a:gd name="connsiteX3-19" fmla="*/ 9952 w 9992"/>
                <a:gd name="connsiteY3-20" fmla="*/ 1092 h 8904"/>
                <a:gd name="connsiteX4-21" fmla="*/ 5203 w 9992"/>
                <a:gd name="connsiteY4-22" fmla="*/ 6997 h 8904"/>
                <a:gd name="connsiteX5-23" fmla="*/ 207 w 9992"/>
                <a:gd name="connsiteY5-24" fmla="*/ 8416 h 8904"/>
                <a:gd name="connsiteX0-25" fmla="*/ 207 w 10000"/>
                <a:gd name="connsiteY0-26" fmla="*/ 9553 h 10101"/>
                <a:gd name="connsiteX1-27" fmla="*/ 1427 w 10000"/>
                <a:gd name="connsiteY1-28" fmla="*/ 3951 h 10101"/>
                <a:gd name="connsiteX2-29" fmla="*/ 5415 w 10000"/>
                <a:gd name="connsiteY2-30" fmla="*/ 108 h 10101"/>
                <a:gd name="connsiteX3-31" fmla="*/ 9960 w 10000"/>
                <a:gd name="connsiteY3-32" fmla="*/ 1327 h 10101"/>
                <a:gd name="connsiteX4-33" fmla="*/ 5207 w 10000"/>
                <a:gd name="connsiteY4-34" fmla="*/ 7959 h 10101"/>
                <a:gd name="connsiteX5-35" fmla="*/ 207 w 10000"/>
                <a:gd name="connsiteY5-36" fmla="*/ 9553 h 10101"/>
                <a:gd name="connsiteX0-37" fmla="*/ 136 w 7835"/>
                <a:gd name="connsiteY0-38" fmla="*/ 9453 h 9891"/>
                <a:gd name="connsiteX1-39" fmla="*/ 1356 w 7835"/>
                <a:gd name="connsiteY1-40" fmla="*/ 3851 h 9891"/>
                <a:gd name="connsiteX2-41" fmla="*/ 5344 w 7835"/>
                <a:gd name="connsiteY2-42" fmla="*/ 8 h 9891"/>
                <a:gd name="connsiteX3-43" fmla="*/ 7761 w 7835"/>
                <a:gd name="connsiteY3-44" fmla="*/ 4788 h 9891"/>
                <a:gd name="connsiteX4-45" fmla="*/ 5136 w 7835"/>
                <a:gd name="connsiteY4-46" fmla="*/ 7859 h 9891"/>
                <a:gd name="connsiteX5-47" fmla="*/ 136 w 7835"/>
                <a:gd name="connsiteY5-48" fmla="*/ 9453 h 9891"/>
                <a:gd name="connsiteX0-49" fmla="*/ 174 w 10504"/>
                <a:gd name="connsiteY0-50" fmla="*/ 9557 h 10000"/>
                <a:gd name="connsiteX1-51" fmla="*/ 1731 w 10504"/>
                <a:gd name="connsiteY1-52" fmla="*/ 3893 h 10000"/>
                <a:gd name="connsiteX2-53" fmla="*/ 6821 w 10504"/>
                <a:gd name="connsiteY2-54" fmla="*/ 8 h 10000"/>
                <a:gd name="connsiteX3-55" fmla="*/ 9906 w 10504"/>
                <a:gd name="connsiteY3-56" fmla="*/ 4841 h 10000"/>
                <a:gd name="connsiteX4-57" fmla="*/ 6555 w 10504"/>
                <a:gd name="connsiteY4-58" fmla="*/ 7946 h 10000"/>
                <a:gd name="connsiteX5-59" fmla="*/ 174 w 10504"/>
                <a:gd name="connsiteY5-60" fmla="*/ 9557 h 10000"/>
                <a:gd name="connsiteX0-61" fmla="*/ 174 w 10568"/>
                <a:gd name="connsiteY0-62" fmla="*/ 9922 h 10365"/>
                <a:gd name="connsiteX1-63" fmla="*/ 1731 w 10568"/>
                <a:gd name="connsiteY1-64" fmla="*/ 4258 h 10365"/>
                <a:gd name="connsiteX2-65" fmla="*/ 7343 w 10568"/>
                <a:gd name="connsiteY2-66" fmla="*/ 6 h 10365"/>
                <a:gd name="connsiteX3-67" fmla="*/ 9906 w 10568"/>
                <a:gd name="connsiteY3-68" fmla="*/ 5206 h 10365"/>
                <a:gd name="connsiteX4-69" fmla="*/ 6555 w 10568"/>
                <a:gd name="connsiteY4-70" fmla="*/ 8311 h 10365"/>
                <a:gd name="connsiteX5-71" fmla="*/ 174 w 10568"/>
                <a:gd name="connsiteY5-72" fmla="*/ 9922 h 10365"/>
                <a:gd name="connsiteX0-73" fmla="*/ 174 w 10683"/>
                <a:gd name="connsiteY0-74" fmla="*/ 9929 h 10372"/>
                <a:gd name="connsiteX1-75" fmla="*/ 1731 w 10683"/>
                <a:gd name="connsiteY1-76" fmla="*/ 4265 h 10372"/>
                <a:gd name="connsiteX2-77" fmla="*/ 7343 w 10683"/>
                <a:gd name="connsiteY2-78" fmla="*/ 13 h 10372"/>
                <a:gd name="connsiteX3-79" fmla="*/ 9906 w 10683"/>
                <a:gd name="connsiteY3-80" fmla="*/ 5213 h 10372"/>
                <a:gd name="connsiteX4-81" fmla="*/ 6555 w 10683"/>
                <a:gd name="connsiteY4-82" fmla="*/ 8318 h 10372"/>
                <a:gd name="connsiteX5-83" fmla="*/ 174 w 10683"/>
                <a:gd name="connsiteY5-84" fmla="*/ 9929 h 10372"/>
                <a:gd name="connsiteX0-85" fmla="*/ 174 w 9906"/>
                <a:gd name="connsiteY0-86" fmla="*/ 9929 h 10372"/>
                <a:gd name="connsiteX1-87" fmla="*/ 1731 w 9906"/>
                <a:gd name="connsiteY1-88" fmla="*/ 4265 h 10372"/>
                <a:gd name="connsiteX2-89" fmla="*/ 7343 w 9906"/>
                <a:gd name="connsiteY2-90" fmla="*/ 13 h 10372"/>
                <a:gd name="connsiteX3-91" fmla="*/ 9906 w 9906"/>
                <a:gd name="connsiteY3-92" fmla="*/ 5213 h 10372"/>
                <a:gd name="connsiteX4-93" fmla="*/ 6555 w 9906"/>
                <a:gd name="connsiteY4-94" fmla="*/ 8318 h 10372"/>
                <a:gd name="connsiteX5-95" fmla="*/ 174 w 9906"/>
                <a:gd name="connsiteY5-96" fmla="*/ 9929 h 10372"/>
                <a:gd name="connsiteX0-97" fmla="*/ 173 w 9364"/>
                <a:gd name="connsiteY0-98" fmla="*/ 9564 h 9995"/>
                <a:gd name="connsiteX1-99" fmla="*/ 1744 w 9364"/>
                <a:gd name="connsiteY1-100" fmla="*/ 4103 h 9995"/>
                <a:gd name="connsiteX2-101" fmla="*/ 7410 w 9364"/>
                <a:gd name="connsiteY2-102" fmla="*/ 4 h 9995"/>
                <a:gd name="connsiteX3-103" fmla="*/ 9364 w 9364"/>
                <a:gd name="connsiteY3-104" fmla="*/ 4804 h 9995"/>
                <a:gd name="connsiteX4-105" fmla="*/ 6614 w 9364"/>
                <a:gd name="connsiteY4-106" fmla="*/ 8011 h 9995"/>
                <a:gd name="connsiteX5-107" fmla="*/ 173 w 9364"/>
                <a:gd name="connsiteY5-108" fmla="*/ 9564 h 9995"/>
                <a:gd name="connsiteX0-109" fmla="*/ 185 w 10161"/>
                <a:gd name="connsiteY0-110" fmla="*/ 9569 h 10000"/>
                <a:gd name="connsiteX1-111" fmla="*/ 1862 w 10161"/>
                <a:gd name="connsiteY1-112" fmla="*/ 4105 h 10000"/>
                <a:gd name="connsiteX2-113" fmla="*/ 7913 w 10161"/>
                <a:gd name="connsiteY2-114" fmla="*/ 4 h 10000"/>
                <a:gd name="connsiteX3-115" fmla="*/ 10000 w 10161"/>
                <a:gd name="connsiteY3-116" fmla="*/ 4806 h 10000"/>
                <a:gd name="connsiteX4-117" fmla="*/ 7063 w 10161"/>
                <a:gd name="connsiteY4-118" fmla="*/ 8015 h 10000"/>
                <a:gd name="connsiteX5-119" fmla="*/ 185 w 10161"/>
                <a:gd name="connsiteY5-120" fmla="*/ 9569 h 10000"/>
                <a:gd name="connsiteX0-121" fmla="*/ 185 w 10161"/>
                <a:gd name="connsiteY0-122" fmla="*/ 9569 h 10000"/>
                <a:gd name="connsiteX1-123" fmla="*/ 1862 w 10161"/>
                <a:gd name="connsiteY1-124" fmla="*/ 4105 h 10000"/>
                <a:gd name="connsiteX2-125" fmla="*/ 7913 w 10161"/>
                <a:gd name="connsiteY2-126" fmla="*/ 4 h 10000"/>
                <a:gd name="connsiteX3-127" fmla="*/ 10000 w 10161"/>
                <a:gd name="connsiteY3-128" fmla="*/ 4806 h 10000"/>
                <a:gd name="connsiteX4-129" fmla="*/ 7063 w 10161"/>
                <a:gd name="connsiteY4-130" fmla="*/ 8015 h 10000"/>
                <a:gd name="connsiteX5-131" fmla="*/ 185 w 10161"/>
                <a:gd name="connsiteY5-132" fmla="*/ 9569 h 10000"/>
                <a:gd name="connsiteX0-133" fmla="*/ 185 w 10161"/>
                <a:gd name="connsiteY0-134" fmla="*/ 9569 h 10000"/>
                <a:gd name="connsiteX1-135" fmla="*/ 1862 w 10161"/>
                <a:gd name="connsiteY1-136" fmla="*/ 4105 h 10000"/>
                <a:gd name="connsiteX2-137" fmla="*/ 7913 w 10161"/>
                <a:gd name="connsiteY2-138" fmla="*/ 4 h 10000"/>
                <a:gd name="connsiteX3-139" fmla="*/ 10000 w 10161"/>
                <a:gd name="connsiteY3-140" fmla="*/ 4806 h 10000"/>
                <a:gd name="connsiteX4-141" fmla="*/ 7063 w 10161"/>
                <a:gd name="connsiteY4-142" fmla="*/ 8015 h 10000"/>
                <a:gd name="connsiteX5-143" fmla="*/ 185 w 10161"/>
                <a:gd name="connsiteY5-144" fmla="*/ 9569 h 10000"/>
                <a:gd name="connsiteX0-145" fmla="*/ 491 w 10467"/>
                <a:gd name="connsiteY0-146" fmla="*/ 9569 h 9572"/>
                <a:gd name="connsiteX1-147" fmla="*/ 2168 w 10467"/>
                <a:gd name="connsiteY1-148" fmla="*/ 4105 h 9572"/>
                <a:gd name="connsiteX2-149" fmla="*/ 8219 w 10467"/>
                <a:gd name="connsiteY2-150" fmla="*/ 4 h 9572"/>
                <a:gd name="connsiteX3-151" fmla="*/ 10306 w 10467"/>
                <a:gd name="connsiteY3-152" fmla="*/ 4806 h 9572"/>
                <a:gd name="connsiteX4-153" fmla="*/ 491 w 10467"/>
                <a:gd name="connsiteY4-154" fmla="*/ 9569 h 9572"/>
                <a:gd name="connsiteX0-155" fmla="*/ 469 w 10000"/>
                <a:gd name="connsiteY0-156" fmla="*/ 9997 h 10004"/>
                <a:gd name="connsiteX1-157" fmla="*/ 2071 w 10000"/>
                <a:gd name="connsiteY1-158" fmla="*/ 4289 h 10004"/>
                <a:gd name="connsiteX2-159" fmla="*/ 7852 w 10000"/>
                <a:gd name="connsiteY2-160" fmla="*/ 4 h 10004"/>
                <a:gd name="connsiteX3-161" fmla="*/ 9846 w 10000"/>
                <a:gd name="connsiteY3-162" fmla="*/ 5021 h 10004"/>
                <a:gd name="connsiteX4-163" fmla="*/ 469 w 10000"/>
                <a:gd name="connsiteY4-164" fmla="*/ 9997 h 10004"/>
                <a:gd name="connsiteX0-165" fmla="*/ 469 w 10000"/>
                <a:gd name="connsiteY0-166" fmla="*/ 9997 h 10003"/>
                <a:gd name="connsiteX1-167" fmla="*/ 2071 w 10000"/>
                <a:gd name="connsiteY1-168" fmla="*/ 4289 h 10003"/>
                <a:gd name="connsiteX2-169" fmla="*/ 7852 w 10000"/>
                <a:gd name="connsiteY2-170" fmla="*/ 4 h 10003"/>
                <a:gd name="connsiteX3-171" fmla="*/ 9846 w 10000"/>
                <a:gd name="connsiteY3-172" fmla="*/ 5021 h 10003"/>
                <a:gd name="connsiteX4-173" fmla="*/ 469 w 10000"/>
                <a:gd name="connsiteY4-174" fmla="*/ 9997 h 10003"/>
                <a:gd name="connsiteX0-175" fmla="*/ 165 w 9650"/>
                <a:gd name="connsiteY0-176" fmla="*/ 9994 h 10000"/>
                <a:gd name="connsiteX1-177" fmla="*/ 6824 w 9650"/>
                <a:gd name="connsiteY1-178" fmla="*/ 5249 h 10000"/>
                <a:gd name="connsiteX2-179" fmla="*/ 7548 w 9650"/>
                <a:gd name="connsiteY2-180" fmla="*/ 1 h 10000"/>
                <a:gd name="connsiteX3-181" fmla="*/ 9542 w 9650"/>
                <a:gd name="connsiteY3-182" fmla="*/ 5018 h 10000"/>
                <a:gd name="connsiteX4-183" fmla="*/ 165 w 9650"/>
                <a:gd name="connsiteY4-184" fmla="*/ 9994 h 10000"/>
                <a:gd name="connsiteX0-185" fmla="*/ 171 w 11086"/>
                <a:gd name="connsiteY0-186" fmla="*/ 9994 h 10000"/>
                <a:gd name="connsiteX1-187" fmla="*/ 7072 w 11086"/>
                <a:gd name="connsiteY1-188" fmla="*/ 5249 h 10000"/>
                <a:gd name="connsiteX2-189" fmla="*/ 7822 w 11086"/>
                <a:gd name="connsiteY2-190" fmla="*/ 1 h 10000"/>
                <a:gd name="connsiteX3-191" fmla="*/ 11003 w 11086"/>
                <a:gd name="connsiteY3-192" fmla="*/ 4870 h 10000"/>
                <a:gd name="connsiteX4-193" fmla="*/ 171 w 11086"/>
                <a:gd name="connsiteY4-194" fmla="*/ 9994 h 10000"/>
                <a:gd name="connsiteX0-195" fmla="*/ 152 w 11063"/>
                <a:gd name="connsiteY0-196" fmla="*/ 9994 h 10000"/>
                <a:gd name="connsiteX1-197" fmla="*/ 8057 w 11063"/>
                <a:gd name="connsiteY1-198" fmla="*/ 4731 h 10000"/>
                <a:gd name="connsiteX2-199" fmla="*/ 7803 w 11063"/>
                <a:gd name="connsiteY2-200" fmla="*/ 1 h 10000"/>
                <a:gd name="connsiteX3-201" fmla="*/ 10984 w 11063"/>
                <a:gd name="connsiteY3-202" fmla="*/ 4870 h 10000"/>
                <a:gd name="connsiteX4-203" fmla="*/ 152 w 11063"/>
                <a:gd name="connsiteY4-204" fmla="*/ 9994 h 10000"/>
                <a:gd name="connsiteX0-205" fmla="*/ 150 w 11061"/>
                <a:gd name="connsiteY0-206" fmla="*/ 9994 h 10000"/>
                <a:gd name="connsiteX1-207" fmla="*/ 8167 w 11061"/>
                <a:gd name="connsiteY1-208" fmla="*/ 5175 h 10000"/>
                <a:gd name="connsiteX2-209" fmla="*/ 7801 w 11061"/>
                <a:gd name="connsiteY2-210" fmla="*/ 1 h 10000"/>
                <a:gd name="connsiteX3-211" fmla="*/ 10982 w 11061"/>
                <a:gd name="connsiteY3-212" fmla="*/ 4870 h 10000"/>
                <a:gd name="connsiteX4-213" fmla="*/ 150 w 11061"/>
                <a:gd name="connsiteY4-214" fmla="*/ 9994 h 10000"/>
                <a:gd name="connsiteX0-215" fmla="*/ 172 w 11083"/>
                <a:gd name="connsiteY0-216" fmla="*/ 9994 h 10000"/>
                <a:gd name="connsiteX1-217" fmla="*/ 8189 w 11083"/>
                <a:gd name="connsiteY1-218" fmla="*/ 5175 h 10000"/>
                <a:gd name="connsiteX2-219" fmla="*/ 7823 w 11083"/>
                <a:gd name="connsiteY2-220" fmla="*/ 1 h 10000"/>
                <a:gd name="connsiteX3-221" fmla="*/ 11004 w 11083"/>
                <a:gd name="connsiteY3-222" fmla="*/ 4870 h 10000"/>
                <a:gd name="connsiteX4-223" fmla="*/ 172 w 11083"/>
                <a:gd name="connsiteY4-224" fmla="*/ 9994 h 10000"/>
                <a:gd name="connsiteX0-225" fmla="*/ 221 w 7675"/>
                <a:gd name="connsiteY0-226" fmla="*/ 10660 h 10664"/>
                <a:gd name="connsiteX1-227" fmla="*/ 4781 w 7675"/>
                <a:gd name="connsiteY1-228" fmla="*/ 5175 h 10664"/>
                <a:gd name="connsiteX2-229" fmla="*/ 4415 w 7675"/>
                <a:gd name="connsiteY2-230" fmla="*/ 1 h 10664"/>
                <a:gd name="connsiteX3-231" fmla="*/ 7596 w 7675"/>
                <a:gd name="connsiteY3-232" fmla="*/ 4870 h 10664"/>
                <a:gd name="connsiteX4-233" fmla="*/ 221 w 7675"/>
                <a:gd name="connsiteY4-234" fmla="*/ 10660 h 10664"/>
                <a:gd name="connsiteX0-235" fmla="*/ 333 w 8737"/>
                <a:gd name="connsiteY0-236" fmla="*/ 9024 h 9031"/>
                <a:gd name="connsiteX1-237" fmla="*/ 4966 w 8737"/>
                <a:gd name="connsiteY1-238" fmla="*/ 4853 h 9031"/>
                <a:gd name="connsiteX2-239" fmla="*/ 4489 w 8737"/>
                <a:gd name="connsiteY2-240" fmla="*/ 1 h 9031"/>
                <a:gd name="connsiteX3-241" fmla="*/ 8634 w 8737"/>
                <a:gd name="connsiteY3-242" fmla="*/ 4567 h 9031"/>
                <a:gd name="connsiteX4-243" fmla="*/ 333 w 8737"/>
                <a:gd name="connsiteY4-244" fmla="*/ 9024 h 9031"/>
                <a:gd name="connsiteX0-245" fmla="*/ 426 w 9047"/>
                <a:gd name="connsiteY0-246" fmla="*/ 10146 h 10153"/>
                <a:gd name="connsiteX1-247" fmla="*/ 4731 w 9047"/>
                <a:gd name="connsiteY1-248" fmla="*/ 5374 h 10153"/>
                <a:gd name="connsiteX2-249" fmla="*/ 4185 w 9047"/>
                <a:gd name="connsiteY2-250" fmla="*/ 1 h 10153"/>
                <a:gd name="connsiteX3-251" fmla="*/ 8929 w 9047"/>
                <a:gd name="connsiteY3-252" fmla="*/ 5057 h 10153"/>
                <a:gd name="connsiteX4-253" fmla="*/ 426 w 9047"/>
                <a:gd name="connsiteY4-254" fmla="*/ 10146 h 10153"/>
                <a:gd name="connsiteX0-255" fmla="*/ 503 w 10032"/>
                <a:gd name="connsiteY0-256" fmla="*/ 9993 h 10000"/>
                <a:gd name="connsiteX1-257" fmla="*/ 5261 w 10032"/>
                <a:gd name="connsiteY1-258" fmla="*/ 5293 h 10000"/>
                <a:gd name="connsiteX2-259" fmla="*/ 4658 w 10032"/>
                <a:gd name="connsiteY2-260" fmla="*/ 1 h 10000"/>
                <a:gd name="connsiteX3-261" fmla="*/ 9902 w 10032"/>
                <a:gd name="connsiteY3-262" fmla="*/ 4981 h 10000"/>
                <a:gd name="connsiteX4-263" fmla="*/ 503 w 10032"/>
                <a:gd name="connsiteY4-264" fmla="*/ 9993 h 10000"/>
                <a:gd name="connsiteX0-265" fmla="*/ 503 w 10755"/>
                <a:gd name="connsiteY0-266" fmla="*/ 9993 h 10001"/>
                <a:gd name="connsiteX1-267" fmla="*/ 5261 w 10755"/>
                <a:gd name="connsiteY1-268" fmla="*/ 5293 h 10001"/>
                <a:gd name="connsiteX2-269" fmla="*/ 4658 w 10755"/>
                <a:gd name="connsiteY2-270" fmla="*/ 1 h 10001"/>
                <a:gd name="connsiteX3-271" fmla="*/ 10637 w 10755"/>
                <a:gd name="connsiteY3-272" fmla="*/ 5208 h 10001"/>
                <a:gd name="connsiteX4-273" fmla="*/ 503 w 10755"/>
                <a:gd name="connsiteY4-274" fmla="*/ 9993 h 10001"/>
                <a:gd name="connsiteX0-275" fmla="*/ 503 w 10755"/>
                <a:gd name="connsiteY0-276" fmla="*/ 9993 h 9998"/>
                <a:gd name="connsiteX1-277" fmla="*/ 5261 w 10755"/>
                <a:gd name="connsiteY1-278" fmla="*/ 5293 h 9998"/>
                <a:gd name="connsiteX2-279" fmla="*/ 4658 w 10755"/>
                <a:gd name="connsiteY2-280" fmla="*/ 1 h 9998"/>
                <a:gd name="connsiteX3-281" fmla="*/ 10637 w 10755"/>
                <a:gd name="connsiteY3-282" fmla="*/ 5208 h 9998"/>
                <a:gd name="connsiteX4-283" fmla="*/ 503 w 10755"/>
                <a:gd name="connsiteY4-284" fmla="*/ 9993 h 9998"/>
                <a:gd name="connsiteX0-285" fmla="*/ 468 w 10000"/>
                <a:gd name="connsiteY0-286" fmla="*/ 9995 h 9995"/>
                <a:gd name="connsiteX1-287" fmla="*/ 4892 w 10000"/>
                <a:gd name="connsiteY1-288" fmla="*/ 5294 h 9995"/>
                <a:gd name="connsiteX2-289" fmla="*/ 4331 w 10000"/>
                <a:gd name="connsiteY2-290" fmla="*/ 1 h 9995"/>
                <a:gd name="connsiteX3-291" fmla="*/ 9890 w 10000"/>
                <a:gd name="connsiteY3-292" fmla="*/ 5209 h 9995"/>
                <a:gd name="connsiteX4-293" fmla="*/ 468 w 10000"/>
                <a:gd name="connsiteY4-294" fmla="*/ 9995 h 9995"/>
                <a:gd name="connsiteX0-295" fmla="*/ 0 w 9532"/>
                <a:gd name="connsiteY0-296" fmla="*/ 10000 h 10000"/>
                <a:gd name="connsiteX1-297" fmla="*/ 4424 w 9532"/>
                <a:gd name="connsiteY1-298" fmla="*/ 5297 h 10000"/>
                <a:gd name="connsiteX2-299" fmla="*/ 3863 w 9532"/>
                <a:gd name="connsiteY2-300" fmla="*/ 1 h 10000"/>
                <a:gd name="connsiteX3-301" fmla="*/ 9422 w 9532"/>
                <a:gd name="connsiteY3-302" fmla="*/ 5212 h 10000"/>
                <a:gd name="connsiteX4-303" fmla="*/ 0 w 9532"/>
                <a:gd name="connsiteY4-304" fmla="*/ 10000 h 10000"/>
                <a:gd name="connsiteX0-305" fmla="*/ 0 w 10000"/>
                <a:gd name="connsiteY0-306" fmla="*/ 10000 h 10000"/>
                <a:gd name="connsiteX1-307" fmla="*/ 4641 w 10000"/>
                <a:gd name="connsiteY1-308" fmla="*/ 5297 h 10000"/>
                <a:gd name="connsiteX2-309" fmla="*/ 4053 w 10000"/>
                <a:gd name="connsiteY2-310" fmla="*/ 1 h 10000"/>
                <a:gd name="connsiteX3-311" fmla="*/ 9885 w 10000"/>
                <a:gd name="connsiteY3-312" fmla="*/ 5212 h 10000"/>
                <a:gd name="connsiteX4-313" fmla="*/ 0 w 10000"/>
                <a:gd name="connsiteY4-314" fmla="*/ 10000 h 10000"/>
                <a:gd name="connsiteX0-315" fmla="*/ 0 w 10000"/>
                <a:gd name="connsiteY0-316" fmla="*/ 10000 h 10000"/>
                <a:gd name="connsiteX1-317" fmla="*/ 4641 w 10000"/>
                <a:gd name="connsiteY1-318" fmla="*/ 5297 h 10000"/>
                <a:gd name="connsiteX2-319" fmla="*/ 4053 w 10000"/>
                <a:gd name="connsiteY2-320" fmla="*/ 1 h 10000"/>
                <a:gd name="connsiteX3-321" fmla="*/ 9885 w 10000"/>
                <a:gd name="connsiteY3-322" fmla="*/ 5212 h 10000"/>
                <a:gd name="connsiteX4-323" fmla="*/ 0 w 10000"/>
                <a:gd name="connsiteY4-324" fmla="*/ 10000 h 10000"/>
                <a:gd name="connsiteX0-325" fmla="*/ 0 w 10000"/>
                <a:gd name="connsiteY0-326" fmla="*/ 10000 h 10000"/>
                <a:gd name="connsiteX1-327" fmla="*/ 4641 w 10000"/>
                <a:gd name="connsiteY1-328" fmla="*/ 5297 h 10000"/>
                <a:gd name="connsiteX2-329" fmla="*/ 4053 w 10000"/>
                <a:gd name="connsiteY2-330" fmla="*/ 1 h 10000"/>
                <a:gd name="connsiteX3-331" fmla="*/ 9885 w 10000"/>
                <a:gd name="connsiteY3-332" fmla="*/ 5212 h 10000"/>
                <a:gd name="connsiteX4-333" fmla="*/ 0 w 10000"/>
                <a:gd name="connsiteY4-334" fmla="*/ 10000 h 10000"/>
                <a:gd name="connsiteX0-335" fmla="*/ 0 w 9998"/>
                <a:gd name="connsiteY0-336" fmla="*/ 10000 h 10000"/>
                <a:gd name="connsiteX1-337" fmla="*/ 5358 w 9998"/>
                <a:gd name="connsiteY1-338" fmla="*/ 5297 h 10000"/>
                <a:gd name="connsiteX2-339" fmla="*/ 4053 w 9998"/>
                <a:gd name="connsiteY2-340" fmla="*/ 1 h 10000"/>
                <a:gd name="connsiteX3-341" fmla="*/ 9885 w 9998"/>
                <a:gd name="connsiteY3-342" fmla="*/ 5212 h 10000"/>
                <a:gd name="connsiteX4-343" fmla="*/ 0 w 9998"/>
                <a:gd name="connsiteY4-344" fmla="*/ 1000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998" h="10000">
                  <a:moveTo>
                    <a:pt x="0" y="10000"/>
                  </a:moveTo>
                  <a:cubicBezTo>
                    <a:pt x="172" y="9346"/>
                    <a:pt x="4503" y="6907"/>
                    <a:pt x="5358" y="5297"/>
                  </a:cubicBezTo>
                  <a:cubicBezTo>
                    <a:pt x="6813" y="2558"/>
                    <a:pt x="3299" y="15"/>
                    <a:pt x="4053" y="1"/>
                  </a:cubicBezTo>
                  <a:cubicBezTo>
                    <a:pt x="4808" y="-13"/>
                    <a:pt x="10901" y="3068"/>
                    <a:pt x="9885" y="5212"/>
                  </a:cubicBezTo>
                  <a:cubicBezTo>
                    <a:pt x="6939" y="8659"/>
                    <a:pt x="2697" y="9293"/>
                    <a:pt x="0" y="10000"/>
                  </a:cubicBezTo>
                  <a:close/>
                </a:path>
              </a:pathLst>
            </a:custGeom>
            <a:gradFill flip="none" rotWithShape="1">
              <a:gsLst>
                <a:gs pos="0">
                  <a:srgbClr val="D8BE8C"/>
                </a:gs>
                <a:gs pos="68000">
                  <a:srgbClr val="C1975F"/>
                </a:gs>
                <a:gs pos="83000">
                  <a:srgbClr val="AD7537"/>
                </a:gs>
                <a:gs pos="100000">
                  <a:srgbClr val="AD753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造字工房形黑（非商用）细体" pitchFamily="2" charset="-122"/>
                <a:ea typeface="造字工房形黑（非商用）细体" pitchFamily="2" charset="-122"/>
              </a:endParaRPr>
            </a:p>
          </p:txBody>
        </p:sp>
        <p:sp>
          <p:nvSpPr>
            <p:cNvPr id="195" name="任意多边形 107"/>
            <p:cNvSpPr/>
            <p:nvPr/>
          </p:nvSpPr>
          <p:spPr>
            <a:xfrm>
              <a:off x="6068581" y="3538680"/>
              <a:ext cx="3646920" cy="1050222"/>
            </a:xfrm>
            <a:custGeom>
              <a:avLst/>
              <a:gdLst>
                <a:gd name="connsiteX0" fmla="*/ 9672 w 700038"/>
                <a:gd name="connsiteY0" fmla="*/ 190131 h 195719"/>
                <a:gd name="connsiteX1" fmla="*/ 238272 w 700038"/>
                <a:gd name="connsiteY1" fmla="*/ 25031 h 195719"/>
                <a:gd name="connsiteX2" fmla="*/ 682772 w 700038"/>
                <a:gd name="connsiteY2" fmla="*/ 12331 h 195719"/>
                <a:gd name="connsiteX3" fmla="*/ 549422 w 700038"/>
                <a:gd name="connsiteY3" fmla="*/ 139331 h 195719"/>
                <a:gd name="connsiteX4" fmla="*/ 9672 w 700038"/>
                <a:gd name="connsiteY4" fmla="*/ 190131 h 195719"/>
                <a:gd name="connsiteX0-1" fmla="*/ 9834 w 720021"/>
                <a:gd name="connsiteY0-2" fmla="*/ 202004 h 207155"/>
                <a:gd name="connsiteX1-3" fmla="*/ 238434 w 720021"/>
                <a:gd name="connsiteY1-4" fmla="*/ 36904 h 207155"/>
                <a:gd name="connsiteX2-5" fmla="*/ 705159 w 720021"/>
                <a:gd name="connsiteY2-6" fmla="*/ 8329 h 207155"/>
                <a:gd name="connsiteX3-7" fmla="*/ 549584 w 720021"/>
                <a:gd name="connsiteY3-8" fmla="*/ 151204 h 207155"/>
                <a:gd name="connsiteX4-9" fmla="*/ 9834 w 720021"/>
                <a:gd name="connsiteY4-10" fmla="*/ 202004 h 207155"/>
                <a:gd name="connsiteX0-11" fmla="*/ 9834 w 720021"/>
                <a:gd name="connsiteY0-12" fmla="*/ 193675 h 198826"/>
                <a:gd name="connsiteX1-13" fmla="*/ 238434 w 720021"/>
                <a:gd name="connsiteY1-14" fmla="*/ 28575 h 198826"/>
                <a:gd name="connsiteX2-15" fmla="*/ 705159 w 720021"/>
                <a:gd name="connsiteY2-16" fmla="*/ 0 h 198826"/>
                <a:gd name="connsiteX3-17" fmla="*/ 549584 w 720021"/>
                <a:gd name="connsiteY3-18" fmla="*/ 142875 h 198826"/>
                <a:gd name="connsiteX4-19" fmla="*/ 9834 w 720021"/>
                <a:gd name="connsiteY4-20" fmla="*/ 193675 h 198826"/>
                <a:gd name="connsiteX0-21" fmla="*/ 9834 w 720021"/>
                <a:gd name="connsiteY0-22" fmla="*/ 194211 h 199362"/>
                <a:gd name="connsiteX1-23" fmla="*/ 238434 w 720021"/>
                <a:gd name="connsiteY1-24" fmla="*/ 29111 h 199362"/>
                <a:gd name="connsiteX2-25" fmla="*/ 705159 w 720021"/>
                <a:gd name="connsiteY2-26" fmla="*/ 536 h 199362"/>
                <a:gd name="connsiteX3-27" fmla="*/ 549584 w 720021"/>
                <a:gd name="connsiteY3-28" fmla="*/ 143411 h 199362"/>
                <a:gd name="connsiteX4-29" fmla="*/ 9834 w 720021"/>
                <a:gd name="connsiteY4-30" fmla="*/ 194211 h 199362"/>
                <a:gd name="connsiteX0-31" fmla="*/ 9711 w 723122"/>
                <a:gd name="connsiteY0-32" fmla="*/ 203742 h 208241"/>
                <a:gd name="connsiteX1-33" fmla="*/ 241486 w 723122"/>
                <a:gd name="connsiteY1-34" fmla="*/ 29117 h 208241"/>
                <a:gd name="connsiteX2-35" fmla="*/ 708211 w 723122"/>
                <a:gd name="connsiteY2-36" fmla="*/ 542 h 208241"/>
                <a:gd name="connsiteX3-37" fmla="*/ 552636 w 723122"/>
                <a:gd name="connsiteY3-38" fmla="*/ 143417 h 208241"/>
                <a:gd name="connsiteX4-39" fmla="*/ 9711 w 723122"/>
                <a:gd name="connsiteY4-40" fmla="*/ 203742 h 2082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122" h="208241">
                  <a:moveTo>
                    <a:pt x="9711" y="203742"/>
                  </a:moveTo>
                  <a:cubicBezTo>
                    <a:pt x="-42147" y="184692"/>
                    <a:pt x="125069" y="62984"/>
                    <a:pt x="241486" y="29117"/>
                  </a:cubicBezTo>
                  <a:cubicBezTo>
                    <a:pt x="357903" y="-4750"/>
                    <a:pt x="653178" y="22767"/>
                    <a:pt x="708211" y="542"/>
                  </a:cubicBezTo>
                  <a:cubicBezTo>
                    <a:pt x="760069" y="-8983"/>
                    <a:pt x="669053" y="109550"/>
                    <a:pt x="552636" y="143417"/>
                  </a:cubicBezTo>
                  <a:cubicBezTo>
                    <a:pt x="436219" y="177284"/>
                    <a:pt x="61569" y="222792"/>
                    <a:pt x="9711" y="203742"/>
                  </a:cubicBezTo>
                  <a:close/>
                </a:path>
              </a:pathLst>
            </a:custGeom>
            <a:gradFill flip="none" rotWithShape="1">
              <a:gsLst>
                <a:gs pos="44000">
                  <a:srgbClr val="D8BE8C"/>
                </a:gs>
                <a:gs pos="68000">
                  <a:srgbClr val="C1975F"/>
                </a:gs>
                <a:gs pos="83000">
                  <a:srgbClr val="AD7537"/>
                </a:gs>
                <a:gs pos="100000">
                  <a:srgbClr val="AD7537"/>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形黑（非商用）细体" pitchFamily="2" charset="-122"/>
                <a:ea typeface="造字工房形黑（非商用）细体" pitchFamily="2" charset="-122"/>
              </a:endParaRPr>
            </a:p>
          </p:txBody>
        </p:sp>
        <p:sp>
          <p:nvSpPr>
            <p:cNvPr id="196" name="心形 9"/>
            <p:cNvSpPr/>
            <p:nvPr/>
          </p:nvSpPr>
          <p:spPr>
            <a:xfrm>
              <a:off x="5101652" y="3087547"/>
              <a:ext cx="1582592" cy="1600340"/>
            </a:xfrm>
            <a:custGeom>
              <a:avLst/>
              <a:gdLst>
                <a:gd name="connsiteX0" fmla="*/ 258763 w 517525"/>
                <a:gd name="connsiteY0" fmla="*/ 116219 h 464874"/>
                <a:gd name="connsiteX1" fmla="*/ 258763 w 517525"/>
                <a:gd name="connsiteY1" fmla="*/ 464874 h 464874"/>
                <a:gd name="connsiteX2" fmla="*/ 258763 w 517525"/>
                <a:gd name="connsiteY2" fmla="*/ 116219 h 464874"/>
                <a:gd name="connsiteX0-1" fmla="*/ 260649 w 542304"/>
                <a:gd name="connsiteY0-2" fmla="*/ 110460 h 459115"/>
                <a:gd name="connsiteX1-3" fmla="*/ 260649 w 542304"/>
                <a:gd name="connsiteY1-4" fmla="*/ 459115 h 459115"/>
                <a:gd name="connsiteX2-5" fmla="*/ 260649 w 542304"/>
                <a:gd name="connsiteY2-6" fmla="*/ 110460 h 459115"/>
                <a:gd name="connsiteX0-7" fmla="*/ 247586 w 542617"/>
                <a:gd name="connsiteY0-8" fmla="*/ 98054 h 516559"/>
                <a:gd name="connsiteX1-9" fmla="*/ 266636 w 542617"/>
                <a:gd name="connsiteY1-10" fmla="*/ 516559 h 516559"/>
                <a:gd name="connsiteX2-11" fmla="*/ 247586 w 542617"/>
                <a:gd name="connsiteY2-12" fmla="*/ 98054 h 516559"/>
                <a:gd name="connsiteX0-13" fmla="*/ 272663 w 567694"/>
                <a:gd name="connsiteY0-14" fmla="*/ 91983 h 510488"/>
                <a:gd name="connsiteX1-15" fmla="*/ 291713 w 567694"/>
                <a:gd name="connsiteY1-16" fmla="*/ 510488 h 510488"/>
                <a:gd name="connsiteX2-17" fmla="*/ 272663 w 567694"/>
                <a:gd name="connsiteY2-18" fmla="*/ 91983 h 510488"/>
                <a:gd name="connsiteX0-19" fmla="*/ 272663 w 596963"/>
                <a:gd name="connsiteY0-20" fmla="*/ 49351 h 467856"/>
                <a:gd name="connsiteX1-21" fmla="*/ 291713 w 596963"/>
                <a:gd name="connsiteY1-22" fmla="*/ 467856 h 467856"/>
                <a:gd name="connsiteX2-23" fmla="*/ 272663 w 596963"/>
                <a:gd name="connsiteY2-24" fmla="*/ 49351 h 467856"/>
                <a:gd name="connsiteX0-25" fmla="*/ 307983 w 597687"/>
                <a:gd name="connsiteY0-26" fmla="*/ 46026 h 493106"/>
                <a:gd name="connsiteX1-27" fmla="*/ 273058 w 597687"/>
                <a:gd name="connsiteY1-28" fmla="*/ 493106 h 493106"/>
                <a:gd name="connsiteX2-29" fmla="*/ 307983 w 597687"/>
                <a:gd name="connsiteY2-30" fmla="*/ 46026 h 493106"/>
                <a:gd name="connsiteX0-31" fmla="*/ 307983 w 597687"/>
                <a:gd name="connsiteY0-32" fmla="*/ 45006 h 501611"/>
                <a:gd name="connsiteX1-33" fmla="*/ 273058 w 597687"/>
                <a:gd name="connsiteY1-34" fmla="*/ 501611 h 501611"/>
                <a:gd name="connsiteX2-35" fmla="*/ 307983 w 597687"/>
                <a:gd name="connsiteY2-36" fmla="*/ 45006 h 501611"/>
                <a:gd name="connsiteX0-37" fmla="*/ 311444 w 601148"/>
                <a:gd name="connsiteY0-38" fmla="*/ 40155 h 496760"/>
                <a:gd name="connsiteX1-39" fmla="*/ 276519 w 601148"/>
                <a:gd name="connsiteY1-40" fmla="*/ 496760 h 496760"/>
                <a:gd name="connsiteX2-41" fmla="*/ 311444 w 601148"/>
                <a:gd name="connsiteY2-42" fmla="*/ 40155 h 496760"/>
                <a:gd name="connsiteX0-43" fmla="*/ 264539 w 554243"/>
                <a:gd name="connsiteY0-44" fmla="*/ 29648 h 486253"/>
                <a:gd name="connsiteX1-45" fmla="*/ 229614 w 554243"/>
                <a:gd name="connsiteY1-46" fmla="*/ 486253 h 486253"/>
                <a:gd name="connsiteX2-47" fmla="*/ 264539 w 554243"/>
                <a:gd name="connsiteY2-48" fmla="*/ 29648 h 486253"/>
                <a:gd name="connsiteX0-49" fmla="*/ 264539 w 475138"/>
                <a:gd name="connsiteY0-50" fmla="*/ 28103 h 484708"/>
                <a:gd name="connsiteX1-51" fmla="*/ 229614 w 475138"/>
                <a:gd name="connsiteY1-52" fmla="*/ 484708 h 484708"/>
                <a:gd name="connsiteX2-53" fmla="*/ 264539 w 475138"/>
                <a:gd name="connsiteY2-54" fmla="*/ 28103 h 484708"/>
                <a:gd name="connsiteX0-55" fmla="*/ 236640 w 473168"/>
                <a:gd name="connsiteY0-56" fmla="*/ 27939 h 487719"/>
                <a:gd name="connsiteX1-57" fmla="*/ 246165 w 473168"/>
                <a:gd name="connsiteY1-58" fmla="*/ 487719 h 487719"/>
                <a:gd name="connsiteX2-59" fmla="*/ 236640 w 473168"/>
                <a:gd name="connsiteY2-60" fmla="*/ 27939 h 487719"/>
                <a:gd name="connsiteX0-61" fmla="*/ 236640 w 483346"/>
                <a:gd name="connsiteY0-62" fmla="*/ 27939 h 487719"/>
                <a:gd name="connsiteX1-63" fmla="*/ 246165 w 483346"/>
                <a:gd name="connsiteY1-64" fmla="*/ 487719 h 487719"/>
                <a:gd name="connsiteX2-65" fmla="*/ 236640 w 483346"/>
                <a:gd name="connsiteY2-66" fmla="*/ 27939 h 487719"/>
                <a:gd name="connsiteX0-67" fmla="*/ 236640 w 482310"/>
                <a:gd name="connsiteY0-68" fmla="*/ 27939 h 487719"/>
                <a:gd name="connsiteX1-69" fmla="*/ 246165 w 482310"/>
                <a:gd name="connsiteY1-70" fmla="*/ 487719 h 487719"/>
                <a:gd name="connsiteX2-71" fmla="*/ 236640 w 482310"/>
                <a:gd name="connsiteY2-72" fmla="*/ 27939 h 487719"/>
              </a:gdLst>
              <a:ahLst/>
              <a:cxnLst>
                <a:cxn ang="0">
                  <a:pos x="connsiteX0-1" y="connsiteY0-2"/>
                </a:cxn>
                <a:cxn ang="0">
                  <a:pos x="connsiteX1-3" y="connsiteY1-4"/>
                </a:cxn>
                <a:cxn ang="0">
                  <a:pos x="connsiteX2-5" y="connsiteY2-6"/>
                </a:cxn>
              </a:cxnLst>
              <a:rect l="l" t="t" r="r" b="b"/>
              <a:pathLst>
                <a:path w="482310" h="487719">
                  <a:moveTo>
                    <a:pt x="236640" y="27939"/>
                  </a:moveTo>
                  <a:cubicBezTo>
                    <a:pt x="484157" y="-90838"/>
                    <a:pt x="631596" y="358139"/>
                    <a:pt x="246165" y="487719"/>
                  </a:cubicBezTo>
                  <a:cubicBezTo>
                    <a:pt x="-174192" y="316864"/>
                    <a:pt x="27222" y="-113063"/>
                    <a:pt x="236640" y="27939"/>
                  </a:cubicBezTo>
                  <a:close/>
                </a:path>
              </a:pathLst>
            </a:custGeom>
            <a:gradFill flip="none" rotWithShape="1">
              <a:gsLst>
                <a:gs pos="0">
                  <a:srgbClr val="D8BE8C"/>
                </a:gs>
                <a:gs pos="56000">
                  <a:srgbClr val="C1975F"/>
                </a:gs>
                <a:gs pos="73000">
                  <a:srgbClr val="AD7537"/>
                </a:gs>
                <a:gs pos="100000">
                  <a:srgbClr val="AD753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形黑（非商用）细体" pitchFamily="2" charset="-122"/>
                <a:ea typeface="造字工房形黑（非商用）细体" pitchFamily="2" charset="-122"/>
              </a:endParaRPr>
            </a:p>
          </p:txBody>
        </p:sp>
      </p:grpSp>
      <p:sp>
        <p:nvSpPr>
          <p:cNvPr id="208" name="弧形 207"/>
          <p:cNvSpPr/>
          <p:nvPr/>
        </p:nvSpPr>
        <p:spPr>
          <a:xfrm>
            <a:off x="9236494" y="2183052"/>
            <a:ext cx="2286612" cy="2286612"/>
          </a:xfrm>
          <a:prstGeom prst="arc">
            <a:avLst>
              <a:gd name="adj1" fmla="val 16151954"/>
              <a:gd name="adj2" fmla="val 10747135"/>
            </a:avLst>
          </a:prstGeom>
          <a:ln>
            <a:solidFill>
              <a:srgbClr val="D8BE8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造字工房形黑（非商用）细体" pitchFamily="2" charset="-122"/>
              <a:ea typeface="造字工房形黑（非商用）细体" pitchFamily="2" charset="-122"/>
            </a:endParaRPr>
          </a:p>
        </p:txBody>
      </p:sp>
      <p:sp>
        <p:nvSpPr>
          <p:cNvPr id="209" name="光"/>
          <p:cNvSpPr/>
          <p:nvPr/>
        </p:nvSpPr>
        <p:spPr>
          <a:xfrm>
            <a:off x="4795744" y="1618965"/>
            <a:ext cx="313298" cy="314859"/>
          </a:xfrm>
          <a:prstGeom prst="ellipse">
            <a:avLst/>
          </a:prstGeom>
          <a:gradFill flip="none" rotWithShape="1">
            <a:gsLst>
              <a:gs pos="28000">
                <a:srgbClr val="D8BE8C">
                  <a:alpha val="81000"/>
                </a:srgbClr>
              </a:gs>
              <a:gs pos="0">
                <a:schemeClr val="bg1"/>
              </a:gs>
              <a:gs pos="70000">
                <a:srgbClr val="D8BE8C">
                  <a:alpha val="14000"/>
                </a:srgbClr>
              </a:gs>
              <a:gs pos="100000">
                <a:srgbClr val="D8BE8C">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形黑（非商用）细体" pitchFamily="2" charset="-122"/>
              <a:ea typeface="造字工房形黑（非商用）细体" pitchFamily="2" charset="-122"/>
            </a:endParaRPr>
          </a:p>
        </p:txBody>
      </p:sp>
      <p:sp>
        <p:nvSpPr>
          <p:cNvPr id="210" name="光"/>
          <p:cNvSpPr/>
          <p:nvPr/>
        </p:nvSpPr>
        <p:spPr>
          <a:xfrm>
            <a:off x="9086466" y="3198066"/>
            <a:ext cx="313298" cy="314859"/>
          </a:xfrm>
          <a:prstGeom prst="ellipse">
            <a:avLst/>
          </a:prstGeom>
          <a:gradFill flip="none" rotWithShape="1">
            <a:gsLst>
              <a:gs pos="28000">
                <a:srgbClr val="D8BE8C">
                  <a:alpha val="81000"/>
                </a:srgbClr>
              </a:gs>
              <a:gs pos="0">
                <a:schemeClr val="bg1"/>
              </a:gs>
              <a:gs pos="70000">
                <a:srgbClr val="D8BE8C">
                  <a:alpha val="14000"/>
                </a:srgbClr>
              </a:gs>
              <a:gs pos="100000">
                <a:srgbClr val="D8BE8C">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形黑（非商用）细体" pitchFamily="2" charset="-122"/>
              <a:ea typeface="造字工房形黑（非商用）细体" pitchFamily="2" charset="-122"/>
            </a:endParaRPr>
          </a:p>
        </p:txBody>
      </p:sp>
      <p:sp>
        <p:nvSpPr>
          <p:cNvPr id="211" name="矩形 210"/>
          <p:cNvSpPr/>
          <p:nvPr/>
        </p:nvSpPr>
        <p:spPr>
          <a:xfrm>
            <a:off x="2402129" y="3554881"/>
            <a:ext cx="1017636" cy="581057"/>
          </a:xfrm>
          <a:prstGeom prst="rect">
            <a:avLst/>
          </a:prstGeom>
        </p:spPr>
        <p:txBody>
          <a:bodyPr vert="horz" wrap="square">
            <a:spAutoFit/>
          </a:bodyPr>
          <a:lstStyle/>
          <a:p>
            <a:pPr>
              <a:lnSpc>
                <a:spcPct val="150000"/>
              </a:lnSpc>
            </a:pPr>
            <a:r>
              <a:rPr lang="en-US" altLang="zh-CN" sz="24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30</a:t>
            </a:r>
            <a:r>
              <a:rPr lang="en-US" altLang="zh-CN" sz="1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a:t>
            </a:r>
            <a:endParaRPr lang="zh-CN" altLang="en-US" sz="1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sp>
        <p:nvSpPr>
          <p:cNvPr id="212" name="矩形 211"/>
          <p:cNvSpPr/>
          <p:nvPr/>
        </p:nvSpPr>
        <p:spPr>
          <a:xfrm>
            <a:off x="6991066" y="1177877"/>
            <a:ext cx="1017636" cy="581057"/>
          </a:xfrm>
          <a:prstGeom prst="rect">
            <a:avLst/>
          </a:prstGeom>
        </p:spPr>
        <p:txBody>
          <a:bodyPr vert="horz" wrap="square">
            <a:spAutoFit/>
          </a:bodyPr>
          <a:lstStyle/>
          <a:p>
            <a:pPr>
              <a:lnSpc>
                <a:spcPct val="150000"/>
              </a:lnSpc>
            </a:pPr>
            <a:r>
              <a:rPr lang="en-US" altLang="zh-CN" sz="24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51</a:t>
            </a:r>
            <a:r>
              <a:rPr lang="en-US" altLang="zh-CN" sz="1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a:t>
            </a:r>
            <a:endParaRPr lang="zh-CN" altLang="en-US" sz="1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sp>
        <p:nvSpPr>
          <p:cNvPr id="213" name="矩形 212"/>
          <p:cNvSpPr/>
          <p:nvPr/>
        </p:nvSpPr>
        <p:spPr>
          <a:xfrm>
            <a:off x="9668585" y="1857859"/>
            <a:ext cx="1017636" cy="581057"/>
          </a:xfrm>
          <a:prstGeom prst="rect">
            <a:avLst/>
          </a:prstGeom>
        </p:spPr>
        <p:txBody>
          <a:bodyPr vert="horz" wrap="square">
            <a:spAutoFit/>
          </a:bodyPr>
          <a:lstStyle/>
          <a:p>
            <a:pPr>
              <a:lnSpc>
                <a:spcPct val="150000"/>
              </a:lnSpc>
            </a:pPr>
            <a:r>
              <a:rPr lang="en-US" altLang="zh-CN" sz="24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75</a:t>
            </a:r>
            <a:r>
              <a:rPr lang="en-US" altLang="zh-CN" sz="1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a:t>
            </a:r>
            <a:endParaRPr lang="zh-CN" altLang="en-US" sz="1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sp>
        <p:nvSpPr>
          <p:cNvPr id="214" name="矩形 213"/>
          <p:cNvSpPr/>
          <p:nvPr/>
        </p:nvSpPr>
        <p:spPr>
          <a:xfrm>
            <a:off x="1391983" y="4960409"/>
            <a:ext cx="1268820" cy="613694"/>
          </a:xfrm>
          <a:prstGeom prst="rect">
            <a:avLst/>
          </a:prstGeom>
        </p:spPr>
        <p:txBody>
          <a:bodyPr vert="horz" wrap="square">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云想衣裳花相容，春风拂槛露华浓。</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5" name="矩形 214"/>
          <p:cNvSpPr/>
          <p:nvPr/>
        </p:nvSpPr>
        <p:spPr>
          <a:xfrm>
            <a:off x="963182" y="4600559"/>
            <a:ext cx="2126423" cy="338554"/>
          </a:xfrm>
          <a:prstGeom prst="rect">
            <a:avLst/>
          </a:prstGeom>
          <a:noFill/>
        </p:spPr>
        <p:txBody>
          <a:bodyPr vert="horz" wrap="square" rtlCol="0">
            <a:spAutoFit/>
          </a:bodyPr>
          <a:lstStyle/>
          <a:p>
            <a:pPr algn="ctr"/>
            <a:r>
              <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此处添加标题</a:t>
            </a:r>
            <a:endPar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sp>
        <p:nvSpPr>
          <p:cNvPr id="216" name="矩形 215"/>
          <p:cNvSpPr/>
          <p:nvPr/>
        </p:nvSpPr>
        <p:spPr>
          <a:xfrm>
            <a:off x="5537843" y="3611942"/>
            <a:ext cx="1268820" cy="613694"/>
          </a:xfrm>
          <a:prstGeom prst="rect">
            <a:avLst/>
          </a:prstGeom>
        </p:spPr>
        <p:txBody>
          <a:bodyPr vert="horz" wrap="square">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云想衣裳花相容，春风拂槛露华浓。</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7" name="矩形 216"/>
          <p:cNvSpPr/>
          <p:nvPr/>
        </p:nvSpPr>
        <p:spPr>
          <a:xfrm>
            <a:off x="5109042" y="3252092"/>
            <a:ext cx="2126423" cy="338554"/>
          </a:xfrm>
          <a:prstGeom prst="rect">
            <a:avLst/>
          </a:prstGeom>
          <a:noFill/>
        </p:spPr>
        <p:txBody>
          <a:bodyPr vert="horz" wrap="square" rtlCol="0">
            <a:spAutoFit/>
          </a:bodyPr>
          <a:lstStyle/>
          <a:p>
            <a:pPr algn="ctr"/>
            <a:r>
              <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此处添加标题</a:t>
            </a:r>
            <a:endPar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sp>
        <p:nvSpPr>
          <p:cNvPr id="218" name="矩形 217"/>
          <p:cNvSpPr/>
          <p:nvPr/>
        </p:nvSpPr>
        <p:spPr>
          <a:xfrm>
            <a:off x="9954854" y="5107886"/>
            <a:ext cx="1268820" cy="613694"/>
          </a:xfrm>
          <a:prstGeom prst="rect">
            <a:avLst/>
          </a:prstGeom>
        </p:spPr>
        <p:txBody>
          <a:bodyPr vert="horz" wrap="square">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云想衣裳花相容，春风拂槛露华浓。</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9" name="矩形 218"/>
          <p:cNvSpPr/>
          <p:nvPr/>
        </p:nvSpPr>
        <p:spPr>
          <a:xfrm>
            <a:off x="9526053" y="4748036"/>
            <a:ext cx="2126423" cy="338554"/>
          </a:xfrm>
          <a:prstGeom prst="rect">
            <a:avLst/>
          </a:prstGeom>
          <a:noFill/>
        </p:spPr>
        <p:txBody>
          <a:bodyPr vert="horz" wrap="square" rtlCol="0">
            <a:spAutoFit/>
          </a:bodyPr>
          <a:lstStyle/>
          <a:p>
            <a:pPr algn="ctr"/>
            <a:r>
              <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此处添加标题</a:t>
            </a:r>
            <a:endPar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pic>
        <p:nvPicPr>
          <p:cNvPr id="220" name="图片 2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28147" y="3262303"/>
            <a:ext cx="318916" cy="47679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221"/>
                                        </p:tgtEl>
                                        <p:attrNameLst>
                                          <p:attrName>style.visibility</p:attrName>
                                        </p:attrNameLst>
                                      </p:cBhvr>
                                      <p:to>
                                        <p:strVal val="visible"/>
                                      </p:to>
                                    </p:set>
                                    <p:animEffect transition="in" filter="fade">
                                      <p:cBhvr>
                                        <p:cTn id="15" dur="1000"/>
                                        <p:tgtEl>
                                          <p:spTgt spid="221"/>
                                        </p:tgtEl>
                                      </p:cBhvr>
                                    </p:animEffect>
                                    <p:anim calcmode="lin" valueType="num">
                                      <p:cBhvr>
                                        <p:cTn id="16" dur="1000" fill="hold"/>
                                        <p:tgtEl>
                                          <p:spTgt spid="221"/>
                                        </p:tgtEl>
                                        <p:attrNameLst>
                                          <p:attrName>ppt_x</p:attrName>
                                        </p:attrNameLst>
                                      </p:cBhvr>
                                      <p:tavLst>
                                        <p:tav tm="0">
                                          <p:val>
                                            <p:strVal val="#ppt_x"/>
                                          </p:val>
                                        </p:tav>
                                        <p:tav tm="100000">
                                          <p:val>
                                            <p:strVal val="#ppt_x"/>
                                          </p:val>
                                        </p:tav>
                                      </p:tavLst>
                                    </p:anim>
                                    <p:anim calcmode="lin" valueType="num">
                                      <p:cBhvr>
                                        <p:cTn id="17" dur="1000" fill="hold"/>
                                        <p:tgtEl>
                                          <p:spTgt spid="221"/>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86"/>
                                        </p:tgtEl>
                                        <p:attrNameLst>
                                          <p:attrName>style.visibility</p:attrName>
                                        </p:attrNameLst>
                                      </p:cBhvr>
                                      <p:to>
                                        <p:strVal val="visible"/>
                                      </p:to>
                                    </p:set>
                                    <p:animEffect transition="in" filter="fade">
                                      <p:cBhvr>
                                        <p:cTn id="21" dur="1000"/>
                                        <p:tgtEl>
                                          <p:spTgt spid="86"/>
                                        </p:tgtEl>
                                      </p:cBhvr>
                                    </p:animEffect>
                                    <p:anim calcmode="lin" valueType="num">
                                      <p:cBhvr>
                                        <p:cTn id="22" dur="1000" fill="hold"/>
                                        <p:tgtEl>
                                          <p:spTgt spid="86"/>
                                        </p:tgtEl>
                                        <p:attrNameLst>
                                          <p:attrName>ppt_x</p:attrName>
                                        </p:attrNameLst>
                                      </p:cBhvr>
                                      <p:tavLst>
                                        <p:tav tm="0">
                                          <p:val>
                                            <p:strVal val="#ppt_x"/>
                                          </p:val>
                                        </p:tav>
                                        <p:tav tm="100000">
                                          <p:val>
                                            <p:strVal val="#ppt_x"/>
                                          </p:val>
                                        </p:tav>
                                      </p:tavLst>
                                    </p:anim>
                                    <p:anim calcmode="lin" valueType="num">
                                      <p:cBhvr>
                                        <p:cTn id="23" dur="1000" fill="hold"/>
                                        <p:tgtEl>
                                          <p:spTgt spid="86"/>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132"/>
                                        </p:tgtEl>
                                        <p:attrNameLst>
                                          <p:attrName>style.visibility</p:attrName>
                                        </p:attrNameLst>
                                      </p:cBhvr>
                                      <p:to>
                                        <p:strVal val="visible"/>
                                      </p:to>
                                    </p:set>
                                    <p:animEffect transition="in" filter="fade">
                                      <p:cBhvr>
                                        <p:cTn id="27" dur="1000"/>
                                        <p:tgtEl>
                                          <p:spTgt spid="132"/>
                                        </p:tgtEl>
                                      </p:cBhvr>
                                    </p:animEffect>
                                    <p:anim calcmode="lin" valueType="num">
                                      <p:cBhvr>
                                        <p:cTn id="28" dur="1000" fill="hold"/>
                                        <p:tgtEl>
                                          <p:spTgt spid="132"/>
                                        </p:tgtEl>
                                        <p:attrNameLst>
                                          <p:attrName>ppt_x</p:attrName>
                                        </p:attrNameLst>
                                      </p:cBhvr>
                                      <p:tavLst>
                                        <p:tav tm="0">
                                          <p:val>
                                            <p:strVal val="#ppt_x"/>
                                          </p:val>
                                        </p:tav>
                                        <p:tav tm="100000">
                                          <p:val>
                                            <p:strVal val="#ppt_x"/>
                                          </p:val>
                                        </p:tav>
                                      </p:tavLst>
                                    </p:anim>
                                    <p:anim calcmode="lin" valueType="num">
                                      <p:cBhvr>
                                        <p:cTn id="29" dur="1000" fill="hold"/>
                                        <p:tgtEl>
                                          <p:spTgt spid="132"/>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2" presetClass="entr" presetSubtype="0" fill="hold" nodeType="afterEffect">
                                  <p:stCondLst>
                                    <p:cond delay="0"/>
                                  </p:stCondLst>
                                  <p:childTnLst>
                                    <p:set>
                                      <p:cBhvr>
                                        <p:cTn id="32" dur="1" fill="hold">
                                          <p:stCondLst>
                                            <p:cond delay="0"/>
                                          </p:stCondLst>
                                        </p:cTn>
                                        <p:tgtEl>
                                          <p:spTgt spid="171"/>
                                        </p:tgtEl>
                                        <p:attrNameLst>
                                          <p:attrName>style.visibility</p:attrName>
                                        </p:attrNameLst>
                                      </p:cBhvr>
                                      <p:to>
                                        <p:strVal val="visible"/>
                                      </p:to>
                                    </p:set>
                                    <p:animEffect transition="in" filter="fade">
                                      <p:cBhvr>
                                        <p:cTn id="33" dur="1000"/>
                                        <p:tgtEl>
                                          <p:spTgt spid="171"/>
                                        </p:tgtEl>
                                      </p:cBhvr>
                                    </p:animEffect>
                                    <p:anim calcmode="lin" valueType="num">
                                      <p:cBhvr>
                                        <p:cTn id="34" dur="1000" fill="hold"/>
                                        <p:tgtEl>
                                          <p:spTgt spid="171"/>
                                        </p:tgtEl>
                                        <p:attrNameLst>
                                          <p:attrName>ppt_x</p:attrName>
                                        </p:attrNameLst>
                                      </p:cBhvr>
                                      <p:tavLst>
                                        <p:tav tm="0">
                                          <p:val>
                                            <p:strVal val="#ppt_x"/>
                                          </p:val>
                                        </p:tav>
                                        <p:tav tm="100000">
                                          <p:val>
                                            <p:strVal val="#ppt_x"/>
                                          </p:val>
                                        </p:tav>
                                      </p:tavLst>
                                    </p:anim>
                                    <p:anim calcmode="lin" valueType="num">
                                      <p:cBhvr>
                                        <p:cTn id="35" dur="1000" fill="hold"/>
                                        <p:tgtEl>
                                          <p:spTgt spid="171"/>
                                        </p:tgtEl>
                                        <p:attrNameLst>
                                          <p:attrName>ppt_y</p:attrName>
                                        </p:attrNameLst>
                                      </p:cBhvr>
                                      <p:tavLst>
                                        <p:tav tm="0">
                                          <p:val>
                                            <p:strVal val="#ppt_y+.1"/>
                                          </p:val>
                                        </p:tav>
                                        <p:tav tm="100000">
                                          <p:val>
                                            <p:strVal val="#ppt_y"/>
                                          </p:val>
                                        </p:tav>
                                      </p:tavLst>
                                    </p:anim>
                                  </p:childTnLst>
                                </p:cTn>
                              </p:par>
                            </p:childTnLst>
                          </p:cTn>
                        </p:par>
                        <p:par>
                          <p:cTn id="36" fill="hold">
                            <p:stCondLst>
                              <p:cond delay="4500"/>
                            </p:stCondLst>
                            <p:childTnLst>
                              <p:par>
                                <p:cTn id="37" presetID="55" presetClass="entr" presetSubtype="0" fill="hold" grpId="0" nodeType="afterEffect">
                                  <p:stCondLst>
                                    <p:cond delay="0"/>
                                  </p:stCondLst>
                                  <p:childTnLst>
                                    <p:set>
                                      <p:cBhvr>
                                        <p:cTn id="38" dur="1" fill="hold">
                                          <p:stCondLst>
                                            <p:cond delay="0"/>
                                          </p:stCondLst>
                                        </p:cTn>
                                        <p:tgtEl>
                                          <p:spTgt spid="85"/>
                                        </p:tgtEl>
                                        <p:attrNameLst>
                                          <p:attrName>style.visibility</p:attrName>
                                        </p:attrNameLst>
                                      </p:cBhvr>
                                      <p:to>
                                        <p:strVal val="visible"/>
                                      </p:to>
                                    </p:set>
                                    <p:anim calcmode="lin" valueType="num">
                                      <p:cBhvr>
                                        <p:cTn id="39" dur="1000" fill="hold"/>
                                        <p:tgtEl>
                                          <p:spTgt spid="85"/>
                                        </p:tgtEl>
                                        <p:attrNameLst>
                                          <p:attrName>ppt_w</p:attrName>
                                        </p:attrNameLst>
                                      </p:cBhvr>
                                      <p:tavLst>
                                        <p:tav tm="0">
                                          <p:val>
                                            <p:strVal val="#ppt_w*0.70"/>
                                          </p:val>
                                        </p:tav>
                                        <p:tav tm="100000">
                                          <p:val>
                                            <p:strVal val="#ppt_w"/>
                                          </p:val>
                                        </p:tav>
                                      </p:tavLst>
                                    </p:anim>
                                    <p:anim calcmode="lin" valueType="num">
                                      <p:cBhvr>
                                        <p:cTn id="40" dur="1000" fill="hold"/>
                                        <p:tgtEl>
                                          <p:spTgt spid="85"/>
                                        </p:tgtEl>
                                        <p:attrNameLst>
                                          <p:attrName>ppt_h</p:attrName>
                                        </p:attrNameLst>
                                      </p:cBhvr>
                                      <p:tavLst>
                                        <p:tav tm="0">
                                          <p:val>
                                            <p:strVal val="#ppt_h"/>
                                          </p:val>
                                        </p:tav>
                                        <p:tav tm="100000">
                                          <p:val>
                                            <p:strVal val="#ppt_h"/>
                                          </p:val>
                                        </p:tav>
                                      </p:tavLst>
                                    </p:anim>
                                    <p:animEffect transition="in" filter="fade">
                                      <p:cBhvr>
                                        <p:cTn id="41" dur="1000"/>
                                        <p:tgtEl>
                                          <p:spTgt spid="85"/>
                                        </p:tgtEl>
                                      </p:cBhvr>
                                    </p:animEffect>
                                  </p:childTnLst>
                                </p:cTn>
                              </p:par>
                              <p:par>
                                <p:cTn id="42" presetID="55" presetClass="entr" presetSubtype="0" fill="hold" grpId="0" nodeType="withEffect">
                                  <p:stCondLst>
                                    <p:cond delay="0"/>
                                  </p:stCondLst>
                                  <p:childTnLst>
                                    <p:set>
                                      <p:cBhvr>
                                        <p:cTn id="43" dur="1" fill="hold">
                                          <p:stCondLst>
                                            <p:cond delay="0"/>
                                          </p:stCondLst>
                                        </p:cTn>
                                        <p:tgtEl>
                                          <p:spTgt spid="131"/>
                                        </p:tgtEl>
                                        <p:attrNameLst>
                                          <p:attrName>style.visibility</p:attrName>
                                        </p:attrNameLst>
                                      </p:cBhvr>
                                      <p:to>
                                        <p:strVal val="visible"/>
                                      </p:to>
                                    </p:set>
                                    <p:anim calcmode="lin" valueType="num">
                                      <p:cBhvr>
                                        <p:cTn id="44" dur="1000" fill="hold"/>
                                        <p:tgtEl>
                                          <p:spTgt spid="131"/>
                                        </p:tgtEl>
                                        <p:attrNameLst>
                                          <p:attrName>ppt_w</p:attrName>
                                        </p:attrNameLst>
                                      </p:cBhvr>
                                      <p:tavLst>
                                        <p:tav tm="0">
                                          <p:val>
                                            <p:strVal val="#ppt_w*0.70"/>
                                          </p:val>
                                        </p:tav>
                                        <p:tav tm="100000">
                                          <p:val>
                                            <p:strVal val="#ppt_w"/>
                                          </p:val>
                                        </p:tav>
                                      </p:tavLst>
                                    </p:anim>
                                    <p:anim calcmode="lin" valueType="num">
                                      <p:cBhvr>
                                        <p:cTn id="45" dur="1000" fill="hold"/>
                                        <p:tgtEl>
                                          <p:spTgt spid="131"/>
                                        </p:tgtEl>
                                        <p:attrNameLst>
                                          <p:attrName>ppt_h</p:attrName>
                                        </p:attrNameLst>
                                      </p:cBhvr>
                                      <p:tavLst>
                                        <p:tav tm="0">
                                          <p:val>
                                            <p:strVal val="#ppt_h"/>
                                          </p:val>
                                        </p:tav>
                                        <p:tav tm="100000">
                                          <p:val>
                                            <p:strVal val="#ppt_h"/>
                                          </p:val>
                                        </p:tav>
                                      </p:tavLst>
                                    </p:anim>
                                    <p:animEffect transition="in" filter="fade">
                                      <p:cBhvr>
                                        <p:cTn id="46" dur="1000"/>
                                        <p:tgtEl>
                                          <p:spTgt spid="131"/>
                                        </p:tgtEl>
                                      </p:cBhvr>
                                    </p:animEffect>
                                  </p:childTnLst>
                                </p:cTn>
                              </p:par>
                              <p:par>
                                <p:cTn id="47" presetID="55" presetClass="entr" presetSubtype="0" fill="hold" grpId="0" nodeType="withEffect">
                                  <p:stCondLst>
                                    <p:cond delay="0"/>
                                  </p:stCondLst>
                                  <p:childTnLst>
                                    <p:set>
                                      <p:cBhvr>
                                        <p:cTn id="48" dur="1" fill="hold">
                                          <p:stCondLst>
                                            <p:cond delay="0"/>
                                          </p:stCondLst>
                                        </p:cTn>
                                        <p:tgtEl>
                                          <p:spTgt spid="170"/>
                                        </p:tgtEl>
                                        <p:attrNameLst>
                                          <p:attrName>style.visibility</p:attrName>
                                        </p:attrNameLst>
                                      </p:cBhvr>
                                      <p:to>
                                        <p:strVal val="visible"/>
                                      </p:to>
                                    </p:set>
                                    <p:anim calcmode="lin" valueType="num">
                                      <p:cBhvr>
                                        <p:cTn id="49" dur="1000" fill="hold"/>
                                        <p:tgtEl>
                                          <p:spTgt spid="170"/>
                                        </p:tgtEl>
                                        <p:attrNameLst>
                                          <p:attrName>ppt_w</p:attrName>
                                        </p:attrNameLst>
                                      </p:cBhvr>
                                      <p:tavLst>
                                        <p:tav tm="0">
                                          <p:val>
                                            <p:strVal val="#ppt_w*0.70"/>
                                          </p:val>
                                        </p:tav>
                                        <p:tav tm="100000">
                                          <p:val>
                                            <p:strVal val="#ppt_w"/>
                                          </p:val>
                                        </p:tav>
                                      </p:tavLst>
                                    </p:anim>
                                    <p:anim calcmode="lin" valueType="num">
                                      <p:cBhvr>
                                        <p:cTn id="50" dur="1000" fill="hold"/>
                                        <p:tgtEl>
                                          <p:spTgt spid="170"/>
                                        </p:tgtEl>
                                        <p:attrNameLst>
                                          <p:attrName>ppt_h</p:attrName>
                                        </p:attrNameLst>
                                      </p:cBhvr>
                                      <p:tavLst>
                                        <p:tav tm="0">
                                          <p:val>
                                            <p:strVal val="#ppt_h"/>
                                          </p:val>
                                        </p:tav>
                                        <p:tav tm="100000">
                                          <p:val>
                                            <p:strVal val="#ppt_h"/>
                                          </p:val>
                                        </p:tav>
                                      </p:tavLst>
                                    </p:anim>
                                    <p:animEffect transition="in" filter="fade">
                                      <p:cBhvr>
                                        <p:cTn id="51" dur="1000"/>
                                        <p:tgtEl>
                                          <p:spTgt spid="170"/>
                                        </p:tgtEl>
                                      </p:cBhvr>
                                    </p:animEffect>
                                  </p:childTnLst>
                                </p:cTn>
                              </p:par>
                            </p:childTnLst>
                          </p:cTn>
                        </p:par>
                        <p:par>
                          <p:cTn id="52" fill="hold">
                            <p:stCondLst>
                              <p:cond delay="5500"/>
                            </p:stCondLst>
                            <p:childTnLst>
                              <p:par>
                                <p:cTn id="53" presetID="53" presetClass="entr" presetSubtype="16" fill="hold" grpId="0" nodeType="afterEffect">
                                  <p:stCondLst>
                                    <p:cond delay="0"/>
                                  </p:stCondLst>
                                  <p:childTnLst>
                                    <p:set>
                                      <p:cBhvr>
                                        <p:cTn id="54" dur="1" fill="hold">
                                          <p:stCondLst>
                                            <p:cond delay="0"/>
                                          </p:stCondLst>
                                        </p:cTn>
                                        <p:tgtEl>
                                          <p:spTgt spid="130"/>
                                        </p:tgtEl>
                                        <p:attrNameLst>
                                          <p:attrName>style.visibility</p:attrName>
                                        </p:attrNameLst>
                                      </p:cBhvr>
                                      <p:to>
                                        <p:strVal val="visible"/>
                                      </p:to>
                                    </p:set>
                                    <p:anim calcmode="lin" valueType="num">
                                      <p:cBhvr>
                                        <p:cTn id="55" dur="500" fill="hold"/>
                                        <p:tgtEl>
                                          <p:spTgt spid="130"/>
                                        </p:tgtEl>
                                        <p:attrNameLst>
                                          <p:attrName>ppt_w</p:attrName>
                                        </p:attrNameLst>
                                      </p:cBhvr>
                                      <p:tavLst>
                                        <p:tav tm="0">
                                          <p:val>
                                            <p:fltVal val="0"/>
                                          </p:val>
                                        </p:tav>
                                        <p:tav tm="100000">
                                          <p:val>
                                            <p:strVal val="#ppt_w"/>
                                          </p:val>
                                        </p:tav>
                                      </p:tavLst>
                                    </p:anim>
                                    <p:anim calcmode="lin" valueType="num">
                                      <p:cBhvr>
                                        <p:cTn id="56" dur="500" fill="hold"/>
                                        <p:tgtEl>
                                          <p:spTgt spid="130"/>
                                        </p:tgtEl>
                                        <p:attrNameLst>
                                          <p:attrName>ppt_h</p:attrName>
                                        </p:attrNameLst>
                                      </p:cBhvr>
                                      <p:tavLst>
                                        <p:tav tm="0">
                                          <p:val>
                                            <p:fltVal val="0"/>
                                          </p:val>
                                        </p:tav>
                                        <p:tav tm="100000">
                                          <p:val>
                                            <p:strVal val="#ppt_h"/>
                                          </p:val>
                                        </p:tav>
                                      </p:tavLst>
                                    </p:anim>
                                    <p:animEffect transition="in" filter="fade">
                                      <p:cBhvr>
                                        <p:cTn id="57" dur="500"/>
                                        <p:tgtEl>
                                          <p:spTgt spid="130"/>
                                        </p:tgtEl>
                                      </p:cBhvr>
                                    </p:animEffect>
                                  </p:childTnLst>
                                </p:cTn>
                              </p:par>
                            </p:childTnLst>
                          </p:cTn>
                        </p:par>
                        <p:par>
                          <p:cTn id="58" fill="hold">
                            <p:stCondLst>
                              <p:cond delay="6000"/>
                            </p:stCondLst>
                            <p:childTnLst>
                              <p:par>
                                <p:cTn id="59" presetID="22" presetClass="entr" presetSubtype="8" fill="hold" grpId="0" nodeType="afterEffect">
                                  <p:stCondLst>
                                    <p:cond delay="0"/>
                                  </p:stCondLst>
                                  <p:childTnLst>
                                    <p:set>
                                      <p:cBhvr>
                                        <p:cTn id="60" dur="1" fill="hold">
                                          <p:stCondLst>
                                            <p:cond delay="0"/>
                                          </p:stCondLst>
                                        </p:cTn>
                                        <p:tgtEl>
                                          <p:spTgt spid="129"/>
                                        </p:tgtEl>
                                        <p:attrNameLst>
                                          <p:attrName>style.visibility</p:attrName>
                                        </p:attrNameLst>
                                      </p:cBhvr>
                                      <p:to>
                                        <p:strVal val="visible"/>
                                      </p:to>
                                    </p:set>
                                    <p:animEffect transition="in" filter="wipe(left)">
                                      <p:cBhvr>
                                        <p:cTn id="61" dur="500"/>
                                        <p:tgtEl>
                                          <p:spTgt spid="129"/>
                                        </p:tgtEl>
                                      </p:cBhvr>
                                    </p:animEffect>
                                  </p:childTnLst>
                                </p:cTn>
                              </p:par>
                            </p:childTnLst>
                          </p:cTn>
                        </p:par>
                        <p:par>
                          <p:cTn id="62" fill="hold">
                            <p:stCondLst>
                              <p:cond delay="6500"/>
                            </p:stCondLst>
                            <p:childTnLst>
                              <p:par>
                                <p:cTn id="63" presetID="53" presetClass="entr" presetSubtype="16" fill="hold" grpId="0" nodeType="afterEffect">
                                  <p:stCondLst>
                                    <p:cond delay="0"/>
                                  </p:stCondLst>
                                  <p:childTnLst>
                                    <p:set>
                                      <p:cBhvr>
                                        <p:cTn id="64" dur="1" fill="hold">
                                          <p:stCondLst>
                                            <p:cond delay="0"/>
                                          </p:stCondLst>
                                        </p:cTn>
                                        <p:tgtEl>
                                          <p:spTgt spid="211"/>
                                        </p:tgtEl>
                                        <p:attrNameLst>
                                          <p:attrName>style.visibility</p:attrName>
                                        </p:attrNameLst>
                                      </p:cBhvr>
                                      <p:to>
                                        <p:strVal val="visible"/>
                                      </p:to>
                                    </p:set>
                                    <p:anim calcmode="lin" valueType="num">
                                      <p:cBhvr>
                                        <p:cTn id="65" dur="500" fill="hold"/>
                                        <p:tgtEl>
                                          <p:spTgt spid="211"/>
                                        </p:tgtEl>
                                        <p:attrNameLst>
                                          <p:attrName>ppt_w</p:attrName>
                                        </p:attrNameLst>
                                      </p:cBhvr>
                                      <p:tavLst>
                                        <p:tav tm="0">
                                          <p:val>
                                            <p:fltVal val="0"/>
                                          </p:val>
                                        </p:tav>
                                        <p:tav tm="100000">
                                          <p:val>
                                            <p:strVal val="#ppt_w"/>
                                          </p:val>
                                        </p:tav>
                                      </p:tavLst>
                                    </p:anim>
                                    <p:anim calcmode="lin" valueType="num">
                                      <p:cBhvr>
                                        <p:cTn id="66" dur="500" fill="hold"/>
                                        <p:tgtEl>
                                          <p:spTgt spid="211"/>
                                        </p:tgtEl>
                                        <p:attrNameLst>
                                          <p:attrName>ppt_h</p:attrName>
                                        </p:attrNameLst>
                                      </p:cBhvr>
                                      <p:tavLst>
                                        <p:tav tm="0">
                                          <p:val>
                                            <p:fltVal val="0"/>
                                          </p:val>
                                        </p:tav>
                                        <p:tav tm="100000">
                                          <p:val>
                                            <p:strVal val="#ppt_h"/>
                                          </p:val>
                                        </p:tav>
                                      </p:tavLst>
                                    </p:anim>
                                    <p:animEffect transition="in" filter="fade">
                                      <p:cBhvr>
                                        <p:cTn id="67" dur="500"/>
                                        <p:tgtEl>
                                          <p:spTgt spid="211"/>
                                        </p:tgtEl>
                                      </p:cBhvr>
                                    </p:animEffect>
                                  </p:childTnLst>
                                </p:cTn>
                              </p:par>
                            </p:childTnLst>
                          </p:cTn>
                        </p:par>
                        <p:par>
                          <p:cTn id="68" fill="hold">
                            <p:stCondLst>
                              <p:cond delay="7000"/>
                            </p:stCondLst>
                            <p:childTnLst>
                              <p:par>
                                <p:cTn id="69" presetID="14" presetClass="entr" presetSubtype="10" fill="hold" grpId="0" nodeType="afterEffect">
                                  <p:stCondLst>
                                    <p:cond delay="0"/>
                                  </p:stCondLst>
                                  <p:childTnLst>
                                    <p:set>
                                      <p:cBhvr>
                                        <p:cTn id="70" dur="1" fill="hold">
                                          <p:stCondLst>
                                            <p:cond delay="0"/>
                                          </p:stCondLst>
                                        </p:cTn>
                                        <p:tgtEl>
                                          <p:spTgt spid="215"/>
                                        </p:tgtEl>
                                        <p:attrNameLst>
                                          <p:attrName>style.visibility</p:attrName>
                                        </p:attrNameLst>
                                      </p:cBhvr>
                                      <p:to>
                                        <p:strVal val="visible"/>
                                      </p:to>
                                    </p:set>
                                    <p:animEffect transition="in" filter="randombar(horizontal)">
                                      <p:cBhvr>
                                        <p:cTn id="71" dur="500"/>
                                        <p:tgtEl>
                                          <p:spTgt spid="215"/>
                                        </p:tgtEl>
                                      </p:cBhvr>
                                    </p:animEffect>
                                  </p:childTnLst>
                                </p:cTn>
                              </p:par>
                            </p:childTnLst>
                          </p:cTn>
                        </p:par>
                        <p:par>
                          <p:cTn id="72" fill="hold">
                            <p:stCondLst>
                              <p:cond delay="7500"/>
                            </p:stCondLst>
                            <p:childTnLst>
                              <p:par>
                                <p:cTn id="73" presetID="53" presetClass="entr" presetSubtype="16" fill="hold" grpId="0" nodeType="afterEffect">
                                  <p:stCondLst>
                                    <p:cond delay="0"/>
                                  </p:stCondLst>
                                  <p:childTnLst>
                                    <p:set>
                                      <p:cBhvr>
                                        <p:cTn id="74" dur="1" fill="hold">
                                          <p:stCondLst>
                                            <p:cond delay="0"/>
                                          </p:stCondLst>
                                        </p:cTn>
                                        <p:tgtEl>
                                          <p:spTgt spid="209"/>
                                        </p:tgtEl>
                                        <p:attrNameLst>
                                          <p:attrName>style.visibility</p:attrName>
                                        </p:attrNameLst>
                                      </p:cBhvr>
                                      <p:to>
                                        <p:strVal val="visible"/>
                                      </p:to>
                                    </p:set>
                                    <p:anim calcmode="lin" valueType="num">
                                      <p:cBhvr>
                                        <p:cTn id="75" dur="500" fill="hold"/>
                                        <p:tgtEl>
                                          <p:spTgt spid="209"/>
                                        </p:tgtEl>
                                        <p:attrNameLst>
                                          <p:attrName>ppt_w</p:attrName>
                                        </p:attrNameLst>
                                      </p:cBhvr>
                                      <p:tavLst>
                                        <p:tav tm="0">
                                          <p:val>
                                            <p:fltVal val="0"/>
                                          </p:val>
                                        </p:tav>
                                        <p:tav tm="100000">
                                          <p:val>
                                            <p:strVal val="#ppt_w"/>
                                          </p:val>
                                        </p:tav>
                                      </p:tavLst>
                                    </p:anim>
                                    <p:anim calcmode="lin" valueType="num">
                                      <p:cBhvr>
                                        <p:cTn id="76" dur="500" fill="hold"/>
                                        <p:tgtEl>
                                          <p:spTgt spid="209"/>
                                        </p:tgtEl>
                                        <p:attrNameLst>
                                          <p:attrName>ppt_h</p:attrName>
                                        </p:attrNameLst>
                                      </p:cBhvr>
                                      <p:tavLst>
                                        <p:tav tm="0">
                                          <p:val>
                                            <p:fltVal val="0"/>
                                          </p:val>
                                        </p:tav>
                                        <p:tav tm="100000">
                                          <p:val>
                                            <p:strVal val="#ppt_h"/>
                                          </p:val>
                                        </p:tav>
                                      </p:tavLst>
                                    </p:anim>
                                    <p:animEffect transition="in" filter="fade">
                                      <p:cBhvr>
                                        <p:cTn id="77" dur="500"/>
                                        <p:tgtEl>
                                          <p:spTgt spid="209"/>
                                        </p:tgtEl>
                                      </p:cBhvr>
                                    </p:animEffect>
                                  </p:childTnLst>
                                </p:cTn>
                              </p:par>
                            </p:childTnLst>
                          </p:cTn>
                        </p:par>
                        <p:par>
                          <p:cTn id="78" fill="hold">
                            <p:stCondLst>
                              <p:cond delay="8000"/>
                            </p:stCondLst>
                            <p:childTnLst>
                              <p:par>
                                <p:cTn id="79" presetID="22" presetClass="entr" presetSubtype="8" fill="hold" grpId="0" nodeType="afterEffect">
                                  <p:stCondLst>
                                    <p:cond delay="0"/>
                                  </p:stCondLst>
                                  <p:childTnLst>
                                    <p:set>
                                      <p:cBhvr>
                                        <p:cTn id="80" dur="1" fill="hold">
                                          <p:stCondLst>
                                            <p:cond delay="0"/>
                                          </p:stCondLst>
                                        </p:cTn>
                                        <p:tgtEl>
                                          <p:spTgt spid="169"/>
                                        </p:tgtEl>
                                        <p:attrNameLst>
                                          <p:attrName>style.visibility</p:attrName>
                                        </p:attrNameLst>
                                      </p:cBhvr>
                                      <p:to>
                                        <p:strVal val="visible"/>
                                      </p:to>
                                    </p:set>
                                    <p:animEffect transition="in" filter="wipe(left)">
                                      <p:cBhvr>
                                        <p:cTn id="81" dur="500"/>
                                        <p:tgtEl>
                                          <p:spTgt spid="169"/>
                                        </p:tgtEl>
                                      </p:cBhvr>
                                    </p:animEffect>
                                  </p:childTnLst>
                                </p:cTn>
                              </p:par>
                            </p:childTnLst>
                          </p:cTn>
                        </p:par>
                        <p:par>
                          <p:cTn id="82" fill="hold">
                            <p:stCondLst>
                              <p:cond delay="8500"/>
                            </p:stCondLst>
                            <p:childTnLst>
                              <p:par>
                                <p:cTn id="83" presetID="53" presetClass="entr" presetSubtype="16" fill="hold" grpId="0" nodeType="afterEffect">
                                  <p:stCondLst>
                                    <p:cond delay="0"/>
                                  </p:stCondLst>
                                  <p:childTnLst>
                                    <p:set>
                                      <p:cBhvr>
                                        <p:cTn id="84" dur="1" fill="hold">
                                          <p:stCondLst>
                                            <p:cond delay="0"/>
                                          </p:stCondLst>
                                        </p:cTn>
                                        <p:tgtEl>
                                          <p:spTgt spid="212"/>
                                        </p:tgtEl>
                                        <p:attrNameLst>
                                          <p:attrName>style.visibility</p:attrName>
                                        </p:attrNameLst>
                                      </p:cBhvr>
                                      <p:to>
                                        <p:strVal val="visible"/>
                                      </p:to>
                                    </p:set>
                                    <p:anim calcmode="lin" valueType="num">
                                      <p:cBhvr>
                                        <p:cTn id="85" dur="500" fill="hold"/>
                                        <p:tgtEl>
                                          <p:spTgt spid="212"/>
                                        </p:tgtEl>
                                        <p:attrNameLst>
                                          <p:attrName>ppt_w</p:attrName>
                                        </p:attrNameLst>
                                      </p:cBhvr>
                                      <p:tavLst>
                                        <p:tav tm="0">
                                          <p:val>
                                            <p:fltVal val="0"/>
                                          </p:val>
                                        </p:tav>
                                        <p:tav tm="100000">
                                          <p:val>
                                            <p:strVal val="#ppt_w"/>
                                          </p:val>
                                        </p:tav>
                                      </p:tavLst>
                                    </p:anim>
                                    <p:anim calcmode="lin" valueType="num">
                                      <p:cBhvr>
                                        <p:cTn id="86" dur="500" fill="hold"/>
                                        <p:tgtEl>
                                          <p:spTgt spid="212"/>
                                        </p:tgtEl>
                                        <p:attrNameLst>
                                          <p:attrName>ppt_h</p:attrName>
                                        </p:attrNameLst>
                                      </p:cBhvr>
                                      <p:tavLst>
                                        <p:tav tm="0">
                                          <p:val>
                                            <p:fltVal val="0"/>
                                          </p:val>
                                        </p:tav>
                                        <p:tav tm="100000">
                                          <p:val>
                                            <p:strVal val="#ppt_h"/>
                                          </p:val>
                                        </p:tav>
                                      </p:tavLst>
                                    </p:anim>
                                    <p:animEffect transition="in" filter="fade">
                                      <p:cBhvr>
                                        <p:cTn id="87" dur="500"/>
                                        <p:tgtEl>
                                          <p:spTgt spid="212"/>
                                        </p:tgtEl>
                                      </p:cBhvr>
                                    </p:animEffect>
                                  </p:childTnLst>
                                </p:cTn>
                              </p:par>
                            </p:childTnLst>
                          </p:cTn>
                        </p:par>
                        <p:par>
                          <p:cTn id="88" fill="hold">
                            <p:stCondLst>
                              <p:cond delay="9000"/>
                            </p:stCondLst>
                            <p:childTnLst>
                              <p:par>
                                <p:cTn id="89" presetID="14" presetClass="entr" presetSubtype="10" fill="hold" grpId="0" nodeType="afterEffect">
                                  <p:stCondLst>
                                    <p:cond delay="0"/>
                                  </p:stCondLst>
                                  <p:childTnLst>
                                    <p:set>
                                      <p:cBhvr>
                                        <p:cTn id="90" dur="1" fill="hold">
                                          <p:stCondLst>
                                            <p:cond delay="0"/>
                                          </p:stCondLst>
                                        </p:cTn>
                                        <p:tgtEl>
                                          <p:spTgt spid="217"/>
                                        </p:tgtEl>
                                        <p:attrNameLst>
                                          <p:attrName>style.visibility</p:attrName>
                                        </p:attrNameLst>
                                      </p:cBhvr>
                                      <p:to>
                                        <p:strVal val="visible"/>
                                      </p:to>
                                    </p:set>
                                    <p:animEffect transition="in" filter="randombar(horizontal)">
                                      <p:cBhvr>
                                        <p:cTn id="91" dur="500"/>
                                        <p:tgtEl>
                                          <p:spTgt spid="217"/>
                                        </p:tgtEl>
                                      </p:cBhvr>
                                    </p:animEffect>
                                  </p:childTnLst>
                                </p:cTn>
                              </p:par>
                            </p:childTnLst>
                          </p:cTn>
                        </p:par>
                        <p:par>
                          <p:cTn id="92" fill="hold">
                            <p:stCondLst>
                              <p:cond delay="9500"/>
                            </p:stCondLst>
                            <p:childTnLst>
                              <p:par>
                                <p:cTn id="93" presetID="53" presetClass="entr" presetSubtype="16" fill="hold" grpId="0" nodeType="afterEffect">
                                  <p:stCondLst>
                                    <p:cond delay="0"/>
                                  </p:stCondLst>
                                  <p:childTnLst>
                                    <p:set>
                                      <p:cBhvr>
                                        <p:cTn id="94" dur="1" fill="hold">
                                          <p:stCondLst>
                                            <p:cond delay="0"/>
                                          </p:stCondLst>
                                        </p:cTn>
                                        <p:tgtEl>
                                          <p:spTgt spid="210"/>
                                        </p:tgtEl>
                                        <p:attrNameLst>
                                          <p:attrName>style.visibility</p:attrName>
                                        </p:attrNameLst>
                                      </p:cBhvr>
                                      <p:to>
                                        <p:strVal val="visible"/>
                                      </p:to>
                                    </p:set>
                                    <p:anim calcmode="lin" valueType="num">
                                      <p:cBhvr>
                                        <p:cTn id="95" dur="500" fill="hold"/>
                                        <p:tgtEl>
                                          <p:spTgt spid="210"/>
                                        </p:tgtEl>
                                        <p:attrNameLst>
                                          <p:attrName>ppt_w</p:attrName>
                                        </p:attrNameLst>
                                      </p:cBhvr>
                                      <p:tavLst>
                                        <p:tav tm="0">
                                          <p:val>
                                            <p:fltVal val="0"/>
                                          </p:val>
                                        </p:tav>
                                        <p:tav tm="100000">
                                          <p:val>
                                            <p:strVal val="#ppt_w"/>
                                          </p:val>
                                        </p:tav>
                                      </p:tavLst>
                                    </p:anim>
                                    <p:anim calcmode="lin" valueType="num">
                                      <p:cBhvr>
                                        <p:cTn id="96" dur="500" fill="hold"/>
                                        <p:tgtEl>
                                          <p:spTgt spid="210"/>
                                        </p:tgtEl>
                                        <p:attrNameLst>
                                          <p:attrName>ppt_h</p:attrName>
                                        </p:attrNameLst>
                                      </p:cBhvr>
                                      <p:tavLst>
                                        <p:tav tm="0">
                                          <p:val>
                                            <p:fltVal val="0"/>
                                          </p:val>
                                        </p:tav>
                                        <p:tav tm="100000">
                                          <p:val>
                                            <p:strVal val="#ppt_h"/>
                                          </p:val>
                                        </p:tav>
                                      </p:tavLst>
                                    </p:anim>
                                    <p:animEffect transition="in" filter="fade">
                                      <p:cBhvr>
                                        <p:cTn id="97" dur="500"/>
                                        <p:tgtEl>
                                          <p:spTgt spid="210"/>
                                        </p:tgtEl>
                                      </p:cBhvr>
                                    </p:animEffect>
                                  </p:childTnLst>
                                </p:cTn>
                              </p:par>
                            </p:childTnLst>
                          </p:cTn>
                        </p:par>
                        <p:par>
                          <p:cTn id="98" fill="hold">
                            <p:stCondLst>
                              <p:cond delay="10000"/>
                            </p:stCondLst>
                            <p:childTnLst>
                              <p:par>
                                <p:cTn id="99" presetID="22" presetClass="entr" presetSubtype="8" fill="hold" grpId="0" nodeType="afterEffect">
                                  <p:stCondLst>
                                    <p:cond delay="0"/>
                                  </p:stCondLst>
                                  <p:childTnLst>
                                    <p:set>
                                      <p:cBhvr>
                                        <p:cTn id="100" dur="1" fill="hold">
                                          <p:stCondLst>
                                            <p:cond delay="0"/>
                                          </p:stCondLst>
                                        </p:cTn>
                                        <p:tgtEl>
                                          <p:spTgt spid="208"/>
                                        </p:tgtEl>
                                        <p:attrNameLst>
                                          <p:attrName>style.visibility</p:attrName>
                                        </p:attrNameLst>
                                      </p:cBhvr>
                                      <p:to>
                                        <p:strVal val="visible"/>
                                      </p:to>
                                    </p:set>
                                    <p:animEffect transition="in" filter="wipe(left)">
                                      <p:cBhvr>
                                        <p:cTn id="101" dur="500"/>
                                        <p:tgtEl>
                                          <p:spTgt spid="208"/>
                                        </p:tgtEl>
                                      </p:cBhvr>
                                    </p:animEffect>
                                  </p:childTnLst>
                                </p:cTn>
                              </p:par>
                            </p:childTnLst>
                          </p:cTn>
                        </p:par>
                        <p:par>
                          <p:cTn id="102" fill="hold">
                            <p:stCondLst>
                              <p:cond delay="10500"/>
                            </p:stCondLst>
                            <p:childTnLst>
                              <p:par>
                                <p:cTn id="103" presetID="53" presetClass="entr" presetSubtype="16" fill="hold" grpId="0" nodeType="afterEffect">
                                  <p:stCondLst>
                                    <p:cond delay="0"/>
                                  </p:stCondLst>
                                  <p:childTnLst>
                                    <p:set>
                                      <p:cBhvr>
                                        <p:cTn id="104" dur="1" fill="hold">
                                          <p:stCondLst>
                                            <p:cond delay="0"/>
                                          </p:stCondLst>
                                        </p:cTn>
                                        <p:tgtEl>
                                          <p:spTgt spid="213"/>
                                        </p:tgtEl>
                                        <p:attrNameLst>
                                          <p:attrName>style.visibility</p:attrName>
                                        </p:attrNameLst>
                                      </p:cBhvr>
                                      <p:to>
                                        <p:strVal val="visible"/>
                                      </p:to>
                                    </p:set>
                                    <p:anim calcmode="lin" valueType="num">
                                      <p:cBhvr>
                                        <p:cTn id="105" dur="500" fill="hold"/>
                                        <p:tgtEl>
                                          <p:spTgt spid="213"/>
                                        </p:tgtEl>
                                        <p:attrNameLst>
                                          <p:attrName>ppt_w</p:attrName>
                                        </p:attrNameLst>
                                      </p:cBhvr>
                                      <p:tavLst>
                                        <p:tav tm="0">
                                          <p:val>
                                            <p:fltVal val="0"/>
                                          </p:val>
                                        </p:tav>
                                        <p:tav tm="100000">
                                          <p:val>
                                            <p:strVal val="#ppt_w"/>
                                          </p:val>
                                        </p:tav>
                                      </p:tavLst>
                                    </p:anim>
                                    <p:anim calcmode="lin" valueType="num">
                                      <p:cBhvr>
                                        <p:cTn id="106" dur="500" fill="hold"/>
                                        <p:tgtEl>
                                          <p:spTgt spid="213"/>
                                        </p:tgtEl>
                                        <p:attrNameLst>
                                          <p:attrName>ppt_h</p:attrName>
                                        </p:attrNameLst>
                                      </p:cBhvr>
                                      <p:tavLst>
                                        <p:tav tm="0">
                                          <p:val>
                                            <p:fltVal val="0"/>
                                          </p:val>
                                        </p:tav>
                                        <p:tav tm="100000">
                                          <p:val>
                                            <p:strVal val="#ppt_h"/>
                                          </p:val>
                                        </p:tav>
                                      </p:tavLst>
                                    </p:anim>
                                    <p:animEffect transition="in" filter="fade">
                                      <p:cBhvr>
                                        <p:cTn id="107" dur="500"/>
                                        <p:tgtEl>
                                          <p:spTgt spid="213"/>
                                        </p:tgtEl>
                                      </p:cBhvr>
                                    </p:animEffect>
                                  </p:childTnLst>
                                </p:cTn>
                              </p:par>
                            </p:childTnLst>
                          </p:cTn>
                        </p:par>
                        <p:par>
                          <p:cTn id="108" fill="hold">
                            <p:stCondLst>
                              <p:cond delay="11000"/>
                            </p:stCondLst>
                            <p:childTnLst>
                              <p:par>
                                <p:cTn id="109" presetID="14" presetClass="entr" presetSubtype="10" fill="hold" grpId="0" nodeType="afterEffect">
                                  <p:stCondLst>
                                    <p:cond delay="0"/>
                                  </p:stCondLst>
                                  <p:childTnLst>
                                    <p:set>
                                      <p:cBhvr>
                                        <p:cTn id="110" dur="1" fill="hold">
                                          <p:stCondLst>
                                            <p:cond delay="0"/>
                                          </p:stCondLst>
                                        </p:cTn>
                                        <p:tgtEl>
                                          <p:spTgt spid="219"/>
                                        </p:tgtEl>
                                        <p:attrNameLst>
                                          <p:attrName>style.visibility</p:attrName>
                                        </p:attrNameLst>
                                      </p:cBhvr>
                                      <p:to>
                                        <p:strVal val="visible"/>
                                      </p:to>
                                    </p:set>
                                    <p:animEffect transition="in" filter="randombar(horizontal)">
                                      <p:cBhvr>
                                        <p:cTn id="111" dur="500"/>
                                        <p:tgtEl>
                                          <p:spTgt spid="219"/>
                                        </p:tgtEl>
                                      </p:cBhvr>
                                    </p:animEffect>
                                  </p:childTnLst>
                                </p:cTn>
                              </p:par>
                              <p:par>
                                <p:cTn id="112" presetID="2" presetClass="entr" presetSubtype="2" decel="100000" fill="hold" grpId="0" nodeType="withEffect">
                                  <p:stCondLst>
                                    <p:cond delay="0"/>
                                  </p:stCondLst>
                                  <p:childTnLst>
                                    <p:set>
                                      <p:cBhvr>
                                        <p:cTn id="113" dur="1" fill="hold">
                                          <p:stCondLst>
                                            <p:cond delay="0"/>
                                          </p:stCondLst>
                                        </p:cTn>
                                        <p:tgtEl>
                                          <p:spTgt spid="214"/>
                                        </p:tgtEl>
                                        <p:attrNameLst>
                                          <p:attrName>style.visibility</p:attrName>
                                        </p:attrNameLst>
                                      </p:cBhvr>
                                      <p:to>
                                        <p:strVal val="visible"/>
                                      </p:to>
                                    </p:set>
                                    <p:anim calcmode="lin" valueType="num">
                                      <p:cBhvr additive="base">
                                        <p:cTn id="114" dur="1500" fill="hold"/>
                                        <p:tgtEl>
                                          <p:spTgt spid="214"/>
                                        </p:tgtEl>
                                        <p:attrNameLst>
                                          <p:attrName>ppt_x</p:attrName>
                                        </p:attrNameLst>
                                      </p:cBhvr>
                                      <p:tavLst>
                                        <p:tav tm="0">
                                          <p:val>
                                            <p:strVal val="1+#ppt_w/2"/>
                                          </p:val>
                                        </p:tav>
                                        <p:tav tm="100000">
                                          <p:val>
                                            <p:strVal val="#ppt_x"/>
                                          </p:val>
                                        </p:tav>
                                      </p:tavLst>
                                    </p:anim>
                                    <p:anim calcmode="lin" valueType="num">
                                      <p:cBhvr additive="base">
                                        <p:cTn id="115" dur="1500" fill="hold"/>
                                        <p:tgtEl>
                                          <p:spTgt spid="214"/>
                                        </p:tgtEl>
                                        <p:attrNameLst>
                                          <p:attrName>ppt_y</p:attrName>
                                        </p:attrNameLst>
                                      </p:cBhvr>
                                      <p:tavLst>
                                        <p:tav tm="0">
                                          <p:val>
                                            <p:strVal val="#ppt_y"/>
                                          </p:val>
                                        </p:tav>
                                        <p:tav tm="100000">
                                          <p:val>
                                            <p:strVal val="#ppt_y"/>
                                          </p:val>
                                        </p:tav>
                                      </p:tavLst>
                                    </p:anim>
                                  </p:childTnLst>
                                </p:cTn>
                              </p:par>
                              <p:par>
                                <p:cTn id="116" presetID="2" presetClass="entr" presetSubtype="2" decel="100000" fill="hold" grpId="0" nodeType="withEffect">
                                  <p:stCondLst>
                                    <p:cond delay="0"/>
                                  </p:stCondLst>
                                  <p:childTnLst>
                                    <p:set>
                                      <p:cBhvr>
                                        <p:cTn id="117" dur="1" fill="hold">
                                          <p:stCondLst>
                                            <p:cond delay="0"/>
                                          </p:stCondLst>
                                        </p:cTn>
                                        <p:tgtEl>
                                          <p:spTgt spid="216"/>
                                        </p:tgtEl>
                                        <p:attrNameLst>
                                          <p:attrName>style.visibility</p:attrName>
                                        </p:attrNameLst>
                                      </p:cBhvr>
                                      <p:to>
                                        <p:strVal val="visible"/>
                                      </p:to>
                                    </p:set>
                                    <p:anim calcmode="lin" valueType="num">
                                      <p:cBhvr additive="base">
                                        <p:cTn id="118" dur="1500" fill="hold"/>
                                        <p:tgtEl>
                                          <p:spTgt spid="216"/>
                                        </p:tgtEl>
                                        <p:attrNameLst>
                                          <p:attrName>ppt_x</p:attrName>
                                        </p:attrNameLst>
                                      </p:cBhvr>
                                      <p:tavLst>
                                        <p:tav tm="0">
                                          <p:val>
                                            <p:strVal val="1+#ppt_w/2"/>
                                          </p:val>
                                        </p:tav>
                                        <p:tav tm="100000">
                                          <p:val>
                                            <p:strVal val="#ppt_x"/>
                                          </p:val>
                                        </p:tav>
                                      </p:tavLst>
                                    </p:anim>
                                    <p:anim calcmode="lin" valueType="num">
                                      <p:cBhvr additive="base">
                                        <p:cTn id="119" dur="1500" fill="hold"/>
                                        <p:tgtEl>
                                          <p:spTgt spid="216"/>
                                        </p:tgtEl>
                                        <p:attrNameLst>
                                          <p:attrName>ppt_y</p:attrName>
                                        </p:attrNameLst>
                                      </p:cBhvr>
                                      <p:tavLst>
                                        <p:tav tm="0">
                                          <p:val>
                                            <p:strVal val="#ppt_y"/>
                                          </p:val>
                                        </p:tav>
                                        <p:tav tm="100000">
                                          <p:val>
                                            <p:strVal val="#ppt_y"/>
                                          </p:val>
                                        </p:tav>
                                      </p:tavLst>
                                    </p:anim>
                                  </p:childTnLst>
                                </p:cTn>
                              </p:par>
                              <p:par>
                                <p:cTn id="120" presetID="2" presetClass="entr" presetSubtype="2" decel="100000" fill="hold" grpId="0" nodeType="withEffect">
                                  <p:stCondLst>
                                    <p:cond delay="0"/>
                                  </p:stCondLst>
                                  <p:childTnLst>
                                    <p:set>
                                      <p:cBhvr>
                                        <p:cTn id="121" dur="1" fill="hold">
                                          <p:stCondLst>
                                            <p:cond delay="0"/>
                                          </p:stCondLst>
                                        </p:cTn>
                                        <p:tgtEl>
                                          <p:spTgt spid="218"/>
                                        </p:tgtEl>
                                        <p:attrNameLst>
                                          <p:attrName>style.visibility</p:attrName>
                                        </p:attrNameLst>
                                      </p:cBhvr>
                                      <p:to>
                                        <p:strVal val="visible"/>
                                      </p:to>
                                    </p:set>
                                    <p:anim calcmode="lin" valueType="num">
                                      <p:cBhvr additive="base">
                                        <p:cTn id="122" dur="1500" fill="hold"/>
                                        <p:tgtEl>
                                          <p:spTgt spid="218"/>
                                        </p:tgtEl>
                                        <p:attrNameLst>
                                          <p:attrName>ppt_x</p:attrName>
                                        </p:attrNameLst>
                                      </p:cBhvr>
                                      <p:tavLst>
                                        <p:tav tm="0">
                                          <p:val>
                                            <p:strVal val="1+#ppt_w/2"/>
                                          </p:val>
                                        </p:tav>
                                        <p:tav tm="100000">
                                          <p:val>
                                            <p:strVal val="#ppt_x"/>
                                          </p:val>
                                        </p:tav>
                                      </p:tavLst>
                                    </p:anim>
                                    <p:anim calcmode="lin" valueType="num">
                                      <p:cBhvr additive="base">
                                        <p:cTn id="123" dur="1500" fill="hold"/>
                                        <p:tgtEl>
                                          <p:spTgt spid="218"/>
                                        </p:tgtEl>
                                        <p:attrNameLst>
                                          <p:attrName>ppt_y</p:attrName>
                                        </p:attrNameLst>
                                      </p:cBhvr>
                                      <p:tavLst>
                                        <p:tav tm="0">
                                          <p:val>
                                            <p:strVal val="#ppt_y"/>
                                          </p:val>
                                        </p:tav>
                                        <p:tav tm="100000">
                                          <p:val>
                                            <p:strVal val="#ppt_y"/>
                                          </p:val>
                                        </p:tav>
                                      </p:tavLst>
                                    </p:anim>
                                  </p:childTnLst>
                                </p:cTn>
                              </p:par>
                            </p:childTnLst>
                          </p:cTn>
                        </p:par>
                        <p:par>
                          <p:cTn id="124" fill="hold">
                            <p:stCondLst>
                              <p:cond delay="11500"/>
                            </p:stCondLst>
                            <p:childTnLst>
                              <p:par>
                                <p:cTn id="125" presetID="14" presetClass="entr" presetSubtype="10" fill="hold" nodeType="afterEffect">
                                  <p:stCondLst>
                                    <p:cond delay="0"/>
                                  </p:stCondLst>
                                  <p:childTnLst>
                                    <p:set>
                                      <p:cBhvr>
                                        <p:cTn id="126" dur="1" fill="hold">
                                          <p:stCondLst>
                                            <p:cond delay="0"/>
                                          </p:stCondLst>
                                        </p:cTn>
                                        <p:tgtEl>
                                          <p:spTgt spid="220"/>
                                        </p:tgtEl>
                                        <p:attrNameLst>
                                          <p:attrName>style.visibility</p:attrName>
                                        </p:attrNameLst>
                                      </p:cBhvr>
                                      <p:to>
                                        <p:strVal val="visible"/>
                                      </p:to>
                                    </p:set>
                                    <p:animEffect transition="in" filter="randombar(horizontal)">
                                      <p:cBhvr>
                                        <p:cTn id="127" dur="500"/>
                                        <p:tgtEl>
                                          <p:spTgt spid="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nimBg="1"/>
      <p:bldP spid="85" grpId="0" animBg="1"/>
      <p:bldP spid="129" grpId="0" animBg="1"/>
      <p:bldP spid="130" grpId="0" animBg="1"/>
      <p:bldP spid="131" grpId="0" animBg="1"/>
      <p:bldP spid="169" grpId="0" animBg="1"/>
      <p:bldP spid="170" grpId="0" animBg="1"/>
      <p:bldP spid="208" grpId="0" animBg="1"/>
      <p:bldP spid="209" grpId="0" animBg="1"/>
      <p:bldP spid="210" grpId="0" animBg="1"/>
      <p:bldP spid="211" grpId="0"/>
      <p:bldP spid="212" grpId="0"/>
      <p:bldP spid="213" grpId="0"/>
      <p:bldP spid="214" grpId="0"/>
      <p:bldP spid="215" grpId="0"/>
      <p:bldP spid="216" grpId="0"/>
      <p:bldP spid="217" grpId="0"/>
      <p:bldP spid="218" grpId="0"/>
      <p:bldP spid="2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6" name="图片 315"/>
          <p:cNvPicPr>
            <a:picLocks noChangeAspect="1"/>
          </p:cNvPicPr>
          <p:nvPr/>
        </p:nvPicPr>
        <p:blipFill rotWithShape="1">
          <a:blip r:embed="rId1">
            <a:extLst>
              <a:ext uri="{28A0092B-C50C-407E-A947-70E740481C1C}">
                <a14:useLocalDpi xmlns:a14="http://schemas.microsoft.com/office/drawing/2010/main" val="0"/>
              </a:ext>
            </a:extLst>
          </a:blip>
          <a:srcRect l="75481" t="26355"/>
          <a:stretch>
            <a:fillRect/>
          </a:stretch>
        </p:blipFill>
        <p:spPr>
          <a:xfrm>
            <a:off x="7955289" y="1807385"/>
            <a:ext cx="2690554" cy="5050615"/>
          </a:xfrm>
          <a:prstGeom prst="rect">
            <a:avLst/>
          </a:prstGeom>
        </p:spPr>
      </p:pic>
      <p:sp>
        <p:nvSpPr>
          <p:cNvPr id="6" name="PA_库_文本框 7"/>
          <p:cNvSpPr txBox="1"/>
          <p:nvPr>
            <p:custDataLst>
              <p:tags r:id="rId2"/>
            </p:custDataLst>
          </p:nvPr>
        </p:nvSpPr>
        <p:spPr>
          <a:xfrm>
            <a:off x="1327169" y="500137"/>
            <a:ext cx="1826141" cy="584775"/>
          </a:xfrm>
          <a:prstGeom prst="rect">
            <a:avLst/>
          </a:prstGeom>
          <a:noFill/>
        </p:spPr>
        <p:txBody>
          <a:bodyPr wrap="none" rtlCol="0">
            <a:spAutoFit/>
          </a:bodyPr>
          <a:lstStyle/>
          <a:p>
            <a:r>
              <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rPr>
              <a:t>市场计划</a:t>
            </a:r>
            <a:endPar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endParaRPr>
          </a:p>
        </p:txBody>
      </p:sp>
      <p:sp>
        <p:nvSpPr>
          <p:cNvPr id="7" name="Oval 9"/>
          <p:cNvSpPr/>
          <p:nvPr/>
        </p:nvSpPr>
        <p:spPr>
          <a:xfrm>
            <a:off x="465976" y="418858"/>
            <a:ext cx="747334" cy="747333"/>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rPr>
              <a:t>3</a:t>
            </a:r>
            <a:endPar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endParaRPr>
          </a:p>
        </p:txBody>
      </p:sp>
      <p:pic>
        <p:nvPicPr>
          <p:cNvPr id="263" name="图片 262"/>
          <p:cNvPicPr>
            <a:picLocks noChangeAspect="1"/>
          </p:cNvPicPr>
          <p:nvPr/>
        </p:nvPicPr>
        <p:blipFill>
          <a:blip r:embed="rId3">
            <a:duotone>
              <a:schemeClr val="accent3">
                <a:shade val="45000"/>
                <a:satMod val="135000"/>
              </a:schemeClr>
              <a:prstClr val="white"/>
            </a:duotone>
          </a:blip>
          <a:stretch>
            <a:fillRect/>
          </a:stretch>
        </p:blipFill>
        <p:spPr>
          <a:xfrm>
            <a:off x="2972165" y="1964105"/>
            <a:ext cx="2050313" cy="497813"/>
          </a:xfrm>
          <a:prstGeom prst="rect">
            <a:avLst/>
          </a:prstGeom>
        </p:spPr>
      </p:pic>
      <p:grpSp>
        <p:nvGrpSpPr>
          <p:cNvPr id="264" name="组合 263"/>
          <p:cNvGrpSpPr/>
          <p:nvPr/>
        </p:nvGrpSpPr>
        <p:grpSpPr>
          <a:xfrm>
            <a:off x="2052781" y="2692768"/>
            <a:ext cx="2969697" cy="497813"/>
            <a:chOff x="6196322" y="3116664"/>
            <a:chExt cx="3959596" cy="663750"/>
          </a:xfrm>
        </p:grpSpPr>
        <p:pic>
          <p:nvPicPr>
            <p:cNvPr id="265" name="图片 264"/>
            <p:cNvPicPr>
              <a:picLocks noChangeAspect="1"/>
            </p:cNvPicPr>
            <p:nvPr/>
          </p:nvPicPr>
          <p:blipFill>
            <a:blip r:embed="rId3">
              <a:duotone>
                <a:schemeClr val="accent3">
                  <a:shade val="45000"/>
                  <a:satMod val="135000"/>
                </a:schemeClr>
                <a:prstClr val="white"/>
              </a:duotone>
            </a:blip>
            <a:stretch>
              <a:fillRect/>
            </a:stretch>
          </p:blipFill>
          <p:spPr>
            <a:xfrm>
              <a:off x="6196322" y="3116664"/>
              <a:ext cx="2733750" cy="663750"/>
            </a:xfrm>
            <a:prstGeom prst="rect">
              <a:avLst/>
            </a:prstGeom>
          </p:spPr>
        </p:pic>
        <p:sp>
          <p:nvSpPr>
            <p:cNvPr id="266" name="矩形 265"/>
            <p:cNvSpPr/>
            <p:nvPr/>
          </p:nvSpPr>
          <p:spPr>
            <a:xfrm>
              <a:off x="8882447" y="3267110"/>
              <a:ext cx="1273471" cy="366678"/>
            </a:xfrm>
            <a:prstGeom prst="rect">
              <a:avLst/>
            </a:prstGeom>
            <a:solidFill>
              <a:srgbClr val="DDE7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67" name="组合 266"/>
          <p:cNvGrpSpPr/>
          <p:nvPr/>
        </p:nvGrpSpPr>
        <p:grpSpPr>
          <a:xfrm>
            <a:off x="2263810" y="3534265"/>
            <a:ext cx="2758668" cy="497813"/>
            <a:chOff x="6196322" y="3116664"/>
            <a:chExt cx="3678224" cy="663750"/>
          </a:xfrm>
        </p:grpSpPr>
        <p:pic>
          <p:nvPicPr>
            <p:cNvPr id="268" name="图片 267"/>
            <p:cNvPicPr>
              <a:picLocks noChangeAspect="1"/>
            </p:cNvPicPr>
            <p:nvPr/>
          </p:nvPicPr>
          <p:blipFill>
            <a:blip r:embed="rId3">
              <a:duotone>
                <a:schemeClr val="accent3">
                  <a:shade val="45000"/>
                  <a:satMod val="135000"/>
                </a:schemeClr>
                <a:prstClr val="white"/>
              </a:duotone>
            </a:blip>
            <a:stretch>
              <a:fillRect/>
            </a:stretch>
          </p:blipFill>
          <p:spPr>
            <a:xfrm>
              <a:off x="6196322" y="3116664"/>
              <a:ext cx="2733750" cy="663750"/>
            </a:xfrm>
            <a:prstGeom prst="rect">
              <a:avLst/>
            </a:prstGeom>
          </p:spPr>
        </p:pic>
        <p:sp>
          <p:nvSpPr>
            <p:cNvPr id="269" name="矩形 268"/>
            <p:cNvSpPr/>
            <p:nvPr/>
          </p:nvSpPr>
          <p:spPr>
            <a:xfrm>
              <a:off x="8882447" y="3267110"/>
              <a:ext cx="992099" cy="366678"/>
            </a:xfrm>
            <a:prstGeom prst="rect">
              <a:avLst/>
            </a:prstGeom>
            <a:solidFill>
              <a:srgbClr val="DDE7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70" name="文本框 269"/>
          <p:cNvSpPr txBox="1"/>
          <p:nvPr/>
        </p:nvSpPr>
        <p:spPr>
          <a:xfrm>
            <a:off x="5049692" y="2039887"/>
            <a:ext cx="750133" cy="369332"/>
          </a:xfrm>
          <a:prstGeom prst="rect">
            <a:avLst/>
          </a:prstGeom>
          <a:noFill/>
        </p:spPr>
        <p:txBody>
          <a:bodyPr wrap="square" rtlCol="0">
            <a:spAutoFit/>
          </a:bodyPr>
          <a:lstStyle/>
          <a:p>
            <a:r>
              <a:rPr lang="en-US" altLang="zh-CN" sz="18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2020</a:t>
            </a:r>
            <a:endParaRPr lang="zh-CN" altLang="en-US" sz="18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271" name="文本框 270"/>
          <p:cNvSpPr txBox="1"/>
          <p:nvPr/>
        </p:nvSpPr>
        <p:spPr>
          <a:xfrm>
            <a:off x="5049692" y="2768550"/>
            <a:ext cx="750133" cy="369332"/>
          </a:xfrm>
          <a:prstGeom prst="rect">
            <a:avLst/>
          </a:prstGeom>
          <a:noFill/>
        </p:spPr>
        <p:txBody>
          <a:bodyPr wrap="square" rtlCol="0">
            <a:spAutoFit/>
          </a:bodyPr>
          <a:lstStyle/>
          <a:p>
            <a:r>
              <a:rPr lang="en-US" altLang="zh-CN" sz="18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2025</a:t>
            </a:r>
            <a:endParaRPr lang="zh-CN" altLang="en-US" sz="18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272" name="文本框 271"/>
          <p:cNvSpPr txBox="1"/>
          <p:nvPr/>
        </p:nvSpPr>
        <p:spPr>
          <a:xfrm>
            <a:off x="5049693" y="3612873"/>
            <a:ext cx="750132" cy="369332"/>
          </a:xfrm>
          <a:prstGeom prst="rect">
            <a:avLst/>
          </a:prstGeom>
          <a:noFill/>
        </p:spPr>
        <p:txBody>
          <a:bodyPr wrap="square" rtlCol="0">
            <a:spAutoFit/>
          </a:bodyPr>
          <a:lstStyle/>
          <a:p>
            <a:r>
              <a:rPr lang="en-US" altLang="zh-CN" sz="18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2028</a:t>
            </a:r>
            <a:endParaRPr lang="zh-CN" altLang="en-US" sz="18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273" name="文本框 272"/>
          <p:cNvSpPr txBox="1"/>
          <p:nvPr/>
        </p:nvSpPr>
        <p:spPr>
          <a:xfrm>
            <a:off x="1966254" y="2027047"/>
            <a:ext cx="1066929" cy="369332"/>
          </a:xfrm>
          <a:prstGeom prst="rect">
            <a:avLst/>
          </a:prstGeom>
          <a:noFill/>
        </p:spPr>
        <p:txBody>
          <a:bodyPr wrap="square" rtlCol="0">
            <a:spAutoFit/>
          </a:bodyPr>
          <a:lstStyle/>
          <a:p>
            <a:r>
              <a:rPr lang="en-US" altLang="zh-CN" sz="18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56%</a:t>
            </a:r>
            <a:endParaRPr lang="zh-CN" altLang="en-US" sz="18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sp>
        <p:nvSpPr>
          <p:cNvPr id="274" name="文本框 273"/>
          <p:cNvSpPr txBox="1"/>
          <p:nvPr/>
        </p:nvSpPr>
        <p:spPr>
          <a:xfrm>
            <a:off x="1022399" y="2763336"/>
            <a:ext cx="1066929" cy="369332"/>
          </a:xfrm>
          <a:prstGeom prst="rect">
            <a:avLst/>
          </a:prstGeom>
          <a:noFill/>
        </p:spPr>
        <p:txBody>
          <a:bodyPr wrap="square" rtlCol="0">
            <a:spAutoFit/>
          </a:bodyPr>
          <a:lstStyle/>
          <a:p>
            <a:r>
              <a:rPr lang="en-US" altLang="zh-CN" sz="18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73%</a:t>
            </a:r>
            <a:endParaRPr lang="zh-CN" altLang="en-US" sz="18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sp>
        <p:nvSpPr>
          <p:cNvPr id="275" name="文本框 274"/>
          <p:cNvSpPr txBox="1"/>
          <p:nvPr/>
        </p:nvSpPr>
        <p:spPr>
          <a:xfrm>
            <a:off x="1312653" y="3647030"/>
            <a:ext cx="1066929" cy="369332"/>
          </a:xfrm>
          <a:prstGeom prst="rect">
            <a:avLst/>
          </a:prstGeom>
          <a:noFill/>
        </p:spPr>
        <p:txBody>
          <a:bodyPr wrap="square" rtlCol="0">
            <a:spAutoFit/>
          </a:bodyPr>
          <a:lstStyle/>
          <a:p>
            <a:r>
              <a:rPr lang="en-US" altLang="zh-CN" sz="18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69%</a:t>
            </a:r>
            <a:endParaRPr lang="zh-CN" altLang="en-US" sz="18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sp>
        <p:nvSpPr>
          <p:cNvPr id="276" name="文本框 8"/>
          <p:cNvSpPr txBox="1"/>
          <p:nvPr/>
        </p:nvSpPr>
        <p:spPr>
          <a:xfrm>
            <a:off x="1022399" y="4888140"/>
            <a:ext cx="2796883" cy="338633"/>
          </a:xfrm>
          <a:prstGeom prst="rect">
            <a:avLst/>
          </a:prstGeom>
          <a:noFill/>
        </p:spPr>
        <p:txBody>
          <a:bodyPr wrap="square" rtlCol="0">
            <a:spAutoFit/>
          </a:bodyPr>
          <a:lstStyle/>
          <a:p>
            <a:pPr fontAlgn="auto">
              <a:spcBef>
                <a:spcPts val="0"/>
              </a:spcBef>
              <a:spcAft>
                <a:spcPts val="0"/>
              </a:spcAft>
            </a:pPr>
            <a:r>
              <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cs typeface="Lato Regular"/>
              </a:rPr>
              <a:t>填写段落标题</a:t>
            </a:r>
            <a:endPar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cs typeface="Lato Regular"/>
            </a:endParaRPr>
          </a:p>
        </p:txBody>
      </p:sp>
      <p:sp>
        <p:nvSpPr>
          <p:cNvPr id="277" name="矩形 276"/>
          <p:cNvSpPr/>
          <p:nvPr/>
        </p:nvSpPr>
        <p:spPr>
          <a:xfrm>
            <a:off x="1022399" y="5226774"/>
            <a:ext cx="3884118" cy="526811"/>
          </a:xfrm>
          <a:prstGeom prst="rect">
            <a:avLst/>
          </a:prstGeom>
        </p:spPr>
        <p:txBody>
          <a:bodyPr wrap="square">
            <a:spAutoFit/>
          </a:bodyPr>
          <a:lstStyle/>
          <a:p>
            <a:pPr fontAlgn="auto">
              <a:lnSpc>
                <a:spcPct val="150000"/>
              </a:lnSpc>
              <a:spcBef>
                <a:spcPts val="0"/>
              </a:spcBef>
              <a:spcAft>
                <a:spcPts val="0"/>
              </a:spcAft>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02" name="Group 7"/>
          <p:cNvGrpSpPr/>
          <p:nvPr/>
        </p:nvGrpSpPr>
        <p:grpSpPr>
          <a:xfrm>
            <a:off x="7169524" y="930392"/>
            <a:ext cx="4432967" cy="4404551"/>
            <a:chOff x="743254" y="1642734"/>
            <a:chExt cx="4432967" cy="4404551"/>
          </a:xfrm>
        </p:grpSpPr>
        <p:sp>
          <p:nvSpPr>
            <p:cNvPr id="303" name="Freeform 5"/>
            <p:cNvSpPr/>
            <p:nvPr/>
          </p:nvSpPr>
          <p:spPr bwMode="auto">
            <a:xfrm>
              <a:off x="2118173" y="1642734"/>
              <a:ext cx="2653660" cy="1744333"/>
            </a:xfrm>
            <a:custGeom>
              <a:avLst/>
              <a:gdLst>
                <a:gd name="T0" fmla="*/ 215 w 708"/>
                <a:gd name="T1" fmla="*/ 0 h 467"/>
                <a:gd name="T2" fmla="*/ 90 w 708"/>
                <a:gd name="T3" fmla="*/ 13 h 467"/>
                <a:gd name="T4" fmla="*/ 70 w 708"/>
                <a:gd name="T5" fmla="*/ 18 h 467"/>
                <a:gd name="T6" fmla="*/ 50 w 708"/>
                <a:gd name="T7" fmla="*/ 24 h 467"/>
                <a:gd name="T8" fmla="*/ 27 w 708"/>
                <a:gd name="T9" fmla="*/ 31 h 467"/>
                <a:gd name="T10" fmla="*/ 6 w 708"/>
                <a:gd name="T11" fmla="*/ 39 h 467"/>
                <a:gd name="T12" fmla="*/ 0 w 708"/>
                <a:gd name="T13" fmla="*/ 41 h 467"/>
                <a:gd name="T14" fmla="*/ 245 w 708"/>
                <a:gd name="T15" fmla="*/ 188 h 467"/>
                <a:gd name="T16" fmla="*/ 250 w 708"/>
                <a:gd name="T17" fmla="*/ 197 h 467"/>
                <a:gd name="T18" fmla="*/ 255 w 708"/>
                <a:gd name="T19" fmla="*/ 209 h 467"/>
                <a:gd name="T20" fmla="*/ 270 w 708"/>
                <a:gd name="T21" fmla="*/ 249 h 467"/>
                <a:gd name="T22" fmla="*/ 283 w 708"/>
                <a:gd name="T23" fmla="*/ 285 h 467"/>
                <a:gd name="T24" fmla="*/ 284 w 708"/>
                <a:gd name="T25" fmla="*/ 286 h 467"/>
                <a:gd name="T26" fmla="*/ 285 w 708"/>
                <a:gd name="T27" fmla="*/ 291 h 467"/>
                <a:gd name="T28" fmla="*/ 287 w 708"/>
                <a:gd name="T29" fmla="*/ 295 h 467"/>
                <a:gd name="T30" fmla="*/ 289 w 708"/>
                <a:gd name="T31" fmla="*/ 300 h 467"/>
                <a:gd name="T32" fmla="*/ 291 w 708"/>
                <a:gd name="T33" fmla="*/ 305 h 467"/>
                <a:gd name="T34" fmla="*/ 294 w 708"/>
                <a:gd name="T35" fmla="*/ 310 h 467"/>
                <a:gd name="T36" fmla="*/ 306 w 708"/>
                <a:gd name="T37" fmla="*/ 334 h 467"/>
                <a:gd name="T38" fmla="*/ 309 w 708"/>
                <a:gd name="T39" fmla="*/ 339 h 467"/>
                <a:gd name="T40" fmla="*/ 311 w 708"/>
                <a:gd name="T41" fmla="*/ 343 h 467"/>
                <a:gd name="T42" fmla="*/ 314 w 708"/>
                <a:gd name="T43" fmla="*/ 347 h 467"/>
                <a:gd name="T44" fmla="*/ 317 w 708"/>
                <a:gd name="T45" fmla="*/ 352 h 467"/>
                <a:gd name="T46" fmla="*/ 320 w 708"/>
                <a:gd name="T47" fmla="*/ 356 h 467"/>
                <a:gd name="T48" fmla="*/ 324 w 708"/>
                <a:gd name="T49" fmla="*/ 361 h 467"/>
                <a:gd name="T50" fmla="*/ 327 w 708"/>
                <a:gd name="T51" fmla="*/ 365 h 467"/>
                <a:gd name="T52" fmla="*/ 331 w 708"/>
                <a:gd name="T53" fmla="*/ 369 h 467"/>
                <a:gd name="T54" fmla="*/ 335 w 708"/>
                <a:gd name="T55" fmla="*/ 373 h 467"/>
                <a:gd name="T56" fmla="*/ 343 w 708"/>
                <a:gd name="T57" fmla="*/ 382 h 467"/>
                <a:gd name="T58" fmla="*/ 348 w 708"/>
                <a:gd name="T59" fmla="*/ 386 h 467"/>
                <a:gd name="T60" fmla="*/ 353 w 708"/>
                <a:gd name="T61" fmla="*/ 390 h 467"/>
                <a:gd name="T62" fmla="*/ 358 w 708"/>
                <a:gd name="T63" fmla="*/ 394 h 467"/>
                <a:gd name="T64" fmla="*/ 362 w 708"/>
                <a:gd name="T65" fmla="*/ 397 h 467"/>
                <a:gd name="T66" fmla="*/ 367 w 708"/>
                <a:gd name="T67" fmla="*/ 400 h 467"/>
                <a:gd name="T68" fmla="*/ 372 w 708"/>
                <a:gd name="T69" fmla="*/ 403 h 467"/>
                <a:gd name="T70" fmla="*/ 377 w 708"/>
                <a:gd name="T71" fmla="*/ 406 h 467"/>
                <a:gd name="T72" fmla="*/ 383 w 708"/>
                <a:gd name="T73" fmla="*/ 409 h 467"/>
                <a:gd name="T74" fmla="*/ 388 w 708"/>
                <a:gd name="T75" fmla="*/ 412 h 467"/>
                <a:gd name="T76" fmla="*/ 394 w 708"/>
                <a:gd name="T77" fmla="*/ 414 h 467"/>
                <a:gd name="T78" fmla="*/ 400 w 708"/>
                <a:gd name="T79" fmla="*/ 416 h 467"/>
                <a:gd name="T80" fmla="*/ 414 w 708"/>
                <a:gd name="T81" fmla="*/ 421 h 467"/>
                <a:gd name="T82" fmla="*/ 421 w 708"/>
                <a:gd name="T83" fmla="*/ 423 h 467"/>
                <a:gd name="T84" fmla="*/ 428 w 708"/>
                <a:gd name="T85" fmla="*/ 424 h 467"/>
                <a:gd name="T86" fmla="*/ 435 w 708"/>
                <a:gd name="T87" fmla="*/ 426 h 467"/>
                <a:gd name="T88" fmla="*/ 443 w 708"/>
                <a:gd name="T89" fmla="*/ 427 h 467"/>
                <a:gd name="T90" fmla="*/ 451 w 708"/>
                <a:gd name="T91" fmla="*/ 428 h 467"/>
                <a:gd name="T92" fmla="*/ 458 w 708"/>
                <a:gd name="T93" fmla="*/ 428 h 467"/>
                <a:gd name="T94" fmla="*/ 467 w 708"/>
                <a:gd name="T95" fmla="*/ 429 h 467"/>
                <a:gd name="T96" fmla="*/ 475 w 708"/>
                <a:gd name="T97" fmla="*/ 429 h 467"/>
                <a:gd name="T98" fmla="*/ 483 w 708"/>
                <a:gd name="T99" fmla="*/ 429 h 467"/>
                <a:gd name="T100" fmla="*/ 492 w 708"/>
                <a:gd name="T101" fmla="*/ 429 h 467"/>
                <a:gd name="T102" fmla="*/ 501 w 708"/>
                <a:gd name="T103" fmla="*/ 429 h 467"/>
                <a:gd name="T104" fmla="*/ 533 w 708"/>
                <a:gd name="T105" fmla="*/ 427 h 467"/>
                <a:gd name="T106" fmla="*/ 603 w 708"/>
                <a:gd name="T107" fmla="*/ 467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8" h="467">
                  <a:moveTo>
                    <a:pt x="625" y="169"/>
                  </a:moveTo>
                  <a:cubicBezTo>
                    <a:pt x="516" y="60"/>
                    <a:pt x="370" y="0"/>
                    <a:pt x="215" y="0"/>
                  </a:cubicBezTo>
                  <a:cubicBezTo>
                    <a:pt x="209" y="0"/>
                    <a:pt x="203" y="0"/>
                    <a:pt x="196" y="0"/>
                  </a:cubicBezTo>
                  <a:cubicBezTo>
                    <a:pt x="160" y="1"/>
                    <a:pt x="125" y="6"/>
                    <a:pt x="90" y="13"/>
                  </a:cubicBezTo>
                  <a:cubicBezTo>
                    <a:pt x="89" y="14"/>
                    <a:pt x="89" y="14"/>
                    <a:pt x="89" y="14"/>
                  </a:cubicBezTo>
                  <a:cubicBezTo>
                    <a:pt x="83" y="15"/>
                    <a:pt x="77" y="16"/>
                    <a:pt x="70" y="18"/>
                  </a:cubicBezTo>
                  <a:cubicBezTo>
                    <a:pt x="66" y="19"/>
                    <a:pt x="66" y="19"/>
                    <a:pt x="66" y="19"/>
                  </a:cubicBezTo>
                  <a:cubicBezTo>
                    <a:pt x="61" y="21"/>
                    <a:pt x="56" y="22"/>
                    <a:pt x="50" y="24"/>
                  </a:cubicBezTo>
                  <a:cubicBezTo>
                    <a:pt x="46" y="25"/>
                    <a:pt x="46" y="25"/>
                    <a:pt x="46" y="25"/>
                  </a:cubicBezTo>
                  <a:cubicBezTo>
                    <a:pt x="39" y="27"/>
                    <a:pt x="33" y="29"/>
                    <a:pt x="27" y="31"/>
                  </a:cubicBezTo>
                  <a:cubicBezTo>
                    <a:pt x="21" y="33"/>
                    <a:pt x="15" y="35"/>
                    <a:pt x="8" y="38"/>
                  </a:cubicBezTo>
                  <a:cubicBezTo>
                    <a:pt x="7" y="38"/>
                    <a:pt x="6" y="39"/>
                    <a:pt x="6" y="39"/>
                  </a:cubicBezTo>
                  <a:cubicBezTo>
                    <a:pt x="4" y="40"/>
                    <a:pt x="4" y="40"/>
                    <a:pt x="4" y="40"/>
                  </a:cubicBezTo>
                  <a:cubicBezTo>
                    <a:pt x="3" y="40"/>
                    <a:pt x="1" y="40"/>
                    <a:pt x="0" y="41"/>
                  </a:cubicBezTo>
                  <a:cubicBezTo>
                    <a:pt x="27" y="39"/>
                    <a:pt x="56" y="42"/>
                    <a:pt x="82" y="49"/>
                  </a:cubicBezTo>
                  <a:cubicBezTo>
                    <a:pt x="131" y="63"/>
                    <a:pt x="198" y="98"/>
                    <a:pt x="245" y="188"/>
                  </a:cubicBezTo>
                  <a:cubicBezTo>
                    <a:pt x="247" y="191"/>
                    <a:pt x="248" y="193"/>
                    <a:pt x="250" y="196"/>
                  </a:cubicBezTo>
                  <a:cubicBezTo>
                    <a:pt x="250" y="197"/>
                    <a:pt x="250" y="197"/>
                    <a:pt x="250" y="197"/>
                  </a:cubicBezTo>
                  <a:cubicBezTo>
                    <a:pt x="251" y="199"/>
                    <a:pt x="253" y="202"/>
                    <a:pt x="254" y="205"/>
                  </a:cubicBezTo>
                  <a:cubicBezTo>
                    <a:pt x="255" y="209"/>
                    <a:pt x="255" y="209"/>
                    <a:pt x="255" y="209"/>
                  </a:cubicBezTo>
                  <a:cubicBezTo>
                    <a:pt x="258" y="213"/>
                    <a:pt x="260" y="219"/>
                    <a:pt x="262" y="226"/>
                  </a:cubicBezTo>
                  <a:cubicBezTo>
                    <a:pt x="265" y="233"/>
                    <a:pt x="268" y="241"/>
                    <a:pt x="270" y="249"/>
                  </a:cubicBezTo>
                  <a:cubicBezTo>
                    <a:pt x="274" y="259"/>
                    <a:pt x="278" y="270"/>
                    <a:pt x="282" y="281"/>
                  </a:cubicBezTo>
                  <a:cubicBezTo>
                    <a:pt x="282" y="283"/>
                    <a:pt x="283" y="284"/>
                    <a:pt x="283" y="285"/>
                  </a:cubicBezTo>
                  <a:cubicBezTo>
                    <a:pt x="284" y="286"/>
                    <a:pt x="284" y="286"/>
                    <a:pt x="284" y="286"/>
                  </a:cubicBezTo>
                  <a:cubicBezTo>
                    <a:pt x="284" y="286"/>
                    <a:pt x="284" y="286"/>
                    <a:pt x="284" y="286"/>
                  </a:cubicBezTo>
                  <a:cubicBezTo>
                    <a:pt x="284" y="287"/>
                    <a:pt x="284" y="287"/>
                    <a:pt x="284" y="287"/>
                  </a:cubicBezTo>
                  <a:cubicBezTo>
                    <a:pt x="284" y="288"/>
                    <a:pt x="285" y="289"/>
                    <a:pt x="285" y="291"/>
                  </a:cubicBezTo>
                  <a:cubicBezTo>
                    <a:pt x="286" y="291"/>
                    <a:pt x="286" y="291"/>
                    <a:pt x="286" y="291"/>
                  </a:cubicBezTo>
                  <a:cubicBezTo>
                    <a:pt x="286" y="293"/>
                    <a:pt x="287" y="294"/>
                    <a:pt x="287" y="295"/>
                  </a:cubicBezTo>
                  <a:cubicBezTo>
                    <a:pt x="288" y="296"/>
                    <a:pt x="288" y="296"/>
                    <a:pt x="288" y="296"/>
                  </a:cubicBezTo>
                  <a:cubicBezTo>
                    <a:pt x="288" y="297"/>
                    <a:pt x="289" y="299"/>
                    <a:pt x="289" y="300"/>
                  </a:cubicBezTo>
                  <a:cubicBezTo>
                    <a:pt x="290" y="301"/>
                    <a:pt x="290" y="301"/>
                    <a:pt x="290" y="301"/>
                  </a:cubicBezTo>
                  <a:cubicBezTo>
                    <a:pt x="290" y="302"/>
                    <a:pt x="291" y="304"/>
                    <a:pt x="291" y="305"/>
                  </a:cubicBezTo>
                  <a:cubicBezTo>
                    <a:pt x="292" y="306"/>
                    <a:pt x="292" y="306"/>
                    <a:pt x="292" y="306"/>
                  </a:cubicBezTo>
                  <a:cubicBezTo>
                    <a:pt x="292" y="307"/>
                    <a:pt x="293" y="309"/>
                    <a:pt x="294" y="310"/>
                  </a:cubicBezTo>
                  <a:cubicBezTo>
                    <a:pt x="297" y="317"/>
                    <a:pt x="300" y="323"/>
                    <a:pt x="303" y="329"/>
                  </a:cubicBezTo>
                  <a:cubicBezTo>
                    <a:pt x="304" y="331"/>
                    <a:pt x="305" y="333"/>
                    <a:pt x="306" y="334"/>
                  </a:cubicBezTo>
                  <a:cubicBezTo>
                    <a:pt x="307" y="335"/>
                    <a:pt x="307" y="335"/>
                    <a:pt x="307" y="335"/>
                  </a:cubicBezTo>
                  <a:cubicBezTo>
                    <a:pt x="307" y="336"/>
                    <a:pt x="308" y="337"/>
                    <a:pt x="309" y="339"/>
                  </a:cubicBezTo>
                  <a:cubicBezTo>
                    <a:pt x="309" y="340"/>
                    <a:pt x="309" y="340"/>
                    <a:pt x="309" y="340"/>
                  </a:cubicBezTo>
                  <a:cubicBezTo>
                    <a:pt x="310" y="341"/>
                    <a:pt x="311" y="342"/>
                    <a:pt x="311" y="343"/>
                  </a:cubicBezTo>
                  <a:cubicBezTo>
                    <a:pt x="312" y="344"/>
                    <a:pt x="312" y="344"/>
                    <a:pt x="312" y="344"/>
                  </a:cubicBezTo>
                  <a:cubicBezTo>
                    <a:pt x="313" y="345"/>
                    <a:pt x="314" y="346"/>
                    <a:pt x="314" y="347"/>
                  </a:cubicBezTo>
                  <a:cubicBezTo>
                    <a:pt x="315" y="349"/>
                    <a:pt x="315" y="349"/>
                    <a:pt x="315" y="349"/>
                  </a:cubicBezTo>
                  <a:cubicBezTo>
                    <a:pt x="316" y="350"/>
                    <a:pt x="317" y="351"/>
                    <a:pt x="317" y="352"/>
                  </a:cubicBezTo>
                  <a:cubicBezTo>
                    <a:pt x="318" y="353"/>
                    <a:pt x="318" y="353"/>
                    <a:pt x="318" y="353"/>
                  </a:cubicBezTo>
                  <a:cubicBezTo>
                    <a:pt x="319" y="354"/>
                    <a:pt x="320" y="355"/>
                    <a:pt x="320" y="356"/>
                  </a:cubicBezTo>
                  <a:cubicBezTo>
                    <a:pt x="322" y="358"/>
                    <a:pt x="322" y="358"/>
                    <a:pt x="322" y="358"/>
                  </a:cubicBezTo>
                  <a:cubicBezTo>
                    <a:pt x="322" y="359"/>
                    <a:pt x="323" y="360"/>
                    <a:pt x="324" y="361"/>
                  </a:cubicBezTo>
                  <a:cubicBezTo>
                    <a:pt x="325" y="362"/>
                    <a:pt x="325" y="362"/>
                    <a:pt x="325" y="362"/>
                  </a:cubicBezTo>
                  <a:cubicBezTo>
                    <a:pt x="326" y="363"/>
                    <a:pt x="326" y="364"/>
                    <a:pt x="327" y="365"/>
                  </a:cubicBezTo>
                  <a:cubicBezTo>
                    <a:pt x="328" y="366"/>
                    <a:pt x="328" y="366"/>
                    <a:pt x="328" y="366"/>
                  </a:cubicBezTo>
                  <a:cubicBezTo>
                    <a:pt x="329" y="367"/>
                    <a:pt x="330" y="368"/>
                    <a:pt x="331" y="369"/>
                  </a:cubicBezTo>
                  <a:cubicBezTo>
                    <a:pt x="332" y="370"/>
                    <a:pt x="332" y="370"/>
                    <a:pt x="332" y="370"/>
                  </a:cubicBezTo>
                  <a:cubicBezTo>
                    <a:pt x="333" y="371"/>
                    <a:pt x="334" y="372"/>
                    <a:pt x="335" y="373"/>
                  </a:cubicBezTo>
                  <a:cubicBezTo>
                    <a:pt x="335" y="374"/>
                    <a:pt x="335" y="374"/>
                    <a:pt x="335" y="374"/>
                  </a:cubicBezTo>
                  <a:cubicBezTo>
                    <a:pt x="338" y="377"/>
                    <a:pt x="341" y="379"/>
                    <a:pt x="343" y="382"/>
                  </a:cubicBezTo>
                  <a:cubicBezTo>
                    <a:pt x="345" y="383"/>
                    <a:pt x="346" y="384"/>
                    <a:pt x="347" y="385"/>
                  </a:cubicBezTo>
                  <a:cubicBezTo>
                    <a:pt x="348" y="386"/>
                    <a:pt x="348" y="386"/>
                    <a:pt x="348" y="386"/>
                  </a:cubicBezTo>
                  <a:cubicBezTo>
                    <a:pt x="350" y="387"/>
                    <a:pt x="351" y="388"/>
                    <a:pt x="352" y="389"/>
                  </a:cubicBezTo>
                  <a:cubicBezTo>
                    <a:pt x="353" y="390"/>
                    <a:pt x="353" y="390"/>
                    <a:pt x="353" y="390"/>
                  </a:cubicBezTo>
                  <a:cubicBezTo>
                    <a:pt x="354" y="391"/>
                    <a:pt x="355" y="392"/>
                    <a:pt x="356" y="392"/>
                  </a:cubicBezTo>
                  <a:cubicBezTo>
                    <a:pt x="358" y="394"/>
                    <a:pt x="358" y="394"/>
                    <a:pt x="358" y="394"/>
                  </a:cubicBezTo>
                  <a:cubicBezTo>
                    <a:pt x="359" y="394"/>
                    <a:pt x="360" y="395"/>
                    <a:pt x="361" y="396"/>
                  </a:cubicBezTo>
                  <a:cubicBezTo>
                    <a:pt x="362" y="397"/>
                    <a:pt x="362" y="397"/>
                    <a:pt x="362" y="397"/>
                  </a:cubicBezTo>
                  <a:cubicBezTo>
                    <a:pt x="363" y="398"/>
                    <a:pt x="364" y="398"/>
                    <a:pt x="365" y="399"/>
                  </a:cubicBezTo>
                  <a:cubicBezTo>
                    <a:pt x="367" y="400"/>
                    <a:pt x="367" y="400"/>
                    <a:pt x="367" y="400"/>
                  </a:cubicBezTo>
                  <a:cubicBezTo>
                    <a:pt x="368" y="401"/>
                    <a:pt x="369" y="401"/>
                    <a:pt x="370" y="402"/>
                  </a:cubicBezTo>
                  <a:cubicBezTo>
                    <a:pt x="372" y="403"/>
                    <a:pt x="372" y="403"/>
                    <a:pt x="372" y="403"/>
                  </a:cubicBezTo>
                  <a:cubicBezTo>
                    <a:pt x="373" y="404"/>
                    <a:pt x="374" y="404"/>
                    <a:pt x="375" y="405"/>
                  </a:cubicBezTo>
                  <a:cubicBezTo>
                    <a:pt x="377" y="406"/>
                    <a:pt x="377" y="406"/>
                    <a:pt x="377" y="406"/>
                  </a:cubicBezTo>
                  <a:cubicBezTo>
                    <a:pt x="378" y="407"/>
                    <a:pt x="380" y="407"/>
                    <a:pt x="381" y="408"/>
                  </a:cubicBezTo>
                  <a:cubicBezTo>
                    <a:pt x="383" y="409"/>
                    <a:pt x="383" y="409"/>
                    <a:pt x="383" y="409"/>
                  </a:cubicBezTo>
                  <a:cubicBezTo>
                    <a:pt x="384" y="409"/>
                    <a:pt x="385" y="410"/>
                    <a:pt x="386" y="411"/>
                  </a:cubicBezTo>
                  <a:cubicBezTo>
                    <a:pt x="388" y="412"/>
                    <a:pt x="388" y="412"/>
                    <a:pt x="388" y="412"/>
                  </a:cubicBezTo>
                  <a:cubicBezTo>
                    <a:pt x="390" y="412"/>
                    <a:pt x="391" y="413"/>
                    <a:pt x="392" y="413"/>
                  </a:cubicBezTo>
                  <a:cubicBezTo>
                    <a:pt x="394" y="414"/>
                    <a:pt x="394" y="414"/>
                    <a:pt x="394" y="414"/>
                  </a:cubicBezTo>
                  <a:cubicBezTo>
                    <a:pt x="395" y="415"/>
                    <a:pt x="397" y="415"/>
                    <a:pt x="398" y="416"/>
                  </a:cubicBezTo>
                  <a:cubicBezTo>
                    <a:pt x="400" y="416"/>
                    <a:pt x="400" y="416"/>
                    <a:pt x="400" y="416"/>
                  </a:cubicBezTo>
                  <a:cubicBezTo>
                    <a:pt x="404" y="418"/>
                    <a:pt x="408" y="419"/>
                    <a:pt x="412" y="420"/>
                  </a:cubicBezTo>
                  <a:cubicBezTo>
                    <a:pt x="414" y="421"/>
                    <a:pt x="414" y="421"/>
                    <a:pt x="414" y="421"/>
                  </a:cubicBezTo>
                  <a:cubicBezTo>
                    <a:pt x="416" y="421"/>
                    <a:pt x="417" y="422"/>
                    <a:pt x="419" y="422"/>
                  </a:cubicBezTo>
                  <a:cubicBezTo>
                    <a:pt x="421" y="423"/>
                    <a:pt x="421" y="423"/>
                    <a:pt x="421" y="423"/>
                  </a:cubicBezTo>
                  <a:cubicBezTo>
                    <a:pt x="423" y="423"/>
                    <a:pt x="424" y="423"/>
                    <a:pt x="426" y="424"/>
                  </a:cubicBezTo>
                  <a:cubicBezTo>
                    <a:pt x="428" y="424"/>
                    <a:pt x="428" y="424"/>
                    <a:pt x="428" y="424"/>
                  </a:cubicBezTo>
                  <a:cubicBezTo>
                    <a:pt x="430" y="425"/>
                    <a:pt x="431" y="425"/>
                    <a:pt x="433" y="425"/>
                  </a:cubicBezTo>
                  <a:cubicBezTo>
                    <a:pt x="434" y="425"/>
                    <a:pt x="435" y="425"/>
                    <a:pt x="435" y="426"/>
                  </a:cubicBezTo>
                  <a:cubicBezTo>
                    <a:pt x="437" y="426"/>
                    <a:pt x="438" y="426"/>
                    <a:pt x="440" y="426"/>
                  </a:cubicBezTo>
                  <a:cubicBezTo>
                    <a:pt x="441" y="426"/>
                    <a:pt x="442" y="427"/>
                    <a:pt x="443" y="427"/>
                  </a:cubicBezTo>
                  <a:cubicBezTo>
                    <a:pt x="444" y="427"/>
                    <a:pt x="446" y="427"/>
                    <a:pt x="447" y="427"/>
                  </a:cubicBezTo>
                  <a:cubicBezTo>
                    <a:pt x="448" y="427"/>
                    <a:pt x="450" y="428"/>
                    <a:pt x="451" y="428"/>
                  </a:cubicBezTo>
                  <a:cubicBezTo>
                    <a:pt x="452" y="428"/>
                    <a:pt x="454" y="428"/>
                    <a:pt x="455" y="428"/>
                  </a:cubicBezTo>
                  <a:cubicBezTo>
                    <a:pt x="458" y="428"/>
                    <a:pt x="458" y="428"/>
                    <a:pt x="458" y="428"/>
                  </a:cubicBezTo>
                  <a:cubicBezTo>
                    <a:pt x="460" y="429"/>
                    <a:pt x="461" y="429"/>
                    <a:pt x="463" y="429"/>
                  </a:cubicBezTo>
                  <a:cubicBezTo>
                    <a:pt x="464" y="429"/>
                    <a:pt x="465" y="429"/>
                    <a:pt x="467" y="429"/>
                  </a:cubicBezTo>
                  <a:cubicBezTo>
                    <a:pt x="468" y="429"/>
                    <a:pt x="470" y="429"/>
                    <a:pt x="471" y="429"/>
                  </a:cubicBezTo>
                  <a:cubicBezTo>
                    <a:pt x="473" y="429"/>
                    <a:pt x="474" y="429"/>
                    <a:pt x="475" y="429"/>
                  </a:cubicBezTo>
                  <a:cubicBezTo>
                    <a:pt x="476" y="429"/>
                    <a:pt x="478" y="429"/>
                    <a:pt x="480" y="429"/>
                  </a:cubicBezTo>
                  <a:cubicBezTo>
                    <a:pt x="483" y="429"/>
                    <a:pt x="483" y="429"/>
                    <a:pt x="483" y="429"/>
                  </a:cubicBezTo>
                  <a:cubicBezTo>
                    <a:pt x="485" y="429"/>
                    <a:pt x="487" y="429"/>
                    <a:pt x="489" y="429"/>
                  </a:cubicBezTo>
                  <a:cubicBezTo>
                    <a:pt x="492" y="429"/>
                    <a:pt x="492" y="429"/>
                    <a:pt x="492" y="429"/>
                  </a:cubicBezTo>
                  <a:cubicBezTo>
                    <a:pt x="494" y="429"/>
                    <a:pt x="496" y="429"/>
                    <a:pt x="498" y="429"/>
                  </a:cubicBezTo>
                  <a:cubicBezTo>
                    <a:pt x="501" y="429"/>
                    <a:pt x="501" y="429"/>
                    <a:pt x="501" y="429"/>
                  </a:cubicBezTo>
                  <a:cubicBezTo>
                    <a:pt x="504" y="428"/>
                    <a:pt x="507" y="428"/>
                    <a:pt x="510" y="428"/>
                  </a:cubicBezTo>
                  <a:cubicBezTo>
                    <a:pt x="518" y="427"/>
                    <a:pt x="526" y="427"/>
                    <a:pt x="533" y="427"/>
                  </a:cubicBezTo>
                  <a:cubicBezTo>
                    <a:pt x="563" y="427"/>
                    <a:pt x="584" y="434"/>
                    <a:pt x="595" y="447"/>
                  </a:cubicBezTo>
                  <a:cubicBezTo>
                    <a:pt x="599" y="453"/>
                    <a:pt x="602" y="459"/>
                    <a:pt x="603" y="467"/>
                  </a:cubicBezTo>
                  <a:cubicBezTo>
                    <a:pt x="708" y="346"/>
                    <a:pt x="663" y="212"/>
                    <a:pt x="625" y="169"/>
                  </a:cubicBezTo>
                  <a:close/>
                </a:path>
              </a:pathLst>
            </a:custGeom>
            <a:solidFill>
              <a:sysClr val="window" lastClr="FFFFFF">
                <a:lumMod val="85000"/>
                <a:alpha val="90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Open Sans"/>
              </a:endParaRPr>
            </a:p>
          </p:txBody>
        </p:sp>
        <p:sp>
          <p:nvSpPr>
            <p:cNvPr id="304" name="Freeform 6"/>
            <p:cNvSpPr/>
            <p:nvPr/>
          </p:nvSpPr>
          <p:spPr bwMode="auto">
            <a:xfrm>
              <a:off x="743254" y="1793560"/>
              <a:ext cx="2223041" cy="2159651"/>
            </a:xfrm>
            <a:custGeom>
              <a:avLst/>
              <a:gdLst>
                <a:gd name="T0" fmla="*/ 29 w 593"/>
                <a:gd name="T1" fmla="*/ 362 h 579"/>
                <a:gd name="T2" fmla="*/ 3 w 593"/>
                <a:gd name="T3" fmla="*/ 485 h 579"/>
                <a:gd name="T4" fmla="*/ 1 w 593"/>
                <a:gd name="T5" fmla="*/ 505 h 579"/>
                <a:gd name="T6" fmla="*/ 0 w 593"/>
                <a:gd name="T7" fmla="*/ 526 h 579"/>
                <a:gd name="T8" fmla="*/ 0 w 593"/>
                <a:gd name="T9" fmla="*/ 550 h 579"/>
                <a:gd name="T10" fmla="*/ 1 w 593"/>
                <a:gd name="T11" fmla="*/ 573 h 579"/>
                <a:gd name="T12" fmla="*/ 1 w 593"/>
                <a:gd name="T13" fmla="*/ 579 h 579"/>
                <a:gd name="T14" fmla="*/ 217 w 593"/>
                <a:gd name="T15" fmla="*/ 391 h 579"/>
                <a:gd name="T16" fmla="*/ 227 w 593"/>
                <a:gd name="T17" fmla="*/ 389 h 579"/>
                <a:gd name="T18" fmla="*/ 240 w 593"/>
                <a:gd name="T19" fmla="*/ 388 h 579"/>
                <a:gd name="T20" fmla="*/ 283 w 593"/>
                <a:gd name="T21" fmla="*/ 386 h 579"/>
                <a:gd name="T22" fmla="*/ 321 w 593"/>
                <a:gd name="T23" fmla="*/ 385 h 579"/>
                <a:gd name="T24" fmla="*/ 322 w 593"/>
                <a:gd name="T25" fmla="*/ 385 h 579"/>
                <a:gd name="T26" fmla="*/ 327 w 593"/>
                <a:gd name="T27" fmla="*/ 385 h 579"/>
                <a:gd name="T28" fmla="*/ 332 w 593"/>
                <a:gd name="T29" fmla="*/ 384 h 579"/>
                <a:gd name="T30" fmla="*/ 337 w 593"/>
                <a:gd name="T31" fmla="*/ 384 h 579"/>
                <a:gd name="T32" fmla="*/ 343 w 593"/>
                <a:gd name="T33" fmla="*/ 383 h 579"/>
                <a:gd name="T34" fmla="*/ 348 w 593"/>
                <a:gd name="T35" fmla="*/ 383 h 579"/>
                <a:gd name="T36" fmla="*/ 375 w 593"/>
                <a:gd name="T37" fmla="*/ 378 h 579"/>
                <a:gd name="T38" fmla="*/ 380 w 593"/>
                <a:gd name="T39" fmla="*/ 377 h 579"/>
                <a:gd name="T40" fmla="*/ 385 w 593"/>
                <a:gd name="T41" fmla="*/ 376 h 579"/>
                <a:gd name="T42" fmla="*/ 390 w 593"/>
                <a:gd name="T43" fmla="*/ 375 h 579"/>
                <a:gd name="T44" fmla="*/ 395 w 593"/>
                <a:gd name="T45" fmla="*/ 373 h 579"/>
                <a:gd name="T46" fmla="*/ 400 w 593"/>
                <a:gd name="T47" fmla="*/ 371 h 579"/>
                <a:gd name="T48" fmla="*/ 405 w 593"/>
                <a:gd name="T49" fmla="*/ 370 h 579"/>
                <a:gd name="T50" fmla="*/ 410 w 593"/>
                <a:gd name="T51" fmla="*/ 368 h 579"/>
                <a:gd name="T52" fmla="*/ 416 w 593"/>
                <a:gd name="T53" fmla="*/ 366 h 579"/>
                <a:gd name="T54" fmla="*/ 421 w 593"/>
                <a:gd name="T55" fmla="*/ 363 h 579"/>
                <a:gd name="T56" fmla="*/ 432 w 593"/>
                <a:gd name="T57" fmla="*/ 358 h 579"/>
                <a:gd name="T58" fmla="*/ 438 w 593"/>
                <a:gd name="T59" fmla="*/ 354 h 579"/>
                <a:gd name="T60" fmla="*/ 443 w 593"/>
                <a:gd name="T61" fmla="*/ 351 h 579"/>
                <a:gd name="T62" fmla="*/ 447 w 593"/>
                <a:gd name="T63" fmla="*/ 348 h 579"/>
                <a:gd name="T64" fmla="*/ 452 w 593"/>
                <a:gd name="T65" fmla="*/ 344 h 579"/>
                <a:gd name="T66" fmla="*/ 457 w 593"/>
                <a:gd name="T67" fmla="*/ 341 h 579"/>
                <a:gd name="T68" fmla="*/ 461 w 593"/>
                <a:gd name="T69" fmla="*/ 337 h 579"/>
                <a:gd name="T70" fmla="*/ 465 w 593"/>
                <a:gd name="T71" fmla="*/ 333 h 579"/>
                <a:gd name="T72" fmla="*/ 470 w 593"/>
                <a:gd name="T73" fmla="*/ 328 h 579"/>
                <a:gd name="T74" fmla="*/ 474 w 593"/>
                <a:gd name="T75" fmla="*/ 324 h 579"/>
                <a:gd name="T76" fmla="*/ 478 w 593"/>
                <a:gd name="T77" fmla="*/ 319 h 579"/>
                <a:gd name="T78" fmla="*/ 482 w 593"/>
                <a:gd name="T79" fmla="*/ 314 h 579"/>
                <a:gd name="T80" fmla="*/ 491 w 593"/>
                <a:gd name="T81" fmla="*/ 302 h 579"/>
                <a:gd name="T82" fmla="*/ 495 w 593"/>
                <a:gd name="T83" fmla="*/ 296 h 579"/>
                <a:gd name="T84" fmla="*/ 498 w 593"/>
                <a:gd name="T85" fmla="*/ 290 h 579"/>
                <a:gd name="T86" fmla="*/ 502 w 593"/>
                <a:gd name="T87" fmla="*/ 284 h 579"/>
                <a:gd name="T88" fmla="*/ 505 w 593"/>
                <a:gd name="T89" fmla="*/ 277 h 579"/>
                <a:gd name="T90" fmla="*/ 508 w 593"/>
                <a:gd name="T91" fmla="*/ 270 h 579"/>
                <a:gd name="T92" fmla="*/ 512 w 593"/>
                <a:gd name="T93" fmla="*/ 263 h 579"/>
                <a:gd name="T94" fmla="*/ 515 w 593"/>
                <a:gd name="T95" fmla="*/ 255 h 579"/>
                <a:gd name="T96" fmla="*/ 517 w 593"/>
                <a:gd name="T97" fmla="*/ 247 h 579"/>
                <a:gd name="T98" fmla="*/ 520 w 593"/>
                <a:gd name="T99" fmla="*/ 239 h 579"/>
                <a:gd name="T100" fmla="*/ 523 w 593"/>
                <a:gd name="T101" fmla="*/ 231 h 579"/>
                <a:gd name="T102" fmla="*/ 525 w 593"/>
                <a:gd name="T103" fmla="*/ 222 h 579"/>
                <a:gd name="T104" fmla="*/ 533 w 593"/>
                <a:gd name="T105" fmla="*/ 191 h 579"/>
                <a:gd name="T106" fmla="*/ 593 w 593"/>
                <a:gd name="T107" fmla="*/ 137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93" h="579">
                  <a:moveTo>
                    <a:pt x="317" y="24"/>
                  </a:moveTo>
                  <a:cubicBezTo>
                    <a:pt x="179" y="94"/>
                    <a:pt x="77" y="214"/>
                    <a:pt x="29" y="362"/>
                  </a:cubicBezTo>
                  <a:cubicBezTo>
                    <a:pt x="27" y="368"/>
                    <a:pt x="25" y="373"/>
                    <a:pt x="23" y="380"/>
                  </a:cubicBezTo>
                  <a:cubicBezTo>
                    <a:pt x="13" y="414"/>
                    <a:pt x="7" y="449"/>
                    <a:pt x="3" y="485"/>
                  </a:cubicBezTo>
                  <a:cubicBezTo>
                    <a:pt x="3" y="486"/>
                    <a:pt x="3" y="486"/>
                    <a:pt x="3" y="486"/>
                  </a:cubicBezTo>
                  <a:cubicBezTo>
                    <a:pt x="2" y="492"/>
                    <a:pt x="2" y="498"/>
                    <a:pt x="1" y="505"/>
                  </a:cubicBezTo>
                  <a:cubicBezTo>
                    <a:pt x="1" y="509"/>
                    <a:pt x="1" y="509"/>
                    <a:pt x="1" y="509"/>
                  </a:cubicBezTo>
                  <a:cubicBezTo>
                    <a:pt x="1" y="515"/>
                    <a:pt x="1" y="520"/>
                    <a:pt x="0" y="526"/>
                  </a:cubicBezTo>
                  <a:cubicBezTo>
                    <a:pt x="0" y="530"/>
                    <a:pt x="0" y="530"/>
                    <a:pt x="0" y="530"/>
                  </a:cubicBezTo>
                  <a:cubicBezTo>
                    <a:pt x="0" y="537"/>
                    <a:pt x="0" y="544"/>
                    <a:pt x="0" y="550"/>
                  </a:cubicBezTo>
                  <a:cubicBezTo>
                    <a:pt x="0" y="556"/>
                    <a:pt x="1" y="563"/>
                    <a:pt x="1" y="570"/>
                  </a:cubicBezTo>
                  <a:cubicBezTo>
                    <a:pt x="1" y="571"/>
                    <a:pt x="1" y="572"/>
                    <a:pt x="1" y="573"/>
                  </a:cubicBezTo>
                  <a:cubicBezTo>
                    <a:pt x="1" y="575"/>
                    <a:pt x="1" y="575"/>
                    <a:pt x="1" y="575"/>
                  </a:cubicBezTo>
                  <a:cubicBezTo>
                    <a:pt x="1" y="576"/>
                    <a:pt x="1" y="577"/>
                    <a:pt x="1" y="579"/>
                  </a:cubicBezTo>
                  <a:cubicBezTo>
                    <a:pt x="8" y="552"/>
                    <a:pt x="20" y="526"/>
                    <a:pt x="35" y="503"/>
                  </a:cubicBezTo>
                  <a:cubicBezTo>
                    <a:pt x="62" y="461"/>
                    <a:pt x="116" y="408"/>
                    <a:pt x="217" y="391"/>
                  </a:cubicBezTo>
                  <a:cubicBezTo>
                    <a:pt x="220" y="390"/>
                    <a:pt x="223" y="390"/>
                    <a:pt x="226" y="389"/>
                  </a:cubicBezTo>
                  <a:cubicBezTo>
                    <a:pt x="227" y="389"/>
                    <a:pt x="227" y="389"/>
                    <a:pt x="227" y="389"/>
                  </a:cubicBezTo>
                  <a:cubicBezTo>
                    <a:pt x="230" y="389"/>
                    <a:pt x="233" y="389"/>
                    <a:pt x="236" y="388"/>
                  </a:cubicBezTo>
                  <a:cubicBezTo>
                    <a:pt x="240" y="388"/>
                    <a:pt x="240" y="388"/>
                    <a:pt x="240" y="388"/>
                  </a:cubicBezTo>
                  <a:cubicBezTo>
                    <a:pt x="245" y="387"/>
                    <a:pt x="251" y="387"/>
                    <a:pt x="258" y="386"/>
                  </a:cubicBezTo>
                  <a:cubicBezTo>
                    <a:pt x="266" y="386"/>
                    <a:pt x="275" y="386"/>
                    <a:pt x="283" y="386"/>
                  </a:cubicBezTo>
                  <a:cubicBezTo>
                    <a:pt x="294" y="386"/>
                    <a:pt x="305" y="386"/>
                    <a:pt x="317" y="385"/>
                  </a:cubicBezTo>
                  <a:cubicBezTo>
                    <a:pt x="319" y="385"/>
                    <a:pt x="320" y="385"/>
                    <a:pt x="321" y="385"/>
                  </a:cubicBezTo>
                  <a:cubicBezTo>
                    <a:pt x="322" y="385"/>
                    <a:pt x="322" y="385"/>
                    <a:pt x="322" y="385"/>
                  </a:cubicBezTo>
                  <a:cubicBezTo>
                    <a:pt x="322" y="385"/>
                    <a:pt x="322" y="385"/>
                    <a:pt x="322" y="385"/>
                  </a:cubicBezTo>
                  <a:cubicBezTo>
                    <a:pt x="323" y="385"/>
                    <a:pt x="323" y="385"/>
                    <a:pt x="323" y="385"/>
                  </a:cubicBezTo>
                  <a:cubicBezTo>
                    <a:pt x="325" y="385"/>
                    <a:pt x="326" y="385"/>
                    <a:pt x="327" y="385"/>
                  </a:cubicBezTo>
                  <a:cubicBezTo>
                    <a:pt x="328" y="384"/>
                    <a:pt x="328" y="384"/>
                    <a:pt x="328" y="384"/>
                  </a:cubicBezTo>
                  <a:cubicBezTo>
                    <a:pt x="329" y="384"/>
                    <a:pt x="331" y="384"/>
                    <a:pt x="332" y="384"/>
                  </a:cubicBezTo>
                  <a:cubicBezTo>
                    <a:pt x="333" y="384"/>
                    <a:pt x="333" y="384"/>
                    <a:pt x="333" y="384"/>
                  </a:cubicBezTo>
                  <a:cubicBezTo>
                    <a:pt x="334" y="384"/>
                    <a:pt x="336" y="384"/>
                    <a:pt x="337" y="384"/>
                  </a:cubicBezTo>
                  <a:cubicBezTo>
                    <a:pt x="338" y="384"/>
                    <a:pt x="338" y="384"/>
                    <a:pt x="338" y="384"/>
                  </a:cubicBezTo>
                  <a:cubicBezTo>
                    <a:pt x="340" y="384"/>
                    <a:pt x="341" y="383"/>
                    <a:pt x="343" y="383"/>
                  </a:cubicBezTo>
                  <a:cubicBezTo>
                    <a:pt x="343" y="383"/>
                    <a:pt x="343" y="383"/>
                    <a:pt x="343" y="383"/>
                  </a:cubicBezTo>
                  <a:cubicBezTo>
                    <a:pt x="345" y="383"/>
                    <a:pt x="346" y="383"/>
                    <a:pt x="348" y="383"/>
                  </a:cubicBezTo>
                  <a:cubicBezTo>
                    <a:pt x="356" y="382"/>
                    <a:pt x="363" y="381"/>
                    <a:pt x="370" y="379"/>
                  </a:cubicBezTo>
                  <a:cubicBezTo>
                    <a:pt x="371" y="379"/>
                    <a:pt x="373" y="379"/>
                    <a:pt x="375" y="378"/>
                  </a:cubicBezTo>
                  <a:cubicBezTo>
                    <a:pt x="376" y="378"/>
                    <a:pt x="376" y="378"/>
                    <a:pt x="376" y="378"/>
                  </a:cubicBezTo>
                  <a:cubicBezTo>
                    <a:pt x="377" y="378"/>
                    <a:pt x="378" y="378"/>
                    <a:pt x="380" y="377"/>
                  </a:cubicBezTo>
                  <a:cubicBezTo>
                    <a:pt x="381" y="377"/>
                    <a:pt x="381" y="377"/>
                    <a:pt x="381" y="377"/>
                  </a:cubicBezTo>
                  <a:cubicBezTo>
                    <a:pt x="382" y="377"/>
                    <a:pt x="384" y="376"/>
                    <a:pt x="385" y="376"/>
                  </a:cubicBezTo>
                  <a:cubicBezTo>
                    <a:pt x="386" y="376"/>
                    <a:pt x="386" y="376"/>
                    <a:pt x="386" y="376"/>
                  </a:cubicBezTo>
                  <a:cubicBezTo>
                    <a:pt x="388" y="375"/>
                    <a:pt x="389" y="375"/>
                    <a:pt x="390" y="375"/>
                  </a:cubicBezTo>
                  <a:cubicBezTo>
                    <a:pt x="392" y="374"/>
                    <a:pt x="392" y="374"/>
                    <a:pt x="392" y="374"/>
                  </a:cubicBezTo>
                  <a:cubicBezTo>
                    <a:pt x="393" y="374"/>
                    <a:pt x="394" y="373"/>
                    <a:pt x="395" y="373"/>
                  </a:cubicBezTo>
                  <a:cubicBezTo>
                    <a:pt x="397" y="373"/>
                    <a:pt x="397" y="373"/>
                    <a:pt x="397" y="373"/>
                  </a:cubicBezTo>
                  <a:cubicBezTo>
                    <a:pt x="398" y="372"/>
                    <a:pt x="399" y="372"/>
                    <a:pt x="400" y="371"/>
                  </a:cubicBezTo>
                  <a:cubicBezTo>
                    <a:pt x="402" y="371"/>
                    <a:pt x="402" y="371"/>
                    <a:pt x="402" y="371"/>
                  </a:cubicBezTo>
                  <a:cubicBezTo>
                    <a:pt x="403" y="370"/>
                    <a:pt x="404" y="370"/>
                    <a:pt x="405" y="370"/>
                  </a:cubicBezTo>
                  <a:cubicBezTo>
                    <a:pt x="407" y="369"/>
                    <a:pt x="407" y="369"/>
                    <a:pt x="407" y="369"/>
                  </a:cubicBezTo>
                  <a:cubicBezTo>
                    <a:pt x="408" y="369"/>
                    <a:pt x="409" y="368"/>
                    <a:pt x="410" y="368"/>
                  </a:cubicBezTo>
                  <a:cubicBezTo>
                    <a:pt x="412" y="367"/>
                    <a:pt x="412" y="367"/>
                    <a:pt x="412" y="367"/>
                  </a:cubicBezTo>
                  <a:cubicBezTo>
                    <a:pt x="413" y="367"/>
                    <a:pt x="414" y="366"/>
                    <a:pt x="416" y="366"/>
                  </a:cubicBezTo>
                  <a:cubicBezTo>
                    <a:pt x="417" y="365"/>
                    <a:pt x="417" y="365"/>
                    <a:pt x="417" y="365"/>
                  </a:cubicBezTo>
                  <a:cubicBezTo>
                    <a:pt x="418" y="364"/>
                    <a:pt x="420" y="364"/>
                    <a:pt x="421" y="363"/>
                  </a:cubicBezTo>
                  <a:cubicBezTo>
                    <a:pt x="422" y="363"/>
                    <a:pt x="422" y="363"/>
                    <a:pt x="422" y="363"/>
                  </a:cubicBezTo>
                  <a:cubicBezTo>
                    <a:pt x="425" y="361"/>
                    <a:pt x="428" y="359"/>
                    <a:pt x="432" y="358"/>
                  </a:cubicBezTo>
                  <a:cubicBezTo>
                    <a:pt x="433" y="357"/>
                    <a:pt x="435" y="356"/>
                    <a:pt x="436" y="355"/>
                  </a:cubicBezTo>
                  <a:cubicBezTo>
                    <a:pt x="438" y="354"/>
                    <a:pt x="438" y="354"/>
                    <a:pt x="438" y="354"/>
                  </a:cubicBezTo>
                  <a:cubicBezTo>
                    <a:pt x="439" y="353"/>
                    <a:pt x="440" y="353"/>
                    <a:pt x="441" y="352"/>
                  </a:cubicBezTo>
                  <a:cubicBezTo>
                    <a:pt x="443" y="351"/>
                    <a:pt x="443" y="351"/>
                    <a:pt x="443" y="351"/>
                  </a:cubicBezTo>
                  <a:cubicBezTo>
                    <a:pt x="444" y="350"/>
                    <a:pt x="445" y="350"/>
                    <a:pt x="446" y="349"/>
                  </a:cubicBezTo>
                  <a:cubicBezTo>
                    <a:pt x="447" y="348"/>
                    <a:pt x="447" y="348"/>
                    <a:pt x="447" y="348"/>
                  </a:cubicBezTo>
                  <a:cubicBezTo>
                    <a:pt x="448" y="347"/>
                    <a:pt x="449" y="346"/>
                    <a:pt x="450" y="346"/>
                  </a:cubicBezTo>
                  <a:cubicBezTo>
                    <a:pt x="452" y="344"/>
                    <a:pt x="452" y="344"/>
                    <a:pt x="452" y="344"/>
                  </a:cubicBezTo>
                  <a:cubicBezTo>
                    <a:pt x="453" y="343"/>
                    <a:pt x="454" y="343"/>
                    <a:pt x="455" y="342"/>
                  </a:cubicBezTo>
                  <a:cubicBezTo>
                    <a:pt x="457" y="341"/>
                    <a:pt x="457" y="341"/>
                    <a:pt x="457" y="341"/>
                  </a:cubicBezTo>
                  <a:cubicBezTo>
                    <a:pt x="457" y="340"/>
                    <a:pt x="458" y="339"/>
                    <a:pt x="459" y="338"/>
                  </a:cubicBezTo>
                  <a:cubicBezTo>
                    <a:pt x="461" y="337"/>
                    <a:pt x="461" y="337"/>
                    <a:pt x="461" y="337"/>
                  </a:cubicBezTo>
                  <a:cubicBezTo>
                    <a:pt x="462" y="336"/>
                    <a:pt x="463" y="335"/>
                    <a:pt x="464" y="334"/>
                  </a:cubicBezTo>
                  <a:cubicBezTo>
                    <a:pt x="465" y="333"/>
                    <a:pt x="465" y="333"/>
                    <a:pt x="465" y="333"/>
                  </a:cubicBezTo>
                  <a:cubicBezTo>
                    <a:pt x="466" y="332"/>
                    <a:pt x="467" y="331"/>
                    <a:pt x="468" y="330"/>
                  </a:cubicBezTo>
                  <a:cubicBezTo>
                    <a:pt x="470" y="328"/>
                    <a:pt x="470" y="328"/>
                    <a:pt x="470" y="328"/>
                  </a:cubicBezTo>
                  <a:cubicBezTo>
                    <a:pt x="471" y="328"/>
                    <a:pt x="471" y="327"/>
                    <a:pt x="472" y="326"/>
                  </a:cubicBezTo>
                  <a:cubicBezTo>
                    <a:pt x="474" y="324"/>
                    <a:pt x="474" y="324"/>
                    <a:pt x="474" y="324"/>
                  </a:cubicBezTo>
                  <a:cubicBezTo>
                    <a:pt x="475" y="323"/>
                    <a:pt x="476" y="322"/>
                    <a:pt x="477" y="321"/>
                  </a:cubicBezTo>
                  <a:cubicBezTo>
                    <a:pt x="478" y="319"/>
                    <a:pt x="478" y="319"/>
                    <a:pt x="478" y="319"/>
                  </a:cubicBezTo>
                  <a:cubicBezTo>
                    <a:pt x="479" y="318"/>
                    <a:pt x="480" y="317"/>
                    <a:pt x="481" y="316"/>
                  </a:cubicBezTo>
                  <a:cubicBezTo>
                    <a:pt x="482" y="314"/>
                    <a:pt x="482" y="314"/>
                    <a:pt x="482" y="314"/>
                  </a:cubicBezTo>
                  <a:cubicBezTo>
                    <a:pt x="485" y="311"/>
                    <a:pt x="487" y="307"/>
                    <a:pt x="490" y="304"/>
                  </a:cubicBezTo>
                  <a:cubicBezTo>
                    <a:pt x="491" y="302"/>
                    <a:pt x="491" y="302"/>
                    <a:pt x="491" y="302"/>
                  </a:cubicBezTo>
                  <a:cubicBezTo>
                    <a:pt x="492" y="301"/>
                    <a:pt x="492" y="300"/>
                    <a:pt x="493" y="298"/>
                  </a:cubicBezTo>
                  <a:cubicBezTo>
                    <a:pt x="495" y="296"/>
                    <a:pt x="495" y="296"/>
                    <a:pt x="495" y="296"/>
                  </a:cubicBezTo>
                  <a:cubicBezTo>
                    <a:pt x="496" y="295"/>
                    <a:pt x="496" y="293"/>
                    <a:pt x="497" y="292"/>
                  </a:cubicBezTo>
                  <a:cubicBezTo>
                    <a:pt x="498" y="290"/>
                    <a:pt x="498" y="290"/>
                    <a:pt x="498" y="290"/>
                  </a:cubicBezTo>
                  <a:cubicBezTo>
                    <a:pt x="499" y="289"/>
                    <a:pt x="500" y="287"/>
                    <a:pt x="500" y="286"/>
                  </a:cubicBezTo>
                  <a:cubicBezTo>
                    <a:pt x="501" y="285"/>
                    <a:pt x="501" y="284"/>
                    <a:pt x="502" y="284"/>
                  </a:cubicBezTo>
                  <a:cubicBezTo>
                    <a:pt x="503" y="282"/>
                    <a:pt x="503" y="281"/>
                    <a:pt x="504" y="280"/>
                  </a:cubicBezTo>
                  <a:cubicBezTo>
                    <a:pt x="504" y="279"/>
                    <a:pt x="505" y="278"/>
                    <a:pt x="505" y="277"/>
                  </a:cubicBezTo>
                  <a:cubicBezTo>
                    <a:pt x="506" y="275"/>
                    <a:pt x="506" y="274"/>
                    <a:pt x="507" y="273"/>
                  </a:cubicBezTo>
                  <a:cubicBezTo>
                    <a:pt x="508" y="272"/>
                    <a:pt x="508" y="271"/>
                    <a:pt x="508" y="270"/>
                  </a:cubicBezTo>
                  <a:cubicBezTo>
                    <a:pt x="509" y="268"/>
                    <a:pt x="510" y="267"/>
                    <a:pt x="510" y="266"/>
                  </a:cubicBezTo>
                  <a:cubicBezTo>
                    <a:pt x="512" y="263"/>
                    <a:pt x="512" y="263"/>
                    <a:pt x="512" y="263"/>
                  </a:cubicBezTo>
                  <a:cubicBezTo>
                    <a:pt x="512" y="261"/>
                    <a:pt x="513" y="260"/>
                    <a:pt x="513" y="258"/>
                  </a:cubicBezTo>
                  <a:cubicBezTo>
                    <a:pt x="514" y="257"/>
                    <a:pt x="514" y="256"/>
                    <a:pt x="515" y="255"/>
                  </a:cubicBezTo>
                  <a:cubicBezTo>
                    <a:pt x="515" y="254"/>
                    <a:pt x="516" y="252"/>
                    <a:pt x="516" y="251"/>
                  </a:cubicBezTo>
                  <a:cubicBezTo>
                    <a:pt x="517" y="249"/>
                    <a:pt x="517" y="248"/>
                    <a:pt x="517" y="247"/>
                  </a:cubicBezTo>
                  <a:cubicBezTo>
                    <a:pt x="518" y="246"/>
                    <a:pt x="518" y="244"/>
                    <a:pt x="519" y="243"/>
                  </a:cubicBezTo>
                  <a:cubicBezTo>
                    <a:pt x="520" y="239"/>
                    <a:pt x="520" y="239"/>
                    <a:pt x="520" y="239"/>
                  </a:cubicBezTo>
                  <a:cubicBezTo>
                    <a:pt x="521" y="237"/>
                    <a:pt x="521" y="236"/>
                    <a:pt x="522" y="234"/>
                  </a:cubicBezTo>
                  <a:cubicBezTo>
                    <a:pt x="523" y="231"/>
                    <a:pt x="523" y="231"/>
                    <a:pt x="523" y="231"/>
                  </a:cubicBezTo>
                  <a:cubicBezTo>
                    <a:pt x="523" y="229"/>
                    <a:pt x="524" y="227"/>
                    <a:pt x="524" y="225"/>
                  </a:cubicBezTo>
                  <a:cubicBezTo>
                    <a:pt x="525" y="222"/>
                    <a:pt x="525" y="222"/>
                    <a:pt x="525" y="222"/>
                  </a:cubicBezTo>
                  <a:cubicBezTo>
                    <a:pt x="526" y="219"/>
                    <a:pt x="526" y="216"/>
                    <a:pt x="527" y="213"/>
                  </a:cubicBezTo>
                  <a:cubicBezTo>
                    <a:pt x="529" y="205"/>
                    <a:pt x="531" y="198"/>
                    <a:pt x="533" y="191"/>
                  </a:cubicBezTo>
                  <a:cubicBezTo>
                    <a:pt x="542" y="162"/>
                    <a:pt x="555" y="145"/>
                    <a:pt x="571" y="139"/>
                  </a:cubicBezTo>
                  <a:cubicBezTo>
                    <a:pt x="578" y="136"/>
                    <a:pt x="585" y="136"/>
                    <a:pt x="593" y="137"/>
                  </a:cubicBezTo>
                  <a:cubicBezTo>
                    <a:pt x="511" y="0"/>
                    <a:pt x="369" y="2"/>
                    <a:pt x="317" y="24"/>
                  </a:cubicBezTo>
                  <a:close/>
                </a:path>
              </a:pathLst>
            </a:cu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outerShdw blurRad="381000" dist="254000" dir="8100000" algn="tr" rotWithShape="0">
                <a:schemeClr val="bg1">
                  <a:lumMod val="50000"/>
                  <a:alpha val="40000"/>
                </a:scheme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Open Sans"/>
              </a:endParaRPr>
            </a:p>
          </p:txBody>
        </p:sp>
        <p:sp>
          <p:nvSpPr>
            <p:cNvPr id="305" name="Freeform 7"/>
            <p:cNvSpPr/>
            <p:nvPr/>
          </p:nvSpPr>
          <p:spPr bwMode="auto">
            <a:xfrm>
              <a:off x="754183" y="3308375"/>
              <a:ext cx="1630667" cy="2607757"/>
            </a:xfrm>
            <a:custGeom>
              <a:avLst/>
              <a:gdLst>
                <a:gd name="T0" fmla="*/ 237 w 435"/>
                <a:gd name="T1" fmla="*/ 606 h 699"/>
                <a:gd name="T2" fmla="*/ 346 w 435"/>
                <a:gd name="T3" fmla="*/ 668 h 699"/>
                <a:gd name="T4" fmla="*/ 365 w 435"/>
                <a:gd name="T5" fmla="*/ 676 h 699"/>
                <a:gd name="T6" fmla="*/ 384 w 435"/>
                <a:gd name="T7" fmla="*/ 684 h 699"/>
                <a:gd name="T8" fmla="*/ 407 w 435"/>
                <a:gd name="T9" fmla="*/ 691 h 699"/>
                <a:gd name="T10" fmla="*/ 429 w 435"/>
                <a:gd name="T11" fmla="*/ 698 h 699"/>
                <a:gd name="T12" fmla="*/ 435 w 435"/>
                <a:gd name="T13" fmla="*/ 699 h 699"/>
                <a:gd name="T14" fmla="*/ 323 w 435"/>
                <a:gd name="T15" fmla="*/ 436 h 699"/>
                <a:gd name="T16" fmla="*/ 324 w 435"/>
                <a:gd name="T17" fmla="*/ 426 h 699"/>
                <a:gd name="T18" fmla="*/ 327 w 435"/>
                <a:gd name="T19" fmla="*/ 413 h 699"/>
                <a:gd name="T20" fmla="*/ 339 w 435"/>
                <a:gd name="T21" fmla="*/ 372 h 699"/>
                <a:gd name="T22" fmla="*/ 349 w 435"/>
                <a:gd name="T23" fmla="*/ 335 h 699"/>
                <a:gd name="T24" fmla="*/ 350 w 435"/>
                <a:gd name="T25" fmla="*/ 334 h 699"/>
                <a:gd name="T26" fmla="*/ 351 w 435"/>
                <a:gd name="T27" fmla="*/ 329 h 699"/>
                <a:gd name="T28" fmla="*/ 352 w 435"/>
                <a:gd name="T29" fmla="*/ 324 h 699"/>
                <a:gd name="T30" fmla="*/ 353 w 435"/>
                <a:gd name="T31" fmla="*/ 319 h 699"/>
                <a:gd name="T32" fmla="*/ 354 w 435"/>
                <a:gd name="T33" fmla="*/ 314 h 699"/>
                <a:gd name="T34" fmla="*/ 356 w 435"/>
                <a:gd name="T35" fmla="*/ 309 h 699"/>
                <a:gd name="T36" fmla="*/ 360 w 435"/>
                <a:gd name="T37" fmla="*/ 282 h 699"/>
                <a:gd name="T38" fmla="*/ 360 w 435"/>
                <a:gd name="T39" fmla="*/ 277 h 699"/>
                <a:gd name="T40" fmla="*/ 361 w 435"/>
                <a:gd name="T41" fmla="*/ 272 h 699"/>
                <a:gd name="T42" fmla="*/ 361 w 435"/>
                <a:gd name="T43" fmla="*/ 266 h 699"/>
                <a:gd name="T44" fmla="*/ 361 w 435"/>
                <a:gd name="T45" fmla="*/ 261 h 699"/>
                <a:gd name="T46" fmla="*/ 361 w 435"/>
                <a:gd name="T47" fmla="*/ 256 h 699"/>
                <a:gd name="T48" fmla="*/ 361 w 435"/>
                <a:gd name="T49" fmla="*/ 250 h 699"/>
                <a:gd name="T50" fmla="*/ 361 w 435"/>
                <a:gd name="T51" fmla="*/ 245 h 699"/>
                <a:gd name="T52" fmla="*/ 360 w 435"/>
                <a:gd name="T53" fmla="*/ 239 h 699"/>
                <a:gd name="T54" fmla="*/ 360 w 435"/>
                <a:gd name="T55" fmla="*/ 233 h 699"/>
                <a:gd name="T56" fmla="*/ 358 w 435"/>
                <a:gd name="T57" fmla="*/ 222 h 699"/>
                <a:gd name="T58" fmla="*/ 356 w 435"/>
                <a:gd name="T59" fmla="*/ 215 h 699"/>
                <a:gd name="T60" fmla="*/ 355 w 435"/>
                <a:gd name="T61" fmla="*/ 209 h 699"/>
                <a:gd name="T62" fmla="*/ 353 w 435"/>
                <a:gd name="T63" fmla="*/ 203 h 699"/>
                <a:gd name="T64" fmla="*/ 351 w 435"/>
                <a:gd name="T65" fmla="*/ 198 h 699"/>
                <a:gd name="T66" fmla="*/ 349 w 435"/>
                <a:gd name="T67" fmla="*/ 193 h 699"/>
                <a:gd name="T68" fmla="*/ 347 w 435"/>
                <a:gd name="T69" fmla="*/ 187 h 699"/>
                <a:gd name="T70" fmla="*/ 344 w 435"/>
                <a:gd name="T71" fmla="*/ 182 h 699"/>
                <a:gd name="T72" fmla="*/ 342 w 435"/>
                <a:gd name="T73" fmla="*/ 176 h 699"/>
                <a:gd name="T74" fmla="*/ 339 w 435"/>
                <a:gd name="T75" fmla="*/ 171 h 699"/>
                <a:gd name="T76" fmla="*/ 335 w 435"/>
                <a:gd name="T77" fmla="*/ 166 h 699"/>
                <a:gd name="T78" fmla="*/ 332 w 435"/>
                <a:gd name="T79" fmla="*/ 160 h 699"/>
                <a:gd name="T80" fmla="*/ 323 w 435"/>
                <a:gd name="T81" fmla="*/ 148 h 699"/>
                <a:gd name="T82" fmla="*/ 319 w 435"/>
                <a:gd name="T83" fmla="*/ 143 h 699"/>
                <a:gd name="T84" fmla="*/ 314 w 435"/>
                <a:gd name="T85" fmla="*/ 137 h 699"/>
                <a:gd name="T86" fmla="*/ 309 w 435"/>
                <a:gd name="T87" fmla="*/ 132 h 699"/>
                <a:gd name="T88" fmla="*/ 303 w 435"/>
                <a:gd name="T89" fmla="*/ 127 h 699"/>
                <a:gd name="T90" fmla="*/ 298 w 435"/>
                <a:gd name="T91" fmla="*/ 121 h 699"/>
                <a:gd name="T92" fmla="*/ 292 w 435"/>
                <a:gd name="T93" fmla="*/ 116 h 699"/>
                <a:gd name="T94" fmla="*/ 286 w 435"/>
                <a:gd name="T95" fmla="*/ 111 h 699"/>
                <a:gd name="T96" fmla="*/ 279 w 435"/>
                <a:gd name="T97" fmla="*/ 106 h 699"/>
                <a:gd name="T98" fmla="*/ 272 w 435"/>
                <a:gd name="T99" fmla="*/ 101 h 699"/>
                <a:gd name="T100" fmla="*/ 265 w 435"/>
                <a:gd name="T101" fmla="*/ 96 h 699"/>
                <a:gd name="T102" fmla="*/ 257 w 435"/>
                <a:gd name="T103" fmla="*/ 91 h 699"/>
                <a:gd name="T104" fmla="*/ 231 w 435"/>
                <a:gd name="T105" fmla="*/ 74 h 699"/>
                <a:gd name="T106" fmla="*/ 198 w 435"/>
                <a:gd name="T107" fmla="*/ 0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5" h="699">
                  <a:moveTo>
                    <a:pt x="5" y="228"/>
                  </a:moveTo>
                  <a:cubicBezTo>
                    <a:pt x="29" y="380"/>
                    <a:pt x="112" y="515"/>
                    <a:pt x="237" y="606"/>
                  </a:cubicBezTo>
                  <a:cubicBezTo>
                    <a:pt x="242" y="610"/>
                    <a:pt x="247" y="613"/>
                    <a:pt x="252" y="617"/>
                  </a:cubicBezTo>
                  <a:cubicBezTo>
                    <a:pt x="282" y="637"/>
                    <a:pt x="314" y="654"/>
                    <a:pt x="346" y="668"/>
                  </a:cubicBezTo>
                  <a:cubicBezTo>
                    <a:pt x="347" y="669"/>
                    <a:pt x="347" y="669"/>
                    <a:pt x="347" y="669"/>
                  </a:cubicBezTo>
                  <a:cubicBezTo>
                    <a:pt x="353" y="671"/>
                    <a:pt x="359" y="674"/>
                    <a:pt x="365" y="676"/>
                  </a:cubicBezTo>
                  <a:cubicBezTo>
                    <a:pt x="369" y="678"/>
                    <a:pt x="369" y="678"/>
                    <a:pt x="369" y="678"/>
                  </a:cubicBezTo>
                  <a:cubicBezTo>
                    <a:pt x="374" y="680"/>
                    <a:pt x="379" y="682"/>
                    <a:pt x="384" y="684"/>
                  </a:cubicBezTo>
                  <a:cubicBezTo>
                    <a:pt x="388" y="685"/>
                    <a:pt x="388" y="685"/>
                    <a:pt x="388" y="685"/>
                  </a:cubicBezTo>
                  <a:cubicBezTo>
                    <a:pt x="395" y="687"/>
                    <a:pt x="401" y="689"/>
                    <a:pt x="407" y="691"/>
                  </a:cubicBezTo>
                  <a:cubicBezTo>
                    <a:pt x="413" y="693"/>
                    <a:pt x="420" y="695"/>
                    <a:pt x="427" y="697"/>
                  </a:cubicBezTo>
                  <a:cubicBezTo>
                    <a:pt x="428" y="697"/>
                    <a:pt x="428" y="697"/>
                    <a:pt x="429" y="698"/>
                  </a:cubicBezTo>
                  <a:cubicBezTo>
                    <a:pt x="431" y="698"/>
                    <a:pt x="431" y="698"/>
                    <a:pt x="431" y="698"/>
                  </a:cubicBezTo>
                  <a:cubicBezTo>
                    <a:pt x="432" y="698"/>
                    <a:pt x="434" y="699"/>
                    <a:pt x="435" y="699"/>
                  </a:cubicBezTo>
                  <a:cubicBezTo>
                    <a:pt x="412" y="685"/>
                    <a:pt x="390" y="665"/>
                    <a:pt x="373" y="644"/>
                  </a:cubicBezTo>
                  <a:cubicBezTo>
                    <a:pt x="342" y="605"/>
                    <a:pt x="308" y="537"/>
                    <a:pt x="323" y="436"/>
                  </a:cubicBezTo>
                  <a:cubicBezTo>
                    <a:pt x="323" y="433"/>
                    <a:pt x="324" y="430"/>
                    <a:pt x="324" y="427"/>
                  </a:cubicBezTo>
                  <a:cubicBezTo>
                    <a:pt x="324" y="426"/>
                    <a:pt x="324" y="426"/>
                    <a:pt x="324" y="426"/>
                  </a:cubicBezTo>
                  <a:cubicBezTo>
                    <a:pt x="325" y="423"/>
                    <a:pt x="326" y="420"/>
                    <a:pt x="326" y="417"/>
                  </a:cubicBezTo>
                  <a:cubicBezTo>
                    <a:pt x="327" y="413"/>
                    <a:pt x="327" y="413"/>
                    <a:pt x="327" y="413"/>
                  </a:cubicBezTo>
                  <a:cubicBezTo>
                    <a:pt x="328" y="408"/>
                    <a:pt x="329" y="402"/>
                    <a:pt x="331" y="395"/>
                  </a:cubicBezTo>
                  <a:cubicBezTo>
                    <a:pt x="334" y="388"/>
                    <a:pt x="336" y="380"/>
                    <a:pt x="339" y="372"/>
                  </a:cubicBezTo>
                  <a:cubicBezTo>
                    <a:pt x="342" y="361"/>
                    <a:pt x="345" y="350"/>
                    <a:pt x="348" y="339"/>
                  </a:cubicBezTo>
                  <a:cubicBezTo>
                    <a:pt x="349" y="338"/>
                    <a:pt x="349" y="336"/>
                    <a:pt x="349" y="335"/>
                  </a:cubicBezTo>
                  <a:cubicBezTo>
                    <a:pt x="350" y="334"/>
                    <a:pt x="350" y="334"/>
                    <a:pt x="350" y="334"/>
                  </a:cubicBezTo>
                  <a:cubicBezTo>
                    <a:pt x="350" y="334"/>
                    <a:pt x="350" y="334"/>
                    <a:pt x="350" y="334"/>
                  </a:cubicBezTo>
                  <a:cubicBezTo>
                    <a:pt x="350" y="333"/>
                    <a:pt x="350" y="333"/>
                    <a:pt x="350" y="333"/>
                  </a:cubicBezTo>
                  <a:cubicBezTo>
                    <a:pt x="350" y="332"/>
                    <a:pt x="351" y="331"/>
                    <a:pt x="351" y="329"/>
                  </a:cubicBezTo>
                  <a:cubicBezTo>
                    <a:pt x="351" y="329"/>
                    <a:pt x="351" y="329"/>
                    <a:pt x="351" y="329"/>
                  </a:cubicBezTo>
                  <a:cubicBezTo>
                    <a:pt x="351" y="327"/>
                    <a:pt x="352" y="326"/>
                    <a:pt x="352" y="324"/>
                  </a:cubicBezTo>
                  <a:cubicBezTo>
                    <a:pt x="352" y="324"/>
                    <a:pt x="352" y="324"/>
                    <a:pt x="352" y="324"/>
                  </a:cubicBezTo>
                  <a:cubicBezTo>
                    <a:pt x="353" y="322"/>
                    <a:pt x="353" y="321"/>
                    <a:pt x="353" y="319"/>
                  </a:cubicBezTo>
                  <a:cubicBezTo>
                    <a:pt x="353" y="319"/>
                    <a:pt x="353" y="319"/>
                    <a:pt x="353" y="319"/>
                  </a:cubicBezTo>
                  <a:cubicBezTo>
                    <a:pt x="354" y="317"/>
                    <a:pt x="354" y="316"/>
                    <a:pt x="354" y="314"/>
                  </a:cubicBezTo>
                  <a:cubicBezTo>
                    <a:pt x="355" y="313"/>
                    <a:pt x="355" y="313"/>
                    <a:pt x="355" y="313"/>
                  </a:cubicBezTo>
                  <a:cubicBezTo>
                    <a:pt x="355" y="312"/>
                    <a:pt x="355" y="310"/>
                    <a:pt x="356" y="309"/>
                  </a:cubicBezTo>
                  <a:cubicBezTo>
                    <a:pt x="357" y="301"/>
                    <a:pt x="358" y="294"/>
                    <a:pt x="359" y="287"/>
                  </a:cubicBezTo>
                  <a:cubicBezTo>
                    <a:pt x="359" y="285"/>
                    <a:pt x="360" y="284"/>
                    <a:pt x="360" y="282"/>
                  </a:cubicBezTo>
                  <a:cubicBezTo>
                    <a:pt x="360" y="281"/>
                    <a:pt x="360" y="281"/>
                    <a:pt x="360" y="281"/>
                  </a:cubicBezTo>
                  <a:cubicBezTo>
                    <a:pt x="360" y="280"/>
                    <a:pt x="360" y="278"/>
                    <a:pt x="360" y="277"/>
                  </a:cubicBezTo>
                  <a:cubicBezTo>
                    <a:pt x="360" y="276"/>
                    <a:pt x="360" y="276"/>
                    <a:pt x="360" y="276"/>
                  </a:cubicBezTo>
                  <a:cubicBezTo>
                    <a:pt x="360" y="274"/>
                    <a:pt x="361" y="273"/>
                    <a:pt x="361" y="272"/>
                  </a:cubicBezTo>
                  <a:cubicBezTo>
                    <a:pt x="361" y="270"/>
                    <a:pt x="361" y="270"/>
                    <a:pt x="361" y="270"/>
                  </a:cubicBezTo>
                  <a:cubicBezTo>
                    <a:pt x="361" y="269"/>
                    <a:pt x="361" y="268"/>
                    <a:pt x="361" y="266"/>
                  </a:cubicBezTo>
                  <a:cubicBezTo>
                    <a:pt x="361" y="265"/>
                    <a:pt x="361" y="265"/>
                    <a:pt x="361" y="265"/>
                  </a:cubicBezTo>
                  <a:cubicBezTo>
                    <a:pt x="361" y="263"/>
                    <a:pt x="361" y="262"/>
                    <a:pt x="361" y="261"/>
                  </a:cubicBezTo>
                  <a:cubicBezTo>
                    <a:pt x="361" y="259"/>
                    <a:pt x="361" y="259"/>
                    <a:pt x="361" y="259"/>
                  </a:cubicBezTo>
                  <a:cubicBezTo>
                    <a:pt x="361" y="258"/>
                    <a:pt x="361" y="257"/>
                    <a:pt x="361" y="256"/>
                  </a:cubicBezTo>
                  <a:cubicBezTo>
                    <a:pt x="361" y="254"/>
                    <a:pt x="361" y="254"/>
                    <a:pt x="361" y="254"/>
                  </a:cubicBezTo>
                  <a:cubicBezTo>
                    <a:pt x="361" y="253"/>
                    <a:pt x="361" y="252"/>
                    <a:pt x="361" y="250"/>
                  </a:cubicBezTo>
                  <a:cubicBezTo>
                    <a:pt x="361" y="249"/>
                    <a:pt x="361" y="249"/>
                    <a:pt x="361" y="249"/>
                  </a:cubicBezTo>
                  <a:cubicBezTo>
                    <a:pt x="361" y="247"/>
                    <a:pt x="361" y="246"/>
                    <a:pt x="361" y="245"/>
                  </a:cubicBezTo>
                  <a:cubicBezTo>
                    <a:pt x="361" y="243"/>
                    <a:pt x="361" y="243"/>
                    <a:pt x="361" y="243"/>
                  </a:cubicBezTo>
                  <a:cubicBezTo>
                    <a:pt x="360" y="242"/>
                    <a:pt x="360" y="241"/>
                    <a:pt x="360" y="239"/>
                  </a:cubicBezTo>
                  <a:cubicBezTo>
                    <a:pt x="360" y="238"/>
                    <a:pt x="360" y="238"/>
                    <a:pt x="360" y="238"/>
                  </a:cubicBezTo>
                  <a:cubicBezTo>
                    <a:pt x="360" y="236"/>
                    <a:pt x="360" y="235"/>
                    <a:pt x="360" y="233"/>
                  </a:cubicBezTo>
                  <a:cubicBezTo>
                    <a:pt x="359" y="233"/>
                    <a:pt x="359" y="233"/>
                    <a:pt x="359" y="233"/>
                  </a:cubicBezTo>
                  <a:cubicBezTo>
                    <a:pt x="359" y="229"/>
                    <a:pt x="358" y="225"/>
                    <a:pt x="358" y="222"/>
                  </a:cubicBezTo>
                  <a:cubicBezTo>
                    <a:pt x="357" y="220"/>
                    <a:pt x="357" y="218"/>
                    <a:pt x="356" y="216"/>
                  </a:cubicBezTo>
                  <a:cubicBezTo>
                    <a:pt x="356" y="215"/>
                    <a:pt x="356" y="215"/>
                    <a:pt x="356" y="215"/>
                  </a:cubicBezTo>
                  <a:cubicBezTo>
                    <a:pt x="356" y="213"/>
                    <a:pt x="355" y="212"/>
                    <a:pt x="355" y="211"/>
                  </a:cubicBezTo>
                  <a:cubicBezTo>
                    <a:pt x="355" y="209"/>
                    <a:pt x="355" y="209"/>
                    <a:pt x="355" y="209"/>
                  </a:cubicBezTo>
                  <a:cubicBezTo>
                    <a:pt x="354" y="208"/>
                    <a:pt x="354" y="207"/>
                    <a:pt x="354" y="205"/>
                  </a:cubicBezTo>
                  <a:cubicBezTo>
                    <a:pt x="353" y="203"/>
                    <a:pt x="353" y="203"/>
                    <a:pt x="353" y="203"/>
                  </a:cubicBezTo>
                  <a:cubicBezTo>
                    <a:pt x="353" y="202"/>
                    <a:pt x="352" y="201"/>
                    <a:pt x="352" y="200"/>
                  </a:cubicBezTo>
                  <a:cubicBezTo>
                    <a:pt x="351" y="198"/>
                    <a:pt x="351" y="198"/>
                    <a:pt x="351" y="198"/>
                  </a:cubicBezTo>
                  <a:cubicBezTo>
                    <a:pt x="351" y="197"/>
                    <a:pt x="350" y="196"/>
                    <a:pt x="350" y="195"/>
                  </a:cubicBezTo>
                  <a:cubicBezTo>
                    <a:pt x="349" y="193"/>
                    <a:pt x="349" y="193"/>
                    <a:pt x="349" y="193"/>
                  </a:cubicBezTo>
                  <a:cubicBezTo>
                    <a:pt x="349" y="191"/>
                    <a:pt x="348" y="190"/>
                    <a:pt x="348" y="189"/>
                  </a:cubicBezTo>
                  <a:cubicBezTo>
                    <a:pt x="347" y="187"/>
                    <a:pt x="347" y="187"/>
                    <a:pt x="347" y="187"/>
                  </a:cubicBezTo>
                  <a:cubicBezTo>
                    <a:pt x="346" y="186"/>
                    <a:pt x="346" y="185"/>
                    <a:pt x="345" y="184"/>
                  </a:cubicBezTo>
                  <a:cubicBezTo>
                    <a:pt x="344" y="182"/>
                    <a:pt x="344" y="182"/>
                    <a:pt x="344" y="182"/>
                  </a:cubicBezTo>
                  <a:cubicBezTo>
                    <a:pt x="344" y="181"/>
                    <a:pt x="343" y="180"/>
                    <a:pt x="343" y="179"/>
                  </a:cubicBezTo>
                  <a:cubicBezTo>
                    <a:pt x="342" y="176"/>
                    <a:pt x="342" y="176"/>
                    <a:pt x="342" y="176"/>
                  </a:cubicBezTo>
                  <a:cubicBezTo>
                    <a:pt x="341" y="175"/>
                    <a:pt x="340" y="174"/>
                    <a:pt x="340" y="173"/>
                  </a:cubicBezTo>
                  <a:cubicBezTo>
                    <a:pt x="339" y="171"/>
                    <a:pt x="339" y="171"/>
                    <a:pt x="339" y="171"/>
                  </a:cubicBezTo>
                  <a:cubicBezTo>
                    <a:pt x="338" y="170"/>
                    <a:pt x="337" y="169"/>
                    <a:pt x="337" y="168"/>
                  </a:cubicBezTo>
                  <a:cubicBezTo>
                    <a:pt x="335" y="166"/>
                    <a:pt x="335" y="166"/>
                    <a:pt x="335" y="166"/>
                  </a:cubicBezTo>
                  <a:cubicBezTo>
                    <a:pt x="335" y="164"/>
                    <a:pt x="334" y="163"/>
                    <a:pt x="333" y="162"/>
                  </a:cubicBezTo>
                  <a:cubicBezTo>
                    <a:pt x="332" y="160"/>
                    <a:pt x="332" y="160"/>
                    <a:pt x="332" y="160"/>
                  </a:cubicBezTo>
                  <a:cubicBezTo>
                    <a:pt x="330" y="157"/>
                    <a:pt x="327" y="153"/>
                    <a:pt x="324" y="150"/>
                  </a:cubicBezTo>
                  <a:cubicBezTo>
                    <a:pt x="323" y="148"/>
                    <a:pt x="323" y="148"/>
                    <a:pt x="323" y="148"/>
                  </a:cubicBezTo>
                  <a:cubicBezTo>
                    <a:pt x="322" y="147"/>
                    <a:pt x="321" y="146"/>
                    <a:pt x="320" y="144"/>
                  </a:cubicBezTo>
                  <a:cubicBezTo>
                    <a:pt x="319" y="143"/>
                    <a:pt x="319" y="143"/>
                    <a:pt x="319" y="143"/>
                  </a:cubicBezTo>
                  <a:cubicBezTo>
                    <a:pt x="317" y="141"/>
                    <a:pt x="316" y="140"/>
                    <a:pt x="316" y="139"/>
                  </a:cubicBezTo>
                  <a:cubicBezTo>
                    <a:pt x="314" y="137"/>
                    <a:pt x="314" y="137"/>
                    <a:pt x="314" y="137"/>
                  </a:cubicBezTo>
                  <a:cubicBezTo>
                    <a:pt x="313" y="136"/>
                    <a:pt x="312" y="135"/>
                    <a:pt x="311" y="134"/>
                  </a:cubicBezTo>
                  <a:cubicBezTo>
                    <a:pt x="310" y="133"/>
                    <a:pt x="309" y="133"/>
                    <a:pt x="309" y="132"/>
                  </a:cubicBezTo>
                  <a:cubicBezTo>
                    <a:pt x="308" y="131"/>
                    <a:pt x="307" y="130"/>
                    <a:pt x="306" y="129"/>
                  </a:cubicBezTo>
                  <a:cubicBezTo>
                    <a:pt x="305" y="128"/>
                    <a:pt x="304" y="127"/>
                    <a:pt x="303" y="127"/>
                  </a:cubicBezTo>
                  <a:cubicBezTo>
                    <a:pt x="302" y="126"/>
                    <a:pt x="301" y="125"/>
                    <a:pt x="300" y="124"/>
                  </a:cubicBezTo>
                  <a:cubicBezTo>
                    <a:pt x="299" y="123"/>
                    <a:pt x="299" y="122"/>
                    <a:pt x="298" y="121"/>
                  </a:cubicBezTo>
                  <a:cubicBezTo>
                    <a:pt x="297" y="120"/>
                    <a:pt x="296" y="119"/>
                    <a:pt x="294" y="118"/>
                  </a:cubicBezTo>
                  <a:cubicBezTo>
                    <a:pt x="292" y="116"/>
                    <a:pt x="292" y="116"/>
                    <a:pt x="292" y="116"/>
                  </a:cubicBezTo>
                  <a:cubicBezTo>
                    <a:pt x="291" y="115"/>
                    <a:pt x="290" y="114"/>
                    <a:pt x="288" y="113"/>
                  </a:cubicBezTo>
                  <a:cubicBezTo>
                    <a:pt x="287" y="113"/>
                    <a:pt x="287" y="112"/>
                    <a:pt x="286" y="111"/>
                  </a:cubicBezTo>
                  <a:cubicBezTo>
                    <a:pt x="284" y="110"/>
                    <a:pt x="283" y="109"/>
                    <a:pt x="282" y="108"/>
                  </a:cubicBezTo>
                  <a:cubicBezTo>
                    <a:pt x="281" y="107"/>
                    <a:pt x="280" y="107"/>
                    <a:pt x="279" y="106"/>
                  </a:cubicBezTo>
                  <a:cubicBezTo>
                    <a:pt x="278" y="105"/>
                    <a:pt x="276" y="104"/>
                    <a:pt x="275" y="103"/>
                  </a:cubicBezTo>
                  <a:cubicBezTo>
                    <a:pt x="272" y="101"/>
                    <a:pt x="272" y="101"/>
                    <a:pt x="272" y="101"/>
                  </a:cubicBezTo>
                  <a:cubicBezTo>
                    <a:pt x="271" y="100"/>
                    <a:pt x="269" y="99"/>
                    <a:pt x="268" y="98"/>
                  </a:cubicBezTo>
                  <a:cubicBezTo>
                    <a:pt x="265" y="96"/>
                    <a:pt x="265" y="96"/>
                    <a:pt x="265" y="96"/>
                  </a:cubicBezTo>
                  <a:cubicBezTo>
                    <a:pt x="263" y="95"/>
                    <a:pt x="262" y="94"/>
                    <a:pt x="260" y="93"/>
                  </a:cubicBezTo>
                  <a:cubicBezTo>
                    <a:pt x="257" y="91"/>
                    <a:pt x="257" y="91"/>
                    <a:pt x="257" y="91"/>
                  </a:cubicBezTo>
                  <a:cubicBezTo>
                    <a:pt x="255" y="89"/>
                    <a:pt x="252" y="88"/>
                    <a:pt x="249" y="86"/>
                  </a:cubicBezTo>
                  <a:cubicBezTo>
                    <a:pt x="243" y="82"/>
                    <a:pt x="236" y="78"/>
                    <a:pt x="231" y="74"/>
                  </a:cubicBezTo>
                  <a:cubicBezTo>
                    <a:pt x="206" y="56"/>
                    <a:pt x="193" y="38"/>
                    <a:pt x="192" y="21"/>
                  </a:cubicBezTo>
                  <a:cubicBezTo>
                    <a:pt x="192" y="14"/>
                    <a:pt x="194" y="7"/>
                    <a:pt x="198" y="0"/>
                  </a:cubicBezTo>
                  <a:cubicBezTo>
                    <a:pt x="42" y="36"/>
                    <a:pt x="0" y="171"/>
                    <a:pt x="5" y="228"/>
                  </a:cubicBezTo>
                  <a:close/>
                </a:path>
              </a:pathLst>
            </a:custGeom>
            <a:solidFill>
              <a:sysClr val="windowText" lastClr="000000">
                <a:lumMod val="50000"/>
                <a:lumOff val="50000"/>
                <a:alpha val="9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Open Sans"/>
              </a:endParaRPr>
            </a:p>
          </p:txBody>
        </p:sp>
        <p:sp>
          <p:nvSpPr>
            <p:cNvPr id="306" name="Freeform 8"/>
            <p:cNvSpPr/>
            <p:nvPr/>
          </p:nvSpPr>
          <p:spPr bwMode="auto">
            <a:xfrm>
              <a:off x="1945489" y="4692039"/>
              <a:ext cx="2819787" cy="1355246"/>
            </a:xfrm>
            <a:custGeom>
              <a:avLst/>
              <a:gdLst>
                <a:gd name="T0" fmla="*/ 603 w 752"/>
                <a:gd name="T1" fmla="*/ 235 h 363"/>
                <a:gd name="T2" fmla="*/ 696 w 752"/>
                <a:gd name="T3" fmla="*/ 151 h 363"/>
                <a:gd name="T4" fmla="*/ 709 w 752"/>
                <a:gd name="T5" fmla="*/ 135 h 363"/>
                <a:gd name="T6" fmla="*/ 722 w 752"/>
                <a:gd name="T7" fmla="*/ 119 h 363"/>
                <a:gd name="T8" fmla="*/ 736 w 752"/>
                <a:gd name="T9" fmla="*/ 99 h 363"/>
                <a:gd name="T10" fmla="*/ 749 w 752"/>
                <a:gd name="T11" fmla="*/ 80 h 363"/>
                <a:gd name="T12" fmla="*/ 752 w 752"/>
                <a:gd name="T13" fmla="*/ 76 h 363"/>
                <a:gd name="T14" fmla="*/ 468 w 752"/>
                <a:gd name="T15" fmla="*/ 101 h 363"/>
                <a:gd name="T16" fmla="*/ 459 w 752"/>
                <a:gd name="T17" fmla="*/ 96 h 363"/>
                <a:gd name="T18" fmla="*/ 447 w 752"/>
                <a:gd name="T19" fmla="*/ 90 h 363"/>
                <a:gd name="T20" fmla="*/ 411 w 752"/>
                <a:gd name="T21" fmla="*/ 66 h 363"/>
                <a:gd name="T22" fmla="*/ 380 w 752"/>
                <a:gd name="T23" fmla="*/ 44 h 363"/>
                <a:gd name="T24" fmla="*/ 379 w 752"/>
                <a:gd name="T25" fmla="*/ 44 h 363"/>
                <a:gd name="T26" fmla="*/ 375 w 752"/>
                <a:gd name="T27" fmla="*/ 41 h 363"/>
                <a:gd name="T28" fmla="*/ 371 w 752"/>
                <a:gd name="T29" fmla="*/ 39 h 363"/>
                <a:gd name="T30" fmla="*/ 366 w 752"/>
                <a:gd name="T31" fmla="*/ 36 h 363"/>
                <a:gd name="T32" fmla="*/ 361 w 752"/>
                <a:gd name="T33" fmla="*/ 33 h 363"/>
                <a:gd name="T34" fmla="*/ 357 w 752"/>
                <a:gd name="T35" fmla="*/ 30 h 363"/>
                <a:gd name="T36" fmla="*/ 333 w 752"/>
                <a:gd name="T37" fmla="*/ 18 h 363"/>
                <a:gd name="T38" fmla="*/ 328 w 752"/>
                <a:gd name="T39" fmla="*/ 16 h 363"/>
                <a:gd name="T40" fmla="*/ 323 w 752"/>
                <a:gd name="T41" fmla="*/ 14 h 363"/>
                <a:gd name="T42" fmla="*/ 318 w 752"/>
                <a:gd name="T43" fmla="*/ 12 h 363"/>
                <a:gd name="T44" fmla="*/ 313 w 752"/>
                <a:gd name="T45" fmla="*/ 10 h 363"/>
                <a:gd name="T46" fmla="*/ 308 w 752"/>
                <a:gd name="T47" fmla="*/ 9 h 363"/>
                <a:gd name="T48" fmla="*/ 303 w 752"/>
                <a:gd name="T49" fmla="*/ 7 h 363"/>
                <a:gd name="T50" fmla="*/ 297 w 752"/>
                <a:gd name="T51" fmla="*/ 6 h 363"/>
                <a:gd name="T52" fmla="*/ 292 w 752"/>
                <a:gd name="T53" fmla="*/ 5 h 363"/>
                <a:gd name="T54" fmla="*/ 286 w 752"/>
                <a:gd name="T55" fmla="*/ 3 h 363"/>
                <a:gd name="T56" fmla="*/ 274 w 752"/>
                <a:gd name="T57" fmla="*/ 2 h 363"/>
                <a:gd name="T58" fmla="*/ 268 w 752"/>
                <a:gd name="T59" fmla="*/ 1 h 363"/>
                <a:gd name="T60" fmla="*/ 262 w 752"/>
                <a:gd name="T61" fmla="*/ 1 h 363"/>
                <a:gd name="T62" fmla="*/ 256 w 752"/>
                <a:gd name="T63" fmla="*/ 0 h 363"/>
                <a:gd name="T64" fmla="*/ 250 w 752"/>
                <a:gd name="T65" fmla="*/ 0 h 363"/>
                <a:gd name="T66" fmla="*/ 244 w 752"/>
                <a:gd name="T67" fmla="*/ 1 h 363"/>
                <a:gd name="T68" fmla="*/ 238 w 752"/>
                <a:gd name="T69" fmla="*/ 1 h 363"/>
                <a:gd name="T70" fmla="*/ 232 w 752"/>
                <a:gd name="T71" fmla="*/ 2 h 363"/>
                <a:gd name="T72" fmla="*/ 226 w 752"/>
                <a:gd name="T73" fmla="*/ 3 h 363"/>
                <a:gd name="T74" fmla="*/ 220 w 752"/>
                <a:gd name="T75" fmla="*/ 4 h 363"/>
                <a:gd name="T76" fmla="*/ 214 w 752"/>
                <a:gd name="T77" fmla="*/ 5 h 363"/>
                <a:gd name="T78" fmla="*/ 208 w 752"/>
                <a:gd name="T79" fmla="*/ 7 h 363"/>
                <a:gd name="T80" fmla="*/ 194 w 752"/>
                <a:gd name="T81" fmla="*/ 12 h 363"/>
                <a:gd name="T82" fmla="*/ 187 w 752"/>
                <a:gd name="T83" fmla="*/ 14 h 363"/>
                <a:gd name="T84" fmla="*/ 181 w 752"/>
                <a:gd name="T85" fmla="*/ 17 h 363"/>
                <a:gd name="T86" fmla="*/ 174 w 752"/>
                <a:gd name="T87" fmla="*/ 20 h 363"/>
                <a:gd name="T88" fmla="*/ 167 w 752"/>
                <a:gd name="T89" fmla="*/ 24 h 363"/>
                <a:gd name="T90" fmla="*/ 161 w 752"/>
                <a:gd name="T91" fmla="*/ 28 h 363"/>
                <a:gd name="T92" fmla="*/ 154 w 752"/>
                <a:gd name="T93" fmla="*/ 32 h 363"/>
                <a:gd name="T94" fmla="*/ 147 w 752"/>
                <a:gd name="T95" fmla="*/ 36 h 363"/>
                <a:gd name="T96" fmla="*/ 140 w 752"/>
                <a:gd name="T97" fmla="*/ 41 h 363"/>
                <a:gd name="T98" fmla="*/ 133 w 752"/>
                <a:gd name="T99" fmla="*/ 45 h 363"/>
                <a:gd name="T100" fmla="*/ 126 w 752"/>
                <a:gd name="T101" fmla="*/ 51 h 363"/>
                <a:gd name="T102" fmla="*/ 119 w 752"/>
                <a:gd name="T103" fmla="*/ 56 h 363"/>
                <a:gd name="T104" fmla="*/ 95 w 752"/>
                <a:gd name="T105" fmla="*/ 76 h 363"/>
                <a:gd name="T106" fmla="*/ 15 w 752"/>
                <a:gd name="T107" fmla="*/ 85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2" h="363">
                  <a:moveTo>
                    <a:pt x="171" y="339"/>
                  </a:moveTo>
                  <a:cubicBezTo>
                    <a:pt x="324" y="363"/>
                    <a:pt x="477" y="326"/>
                    <a:pt x="603" y="235"/>
                  </a:cubicBezTo>
                  <a:cubicBezTo>
                    <a:pt x="608" y="231"/>
                    <a:pt x="613" y="228"/>
                    <a:pt x="618" y="224"/>
                  </a:cubicBezTo>
                  <a:cubicBezTo>
                    <a:pt x="646" y="202"/>
                    <a:pt x="672" y="177"/>
                    <a:pt x="696" y="151"/>
                  </a:cubicBezTo>
                  <a:cubicBezTo>
                    <a:pt x="697" y="150"/>
                    <a:pt x="697" y="150"/>
                    <a:pt x="697" y="150"/>
                  </a:cubicBezTo>
                  <a:cubicBezTo>
                    <a:pt x="701" y="145"/>
                    <a:pt x="705" y="140"/>
                    <a:pt x="709" y="135"/>
                  </a:cubicBezTo>
                  <a:cubicBezTo>
                    <a:pt x="712" y="132"/>
                    <a:pt x="712" y="132"/>
                    <a:pt x="712" y="132"/>
                  </a:cubicBezTo>
                  <a:cubicBezTo>
                    <a:pt x="715" y="128"/>
                    <a:pt x="719" y="123"/>
                    <a:pt x="722" y="119"/>
                  </a:cubicBezTo>
                  <a:cubicBezTo>
                    <a:pt x="725" y="116"/>
                    <a:pt x="725" y="116"/>
                    <a:pt x="725" y="116"/>
                  </a:cubicBezTo>
                  <a:cubicBezTo>
                    <a:pt x="729" y="110"/>
                    <a:pt x="733" y="104"/>
                    <a:pt x="736" y="99"/>
                  </a:cubicBezTo>
                  <a:cubicBezTo>
                    <a:pt x="740" y="94"/>
                    <a:pt x="744" y="89"/>
                    <a:pt x="748" y="83"/>
                  </a:cubicBezTo>
                  <a:cubicBezTo>
                    <a:pt x="748" y="82"/>
                    <a:pt x="749" y="81"/>
                    <a:pt x="749" y="80"/>
                  </a:cubicBezTo>
                  <a:cubicBezTo>
                    <a:pt x="750" y="79"/>
                    <a:pt x="750" y="79"/>
                    <a:pt x="750" y="79"/>
                  </a:cubicBezTo>
                  <a:cubicBezTo>
                    <a:pt x="751" y="78"/>
                    <a:pt x="752" y="77"/>
                    <a:pt x="752" y="76"/>
                  </a:cubicBezTo>
                  <a:cubicBezTo>
                    <a:pt x="732" y="93"/>
                    <a:pt x="707" y="107"/>
                    <a:pt x="681" y="117"/>
                  </a:cubicBezTo>
                  <a:cubicBezTo>
                    <a:pt x="634" y="135"/>
                    <a:pt x="559" y="146"/>
                    <a:pt x="468" y="101"/>
                  </a:cubicBezTo>
                  <a:cubicBezTo>
                    <a:pt x="465" y="99"/>
                    <a:pt x="462" y="98"/>
                    <a:pt x="459" y="97"/>
                  </a:cubicBezTo>
                  <a:cubicBezTo>
                    <a:pt x="459" y="96"/>
                    <a:pt x="459" y="96"/>
                    <a:pt x="459" y="96"/>
                  </a:cubicBezTo>
                  <a:cubicBezTo>
                    <a:pt x="456" y="95"/>
                    <a:pt x="453" y="93"/>
                    <a:pt x="450" y="92"/>
                  </a:cubicBezTo>
                  <a:cubicBezTo>
                    <a:pt x="447" y="90"/>
                    <a:pt x="447" y="90"/>
                    <a:pt x="447" y="90"/>
                  </a:cubicBezTo>
                  <a:cubicBezTo>
                    <a:pt x="443" y="87"/>
                    <a:pt x="438" y="84"/>
                    <a:pt x="432" y="80"/>
                  </a:cubicBezTo>
                  <a:cubicBezTo>
                    <a:pt x="425" y="76"/>
                    <a:pt x="418" y="71"/>
                    <a:pt x="411" y="66"/>
                  </a:cubicBezTo>
                  <a:cubicBezTo>
                    <a:pt x="402" y="60"/>
                    <a:pt x="393" y="53"/>
                    <a:pt x="383" y="47"/>
                  </a:cubicBezTo>
                  <a:cubicBezTo>
                    <a:pt x="382" y="46"/>
                    <a:pt x="381" y="45"/>
                    <a:pt x="380" y="44"/>
                  </a:cubicBezTo>
                  <a:cubicBezTo>
                    <a:pt x="379" y="44"/>
                    <a:pt x="379" y="44"/>
                    <a:pt x="379" y="44"/>
                  </a:cubicBezTo>
                  <a:cubicBezTo>
                    <a:pt x="379" y="44"/>
                    <a:pt x="379" y="44"/>
                    <a:pt x="379" y="44"/>
                  </a:cubicBezTo>
                  <a:cubicBezTo>
                    <a:pt x="378" y="43"/>
                    <a:pt x="378" y="43"/>
                    <a:pt x="378" y="43"/>
                  </a:cubicBezTo>
                  <a:cubicBezTo>
                    <a:pt x="377" y="43"/>
                    <a:pt x="376" y="42"/>
                    <a:pt x="375" y="41"/>
                  </a:cubicBezTo>
                  <a:cubicBezTo>
                    <a:pt x="374" y="41"/>
                    <a:pt x="374" y="41"/>
                    <a:pt x="374" y="41"/>
                  </a:cubicBezTo>
                  <a:cubicBezTo>
                    <a:pt x="373" y="40"/>
                    <a:pt x="372" y="39"/>
                    <a:pt x="371" y="39"/>
                  </a:cubicBezTo>
                  <a:cubicBezTo>
                    <a:pt x="370" y="38"/>
                    <a:pt x="370" y="38"/>
                    <a:pt x="370" y="38"/>
                  </a:cubicBezTo>
                  <a:cubicBezTo>
                    <a:pt x="369" y="37"/>
                    <a:pt x="367" y="37"/>
                    <a:pt x="366" y="36"/>
                  </a:cubicBezTo>
                  <a:cubicBezTo>
                    <a:pt x="365" y="35"/>
                    <a:pt x="365" y="35"/>
                    <a:pt x="365" y="35"/>
                  </a:cubicBezTo>
                  <a:cubicBezTo>
                    <a:pt x="364" y="35"/>
                    <a:pt x="363" y="34"/>
                    <a:pt x="361" y="33"/>
                  </a:cubicBezTo>
                  <a:cubicBezTo>
                    <a:pt x="361" y="33"/>
                    <a:pt x="361" y="33"/>
                    <a:pt x="361" y="33"/>
                  </a:cubicBezTo>
                  <a:cubicBezTo>
                    <a:pt x="359" y="32"/>
                    <a:pt x="358" y="31"/>
                    <a:pt x="357" y="30"/>
                  </a:cubicBezTo>
                  <a:cubicBezTo>
                    <a:pt x="350" y="27"/>
                    <a:pt x="344" y="23"/>
                    <a:pt x="337" y="20"/>
                  </a:cubicBezTo>
                  <a:cubicBezTo>
                    <a:pt x="336" y="20"/>
                    <a:pt x="334" y="19"/>
                    <a:pt x="333" y="18"/>
                  </a:cubicBezTo>
                  <a:cubicBezTo>
                    <a:pt x="332" y="18"/>
                    <a:pt x="332" y="18"/>
                    <a:pt x="332" y="18"/>
                  </a:cubicBezTo>
                  <a:cubicBezTo>
                    <a:pt x="330" y="17"/>
                    <a:pt x="329" y="17"/>
                    <a:pt x="328" y="16"/>
                  </a:cubicBezTo>
                  <a:cubicBezTo>
                    <a:pt x="327" y="16"/>
                    <a:pt x="327" y="16"/>
                    <a:pt x="327" y="16"/>
                  </a:cubicBezTo>
                  <a:cubicBezTo>
                    <a:pt x="325" y="15"/>
                    <a:pt x="324" y="15"/>
                    <a:pt x="323" y="14"/>
                  </a:cubicBezTo>
                  <a:cubicBezTo>
                    <a:pt x="321" y="14"/>
                    <a:pt x="321" y="14"/>
                    <a:pt x="321" y="14"/>
                  </a:cubicBezTo>
                  <a:cubicBezTo>
                    <a:pt x="320" y="13"/>
                    <a:pt x="319" y="13"/>
                    <a:pt x="318" y="12"/>
                  </a:cubicBezTo>
                  <a:cubicBezTo>
                    <a:pt x="316" y="12"/>
                    <a:pt x="316" y="12"/>
                    <a:pt x="316" y="12"/>
                  </a:cubicBezTo>
                  <a:cubicBezTo>
                    <a:pt x="315" y="11"/>
                    <a:pt x="314" y="11"/>
                    <a:pt x="313" y="10"/>
                  </a:cubicBezTo>
                  <a:cubicBezTo>
                    <a:pt x="311" y="10"/>
                    <a:pt x="311" y="10"/>
                    <a:pt x="311" y="10"/>
                  </a:cubicBezTo>
                  <a:cubicBezTo>
                    <a:pt x="310" y="10"/>
                    <a:pt x="309" y="9"/>
                    <a:pt x="308" y="9"/>
                  </a:cubicBezTo>
                  <a:cubicBezTo>
                    <a:pt x="306" y="8"/>
                    <a:pt x="306" y="8"/>
                    <a:pt x="306" y="8"/>
                  </a:cubicBezTo>
                  <a:cubicBezTo>
                    <a:pt x="305" y="8"/>
                    <a:pt x="304" y="8"/>
                    <a:pt x="303" y="7"/>
                  </a:cubicBezTo>
                  <a:cubicBezTo>
                    <a:pt x="301" y="7"/>
                    <a:pt x="301" y="7"/>
                    <a:pt x="301" y="7"/>
                  </a:cubicBezTo>
                  <a:cubicBezTo>
                    <a:pt x="300" y="6"/>
                    <a:pt x="299" y="6"/>
                    <a:pt x="297" y="6"/>
                  </a:cubicBezTo>
                  <a:cubicBezTo>
                    <a:pt x="296" y="5"/>
                    <a:pt x="296" y="5"/>
                    <a:pt x="296" y="5"/>
                  </a:cubicBezTo>
                  <a:cubicBezTo>
                    <a:pt x="295" y="5"/>
                    <a:pt x="293" y="5"/>
                    <a:pt x="292" y="5"/>
                  </a:cubicBezTo>
                  <a:cubicBezTo>
                    <a:pt x="291" y="4"/>
                    <a:pt x="291" y="4"/>
                    <a:pt x="291" y="4"/>
                  </a:cubicBezTo>
                  <a:cubicBezTo>
                    <a:pt x="289" y="4"/>
                    <a:pt x="288" y="4"/>
                    <a:pt x="286" y="3"/>
                  </a:cubicBezTo>
                  <a:cubicBezTo>
                    <a:pt x="286" y="3"/>
                    <a:pt x="286" y="3"/>
                    <a:pt x="286" y="3"/>
                  </a:cubicBezTo>
                  <a:cubicBezTo>
                    <a:pt x="282" y="3"/>
                    <a:pt x="278" y="2"/>
                    <a:pt x="274" y="2"/>
                  </a:cubicBezTo>
                  <a:cubicBezTo>
                    <a:pt x="272" y="1"/>
                    <a:pt x="271" y="1"/>
                    <a:pt x="269" y="1"/>
                  </a:cubicBezTo>
                  <a:cubicBezTo>
                    <a:pt x="268" y="1"/>
                    <a:pt x="268" y="1"/>
                    <a:pt x="268" y="1"/>
                  </a:cubicBezTo>
                  <a:cubicBezTo>
                    <a:pt x="266" y="1"/>
                    <a:pt x="265" y="1"/>
                    <a:pt x="263" y="1"/>
                  </a:cubicBezTo>
                  <a:cubicBezTo>
                    <a:pt x="262" y="1"/>
                    <a:pt x="262" y="1"/>
                    <a:pt x="262" y="1"/>
                  </a:cubicBezTo>
                  <a:cubicBezTo>
                    <a:pt x="260" y="0"/>
                    <a:pt x="259" y="0"/>
                    <a:pt x="258" y="0"/>
                  </a:cubicBezTo>
                  <a:cubicBezTo>
                    <a:pt x="256" y="0"/>
                    <a:pt x="256" y="0"/>
                    <a:pt x="256" y="0"/>
                  </a:cubicBezTo>
                  <a:cubicBezTo>
                    <a:pt x="255" y="0"/>
                    <a:pt x="253" y="0"/>
                    <a:pt x="252" y="0"/>
                  </a:cubicBezTo>
                  <a:cubicBezTo>
                    <a:pt x="250" y="0"/>
                    <a:pt x="250" y="0"/>
                    <a:pt x="250" y="0"/>
                  </a:cubicBezTo>
                  <a:cubicBezTo>
                    <a:pt x="249" y="0"/>
                    <a:pt x="248" y="1"/>
                    <a:pt x="246" y="1"/>
                  </a:cubicBezTo>
                  <a:cubicBezTo>
                    <a:pt x="244" y="1"/>
                    <a:pt x="244" y="1"/>
                    <a:pt x="244" y="1"/>
                  </a:cubicBezTo>
                  <a:cubicBezTo>
                    <a:pt x="243" y="1"/>
                    <a:pt x="242" y="1"/>
                    <a:pt x="241" y="1"/>
                  </a:cubicBezTo>
                  <a:cubicBezTo>
                    <a:pt x="238" y="1"/>
                    <a:pt x="238" y="1"/>
                    <a:pt x="238" y="1"/>
                  </a:cubicBezTo>
                  <a:cubicBezTo>
                    <a:pt x="237" y="1"/>
                    <a:pt x="236" y="1"/>
                    <a:pt x="235" y="2"/>
                  </a:cubicBezTo>
                  <a:cubicBezTo>
                    <a:pt x="232" y="2"/>
                    <a:pt x="232" y="2"/>
                    <a:pt x="232" y="2"/>
                  </a:cubicBezTo>
                  <a:cubicBezTo>
                    <a:pt x="231" y="2"/>
                    <a:pt x="230" y="2"/>
                    <a:pt x="229" y="2"/>
                  </a:cubicBezTo>
                  <a:cubicBezTo>
                    <a:pt x="226" y="3"/>
                    <a:pt x="226" y="3"/>
                    <a:pt x="226" y="3"/>
                  </a:cubicBezTo>
                  <a:cubicBezTo>
                    <a:pt x="225" y="3"/>
                    <a:pt x="224" y="3"/>
                    <a:pt x="223" y="3"/>
                  </a:cubicBezTo>
                  <a:cubicBezTo>
                    <a:pt x="220" y="4"/>
                    <a:pt x="220" y="4"/>
                    <a:pt x="220" y="4"/>
                  </a:cubicBezTo>
                  <a:cubicBezTo>
                    <a:pt x="219" y="4"/>
                    <a:pt x="218" y="5"/>
                    <a:pt x="217" y="5"/>
                  </a:cubicBezTo>
                  <a:cubicBezTo>
                    <a:pt x="214" y="5"/>
                    <a:pt x="214" y="5"/>
                    <a:pt x="214" y="5"/>
                  </a:cubicBezTo>
                  <a:cubicBezTo>
                    <a:pt x="213" y="6"/>
                    <a:pt x="211" y="6"/>
                    <a:pt x="210" y="6"/>
                  </a:cubicBezTo>
                  <a:cubicBezTo>
                    <a:pt x="208" y="7"/>
                    <a:pt x="208" y="7"/>
                    <a:pt x="208" y="7"/>
                  </a:cubicBezTo>
                  <a:cubicBezTo>
                    <a:pt x="204" y="8"/>
                    <a:pt x="200" y="9"/>
                    <a:pt x="196" y="11"/>
                  </a:cubicBezTo>
                  <a:cubicBezTo>
                    <a:pt x="194" y="12"/>
                    <a:pt x="194" y="12"/>
                    <a:pt x="194" y="12"/>
                  </a:cubicBezTo>
                  <a:cubicBezTo>
                    <a:pt x="193" y="12"/>
                    <a:pt x="191" y="13"/>
                    <a:pt x="189" y="13"/>
                  </a:cubicBezTo>
                  <a:cubicBezTo>
                    <a:pt x="187" y="14"/>
                    <a:pt x="187" y="14"/>
                    <a:pt x="187" y="14"/>
                  </a:cubicBezTo>
                  <a:cubicBezTo>
                    <a:pt x="186" y="15"/>
                    <a:pt x="184" y="16"/>
                    <a:pt x="183" y="16"/>
                  </a:cubicBezTo>
                  <a:cubicBezTo>
                    <a:pt x="181" y="17"/>
                    <a:pt x="181" y="17"/>
                    <a:pt x="181" y="17"/>
                  </a:cubicBezTo>
                  <a:cubicBezTo>
                    <a:pt x="179" y="18"/>
                    <a:pt x="178" y="18"/>
                    <a:pt x="177" y="19"/>
                  </a:cubicBezTo>
                  <a:cubicBezTo>
                    <a:pt x="176" y="19"/>
                    <a:pt x="175" y="20"/>
                    <a:pt x="174" y="20"/>
                  </a:cubicBezTo>
                  <a:cubicBezTo>
                    <a:pt x="173" y="21"/>
                    <a:pt x="171" y="22"/>
                    <a:pt x="170" y="22"/>
                  </a:cubicBezTo>
                  <a:cubicBezTo>
                    <a:pt x="169" y="23"/>
                    <a:pt x="168" y="23"/>
                    <a:pt x="167" y="24"/>
                  </a:cubicBezTo>
                  <a:cubicBezTo>
                    <a:pt x="166" y="24"/>
                    <a:pt x="165" y="25"/>
                    <a:pt x="163" y="26"/>
                  </a:cubicBezTo>
                  <a:cubicBezTo>
                    <a:pt x="162" y="26"/>
                    <a:pt x="162" y="27"/>
                    <a:pt x="161" y="28"/>
                  </a:cubicBezTo>
                  <a:cubicBezTo>
                    <a:pt x="159" y="28"/>
                    <a:pt x="158" y="29"/>
                    <a:pt x="157" y="30"/>
                  </a:cubicBezTo>
                  <a:cubicBezTo>
                    <a:pt x="154" y="32"/>
                    <a:pt x="154" y="32"/>
                    <a:pt x="154" y="32"/>
                  </a:cubicBezTo>
                  <a:cubicBezTo>
                    <a:pt x="153" y="32"/>
                    <a:pt x="151" y="33"/>
                    <a:pt x="150" y="34"/>
                  </a:cubicBezTo>
                  <a:cubicBezTo>
                    <a:pt x="149" y="35"/>
                    <a:pt x="148" y="35"/>
                    <a:pt x="147" y="36"/>
                  </a:cubicBezTo>
                  <a:cubicBezTo>
                    <a:pt x="146" y="37"/>
                    <a:pt x="144" y="38"/>
                    <a:pt x="143" y="38"/>
                  </a:cubicBezTo>
                  <a:cubicBezTo>
                    <a:pt x="142" y="39"/>
                    <a:pt x="141" y="40"/>
                    <a:pt x="140" y="41"/>
                  </a:cubicBezTo>
                  <a:cubicBezTo>
                    <a:pt x="139" y="41"/>
                    <a:pt x="137" y="42"/>
                    <a:pt x="136" y="43"/>
                  </a:cubicBezTo>
                  <a:cubicBezTo>
                    <a:pt x="133" y="45"/>
                    <a:pt x="133" y="45"/>
                    <a:pt x="133" y="45"/>
                  </a:cubicBezTo>
                  <a:cubicBezTo>
                    <a:pt x="132" y="47"/>
                    <a:pt x="130" y="48"/>
                    <a:pt x="129" y="49"/>
                  </a:cubicBezTo>
                  <a:cubicBezTo>
                    <a:pt x="126" y="51"/>
                    <a:pt x="126" y="51"/>
                    <a:pt x="126" y="51"/>
                  </a:cubicBezTo>
                  <a:cubicBezTo>
                    <a:pt x="125" y="52"/>
                    <a:pt x="123" y="53"/>
                    <a:pt x="121" y="55"/>
                  </a:cubicBezTo>
                  <a:cubicBezTo>
                    <a:pt x="119" y="56"/>
                    <a:pt x="119" y="56"/>
                    <a:pt x="119" y="56"/>
                  </a:cubicBezTo>
                  <a:cubicBezTo>
                    <a:pt x="117" y="58"/>
                    <a:pt x="114" y="60"/>
                    <a:pt x="112" y="62"/>
                  </a:cubicBezTo>
                  <a:cubicBezTo>
                    <a:pt x="106" y="68"/>
                    <a:pt x="100" y="72"/>
                    <a:pt x="95" y="76"/>
                  </a:cubicBezTo>
                  <a:cubicBezTo>
                    <a:pt x="70" y="94"/>
                    <a:pt x="49" y="101"/>
                    <a:pt x="33" y="97"/>
                  </a:cubicBezTo>
                  <a:cubicBezTo>
                    <a:pt x="26" y="95"/>
                    <a:pt x="20" y="91"/>
                    <a:pt x="15" y="85"/>
                  </a:cubicBezTo>
                  <a:cubicBezTo>
                    <a:pt x="0" y="245"/>
                    <a:pt x="115" y="326"/>
                    <a:pt x="171" y="339"/>
                  </a:cubicBezTo>
                  <a:close/>
                </a:path>
              </a:pathLst>
            </a:custGeom>
            <a:solidFill>
              <a:sysClr val="window" lastClr="FFFFFF">
                <a:lumMod val="65000"/>
                <a:alpha val="90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Open Sans"/>
              </a:endParaRPr>
            </a:p>
          </p:txBody>
        </p:sp>
        <p:sp>
          <p:nvSpPr>
            <p:cNvPr id="307" name="Freeform 9"/>
            <p:cNvSpPr/>
            <p:nvPr/>
          </p:nvSpPr>
          <p:spPr bwMode="auto">
            <a:xfrm>
              <a:off x="3726982" y="2427465"/>
              <a:ext cx="1449239" cy="2865691"/>
            </a:xfrm>
            <a:custGeom>
              <a:avLst/>
              <a:gdLst>
                <a:gd name="T0" fmla="*/ 339 w 387"/>
                <a:gd name="T1" fmla="*/ 192 h 768"/>
                <a:gd name="T2" fmla="*/ 288 w 387"/>
                <a:gd name="T3" fmla="*/ 77 h 768"/>
                <a:gd name="T4" fmla="*/ 277 w 387"/>
                <a:gd name="T5" fmla="*/ 60 h 768"/>
                <a:gd name="T6" fmla="*/ 266 w 387"/>
                <a:gd name="T7" fmla="*/ 43 h 768"/>
                <a:gd name="T8" fmla="*/ 251 w 387"/>
                <a:gd name="T9" fmla="*/ 23 h 768"/>
                <a:gd name="T10" fmla="*/ 237 w 387"/>
                <a:gd name="T11" fmla="*/ 5 h 768"/>
                <a:gd name="T12" fmla="*/ 234 w 387"/>
                <a:gd name="T13" fmla="*/ 0 h 768"/>
                <a:gd name="T14" fmla="*/ 170 w 387"/>
                <a:gd name="T15" fmla="*/ 279 h 768"/>
                <a:gd name="T16" fmla="*/ 163 w 387"/>
                <a:gd name="T17" fmla="*/ 286 h 768"/>
                <a:gd name="T18" fmla="*/ 153 w 387"/>
                <a:gd name="T19" fmla="*/ 295 h 768"/>
                <a:gd name="T20" fmla="*/ 119 w 387"/>
                <a:gd name="T21" fmla="*/ 322 h 768"/>
                <a:gd name="T22" fmla="*/ 89 w 387"/>
                <a:gd name="T23" fmla="*/ 345 h 768"/>
                <a:gd name="T24" fmla="*/ 88 w 387"/>
                <a:gd name="T25" fmla="*/ 345 h 768"/>
                <a:gd name="T26" fmla="*/ 84 w 387"/>
                <a:gd name="T27" fmla="*/ 349 h 768"/>
                <a:gd name="T28" fmla="*/ 80 w 387"/>
                <a:gd name="T29" fmla="*/ 352 h 768"/>
                <a:gd name="T30" fmla="*/ 76 w 387"/>
                <a:gd name="T31" fmla="*/ 355 h 768"/>
                <a:gd name="T32" fmla="*/ 72 w 387"/>
                <a:gd name="T33" fmla="*/ 359 h 768"/>
                <a:gd name="T34" fmla="*/ 68 w 387"/>
                <a:gd name="T35" fmla="*/ 363 h 768"/>
                <a:gd name="T36" fmla="*/ 49 w 387"/>
                <a:gd name="T37" fmla="*/ 382 h 768"/>
                <a:gd name="T38" fmla="*/ 46 w 387"/>
                <a:gd name="T39" fmla="*/ 386 h 768"/>
                <a:gd name="T40" fmla="*/ 43 w 387"/>
                <a:gd name="T41" fmla="*/ 390 h 768"/>
                <a:gd name="T42" fmla="*/ 39 w 387"/>
                <a:gd name="T43" fmla="*/ 394 h 768"/>
                <a:gd name="T44" fmla="*/ 36 w 387"/>
                <a:gd name="T45" fmla="*/ 398 h 768"/>
                <a:gd name="T46" fmla="*/ 33 w 387"/>
                <a:gd name="T47" fmla="*/ 402 h 768"/>
                <a:gd name="T48" fmla="*/ 30 w 387"/>
                <a:gd name="T49" fmla="*/ 407 h 768"/>
                <a:gd name="T50" fmla="*/ 27 w 387"/>
                <a:gd name="T51" fmla="*/ 411 h 768"/>
                <a:gd name="T52" fmla="*/ 24 w 387"/>
                <a:gd name="T53" fmla="*/ 416 h 768"/>
                <a:gd name="T54" fmla="*/ 21 w 387"/>
                <a:gd name="T55" fmla="*/ 421 h 768"/>
                <a:gd name="T56" fmla="*/ 15 w 387"/>
                <a:gd name="T57" fmla="*/ 432 h 768"/>
                <a:gd name="T58" fmla="*/ 13 w 387"/>
                <a:gd name="T59" fmla="*/ 438 h 768"/>
                <a:gd name="T60" fmla="*/ 11 w 387"/>
                <a:gd name="T61" fmla="*/ 444 h 768"/>
                <a:gd name="T62" fmla="*/ 9 w 387"/>
                <a:gd name="T63" fmla="*/ 449 h 768"/>
                <a:gd name="T64" fmla="*/ 7 w 387"/>
                <a:gd name="T65" fmla="*/ 455 h 768"/>
                <a:gd name="T66" fmla="*/ 5 w 387"/>
                <a:gd name="T67" fmla="*/ 460 h 768"/>
                <a:gd name="T68" fmla="*/ 4 w 387"/>
                <a:gd name="T69" fmla="*/ 466 h 768"/>
                <a:gd name="T70" fmla="*/ 3 w 387"/>
                <a:gd name="T71" fmla="*/ 472 h 768"/>
                <a:gd name="T72" fmla="*/ 2 w 387"/>
                <a:gd name="T73" fmla="*/ 478 h 768"/>
                <a:gd name="T74" fmla="*/ 1 w 387"/>
                <a:gd name="T75" fmla="*/ 484 h 768"/>
                <a:gd name="T76" fmla="*/ 1 w 387"/>
                <a:gd name="T77" fmla="*/ 490 h 768"/>
                <a:gd name="T78" fmla="*/ 0 w 387"/>
                <a:gd name="T79" fmla="*/ 496 h 768"/>
                <a:gd name="T80" fmla="*/ 0 w 387"/>
                <a:gd name="T81" fmla="*/ 511 h 768"/>
                <a:gd name="T82" fmla="*/ 1 w 387"/>
                <a:gd name="T83" fmla="*/ 519 h 768"/>
                <a:gd name="T84" fmla="*/ 1 w 387"/>
                <a:gd name="T85" fmla="*/ 526 h 768"/>
                <a:gd name="T86" fmla="*/ 2 w 387"/>
                <a:gd name="T87" fmla="*/ 533 h 768"/>
                <a:gd name="T88" fmla="*/ 4 w 387"/>
                <a:gd name="T89" fmla="*/ 541 h 768"/>
                <a:gd name="T90" fmla="*/ 5 w 387"/>
                <a:gd name="T91" fmla="*/ 548 h 768"/>
                <a:gd name="T92" fmla="*/ 7 w 387"/>
                <a:gd name="T93" fmla="*/ 556 h 768"/>
                <a:gd name="T94" fmla="*/ 9 w 387"/>
                <a:gd name="T95" fmla="*/ 564 h 768"/>
                <a:gd name="T96" fmla="*/ 11 w 387"/>
                <a:gd name="T97" fmla="*/ 572 h 768"/>
                <a:gd name="T98" fmla="*/ 14 w 387"/>
                <a:gd name="T99" fmla="*/ 580 h 768"/>
                <a:gd name="T100" fmla="*/ 17 w 387"/>
                <a:gd name="T101" fmla="*/ 588 h 768"/>
                <a:gd name="T102" fmla="*/ 20 w 387"/>
                <a:gd name="T103" fmla="*/ 597 h 768"/>
                <a:gd name="T104" fmla="*/ 31 w 387"/>
                <a:gd name="T105" fmla="*/ 626 h 768"/>
                <a:gd name="T106" fmla="*/ 15 w 387"/>
                <a:gd name="T107" fmla="*/ 705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87" h="768">
                  <a:moveTo>
                    <a:pt x="305" y="634"/>
                  </a:moveTo>
                  <a:cubicBezTo>
                    <a:pt x="375" y="496"/>
                    <a:pt x="387" y="339"/>
                    <a:pt x="339" y="192"/>
                  </a:cubicBezTo>
                  <a:cubicBezTo>
                    <a:pt x="337" y="186"/>
                    <a:pt x="335" y="180"/>
                    <a:pt x="333" y="174"/>
                  </a:cubicBezTo>
                  <a:cubicBezTo>
                    <a:pt x="321" y="140"/>
                    <a:pt x="305" y="108"/>
                    <a:pt x="288" y="77"/>
                  </a:cubicBezTo>
                  <a:cubicBezTo>
                    <a:pt x="287" y="76"/>
                    <a:pt x="287" y="76"/>
                    <a:pt x="287" y="76"/>
                  </a:cubicBezTo>
                  <a:cubicBezTo>
                    <a:pt x="284" y="71"/>
                    <a:pt x="281" y="65"/>
                    <a:pt x="277" y="60"/>
                  </a:cubicBezTo>
                  <a:cubicBezTo>
                    <a:pt x="275" y="56"/>
                    <a:pt x="275" y="56"/>
                    <a:pt x="275" y="56"/>
                  </a:cubicBezTo>
                  <a:cubicBezTo>
                    <a:pt x="272" y="52"/>
                    <a:pt x="269" y="47"/>
                    <a:pt x="266" y="43"/>
                  </a:cubicBezTo>
                  <a:cubicBezTo>
                    <a:pt x="263" y="39"/>
                    <a:pt x="263" y="39"/>
                    <a:pt x="263" y="39"/>
                  </a:cubicBezTo>
                  <a:cubicBezTo>
                    <a:pt x="259" y="33"/>
                    <a:pt x="255" y="28"/>
                    <a:pt x="251" y="23"/>
                  </a:cubicBezTo>
                  <a:cubicBezTo>
                    <a:pt x="248" y="18"/>
                    <a:pt x="243" y="12"/>
                    <a:pt x="239" y="7"/>
                  </a:cubicBezTo>
                  <a:cubicBezTo>
                    <a:pt x="238" y="6"/>
                    <a:pt x="238" y="5"/>
                    <a:pt x="237" y="5"/>
                  </a:cubicBezTo>
                  <a:cubicBezTo>
                    <a:pt x="236" y="3"/>
                    <a:pt x="236" y="3"/>
                    <a:pt x="236" y="3"/>
                  </a:cubicBezTo>
                  <a:cubicBezTo>
                    <a:pt x="235" y="2"/>
                    <a:pt x="234" y="1"/>
                    <a:pt x="234" y="0"/>
                  </a:cubicBezTo>
                  <a:cubicBezTo>
                    <a:pt x="244" y="25"/>
                    <a:pt x="250" y="54"/>
                    <a:pt x="251" y="81"/>
                  </a:cubicBezTo>
                  <a:cubicBezTo>
                    <a:pt x="253" y="131"/>
                    <a:pt x="241" y="206"/>
                    <a:pt x="170" y="279"/>
                  </a:cubicBezTo>
                  <a:cubicBezTo>
                    <a:pt x="167" y="281"/>
                    <a:pt x="165" y="283"/>
                    <a:pt x="163" y="285"/>
                  </a:cubicBezTo>
                  <a:cubicBezTo>
                    <a:pt x="163" y="286"/>
                    <a:pt x="163" y="286"/>
                    <a:pt x="163" y="286"/>
                  </a:cubicBezTo>
                  <a:cubicBezTo>
                    <a:pt x="160" y="288"/>
                    <a:pt x="158" y="290"/>
                    <a:pt x="156" y="292"/>
                  </a:cubicBezTo>
                  <a:cubicBezTo>
                    <a:pt x="153" y="295"/>
                    <a:pt x="153" y="295"/>
                    <a:pt x="153" y="295"/>
                  </a:cubicBezTo>
                  <a:cubicBezTo>
                    <a:pt x="149" y="298"/>
                    <a:pt x="145" y="302"/>
                    <a:pt x="139" y="307"/>
                  </a:cubicBezTo>
                  <a:cubicBezTo>
                    <a:pt x="133" y="312"/>
                    <a:pt x="126" y="317"/>
                    <a:pt x="119" y="322"/>
                  </a:cubicBezTo>
                  <a:cubicBezTo>
                    <a:pt x="110" y="328"/>
                    <a:pt x="101" y="335"/>
                    <a:pt x="92" y="342"/>
                  </a:cubicBezTo>
                  <a:cubicBezTo>
                    <a:pt x="91" y="343"/>
                    <a:pt x="90" y="344"/>
                    <a:pt x="89" y="345"/>
                  </a:cubicBezTo>
                  <a:cubicBezTo>
                    <a:pt x="88" y="345"/>
                    <a:pt x="88" y="345"/>
                    <a:pt x="88" y="345"/>
                  </a:cubicBezTo>
                  <a:cubicBezTo>
                    <a:pt x="88" y="345"/>
                    <a:pt x="88" y="345"/>
                    <a:pt x="88" y="345"/>
                  </a:cubicBezTo>
                  <a:cubicBezTo>
                    <a:pt x="87" y="346"/>
                    <a:pt x="87" y="346"/>
                    <a:pt x="87" y="346"/>
                  </a:cubicBezTo>
                  <a:cubicBezTo>
                    <a:pt x="86" y="347"/>
                    <a:pt x="85" y="348"/>
                    <a:pt x="84" y="349"/>
                  </a:cubicBezTo>
                  <a:cubicBezTo>
                    <a:pt x="84" y="349"/>
                    <a:pt x="84" y="349"/>
                    <a:pt x="84" y="349"/>
                  </a:cubicBezTo>
                  <a:cubicBezTo>
                    <a:pt x="83" y="350"/>
                    <a:pt x="82" y="351"/>
                    <a:pt x="80" y="352"/>
                  </a:cubicBezTo>
                  <a:cubicBezTo>
                    <a:pt x="80" y="352"/>
                    <a:pt x="80" y="352"/>
                    <a:pt x="80" y="352"/>
                  </a:cubicBezTo>
                  <a:cubicBezTo>
                    <a:pt x="79" y="353"/>
                    <a:pt x="78" y="354"/>
                    <a:pt x="76" y="355"/>
                  </a:cubicBezTo>
                  <a:cubicBezTo>
                    <a:pt x="76" y="356"/>
                    <a:pt x="76" y="356"/>
                    <a:pt x="76" y="356"/>
                  </a:cubicBezTo>
                  <a:cubicBezTo>
                    <a:pt x="75" y="357"/>
                    <a:pt x="74" y="358"/>
                    <a:pt x="72" y="359"/>
                  </a:cubicBezTo>
                  <a:cubicBezTo>
                    <a:pt x="72" y="359"/>
                    <a:pt x="72" y="359"/>
                    <a:pt x="72" y="359"/>
                  </a:cubicBezTo>
                  <a:cubicBezTo>
                    <a:pt x="71" y="360"/>
                    <a:pt x="70" y="361"/>
                    <a:pt x="68" y="363"/>
                  </a:cubicBezTo>
                  <a:cubicBezTo>
                    <a:pt x="63" y="368"/>
                    <a:pt x="58" y="373"/>
                    <a:pt x="53" y="378"/>
                  </a:cubicBezTo>
                  <a:cubicBezTo>
                    <a:pt x="52" y="379"/>
                    <a:pt x="50" y="380"/>
                    <a:pt x="49" y="382"/>
                  </a:cubicBezTo>
                  <a:cubicBezTo>
                    <a:pt x="49" y="382"/>
                    <a:pt x="49" y="382"/>
                    <a:pt x="49" y="382"/>
                  </a:cubicBezTo>
                  <a:cubicBezTo>
                    <a:pt x="48" y="383"/>
                    <a:pt x="47" y="385"/>
                    <a:pt x="46" y="386"/>
                  </a:cubicBezTo>
                  <a:cubicBezTo>
                    <a:pt x="45" y="387"/>
                    <a:pt x="45" y="387"/>
                    <a:pt x="45" y="387"/>
                  </a:cubicBezTo>
                  <a:cubicBezTo>
                    <a:pt x="44" y="388"/>
                    <a:pt x="43" y="389"/>
                    <a:pt x="43" y="390"/>
                  </a:cubicBezTo>
                  <a:cubicBezTo>
                    <a:pt x="42" y="391"/>
                    <a:pt x="42" y="391"/>
                    <a:pt x="42" y="391"/>
                  </a:cubicBezTo>
                  <a:cubicBezTo>
                    <a:pt x="41" y="392"/>
                    <a:pt x="40" y="393"/>
                    <a:pt x="39" y="394"/>
                  </a:cubicBezTo>
                  <a:cubicBezTo>
                    <a:pt x="38" y="395"/>
                    <a:pt x="38" y="395"/>
                    <a:pt x="38" y="395"/>
                  </a:cubicBezTo>
                  <a:cubicBezTo>
                    <a:pt x="37" y="396"/>
                    <a:pt x="37" y="397"/>
                    <a:pt x="36" y="398"/>
                  </a:cubicBezTo>
                  <a:cubicBezTo>
                    <a:pt x="35" y="399"/>
                    <a:pt x="35" y="399"/>
                    <a:pt x="35" y="399"/>
                  </a:cubicBezTo>
                  <a:cubicBezTo>
                    <a:pt x="34" y="400"/>
                    <a:pt x="33" y="401"/>
                    <a:pt x="33" y="402"/>
                  </a:cubicBezTo>
                  <a:cubicBezTo>
                    <a:pt x="32" y="404"/>
                    <a:pt x="32" y="404"/>
                    <a:pt x="32" y="404"/>
                  </a:cubicBezTo>
                  <a:cubicBezTo>
                    <a:pt x="31" y="405"/>
                    <a:pt x="30" y="406"/>
                    <a:pt x="30" y="407"/>
                  </a:cubicBezTo>
                  <a:cubicBezTo>
                    <a:pt x="29" y="408"/>
                    <a:pt x="29" y="408"/>
                    <a:pt x="29" y="408"/>
                  </a:cubicBezTo>
                  <a:cubicBezTo>
                    <a:pt x="28" y="409"/>
                    <a:pt x="27" y="410"/>
                    <a:pt x="27" y="411"/>
                  </a:cubicBezTo>
                  <a:cubicBezTo>
                    <a:pt x="26" y="413"/>
                    <a:pt x="26" y="413"/>
                    <a:pt x="26" y="413"/>
                  </a:cubicBezTo>
                  <a:cubicBezTo>
                    <a:pt x="25" y="414"/>
                    <a:pt x="24" y="415"/>
                    <a:pt x="24" y="416"/>
                  </a:cubicBezTo>
                  <a:cubicBezTo>
                    <a:pt x="23" y="417"/>
                    <a:pt x="23" y="417"/>
                    <a:pt x="23" y="417"/>
                  </a:cubicBezTo>
                  <a:cubicBezTo>
                    <a:pt x="22" y="419"/>
                    <a:pt x="22" y="420"/>
                    <a:pt x="21" y="421"/>
                  </a:cubicBezTo>
                  <a:cubicBezTo>
                    <a:pt x="21" y="422"/>
                    <a:pt x="21" y="422"/>
                    <a:pt x="21" y="422"/>
                  </a:cubicBezTo>
                  <a:cubicBezTo>
                    <a:pt x="19" y="425"/>
                    <a:pt x="17" y="429"/>
                    <a:pt x="15" y="432"/>
                  </a:cubicBezTo>
                  <a:cubicBezTo>
                    <a:pt x="15" y="434"/>
                    <a:pt x="14" y="435"/>
                    <a:pt x="13" y="437"/>
                  </a:cubicBezTo>
                  <a:cubicBezTo>
                    <a:pt x="13" y="438"/>
                    <a:pt x="13" y="438"/>
                    <a:pt x="13" y="438"/>
                  </a:cubicBezTo>
                  <a:cubicBezTo>
                    <a:pt x="12" y="440"/>
                    <a:pt x="12" y="441"/>
                    <a:pt x="11" y="442"/>
                  </a:cubicBezTo>
                  <a:cubicBezTo>
                    <a:pt x="11" y="444"/>
                    <a:pt x="11" y="444"/>
                    <a:pt x="11" y="444"/>
                  </a:cubicBezTo>
                  <a:cubicBezTo>
                    <a:pt x="10" y="445"/>
                    <a:pt x="10" y="446"/>
                    <a:pt x="9" y="447"/>
                  </a:cubicBezTo>
                  <a:cubicBezTo>
                    <a:pt x="9" y="449"/>
                    <a:pt x="9" y="449"/>
                    <a:pt x="9" y="449"/>
                  </a:cubicBezTo>
                  <a:cubicBezTo>
                    <a:pt x="8" y="450"/>
                    <a:pt x="8" y="452"/>
                    <a:pt x="8" y="453"/>
                  </a:cubicBezTo>
                  <a:cubicBezTo>
                    <a:pt x="7" y="455"/>
                    <a:pt x="7" y="455"/>
                    <a:pt x="7" y="455"/>
                  </a:cubicBezTo>
                  <a:cubicBezTo>
                    <a:pt x="7" y="456"/>
                    <a:pt x="6" y="457"/>
                    <a:pt x="6" y="458"/>
                  </a:cubicBezTo>
                  <a:cubicBezTo>
                    <a:pt x="5" y="460"/>
                    <a:pt x="5" y="460"/>
                    <a:pt x="5" y="460"/>
                  </a:cubicBezTo>
                  <a:cubicBezTo>
                    <a:pt x="5" y="462"/>
                    <a:pt x="5" y="463"/>
                    <a:pt x="5" y="464"/>
                  </a:cubicBezTo>
                  <a:cubicBezTo>
                    <a:pt x="4" y="466"/>
                    <a:pt x="4" y="466"/>
                    <a:pt x="4" y="466"/>
                  </a:cubicBezTo>
                  <a:cubicBezTo>
                    <a:pt x="4" y="467"/>
                    <a:pt x="4" y="468"/>
                    <a:pt x="3" y="470"/>
                  </a:cubicBezTo>
                  <a:cubicBezTo>
                    <a:pt x="3" y="472"/>
                    <a:pt x="3" y="472"/>
                    <a:pt x="3" y="472"/>
                  </a:cubicBezTo>
                  <a:cubicBezTo>
                    <a:pt x="3" y="473"/>
                    <a:pt x="2" y="474"/>
                    <a:pt x="2" y="476"/>
                  </a:cubicBezTo>
                  <a:cubicBezTo>
                    <a:pt x="2" y="478"/>
                    <a:pt x="2" y="478"/>
                    <a:pt x="2" y="478"/>
                  </a:cubicBezTo>
                  <a:cubicBezTo>
                    <a:pt x="2" y="479"/>
                    <a:pt x="2" y="480"/>
                    <a:pt x="1" y="482"/>
                  </a:cubicBezTo>
                  <a:cubicBezTo>
                    <a:pt x="1" y="484"/>
                    <a:pt x="1" y="484"/>
                    <a:pt x="1" y="484"/>
                  </a:cubicBezTo>
                  <a:cubicBezTo>
                    <a:pt x="1" y="485"/>
                    <a:pt x="1" y="487"/>
                    <a:pt x="1" y="488"/>
                  </a:cubicBezTo>
                  <a:cubicBezTo>
                    <a:pt x="1" y="490"/>
                    <a:pt x="1" y="490"/>
                    <a:pt x="1" y="490"/>
                  </a:cubicBezTo>
                  <a:cubicBezTo>
                    <a:pt x="0" y="492"/>
                    <a:pt x="0" y="493"/>
                    <a:pt x="0" y="495"/>
                  </a:cubicBezTo>
                  <a:cubicBezTo>
                    <a:pt x="0" y="496"/>
                    <a:pt x="0" y="496"/>
                    <a:pt x="0" y="496"/>
                  </a:cubicBezTo>
                  <a:cubicBezTo>
                    <a:pt x="0" y="501"/>
                    <a:pt x="0" y="505"/>
                    <a:pt x="0" y="510"/>
                  </a:cubicBezTo>
                  <a:cubicBezTo>
                    <a:pt x="0" y="511"/>
                    <a:pt x="0" y="511"/>
                    <a:pt x="0" y="511"/>
                  </a:cubicBezTo>
                  <a:cubicBezTo>
                    <a:pt x="0" y="513"/>
                    <a:pt x="0" y="515"/>
                    <a:pt x="1" y="516"/>
                  </a:cubicBezTo>
                  <a:cubicBezTo>
                    <a:pt x="1" y="519"/>
                    <a:pt x="1" y="519"/>
                    <a:pt x="1" y="519"/>
                  </a:cubicBezTo>
                  <a:cubicBezTo>
                    <a:pt x="1" y="521"/>
                    <a:pt x="1" y="522"/>
                    <a:pt x="1" y="523"/>
                  </a:cubicBezTo>
                  <a:cubicBezTo>
                    <a:pt x="1" y="526"/>
                    <a:pt x="1" y="526"/>
                    <a:pt x="1" y="526"/>
                  </a:cubicBezTo>
                  <a:cubicBezTo>
                    <a:pt x="2" y="527"/>
                    <a:pt x="2" y="529"/>
                    <a:pt x="2" y="530"/>
                  </a:cubicBezTo>
                  <a:cubicBezTo>
                    <a:pt x="2" y="531"/>
                    <a:pt x="2" y="532"/>
                    <a:pt x="2" y="533"/>
                  </a:cubicBezTo>
                  <a:cubicBezTo>
                    <a:pt x="3" y="535"/>
                    <a:pt x="3" y="536"/>
                    <a:pt x="3" y="538"/>
                  </a:cubicBezTo>
                  <a:cubicBezTo>
                    <a:pt x="3" y="539"/>
                    <a:pt x="3" y="540"/>
                    <a:pt x="4" y="541"/>
                  </a:cubicBezTo>
                  <a:cubicBezTo>
                    <a:pt x="4" y="542"/>
                    <a:pt x="4" y="543"/>
                    <a:pt x="4" y="545"/>
                  </a:cubicBezTo>
                  <a:cubicBezTo>
                    <a:pt x="5" y="546"/>
                    <a:pt x="5" y="547"/>
                    <a:pt x="5" y="548"/>
                  </a:cubicBezTo>
                  <a:cubicBezTo>
                    <a:pt x="5" y="550"/>
                    <a:pt x="6" y="551"/>
                    <a:pt x="6" y="552"/>
                  </a:cubicBezTo>
                  <a:cubicBezTo>
                    <a:pt x="7" y="556"/>
                    <a:pt x="7" y="556"/>
                    <a:pt x="7" y="556"/>
                  </a:cubicBezTo>
                  <a:cubicBezTo>
                    <a:pt x="7" y="557"/>
                    <a:pt x="7" y="559"/>
                    <a:pt x="8" y="560"/>
                  </a:cubicBezTo>
                  <a:cubicBezTo>
                    <a:pt x="8" y="561"/>
                    <a:pt x="8" y="562"/>
                    <a:pt x="9" y="564"/>
                  </a:cubicBezTo>
                  <a:cubicBezTo>
                    <a:pt x="9" y="565"/>
                    <a:pt x="10" y="567"/>
                    <a:pt x="10" y="568"/>
                  </a:cubicBezTo>
                  <a:cubicBezTo>
                    <a:pt x="10" y="569"/>
                    <a:pt x="11" y="571"/>
                    <a:pt x="11" y="572"/>
                  </a:cubicBezTo>
                  <a:cubicBezTo>
                    <a:pt x="12" y="573"/>
                    <a:pt x="12" y="575"/>
                    <a:pt x="13" y="576"/>
                  </a:cubicBezTo>
                  <a:cubicBezTo>
                    <a:pt x="14" y="580"/>
                    <a:pt x="14" y="580"/>
                    <a:pt x="14" y="580"/>
                  </a:cubicBezTo>
                  <a:cubicBezTo>
                    <a:pt x="14" y="581"/>
                    <a:pt x="15" y="583"/>
                    <a:pt x="15" y="585"/>
                  </a:cubicBezTo>
                  <a:cubicBezTo>
                    <a:pt x="17" y="588"/>
                    <a:pt x="17" y="588"/>
                    <a:pt x="17" y="588"/>
                  </a:cubicBezTo>
                  <a:cubicBezTo>
                    <a:pt x="17" y="590"/>
                    <a:pt x="18" y="592"/>
                    <a:pt x="19" y="594"/>
                  </a:cubicBezTo>
                  <a:cubicBezTo>
                    <a:pt x="20" y="597"/>
                    <a:pt x="20" y="597"/>
                    <a:pt x="20" y="597"/>
                  </a:cubicBezTo>
                  <a:cubicBezTo>
                    <a:pt x="21" y="599"/>
                    <a:pt x="22" y="602"/>
                    <a:pt x="23" y="605"/>
                  </a:cubicBezTo>
                  <a:cubicBezTo>
                    <a:pt x="26" y="612"/>
                    <a:pt x="29" y="619"/>
                    <a:pt x="31" y="626"/>
                  </a:cubicBezTo>
                  <a:cubicBezTo>
                    <a:pt x="41" y="655"/>
                    <a:pt x="41" y="677"/>
                    <a:pt x="31" y="691"/>
                  </a:cubicBezTo>
                  <a:cubicBezTo>
                    <a:pt x="27" y="697"/>
                    <a:pt x="22" y="702"/>
                    <a:pt x="15" y="705"/>
                  </a:cubicBezTo>
                  <a:cubicBezTo>
                    <a:pt x="162" y="768"/>
                    <a:pt x="275" y="683"/>
                    <a:pt x="305" y="634"/>
                  </a:cubicBezTo>
                  <a:close/>
                </a:path>
              </a:pathLst>
            </a:custGeom>
            <a:solidFill>
              <a:sysClr val="window" lastClr="FFFFFF">
                <a:lumMod val="75000"/>
                <a:alpha val="90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Open Sans"/>
              </a:endParaRPr>
            </a:p>
          </p:txBody>
        </p:sp>
        <p:sp>
          <p:nvSpPr>
            <p:cNvPr id="308" name="Oval 13"/>
            <p:cNvSpPr/>
            <p:nvPr/>
          </p:nvSpPr>
          <p:spPr>
            <a:xfrm>
              <a:off x="953353" y="3877336"/>
              <a:ext cx="1090997" cy="908864"/>
            </a:xfrm>
            <a:prstGeom prst="ellipse">
              <a:avLst/>
            </a:prstGeom>
            <a:noFill/>
          </p:spPr>
          <p:txBody>
            <a:bodyPr wrap="none" lIns="0" tIns="0" rIns="0" bIns="0" rtlCol="0">
              <a:spAutoFit/>
            </a:bodyPr>
            <a:lstStyle/>
            <a:p>
              <a:pPr lvl="0" algn="ctr">
                <a:defRPr/>
              </a:pPr>
              <a:r>
                <a:rPr lang="en-US" altLang="zh-CN" sz="2800" b="1" kern="0" dirty="0">
                  <a:solidFill>
                    <a:srgbClr val="FFFFFF"/>
                  </a:solidFill>
                  <a:latin typeface="Montserrat" charset="0"/>
                  <a:ea typeface="Montserrat" charset="0"/>
                  <a:cs typeface="Montserrat" charset="0"/>
                </a:rPr>
                <a:t>05</a:t>
              </a:r>
              <a:endParaRPr lang="en-US" altLang="zh-CN" sz="2800" b="1" kern="0" dirty="0">
                <a:solidFill>
                  <a:srgbClr val="FFFFFF"/>
                </a:solidFill>
                <a:latin typeface="Montserrat" charset="0"/>
                <a:ea typeface="Montserrat" charset="0"/>
                <a:cs typeface="Montserrat" charset="0"/>
              </a:endParaRPr>
            </a:p>
            <a:p>
              <a:pPr lvl="0" algn="ctr">
                <a:defRPr/>
              </a:pPr>
              <a:r>
                <a:rPr lang="en-US" altLang="zh-CN" sz="1400" kern="0" dirty="0">
                  <a:solidFill>
                    <a:srgbClr val="FFFFFF"/>
                  </a:solidFill>
                  <a:latin typeface="Source Sans Pro" panose="020B0503030403020204" charset="0"/>
                  <a:ea typeface="Source Sans Pro" panose="020B0503030403020204" charset="0"/>
                  <a:cs typeface="Source Sans Pro" panose="020B0503030403020204" charset="0"/>
                </a:rPr>
                <a:t>Insert title</a:t>
              </a:r>
              <a:endParaRPr kumimoji="0" lang="en-US" sz="2000" b="1" i="0" u="none" strike="noStrike" kern="0" cap="none" spc="0" normalizeH="0" baseline="0" noProof="0" dirty="0">
                <a:ln>
                  <a:noFill/>
                </a:ln>
                <a:solidFill>
                  <a:srgbClr val="FFFFFF"/>
                </a:solidFill>
                <a:effectLst/>
                <a:uLnTx/>
                <a:uFillTx/>
                <a:latin typeface="Montserrat" charset="0"/>
                <a:ea typeface="Montserrat" charset="0"/>
                <a:cs typeface="Montserrat" charset="0"/>
              </a:endParaRPr>
            </a:p>
          </p:txBody>
        </p:sp>
        <p:sp>
          <p:nvSpPr>
            <p:cNvPr id="309" name="Oval 14"/>
            <p:cNvSpPr/>
            <p:nvPr/>
          </p:nvSpPr>
          <p:spPr>
            <a:xfrm>
              <a:off x="3368682" y="2145141"/>
              <a:ext cx="1086490" cy="908864"/>
            </a:xfrm>
            <a:prstGeom prst="ellipse">
              <a:avLst/>
            </a:prstGeom>
            <a:noFill/>
          </p:spPr>
          <p:txBody>
            <a:bodyPr wrap="non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800" b="1" i="0" u="none" strike="noStrike" kern="0" cap="none" spc="0" normalizeH="0" baseline="0" noProof="0" dirty="0">
                  <a:ln>
                    <a:noFill/>
                  </a:ln>
                  <a:solidFill>
                    <a:srgbClr val="FFFFFF"/>
                  </a:solidFill>
                  <a:effectLst/>
                  <a:uLnTx/>
                  <a:uFillTx/>
                  <a:latin typeface="Montserrat" charset="0"/>
                  <a:ea typeface="Montserrat" charset="0"/>
                  <a:cs typeface="Montserrat" charset="0"/>
                </a:rPr>
                <a:t>02</a:t>
              </a:r>
              <a:endParaRPr kumimoji="0" lang="en-US" sz="2800" b="1" i="0" u="none" strike="noStrike" kern="0" cap="none" spc="0" normalizeH="0" baseline="0" noProof="0" dirty="0">
                <a:ln>
                  <a:noFill/>
                </a:ln>
                <a:solidFill>
                  <a:srgbClr val="FFFFFF"/>
                </a:solidFill>
                <a:effectLst/>
                <a:uLnTx/>
                <a:uFillTx/>
                <a:latin typeface="Montserrat" charset="0"/>
                <a:ea typeface="Montserrat" charset="0"/>
                <a:cs typeface="Montserrat" charset="0"/>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en-US" sz="1400" b="0" i="0" u="none" strike="noStrike" kern="0" cap="none" spc="0" normalizeH="0" baseline="0" noProof="0" dirty="0">
                  <a:ln>
                    <a:noFill/>
                  </a:ln>
                  <a:solidFill>
                    <a:srgbClr val="FFFFFF"/>
                  </a:solidFill>
                  <a:effectLst/>
                  <a:uLnTx/>
                  <a:uFillTx/>
                  <a:latin typeface="Source Sans Pro" panose="020B0503030403020204" charset="0"/>
                  <a:ea typeface="Source Sans Pro" panose="020B0503030403020204" charset="0"/>
                  <a:cs typeface="Source Sans Pro" panose="020B0503030403020204" charset="0"/>
                </a:rPr>
                <a:t>Insert title</a:t>
              </a:r>
              <a:endParaRPr kumimoji="0" lang="en-US" sz="1400" b="0" i="0" u="none" strike="noStrike" kern="0" cap="none" spc="0" normalizeH="0" baseline="0" noProof="0" dirty="0">
                <a:ln>
                  <a:noFill/>
                </a:ln>
                <a:solidFill>
                  <a:srgbClr val="FFFFFF"/>
                </a:solidFill>
                <a:effectLst/>
                <a:uLnTx/>
                <a:uFillTx/>
                <a:latin typeface="Source Sans Pro" panose="020B0503030403020204" charset="0"/>
                <a:ea typeface="Source Sans Pro" panose="020B0503030403020204" charset="0"/>
                <a:cs typeface="Source Sans Pro" panose="020B0503030403020204" charset="0"/>
              </a:endParaRPr>
            </a:p>
          </p:txBody>
        </p:sp>
        <p:sp>
          <p:nvSpPr>
            <p:cNvPr id="310" name="Oval 15"/>
            <p:cNvSpPr/>
            <p:nvPr/>
          </p:nvSpPr>
          <p:spPr>
            <a:xfrm>
              <a:off x="1353917" y="2173717"/>
              <a:ext cx="1086490" cy="908864"/>
            </a:xfrm>
            <a:prstGeom prst="ellipse">
              <a:avLst/>
            </a:prstGeom>
            <a:noFill/>
          </p:spPr>
          <p:txBody>
            <a:bodyPr wrap="non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800" b="1" i="0" u="none" strike="noStrike" kern="0" cap="none" spc="0" normalizeH="0" baseline="0" noProof="0" dirty="0">
                  <a:ln>
                    <a:noFill/>
                  </a:ln>
                  <a:solidFill>
                    <a:srgbClr val="FFFFFF"/>
                  </a:solidFill>
                  <a:effectLst/>
                  <a:uLnTx/>
                  <a:uFillTx/>
                  <a:latin typeface="Montserrat" charset="0"/>
                  <a:ea typeface="Montserrat" charset="0"/>
                  <a:cs typeface="Montserrat" charset="0"/>
                </a:rPr>
                <a:t>01</a:t>
              </a:r>
              <a:endParaRPr kumimoji="0" lang="en-US" sz="2800" b="1" i="0" u="none" strike="noStrike" kern="0" cap="none" spc="0" normalizeH="0" baseline="0" noProof="0" dirty="0">
                <a:ln>
                  <a:noFill/>
                </a:ln>
                <a:solidFill>
                  <a:srgbClr val="FFFFFF"/>
                </a:solidFill>
                <a:effectLst/>
                <a:uLnTx/>
                <a:uFillTx/>
                <a:latin typeface="Montserrat" charset="0"/>
                <a:ea typeface="Montserrat" charset="0"/>
                <a:cs typeface="Montserrat" charset="0"/>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en-US" sz="1400" b="0" i="0" u="none" strike="noStrike" kern="0" cap="none" spc="0" normalizeH="0" baseline="0" noProof="0" dirty="0">
                  <a:ln>
                    <a:noFill/>
                  </a:ln>
                  <a:solidFill>
                    <a:srgbClr val="FFFFFF"/>
                  </a:solidFill>
                  <a:effectLst/>
                  <a:uLnTx/>
                  <a:uFillTx/>
                  <a:latin typeface="Source Sans Pro" panose="020B0503030403020204" charset="0"/>
                  <a:ea typeface="Source Sans Pro" panose="020B0503030403020204" charset="0"/>
                  <a:cs typeface="Source Sans Pro" panose="020B0503030403020204" charset="0"/>
                </a:rPr>
                <a:t>Insert title</a:t>
              </a:r>
              <a:endParaRPr kumimoji="0" lang="en-US" sz="1400" b="0" i="0" u="none" strike="noStrike" kern="0" cap="none" spc="0" normalizeH="0" baseline="0" noProof="0" dirty="0">
                <a:ln>
                  <a:noFill/>
                </a:ln>
                <a:solidFill>
                  <a:srgbClr val="FFFFFF"/>
                </a:solidFill>
                <a:effectLst/>
                <a:uLnTx/>
                <a:uFillTx/>
                <a:latin typeface="Source Sans Pro" panose="020B0503030403020204" charset="0"/>
                <a:ea typeface="Source Sans Pro" panose="020B0503030403020204" charset="0"/>
                <a:cs typeface="Source Sans Pro" panose="020B0503030403020204" charset="0"/>
              </a:endParaRPr>
            </a:p>
          </p:txBody>
        </p:sp>
        <p:sp>
          <p:nvSpPr>
            <p:cNvPr id="311" name="Oval 16"/>
            <p:cNvSpPr/>
            <p:nvPr/>
          </p:nvSpPr>
          <p:spPr>
            <a:xfrm>
              <a:off x="3820415" y="3777745"/>
              <a:ext cx="1086490" cy="908864"/>
            </a:xfrm>
            <a:prstGeom prst="ellipse">
              <a:avLst/>
            </a:prstGeom>
            <a:noFill/>
          </p:spPr>
          <p:txBody>
            <a:bodyPr wrap="non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800" b="1" i="0" u="none" strike="noStrike" kern="0" cap="none" spc="0" normalizeH="0" baseline="0" noProof="0" dirty="0">
                  <a:ln>
                    <a:noFill/>
                  </a:ln>
                  <a:solidFill>
                    <a:srgbClr val="FFFFFF"/>
                  </a:solidFill>
                  <a:effectLst/>
                  <a:uLnTx/>
                  <a:uFillTx/>
                  <a:latin typeface="Montserrat" charset="0"/>
                  <a:ea typeface="Montserrat" charset="0"/>
                  <a:cs typeface="Montserrat" charset="0"/>
                </a:rPr>
                <a:t>03</a:t>
              </a:r>
              <a:endParaRPr kumimoji="0" lang="en-US" sz="2800" b="1" i="0" u="none" strike="noStrike" kern="0" cap="none" spc="0" normalizeH="0" baseline="0" noProof="0" dirty="0">
                <a:ln>
                  <a:noFill/>
                </a:ln>
                <a:solidFill>
                  <a:srgbClr val="FFFFFF"/>
                </a:solidFill>
                <a:effectLst/>
                <a:uLnTx/>
                <a:uFillTx/>
                <a:latin typeface="Montserrat" charset="0"/>
                <a:ea typeface="Montserrat" charset="0"/>
                <a:cs typeface="Montserrat" charset="0"/>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en-US" sz="1400" b="0" i="0" u="none" strike="noStrike" kern="0" cap="none" spc="0" normalizeH="0" baseline="0" noProof="0" dirty="0">
                  <a:ln>
                    <a:noFill/>
                  </a:ln>
                  <a:solidFill>
                    <a:srgbClr val="FFFFFF"/>
                  </a:solidFill>
                  <a:effectLst/>
                  <a:uLnTx/>
                  <a:uFillTx/>
                  <a:latin typeface="Source Sans Pro" panose="020B0503030403020204" charset="0"/>
                  <a:ea typeface="Source Sans Pro" panose="020B0503030403020204" charset="0"/>
                  <a:cs typeface="Source Sans Pro" panose="020B0503030403020204" charset="0"/>
                </a:rPr>
                <a:t>Insert title</a:t>
              </a:r>
              <a:endParaRPr kumimoji="0" lang="en-US" sz="1400" b="0" i="0" u="none" strike="noStrike" kern="0" cap="none" spc="0" normalizeH="0" baseline="0" noProof="0" dirty="0">
                <a:ln>
                  <a:noFill/>
                </a:ln>
                <a:solidFill>
                  <a:srgbClr val="FFFFFF"/>
                </a:solidFill>
                <a:effectLst/>
                <a:uLnTx/>
                <a:uFillTx/>
                <a:latin typeface="Source Sans Pro" panose="020B0503030403020204" charset="0"/>
                <a:ea typeface="Source Sans Pro" panose="020B0503030403020204" charset="0"/>
                <a:cs typeface="Source Sans Pro" panose="020B0503030403020204" charset="0"/>
              </a:endParaRPr>
            </a:p>
          </p:txBody>
        </p:sp>
        <p:sp>
          <p:nvSpPr>
            <p:cNvPr id="312" name="Oval 17"/>
            <p:cNvSpPr/>
            <p:nvPr/>
          </p:nvSpPr>
          <p:spPr>
            <a:xfrm>
              <a:off x="2324713" y="4864447"/>
              <a:ext cx="1086490" cy="908864"/>
            </a:xfrm>
            <a:prstGeom prst="ellipse">
              <a:avLst/>
            </a:prstGeom>
            <a:noFill/>
          </p:spPr>
          <p:txBody>
            <a:bodyPr wrap="non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800" b="1" i="0" u="none" strike="noStrike" kern="0" cap="none" spc="0" normalizeH="0" baseline="0" noProof="0" dirty="0">
                  <a:ln>
                    <a:noFill/>
                  </a:ln>
                  <a:solidFill>
                    <a:srgbClr val="FFFFFF"/>
                  </a:solidFill>
                  <a:effectLst/>
                  <a:uLnTx/>
                  <a:uFillTx/>
                  <a:latin typeface="Montserrat" charset="0"/>
                  <a:ea typeface="Montserrat" charset="0"/>
                  <a:cs typeface="Montserrat" charset="0"/>
                </a:rPr>
                <a:t>04</a:t>
              </a:r>
              <a:endParaRPr kumimoji="0" lang="en-US" sz="2800" b="1" i="0" u="none" strike="noStrike" kern="0" cap="none" spc="0" normalizeH="0" baseline="0" noProof="0" dirty="0">
                <a:ln>
                  <a:noFill/>
                </a:ln>
                <a:solidFill>
                  <a:srgbClr val="FFFFFF"/>
                </a:solidFill>
                <a:effectLst/>
                <a:uLnTx/>
                <a:uFillTx/>
                <a:latin typeface="Montserrat" charset="0"/>
                <a:ea typeface="Montserrat" charset="0"/>
                <a:cs typeface="Montserrat" charset="0"/>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en-US" sz="1400" b="0" i="0" u="none" strike="noStrike" kern="0" cap="none" spc="0" normalizeH="0" baseline="0" noProof="0" dirty="0">
                  <a:ln>
                    <a:noFill/>
                  </a:ln>
                  <a:solidFill>
                    <a:srgbClr val="FFFFFF"/>
                  </a:solidFill>
                  <a:effectLst/>
                  <a:uLnTx/>
                  <a:uFillTx/>
                  <a:latin typeface="Source Sans Pro" panose="020B0503030403020204" charset="0"/>
                  <a:ea typeface="Source Sans Pro" panose="020B0503030403020204" charset="0"/>
                  <a:cs typeface="Source Sans Pro" panose="020B0503030403020204" charset="0"/>
                </a:rPr>
                <a:t>Insert title</a:t>
              </a:r>
              <a:endParaRPr kumimoji="0" lang="en-US" sz="1400" b="0" i="0" u="none" strike="noStrike" kern="0" cap="none" spc="0" normalizeH="0" baseline="0" noProof="0" dirty="0">
                <a:ln>
                  <a:noFill/>
                </a:ln>
                <a:solidFill>
                  <a:srgbClr val="FFFFFF"/>
                </a:solidFill>
                <a:effectLst/>
                <a:uLnTx/>
                <a:uFillTx/>
                <a:latin typeface="Source Sans Pro" panose="020B0503030403020204" charset="0"/>
                <a:ea typeface="Source Sans Pro" panose="020B0503030403020204" charset="0"/>
                <a:cs typeface="Source Sans Pro" panose="020B0503030403020204" charset="0"/>
              </a:endParaRPr>
            </a:p>
          </p:txBody>
        </p:sp>
      </p:grpSp>
      <p:pic>
        <p:nvPicPr>
          <p:cNvPr id="315" name="图片 3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07740" y="5515188"/>
            <a:ext cx="318916" cy="476794"/>
          </a:xfrm>
          <a:prstGeom prst="rect">
            <a:avLst/>
          </a:prstGeom>
        </p:spPr>
      </p:pic>
      <p:pic>
        <p:nvPicPr>
          <p:cNvPr id="317" name="图片 316"/>
          <p:cNvPicPr>
            <a:picLocks noChangeAspect="1"/>
          </p:cNvPicPr>
          <p:nvPr/>
        </p:nvPicPr>
        <p:blipFill rotWithShape="1">
          <a:blip r:embed="rId5">
            <a:extLst>
              <a:ext uri="{28A0092B-C50C-407E-A947-70E740481C1C}">
                <a14:useLocalDpi xmlns:a14="http://schemas.microsoft.com/office/drawing/2010/main" val="0"/>
              </a:ext>
            </a:extLst>
          </a:blip>
          <a:srcRect r="80060" b="34809"/>
          <a:stretch>
            <a:fillRect/>
          </a:stretch>
        </p:blipFill>
        <p:spPr>
          <a:xfrm>
            <a:off x="10375428" y="5515188"/>
            <a:ext cx="1143363" cy="82584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263"/>
                                        </p:tgtEl>
                                        <p:attrNameLst>
                                          <p:attrName>style.visibility</p:attrName>
                                        </p:attrNameLst>
                                      </p:cBhvr>
                                      <p:to>
                                        <p:strVal val="visible"/>
                                      </p:to>
                                    </p:set>
                                    <p:animEffect transition="in" filter="wipe(left)">
                                      <p:cBhvr>
                                        <p:cTn id="16" dur="500"/>
                                        <p:tgtEl>
                                          <p:spTgt spid="263"/>
                                        </p:tgtEl>
                                      </p:cBhvr>
                                    </p:animEffec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270"/>
                                        </p:tgtEl>
                                        <p:attrNameLst>
                                          <p:attrName>style.visibility</p:attrName>
                                        </p:attrNameLst>
                                      </p:cBhvr>
                                      <p:to>
                                        <p:strVal val="visible"/>
                                      </p:to>
                                    </p:set>
                                    <p:anim calcmode="lin" valueType="num">
                                      <p:cBhvr>
                                        <p:cTn id="20" dur="500" fill="hold"/>
                                        <p:tgtEl>
                                          <p:spTgt spid="270"/>
                                        </p:tgtEl>
                                        <p:attrNameLst>
                                          <p:attrName>ppt_w</p:attrName>
                                        </p:attrNameLst>
                                      </p:cBhvr>
                                      <p:tavLst>
                                        <p:tav tm="0">
                                          <p:val>
                                            <p:fltVal val="0"/>
                                          </p:val>
                                        </p:tav>
                                        <p:tav tm="100000">
                                          <p:val>
                                            <p:strVal val="#ppt_w"/>
                                          </p:val>
                                        </p:tav>
                                      </p:tavLst>
                                    </p:anim>
                                    <p:anim calcmode="lin" valueType="num">
                                      <p:cBhvr>
                                        <p:cTn id="21" dur="500" fill="hold"/>
                                        <p:tgtEl>
                                          <p:spTgt spid="270"/>
                                        </p:tgtEl>
                                        <p:attrNameLst>
                                          <p:attrName>ppt_h</p:attrName>
                                        </p:attrNameLst>
                                      </p:cBhvr>
                                      <p:tavLst>
                                        <p:tav tm="0">
                                          <p:val>
                                            <p:fltVal val="0"/>
                                          </p:val>
                                        </p:tav>
                                        <p:tav tm="100000">
                                          <p:val>
                                            <p:strVal val="#ppt_h"/>
                                          </p:val>
                                        </p:tav>
                                      </p:tavLst>
                                    </p:anim>
                                    <p:animEffect transition="in" filter="fade">
                                      <p:cBhvr>
                                        <p:cTn id="22" dur="500"/>
                                        <p:tgtEl>
                                          <p:spTgt spid="270"/>
                                        </p:tgtEl>
                                      </p:cBhvr>
                                    </p:animEffect>
                                  </p:childTnLst>
                                </p:cTn>
                              </p:par>
                            </p:childTnLst>
                          </p:cTn>
                        </p:par>
                        <p:par>
                          <p:cTn id="23" fill="hold">
                            <p:stCondLst>
                              <p:cond delay="2500"/>
                            </p:stCondLst>
                            <p:childTnLst>
                              <p:par>
                                <p:cTn id="24" presetID="14" presetClass="entr" presetSubtype="10" fill="hold" grpId="0" nodeType="afterEffect">
                                  <p:stCondLst>
                                    <p:cond delay="0"/>
                                  </p:stCondLst>
                                  <p:childTnLst>
                                    <p:set>
                                      <p:cBhvr>
                                        <p:cTn id="25" dur="1" fill="hold">
                                          <p:stCondLst>
                                            <p:cond delay="0"/>
                                          </p:stCondLst>
                                        </p:cTn>
                                        <p:tgtEl>
                                          <p:spTgt spid="273"/>
                                        </p:tgtEl>
                                        <p:attrNameLst>
                                          <p:attrName>style.visibility</p:attrName>
                                        </p:attrNameLst>
                                      </p:cBhvr>
                                      <p:to>
                                        <p:strVal val="visible"/>
                                      </p:to>
                                    </p:set>
                                    <p:animEffect transition="in" filter="randombar(horizontal)">
                                      <p:cBhvr>
                                        <p:cTn id="26" dur="500"/>
                                        <p:tgtEl>
                                          <p:spTgt spid="273"/>
                                        </p:tgtEl>
                                      </p:cBhvr>
                                    </p:animEffect>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264"/>
                                        </p:tgtEl>
                                        <p:attrNameLst>
                                          <p:attrName>style.visibility</p:attrName>
                                        </p:attrNameLst>
                                      </p:cBhvr>
                                      <p:to>
                                        <p:strVal val="visible"/>
                                      </p:to>
                                    </p:set>
                                    <p:animEffect transition="in" filter="wipe(left)">
                                      <p:cBhvr>
                                        <p:cTn id="30" dur="500"/>
                                        <p:tgtEl>
                                          <p:spTgt spid="264"/>
                                        </p:tgtEl>
                                      </p:cBhvr>
                                    </p:animEffect>
                                  </p:childTnLst>
                                </p:cTn>
                              </p:par>
                            </p:childTnLst>
                          </p:cTn>
                        </p:par>
                        <p:par>
                          <p:cTn id="31" fill="hold">
                            <p:stCondLst>
                              <p:cond delay="3500"/>
                            </p:stCondLst>
                            <p:childTnLst>
                              <p:par>
                                <p:cTn id="32" presetID="14" presetClass="entr" presetSubtype="10" fill="hold" grpId="0" nodeType="afterEffect">
                                  <p:stCondLst>
                                    <p:cond delay="0"/>
                                  </p:stCondLst>
                                  <p:childTnLst>
                                    <p:set>
                                      <p:cBhvr>
                                        <p:cTn id="33" dur="1" fill="hold">
                                          <p:stCondLst>
                                            <p:cond delay="0"/>
                                          </p:stCondLst>
                                        </p:cTn>
                                        <p:tgtEl>
                                          <p:spTgt spid="274"/>
                                        </p:tgtEl>
                                        <p:attrNameLst>
                                          <p:attrName>style.visibility</p:attrName>
                                        </p:attrNameLst>
                                      </p:cBhvr>
                                      <p:to>
                                        <p:strVal val="visible"/>
                                      </p:to>
                                    </p:set>
                                    <p:animEffect transition="in" filter="randombar(horizontal)">
                                      <p:cBhvr>
                                        <p:cTn id="34" dur="500"/>
                                        <p:tgtEl>
                                          <p:spTgt spid="274"/>
                                        </p:tgtEl>
                                      </p:cBhvr>
                                    </p:animEffect>
                                  </p:childTnLst>
                                </p:cTn>
                              </p:par>
                            </p:childTnLst>
                          </p:cTn>
                        </p:par>
                        <p:par>
                          <p:cTn id="35" fill="hold">
                            <p:stCondLst>
                              <p:cond delay="4000"/>
                            </p:stCondLst>
                            <p:childTnLst>
                              <p:par>
                                <p:cTn id="36" presetID="53" presetClass="entr" presetSubtype="16" fill="hold" grpId="0" nodeType="afterEffect">
                                  <p:stCondLst>
                                    <p:cond delay="0"/>
                                  </p:stCondLst>
                                  <p:childTnLst>
                                    <p:set>
                                      <p:cBhvr>
                                        <p:cTn id="37" dur="1" fill="hold">
                                          <p:stCondLst>
                                            <p:cond delay="0"/>
                                          </p:stCondLst>
                                        </p:cTn>
                                        <p:tgtEl>
                                          <p:spTgt spid="271"/>
                                        </p:tgtEl>
                                        <p:attrNameLst>
                                          <p:attrName>style.visibility</p:attrName>
                                        </p:attrNameLst>
                                      </p:cBhvr>
                                      <p:to>
                                        <p:strVal val="visible"/>
                                      </p:to>
                                    </p:set>
                                    <p:anim calcmode="lin" valueType="num">
                                      <p:cBhvr>
                                        <p:cTn id="38" dur="500" fill="hold"/>
                                        <p:tgtEl>
                                          <p:spTgt spid="271"/>
                                        </p:tgtEl>
                                        <p:attrNameLst>
                                          <p:attrName>ppt_w</p:attrName>
                                        </p:attrNameLst>
                                      </p:cBhvr>
                                      <p:tavLst>
                                        <p:tav tm="0">
                                          <p:val>
                                            <p:fltVal val="0"/>
                                          </p:val>
                                        </p:tav>
                                        <p:tav tm="100000">
                                          <p:val>
                                            <p:strVal val="#ppt_w"/>
                                          </p:val>
                                        </p:tav>
                                      </p:tavLst>
                                    </p:anim>
                                    <p:anim calcmode="lin" valueType="num">
                                      <p:cBhvr>
                                        <p:cTn id="39" dur="500" fill="hold"/>
                                        <p:tgtEl>
                                          <p:spTgt spid="271"/>
                                        </p:tgtEl>
                                        <p:attrNameLst>
                                          <p:attrName>ppt_h</p:attrName>
                                        </p:attrNameLst>
                                      </p:cBhvr>
                                      <p:tavLst>
                                        <p:tav tm="0">
                                          <p:val>
                                            <p:fltVal val="0"/>
                                          </p:val>
                                        </p:tav>
                                        <p:tav tm="100000">
                                          <p:val>
                                            <p:strVal val="#ppt_h"/>
                                          </p:val>
                                        </p:tav>
                                      </p:tavLst>
                                    </p:anim>
                                    <p:animEffect transition="in" filter="fade">
                                      <p:cBhvr>
                                        <p:cTn id="40" dur="500"/>
                                        <p:tgtEl>
                                          <p:spTgt spid="271"/>
                                        </p:tgtEl>
                                      </p:cBhvr>
                                    </p:animEffect>
                                  </p:childTnLst>
                                </p:cTn>
                              </p:par>
                            </p:childTnLst>
                          </p:cTn>
                        </p:par>
                        <p:par>
                          <p:cTn id="41" fill="hold">
                            <p:stCondLst>
                              <p:cond delay="4500"/>
                            </p:stCondLst>
                            <p:childTnLst>
                              <p:par>
                                <p:cTn id="42" presetID="22" presetClass="entr" presetSubtype="8" fill="hold" nodeType="afterEffect">
                                  <p:stCondLst>
                                    <p:cond delay="0"/>
                                  </p:stCondLst>
                                  <p:childTnLst>
                                    <p:set>
                                      <p:cBhvr>
                                        <p:cTn id="43" dur="1" fill="hold">
                                          <p:stCondLst>
                                            <p:cond delay="0"/>
                                          </p:stCondLst>
                                        </p:cTn>
                                        <p:tgtEl>
                                          <p:spTgt spid="267"/>
                                        </p:tgtEl>
                                        <p:attrNameLst>
                                          <p:attrName>style.visibility</p:attrName>
                                        </p:attrNameLst>
                                      </p:cBhvr>
                                      <p:to>
                                        <p:strVal val="visible"/>
                                      </p:to>
                                    </p:set>
                                    <p:animEffect transition="in" filter="wipe(left)">
                                      <p:cBhvr>
                                        <p:cTn id="44" dur="500"/>
                                        <p:tgtEl>
                                          <p:spTgt spid="267"/>
                                        </p:tgtEl>
                                      </p:cBhvr>
                                    </p:animEffect>
                                  </p:childTnLst>
                                </p:cTn>
                              </p:par>
                            </p:childTnLst>
                          </p:cTn>
                        </p:par>
                        <p:par>
                          <p:cTn id="45" fill="hold">
                            <p:stCondLst>
                              <p:cond delay="5000"/>
                            </p:stCondLst>
                            <p:childTnLst>
                              <p:par>
                                <p:cTn id="46" presetID="14" presetClass="entr" presetSubtype="10" fill="hold" grpId="0" nodeType="afterEffect">
                                  <p:stCondLst>
                                    <p:cond delay="0"/>
                                  </p:stCondLst>
                                  <p:childTnLst>
                                    <p:set>
                                      <p:cBhvr>
                                        <p:cTn id="47" dur="1" fill="hold">
                                          <p:stCondLst>
                                            <p:cond delay="0"/>
                                          </p:stCondLst>
                                        </p:cTn>
                                        <p:tgtEl>
                                          <p:spTgt spid="275"/>
                                        </p:tgtEl>
                                        <p:attrNameLst>
                                          <p:attrName>style.visibility</p:attrName>
                                        </p:attrNameLst>
                                      </p:cBhvr>
                                      <p:to>
                                        <p:strVal val="visible"/>
                                      </p:to>
                                    </p:set>
                                    <p:animEffect transition="in" filter="randombar(horizontal)">
                                      <p:cBhvr>
                                        <p:cTn id="48" dur="500"/>
                                        <p:tgtEl>
                                          <p:spTgt spid="275"/>
                                        </p:tgtEl>
                                      </p:cBhvr>
                                    </p:animEffect>
                                  </p:childTnLst>
                                </p:cTn>
                              </p:par>
                            </p:childTnLst>
                          </p:cTn>
                        </p:par>
                        <p:par>
                          <p:cTn id="49" fill="hold">
                            <p:stCondLst>
                              <p:cond delay="5500"/>
                            </p:stCondLst>
                            <p:childTnLst>
                              <p:par>
                                <p:cTn id="50" presetID="53" presetClass="entr" presetSubtype="16" fill="hold" grpId="0" nodeType="afterEffect">
                                  <p:stCondLst>
                                    <p:cond delay="0"/>
                                  </p:stCondLst>
                                  <p:childTnLst>
                                    <p:set>
                                      <p:cBhvr>
                                        <p:cTn id="51" dur="1" fill="hold">
                                          <p:stCondLst>
                                            <p:cond delay="0"/>
                                          </p:stCondLst>
                                        </p:cTn>
                                        <p:tgtEl>
                                          <p:spTgt spid="272"/>
                                        </p:tgtEl>
                                        <p:attrNameLst>
                                          <p:attrName>style.visibility</p:attrName>
                                        </p:attrNameLst>
                                      </p:cBhvr>
                                      <p:to>
                                        <p:strVal val="visible"/>
                                      </p:to>
                                    </p:set>
                                    <p:anim calcmode="lin" valueType="num">
                                      <p:cBhvr>
                                        <p:cTn id="52" dur="500" fill="hold"/>
                                        <p:tgtEl>
                                          <p:spTgt spid="272"/>
                                        </p:tgtEl>
                                        <p:attrNameLst>
                                          <p:attrName>ppt_w</p:attrName>
                                        </p:attrNameLst>
                                      </p:cBhvr>
                                      <p:tavLst>
                                        <p:tav tm="0">
                                          <p:val>
                                            <p:fltVal val="0"/>
                                          </p:val>
                                        </p:tav>
                                        <p:tav tm="100000">
                                          <p:val>
                                            <p:strVal val="#ppt_w"/>
                                          </p:val>
                                        </p:tav>
                                      </p:tavLst>
                                    </p:anim>
                                    <p:anim calcmode="lin" valueType="num">
                                      <p:cBhvr>
                                        <p:cTn id="53" dur="500" fill="hold"/>
                                        <p:tgtEl>
                                          <p:spTgt spid="272"/>
                                        </p:tgtEl>
                                        <p:attrNameLst>
                                          <p:attrName>ppt_h</p:attrName>
                                        </p:attrNameLst>
                                      </p:cBhvr>
                                      <p:tavLst>
                                        <p:tav tm="0">
                                          <p:val>
                                            <p:fltVal val="0"/>
                                          </p:val>
                                        </p:tav>
                                        <p:tav tm="100000">
                                          <p:val>
                                            <p:strVal val="#ppt_h"/>
                                          </p:val>
                                        </p:tav>
                                      </p:tavLst>
                                    </p:anim>
                                    <p:animEffect transition="in" filter="fade">
                                      <p:cBhvr>
                                        <p:cTn id="54" dur="500"/>
                                        <p:tgtEl>
                                          <p:spTgt spid="272"/>
                                        </p:tgtEl>
                                      </p:cBhvr>
                                    </p:animEffect>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276"/>
                                        </p:tgtEl>
                                        <p:attrNameLst>
                                          <p:attrName>style.visibility</p:attrName>
                                        </p:attrNameLst>
                                      </p:cBhvr>
                                      <p:to>
                                        <p:strVal val="visible"/>
                                      </p:to>
                                    </p:set>
                                    <p:animEffect transition="in" filter="wipe(left)">
                                      <p:cBhvr>
                                        <p:cTn id="58" dur="500"/>
                                        <p:tgtEl>
                                          <p:spTgt spid="276"/>
                                        </p:tgtEl>
                                      </p:cBhvr>
                                    </p:animEffect>
                                  </p:childTnLst>
                                </p:cTn>
                              </p:par>
                            </p:childTnLst>
                          </p:cTn>
                        </p:par>
                        <p:par>
                          <p:cTn id="59" fill="hold">
                            <p:stCondLst>
                              <p:cond delay="6500"/>
                            </p:stCondLst>
                            <p:childTnLst>
                              <p:par>
                                <p:cTn id="60" presetID="22" presetClass="entr" presetSubtype="8" fill="hold" grpId="0" nodeType="afterEffect">
                                  <p:stCondLst>
                                    <p:cond delay="0"/>
                                  </p:stCondLst>
                                  <p:childTnLst>
                                    <p:set>
                                      <p:cBhvr>
                                        <p:cTn id="61" dur="1" fill="hold">
                                          <p:stCondLst>
                                            <p:cond delay="0"/>
                                          </p:stCondLst>
                                        </p:cTn>
                                        <p:tgtEl>
                                          <p:spTgt spid="277"/>
                                        </p:tgtEl>
                                        <p:attrNameLst>
                                          <p:attrName>style.visibility</p:attrName>
                                        </p:attrNameLst>
                                      </p:cBhvr>
                                      <p:to>
                                        <p:strVal val="visible"/>
                                      </p:to>
                                    </p:set>
                                    <p:animEffect transition="in" filter="wipe(left)">
                                      <p:cBhvr>
                                        <p:cTn id="62" dur="1000"/>
                                        <p:tgtEl>
                                          <p:spTgt spid="277"/>
                                        </p:tgtEl>
                                      </p:cBhvr>
                                    </p:animEffect>
                                  </p:childTnLst>
                                </p:cTn>
                              </p:par>
                            </p:childTnLst>
                          </p:cTn>
                        </p:par>
                        <p:par>
                          <p:cTn id="63" fill="hold">
                            <p:stCondLst>
                              <p:cond delay="7500"/>
                            </p:stCondLst>
                            <p:childTnLst>
                              <p:par>
                                <p:cTn id="64" presetID="49" presetClass="entr" presetSubtype="0" decel="100000" fill="hold" nodeType="afterEffect">
                                  <p:stCondLst>
                                    <p:cond delay="0"/>
                                  </p:stCondLst>
                                  <p:childTnLst>
                                    <p:set>
                                      <p:cBhvr>
                                        <p:cTn id="65" dur="1" fill="hold">
                                          <p:stCondLst>
                                            <p:cond delay="0"/>
                                          </p:stCondLst>
                                        </p:cTn>
                                        <p:tgtEl>
                                          <p:spTgt spid="302"/>
                                        </p:tgtEl>
                                        <p:attrNameLst>
                                          <p:attrName>style.visibility</p:attrName>
                                        </p:attrNameLst>
                                      </p:cBhvr>
                                      <p:to>
                                        <p:strVal val="visible"/>
                                      </p:to>
                                    </p:set>
                                    <p:anim calcmode="lin" valueType="num">
                                      <p:cBhvr>
                                        <p:cTn id="66" dur="500" fill="hold"/>
                                        <p:tgtEl>
                                          <p:spTgt spid="302"/>
                                        </p:tgtEl>
                                        <p:attrNameLst>
                                          <p:attrName>ppt_w</p:attrName>
                                        </p:attrNameLst>
                                      </p:cBhvr>
                                      <p:tavLst>
                                        <p:tav tm="0">
                                          <p:val>
                                            <p:fltVal val="0"/>
                                          </p:val>
                                        </p:tav>
                                        <p:tav tm="100000">
                                          <p:val>
                                            <p:strVal val="#ppt_w"/>
                                          </p:val>
                                        </p:tav>
                                      </p:tavLst>
                                    </p:anim>
                                    <p:anim calcmode="lin" valueType="num">
                                      <p:cBhvr>
                                        <p:cTn id="67" dur="500" fill="hold"/>
                                        <p:tgtEl>
                                          <p:spTgt spid="302"/>
                                        </p:tgtEl>
                                        <p:attrNameLst>
                                          <p:attrName>ppt_h</p:attrName>
                                        </p:attrNameLst>
                                      </p:cBhvr>
                                      <p:tavLst>
                                        <p:tav tm="0">
                                          <p:val>
                                            <p:fltVal val="0"/>
                                          </p:val>
                                        </p:tav>
                                        <p:tav tm="100000">
                                          <p:val>
                                            <p:strVal val="#ppt_h"/>
                                          </p:val>
                                        </p:tav>
                                      </p:tavLst>
                                    </p:anim>
                                    <p:anim calcmode="lin" valueType="num">
                                      <p:cBhvr>
                                        <p:cTn id="68" dur="500" fill="hold"/>
                                        <p:tgtEl>
                                          <p:spTgt spid="302"/>
                                        </p:tgtEl>
                                        <p:attrNameLst>
                                          <p:attrName>style.rotation</p:attrName>
                                        </p:attrNameLst>
                                      </p:cBhvr>
                                      <p:tavLst>
                                        <p:tav tm="0">
                                          <p:val>
                                            <p:fltVal val="360"/>
                                          </p:val>
                                        </p:tav>
                                        <p:tav tm="100000">
                                          <p:val>
                                            <p:fltVal val="0"/>
                                          </p:val>
                                        </p:tav>
                                      </p:tavLst>
                                    </p:anim>
                                    <p:animEffect transition="in" filter="fade">
                                      <p:cBhvr>
                                        <p:cTn id="69" dur="500"/>
                                        <p:tgtEl>
                                          <p:spTgt spid="302"/>
                                        </p:tgtEl>
                                      </p:cBhvr>
                                    </p:animEffect>
                                  </p:childTnLst>
                                </p:cTn>
                              </p:par>
                            </p:childTnLst>
                          </p:cTn>
                        </p:par>
                        <p:par>
                          <p:cTn id="70" fill="hold">
                            <p:stCondLst>
                              <p:cond delay="8000"/>
                            </p:stCondLst>
                            <p:childTnLst>
                              <p:par>
                                <p:cTn id="71" presetID="42" presetClass="entr" presetSubtype="0" fill="hold" nodeType="afterEffect">
                                  <p:stCondLst>
                                    <p:cond delay="0"/>
                                  </p:stCondLst>
                                  <p:childTnLst>
                                    <p:set>
                                      <p:cBhvr>
                                        <p:cTn id="72" dur="1" fill="hold">
                                          <p:stCondLst>
                                            <p:cond delay="0"/>
                                          </p:stCondLst>
                                        </p:cTn>
                                        <p:tgtEl>
                                          <p:spTgt spid="316"/>
                                        </p:tgtEl>
                                        <p:attrNameLst>
                                          <p:attrName>style.visibility</p:attrName>
                                        </p:attrNameLst>
                                      </p:cBhvr>
                                      <p:to>
                                        <p:strVal val="visible"/>
                                      </p:to>
                                    </p:set>
                                    <p:animEffect transition="in" filter="fade">
                                      <p:cBhvr>
                                        <p:cTn id="73" dur="1000"/>
                                        <p:tgtEl>
                                          <p:spTgt spid="316"/>
                                        </p:tgtEl>
                                      </p:cBhvr>
                                    </p:animEffect>
                                    <p:anim calcmode="lin" valueType="num">
                                      <p:cBhvr>
                                        <p:cTn id="74" dur="1000" fill="hold"/>
                                        <p:tgtEl>
                                          <p:spTgt spid="316"/>
                                        </p:tgtEl>
                                        <p:attrNameLst>
                                          <p:attrName>ppt_x</p:attrName>
                                        </p:attrNameLst>
                                      </p:cBhvr>
                                      <p:tavLst>
                                        <p:tav tm="0">
                                          <p:val>
                                            <p:strVal val="#ppt_x"/>
                                          </p:val>
                                        </p:tav>
                                        <p:tav tm="100000">
                                          <p:val>
                                            <p:strVal val="#ppt_x"/>
                                          </p:val>
                                        </p:tav>
                                      </p:tavLst>
                                    </p:anim>
                                    <p:anim calcmode="lin" valueType="num">
                                      <p:cBhvr>
                                        <p:cTn id="75" dur="1000" fill="hold"/>
                                        <p:tgtEl>
                                          <p:spTgt spid="316"/>
                                        </p:tgtEl>
                                        <p:attrNameLst>
                                          <p:attrName>ppt_y</p:attrName>
                                        </p:attrNameLst>
                                      </p:cBhvr>
                                      <p:tavLst>
                                        <p:tav tm="0">
                                          <p:val>
                                            <p:strVal val="#ppt_y+.1"/>
                                          </p:val>
                                        </p:tav>
                                        <p:tav tm="100000">
                                          <p:val>
                                            <p:strVal val="#ppt_y"/>
                                          </p:val>
                                        </p:tav>
                                      </p:tavLst>
                                    </p:anim>
                                  </p:childTnLst>
                                </p:cTn>
                              </p:par>
                            </p:childTnLst>
                          </p:cTn>
                        </p:par>
                        <p:par>
                          <p:cTn id="76" fill="hold">
                            <p:stCondLst>
                              <p:cond delay="9000"/>
                            </p:stCondLst>
                            <p:childTnLst>
                              <p:par>
                                <p:cTn id="77" presetID="42" presetClass="entr" presetSubtype="0" fill="hold" nodeType="afterEffect">
                                  <p:stCondLst>
                                    <p:cond delay="0"/>
                                  </p:stCondLst>
                                  <p:childTnLst>
                                    <p:set>
                                      <p:cBhvr>
                                        <p:cTn id="78" dur="1" fill="hold">
                                          <p:stCondLst>
                                            <p:cond delay="0"/>
                                          </p:stCondLst>
                                        </p:cTn>
                                        <p:tgtEl>
                                          <p:spTgt spid="317"/>
                                        </p:tgtEl>
                                        <p:attrNameLst>
                                          <p:attrName>style.visibility</p:attrName>
                                        </p:attrNameLst>
                                      </p:cBhvr>
                                      <p:to>
                                        <p:strVal val="visible"/>
                                      </p:to>
                                    </p:set>
                                    <p:animEffect transition="in" filter="fade">
                                      <p:cBhvr>
                                        <p:cTn id="79" dur="1000"/>
                                        <p:tgtEl>
                                          <p:spTgt spid="317"/>
                                        </p:tgtEl>
                                      </p:cBhvr>
                                    </p:animEffect>
                                    <p:anim calcmode="lin" valueType="num">
                                      <p:cBhvr>
                                        <p:cTn id="80" dur="1000" fill="hold"/>
                                        <p:tgtEl>
                                          <p:spTgt spid="317"/>
                                        </p:tgtEl>
                                        <p:attrNameLst>
                                          <p:attrName>ppt_x</p:attrName>
                                        </p:attrNameLst>
                                      </p:cBhvr>
                                      <p:tavLst>
                                        <p:tav tm="0">
                                          <p:val>
                                            <p:strVal val="#ppt_x"/>
                                          </p:val>
                                        </p:tav>
                                        <p:tav tm="100000">
                                          <p:val>
                                            <p:strVal val="#ppt_x"/>
                                          </p:val>
                                        </p:tav>
                                      </p:tavLst>
                                    </p:anim>
                                    <p:anim calcmode="lin" valueType="num">
                                      <p:cBhvr>
                                        <p:cTn id="81" dur="1000" fill="hold"/>
                                        <p:tgtEl>
                                          <p:spTgt spid="317"/>
                                        </p:tgtEl>
                                        <p:attrNameLst>
                                          <p:attrName>ppt_y</p:attrName>
                                        </p:attrNameLst>
                                      </p:cBhvr>
                                      <p:tavLst>
                                        <p:tav tm="0">
                                          <p:val>
                                            <p:strVal val="#ppt_y+.1"/>
                                          </p:val>
                                        </p:tav>
                                        <p:tav tm="100000">
                                          <p:val>
                                            <p:strVal val="#ppt_y"/>
                                          </p:val>
                                        </p:tav>
                                      </p:tavLst>
                                    </p:anim>
                                  </p:childTnLst>
                                </p:cTn>
                              </p:par>
                            </p:childTnLst>
                          </p:cTn>
                        </p:par>
                        <p:par>
                          <p:cTn id="82" fill="hold">
                            <p:stCondLst>
                              <p:cond delay="10000"/>
                            </p:stCondLst>
                            <p:childTnLst>
                              <p:par>
                                <p:cTn id="83" presetID="14" presetClass="entr" presetSubtype="10" fill="hold" nodeType="afterEffect">
                                  <p:stCondLst>
                                    <p:cond delay="0"/>
                                  </p:stCondLst>
                                  <p:childTnLst>
                                    <p:set>
                                      <p:cBhvr>
                                        <p:cTn id="84" dur="1" fill="hold">
                                          <p:stCondLst>
                                            <p:cond delay="0"/>
                                          </p:stCondLst>
                                        </p:cTn>
                                        <p:tgtEl>
                                          <p:spTgt spid="315"/>
                                        </p:tgtEl>
                                        <p:attrNameLst>
                                          <p:attrName>style.visibility</p:attrName>
                                        </p:attrNameLst>
                                      </p:cBhvr>
                                      <p:to>
                                        <p:strVal val="visible"/>
                                      </p:to>
                                    </p:set>
                                    <p:animEffect transition="in" filter="randombar(horizontal)">
                                      <p:cBhvr>
                                        <p:cTn id="85" dur="500"/>
                                        <p:tgtEl>
                                          <p:spTgt spid="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nimBg="1"/>
      <p:bldP spid="270" grpId="0"/>
      <p:bldP spid="271" grpId="0"/>
      <p:bldP spid="272" grpId="0"/>
      <p:bldP spid="273" grpId="0"/>
      <p:bldP spid="274" grpId="0"/>
      <p:bldP spid="275" grpId="0"/>
      <p:bldP spid="276" grpId="0"/>
      <p:bldP spid="27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图片 53"/>
          <p:cNvPicPr>
            <a:picLocks noChangeAspect="1"/>
          </p:cNvPicPr>
          <p:nvPr/>
        </p:nvPicPr>
        <p:blipFill rotWithShape="1">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l="14101" t="12367" r="7854" b="13913"/>
          <a:stretch>
            <a:fillRect/>
          </a:stretch>
        </p:blipFill>
        <p:spPr>
          <a:xfrm rot="18483314" flipH="1">
            <a:off x="-1951766" y="1477603"/>
            <a:ext cx="5528717" cy="5360116"/>
          </a:xfrm>
          <a:prstGeom prst="rect">
            <a:avLst/>
          </a:prstGeom>
        </p:spPr>
      </p:pic>
      <p:sp>
        <p:nvSpPr>
          <p:cNvPr id="6" name="PA_库_文本框 7"/>
          <p:cNvSpPr txBox="1"/>
          <p:nvPr>
            <p:custDataLst>
              <p:tags r:id="rId3"/>
            </p:custDataLst>
          </p:nvPr>
        </p:nvSpPr>
        <p:spPr>
          <a:xfrm>
            <a:off x="1327169" y="500137"/>
            <a:ext cx="1826141" cy="584775"/>
          </a:xfrm>
          <a:prstGeom prst="rect">
            <a:avLst/>
          </a:prstGeom>
          <a:noFill/>
        </p:spPr>
        <p:txBody>
          <a:bodyPr wrap="none" rtlCol="0">
            <a:spAutoFit/>
          </a:bodyPr>
          <a:lstStyle/>
          <a:p>
            <a:r>
              <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rPr>
              <a:t>市场分配</a:t>
            </a:r>
            <a:endPar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endParaRPr>
          </a:p>
        </p:txBody>
      </p:sp>
      <p:sp>
        <p:nvSpPr>
          <p:cNvPr id="7" name="Oval 9"/>
          <p:cNvSpPr/>
          <p:nvPr/>
        </p:nvSpPr>
        <p:spPr>
          <a:xfrm>
            <a:off x="465976" y="418858"/>
            <a:ext cx="747334" cy="747333"/>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rPr>
              <a:t>4</a:t>
            </a:r>
            <a:endPar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endParaRPr>
          </a:p>
        </p:txBody>
      </p:sp>
      <p:pic>
        <p:nvPicPr>
          <p:cNvPr id="32" name="图片 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99152" y="846515"/>
            <a:ext cx="318916" cy="476794"/>
          </a:xfrm>
          <a:prstGeom prst="rect">
            <a:avLst/>
          </a:prstGeom>
        </p:spPr>
      </p:pic>
      <p:sp>
        <p:nvSpPr>
          <p:cNvPr id="33" name="Arc 21"/>
          <p:cNvSpPr/>
          <p:nvPr/>
        </p:nvSpPr>
        <p:spPr>
          <a:xfrm>
            <a:off x="6781219" y="2340657"/>
            <a:ext cx="1545336" cy="1545336"/>
          </a:xfrm>
          <a:prstGeom prst="arc">
            <a:avLst>
              <a:gd name="adj1" fmla="val 17379292"/>
              <a:gd name="adj2" fmla="val 8825709"/>
            </a:avLst>
          </a:prstGeom>
          <a:ln w="76200">
            <a:solidFill>
              <a:srgbClr val="9B6C4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50000"/>
                </a:schemeClr>
              </a:solidFill>
            </a:endParaRPr>
          </a:p>
        </p:txBody>
      </p:sp>
      <p:sp>
        <p:nvSpPr>
          <p:cNvPr id="34" name="Arc 22"/>
          <p:cNvSpPr/>
          <p:nvPr/>
        </p:nvSpPr>
        <p:spPr>
          <a:xfrm>
            <a:off x="9500447" y="2340657"/>
            <a:ext cx="1545336" cy="1545336"/>
          </a:xfrm>
          <a:prstGeom prst="arc">
            <a:avLst>
              <a:gd name="adj1" fmla="val 14283035"/>
              <a:gd name="adj2" fmla="val 8268073"/>
            </a:avLst>
          </a:prstGeom>
          <a:ln w="76200">
            <a:solidFill>
              <a:srgbClr val="9B6C4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50000"/>
                </a:schemeClr>
              </a:solidFill>
            </a:endParaRPr>
          </a:p>
        </p:txBody>
      </p:sp>
      <p:grpSp>
        <p:nvGrpSpPr>
          <p:cNvPr id="35" name="组合 34"/>
          <p:cNvGrpSpPr/>
          <p:nvPr/>
        </p:nvGrpSpPr>
        <p:grpSpPr>
          <a:xfrm>
            <a:off x="6971718" y="2531156"/>
            <a:ext cx="1167713" cy="1167713"/>
            <a:chOff x="7207504" y="1943533"/>
            <a:chExt cx="1167713" cy="1167713"/>
          </a:xfrm>
        </p:grpSpPr>
        <p:sp>
          <p:nvSpPr>
            <p:cNvPr id="36" name="Oval 17"/>
            <p:cNvSpPr/>
            <p:nvPr/>
          </p:nvSpPr>
          <p:spPr>
            <a:xfrm>
              <a:off x="7207504" y="1943533"/>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ndParaRPr>
            </a:p>
          </p:txBody>
        </p:sp>
        <p:sp>
          <p:nvSpPr>
            <p:cNvPr id="37" name="TextBox 27"/>
            <p:cNvSpPr txBox="1"/>
            <p:nvPr/>
          </p:nvSpPr>
          <p:spPr>
            <a:xfrm>
              <a:off x="7455895" y="2296557"/>
              <a:ext cx="715260" cy="461665"/>
            </a:xfrm>
            <a:prstGeom prst="rect">
              <a:avLst/>
            </a:prstGeom>
            <a:noFill/>
          </p:spPr>
          <p:txBody>
            <a:bodyPr wrap="none" rtlCol="0">
              <a:spAutoFit/>
            </a:bodyPr>
            <a:lstStyle/>
            <a:p>
              <a:r>
                <a:rPr lang="en-US" sz="24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GeosansLight" panose="02000603020000020003" pitchFamily="2" charset="0"/>
                </a:rPr>
                <a:t>73%</a:t>
              </a:r>
              <a:endParaRPr lang="en-US" sz="24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GeosansLight" panose="02000603020000020003" pitchFamily="2" charset="0"/>
              </a:endParaRPr>
            </a:p>
          </p:txBody>
        </p:sp>
      </p:grpSp>
      <p:grpSp>
        <p:nvGrpSpPr>
          <p:cNvPr id="38" name="组合 37"/>
          <p:cNvGrpSpPr/>
          <p:nvPr/>
        </p:nvGrpSpPr>
        <p:grpSpPr>
          <a:xfrm>
            <a:off x="9694323" y="2531156"/>
            <a:ext cx="1167713" cy="1167713"/>
            <a:chOff x="9930109" y="1943533"/>
            <a:chExt cx="1167713" cy="1167713"/>
          </a:xfrm>
        </p:grpSpPr>
        <p:sp>
          <p:nvSpPr>
            <p:cNvPr id="39" name="Oval 18"/>
            <p:cNvSpPr/>
            <p:nvPr/>
          </p:nvSpPr>
          <p:spPr>
            <a:xfrm>
              <a:off x="9930109" y="1943533"/>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ndParaRPr>
            </a:p>
          </p:txBody>
        </p:sp>
        <p:sp>
          <p:nvSpPr>
            <p:cNvPr id="40" name="TextBox 28"/>
            <p:cNvSpPr txBox="1"/>
            <p:nvPr/>
          </p:nvSpPr>
          <p:spPr>
            <a:xfrm>
              <a:off x="10175123" y="2298443"/>
              <a:ext cx="715260" cy="461665"/>
            </a:xfrm>
            <a:prstGeom prst="rect">
              <a:avLst/>
            </a:prstGeom>
            <a:noFill/>
          </p:spPr>
          <p:txBody>
            <a:bodyPr wrap="none" rtlCol="0">
              <a:spAutoFit/>
            </a:bodyPr>
            <a:lstStyle/>
            <a:p>
              <a:r>
                <a:rPr lang="en-US" sz="24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GeosansLight" panose="02000603020000020003" pitchFamily="2" charset="0"/>
                </a:rPr>
                <a:t>78%</a:t>
              </a:r>
              <a:endParaRPr lang="en-US" sz="24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GeosansLight" panose="02000603020000020003" pitchFamily="2" charset="0"/>
              </a:endParaRPr>
            </a:p>
          </p:txBody>
        </p:sp>
      </p:grpSp>
      <p:sp>
        <p:nvSpPr>
          <p:cNvPr id="41" name="椭圆 40"/>
          <p:cNvSpPr/>
          <p:nvPr/>
        </p:nvSpPr>
        <p:spPr>
          <a:xfrm>
            <a:off x="11081064" y="3556425"/>
            <a:ext cx="190691" cy="190691"/>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bg1"/>
                </a:solidFill>
              </a:rPr>
              <a:t>1</a:t>
            </a:r>
            <a:endParaRPr lang="zh-CN" altLang="en-US" sz="1600" b="1" dirty="0">
              <a:solidFill>
                <a:schemeClr val="bg1"/>
              </a:solidFill>
            </a:endParaRPr>
          </a:p>
        </p:txBody>
      </p:sp>
      <p:sp>
        <p:nvSpPr>
          <p:cNvPr id="42" name="椭圆 41"/>
          <p:cNvSpPr/>
          <p:nvPr/>
        </p:nvSpPr>
        <p:spPr>
          <a:xfrm>
            <a:off x="8299237" y="3583849"/>
            <a:ext cx="190691" cy="190691"/>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bg1"/>
                </a:solidFill>
              </a:rPr>
              <a:t>2</a:t>
            </a:r>
            <a:endParaRPr lang="zh-CN" altLang="en-US" sz="1600" b="1" dirty="0">
              <a:solidFill>
                <a:schemeClr val="bg1"/>
              </a:solidFill>
            </a:endParaRPr>
          </a:p>
        </p:txBody>
      </p:sp>
      <p:sp>
        <p:nvSpPr>
          <p:cNvPr id="43" name="矩形 42"/>
          <p:cNvSpPr/>
          <p:nvPr/>
        </p:nvSpPr>
        <p:spPr>
          <a:xfrm>
            <a:off x="7090987" y="4206437"/>
            <a:ext cx="954105" cy="1545337"/>
          </a:xfrm>
          <a:prstGeom prst="rect">
            <a:avLst/>
          </a:prstGeom>
          <a:ln w="12700">
            <a:miter lim="400000"/>
          </a:ln>
        </p:spPr>
        <p:txBody>
          <a:bodyPr vert="eaVert" wrap="square" lIns="45719" rIns="45719" anchor="ctr">
            <a:spAutoFit/>
          </a:bodyPr>
          <a:lstStyle/>
          <a:p>
            <a:pPr lvl="0" algn="l">
              <a:defRPr/>
            </a:pPr>
            <a:r>
              <a:rPr lang="zh-CN" altLang="en-US" sz="1400" dirty="0">
                <a:solidFill>
                  <a:schemeClr val="bg1">
                    <a:lumMod val="50000"/>
                  </a:schemeClr>
                </a:solidFill>
                <a:latin typeface="楷体" panose="02010609060101010101" pitchFamily="49" charset="-122"/>
                <a:ea typeface="楷体" panose="02010609060101010101" pitchFamily="49" charset="-122"/>
                <a:sym typeface="+mn-ea"/>
              </a:rPr>
              <a:t>桃花帘外春意暖， 桃花帘内晨妆懒。</a:t>
            </a:r>
            <a:endParaRPr lang="zh-CN" altLang="en-US" sz="1400" dirty="0">
              <a:solidFill>
                <a:schemeClr val="bg1">
                  <a:lumMod val="50000"/>
                </a:schemeClr>
              </a:solidFill>
              <a:latin typeface="楷体" panose="02010609060101010101" pitchFamily="49" charset="-122"/>
              <a:ea typeface="楷体" panose="02010609060101010101" pitchFamily="49" charset="-122"/>
            </a:endParaRPr>
          </a:p>
          <a:p>
            <a:pPr lvl="0" algn="l">
              <a:defRPr/>
            </a:pPr>
            <a:r>
              <a:rPr lang="zh-CN" altLang="en-US" sz="1400" dirty="0">
                <a:solidFill>
                  <a:schemeClr val="bg1">
                    <a:lumMod val="50000"/>
                  </a:schemeClr>
                </a:solidFill>
                <a:latin typeface="楷体" panose="02010609060101010101" pitchFamily="49" charset="-122"/>
                <a:ea typeface="楷体" panose="02010609060101010101" pitchFamily="49" charset="-122"/>
                <a:sym typeface="+mn-ea"/>
              </a:rPr>
              <a:t>帘外桃花帘内人， 人与桃花隔不远</a:t>
            </a:r>
            <a:endParaRPr lang="zh-CN" altLang="en-US" sz="1400" spc="600" dirty="0">
              <a:solidFill>
                <a:schemeClr val="bg1">
                  <a:lumMod val="50000"/>
                </a:schemeClr>
              </a:solidFill>
              <a:latin typeface="楷体" panose="02010609060101010101" pitchFamily="49" charset="-122"/>
              <a:ea typeface="楷体" panose="02010609060101010101" pitchFamily="49" charset="-122"/>
              <a:cs typeface="鯨海酔侯"/>
              <a:sym typeface="+mn-ea"/>
            </a:endParaRPr>
          </a:p>
        </p:txBody>
      </p:sp>
      <p:sp>
        <p:nvSpPr>
          <p:cNvPr id="44" name="矩形 43"/>
          <p:cNvSpPr/>
          <p:nvPr/>
        </p:nvSpPr>
        <p:spPr>
          <a:xfrm>
            <a:off x="9759705" y="4206437"/>
            <a:ext cx="954105" cy="1547526"/>
          </a:xfrm>
          <a:prstGeom prst="rect">
            <a:avLst/>
          </a:prstGeom>
          <a:ln w="12700">
            <a:miter lim="400000"/>
          </a:ln>
        </p:spPr>
        <p:txBody>
          <a:bodyPr vert="eaVert" wrap="square" lIns="45719" rIns="45719" anchor="ctr">
            <a:spAutoFit/>
          </a:bodyPr>
          <a:lstStyle/>
          <a:p>
            <a:pPr algn="l"/>
            <a:r>
              <a:rPr sz="1400" dirty="0" err="1">
                <a:solidFill>
                  <a:schemeClr val="bg1">
                    <a:lumMod val="50000"/>
                  </a:schemeClr>
                </a:solidFill>
                <a:latin typeface="楷体" panose="02010609060101010101" pitchFamily="49" charset="-122"/>
                <a:ea typeface="楷体" panose="02010609060101010101" pitchFamily="49" charset="-122"/>
                <a:sym typeface="+mn-ea"/>
              </a:rPr>
              <a:t>小桃西望那人家，出树香梢几树花</a:t>
            </a:r>
            <a:r>
              <a:rPr sz="1400" dirty="0">
                <a:solidFill>
                  <a:schemeClr val="bg1">
                    <a:lumMod val="50000"/>
                  </a:schemeClr>
                </a:solidFill>
                <a:latin typeface="楷体" panose="02010609060101010101" pitchFamily="49" charset="-122"/>
                <a:ea typeface="楷体" panose="02010609060101010101" pitchFamily="49" charset="-122"/>
                <a:sym typeface="+mn-ea"/>
              </a:rPr>
              <a:t>。</a:t>
            </a:r>
            <a:endParaRPr sz="1400" dirty="0">
              <a:solidFill>
                <a:schemeClr val="bg1">
                  <a:lumMod val="50000"/>
                </a:schemeClr>
              </a:solidFill>
              <a:latin typeface="楷体" panose="02010609060101010101" pitchFamily="49" charset="-122"/>
              <a:ea typeface="楷体" panose="02010609060101010101" pitchFamily="49" charset="-122"/>
              <a:sym typeface="+mn-ea"/>
            </a:endParaRPr>
          </a:p>
          <a:p>
            <a:pPr marL="0" marR="0" lvl="0" algn="l" defTabSz="914400" rtl="0" eaLnBrk="1" latinLnBrk="0" hangingPunct="1">
              <a:spcBef>
                <a:spcPts val="0"/>
              </a:spcBef>
              <a:spcAft>
                <a:spcPts val="0"/>
              </a:spcAft>
              <a:buClrTx/>
              <a:buSzTx/>
              <a:buFontTx/>
              <a:buNone/>
              <a:defRPr/>
            </a:pPr>
            <a:r>
              <a:rPr sz="1400" dirty="0" err="1">
                <a:solidFill>
                  <a:schemeClr val="bg1">
                    <a:lumMod val="50000"/>
                  </a:schemeClr>
                </a:solidFill>
                <a:latin typeface="楷体" panose="02010609060101010101" pitchFamily="49" charset="-122"/>
                <a:ea typeface="楷体" panose="02010609060101010101" pitchFamily="49" charset="-122"/>
                <a:sym typeface="+mn-ea"/>
              </a:rPr>
              <a:t>只恐东风能作恶，乱红如雨坠窗纱</a:t>
            </a:r>
            <a:r>
              <a:rPr sz="1400" dirty="0">
                <a:solidFill>
                  <a:schemeClr val="bg1">
                    <a:lumMod val="50000"/>
                  </a:schemeClr>
                </a:solidFill>
                <a:latin typeface="楷体" panose="02010609060101010101" pitchFamily="49" charset="-122"/>
                <a:ea typeface="楷体" panose="02010609060101010101" pitchFamily="49" charset="-122"/>
                <a:sym typeface="+mn-ea"/>
              </a:rPr>
              <a:t>。</a:t>
            </a:r>
            <a:endParaRPr lang="en-US" altLang="zh-CN" sz="1400" spc="600" dirty="0">
              <a:solidFill>
                <a:schemeClr val="bg1">
                  <a:lumMod val="50000"/>
                </a:schemeClr>
              </a:solidFill>
              <a:latin typeface="楷体" panose="02010609060101010101" pitchFamily="49" charset="-122"/>
              <a:ea typeface="楷体" panose="02010609060101010101" pitchFamily="49" charset="-122"/>
              <a:cs typeface="鯨海酔侯"/>
              <a:sym typeface="+mn-ea"/>
            </a:endParaRPr>
          </a:p>
        </p:txBody>
      </p:sp>
      <p:sp>
        <p:nvSpPr>
          <p:cNvPr id="45" name="矩形 44"/>
          <p:cNvSpPr/>
          <p:nvPr/>
        </p:nvSpPr>
        <p:spPr>
          <a:xfrm>
            <a:off x="10523138" y="4002069"/>
            <a:ext cx="741229" cy="913070"/>
          </a:xfrm>
          <a:prstGeom prst="rect">
            <a:avLst/>
          </a:prstGeom>
        </p:spPr>
        <p:txBody>
          <a:bodyPr vert="eaVert" wrap="none">
            <a:spAutoFit/>
          </a:bodyPr>
          <a:lstStyle/>
          <a:p>
            <a:pPr algn="ctr">
              <a:spcBef>
                <a:spcPts val="500"/>
              </a:spcBef>
              <a:spcAft>
                <a:spcPts val="0"/>
              </a:spcAft>
              <a:defRPr/>
            </a:pPr>
            <a:r>
              <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sym typeface="+mn-ea"/>
              </a:rPr>
              <a:t>文章标题</a:t>
            </a:r>
            <a:endPar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sym typeface="+mn-ea"/>
            </a:endParaRPr>
          </a:p>
          <a:p>
            <a:pPr algn="ctr">
              <a:spcBef>
                <a:spcPts val="500"/>
              </a:spcBef>
              <a:spcAft>
                <a:spcPts val="0"/>
              </a:spcAft>
              <a:defRPr/>
            </a:pPr>
            <a:endParaRPr lang="zh-CN" altLang="en-US" sz="1600" b="1" kern="100" spc="6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
        <p:nvSpPr>
          <p:cNvPr id="46" name="矩形 45"/>
          <p:cNvSpPr/>
          <p:nvPr/>
        </p:nvSpPr>
        <p:spPr>
          <a:xfrm>
            <a:off x="7738076" y="3997624"/>
            <a:ext cx="741229" cy="913070"/>
          </a:xfrm>
          <a:prstGeom prst="rect">
            <a:avLst/>
          </a:prstGeom>
        </p:spPr>
        <p:txBody>
          <a:bodyPr vert="eaVert" wrap="none">
            <a:spAutoFit/>
          </a:bodyPr>
          <a:lstStyle/>
          <a:p>
            <a:pPr algn="ctr">
              <a:spcBef>
                <a:spcPts val="500"/>
              </a:spcBef>
              <a:spcAft>
                <a:spcPts val="0"/>
              </a:spcAft>
              <a:defRPr/>
            </a:pPr>
            <a:r>
              <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sym typeface="+mn-ea"/>
              </a:rPr>
              <a:t>文章标题</a:t>
            </a:r>
            <a:endPar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sym typeface="+mn-ea"/>
            </a:endParaRPr>
          </a:p>
          <a:p>
            <a:pPr algn="ctr">
              <a:spcBef>
                <a:spcPts val="500"/>
              </a:spcBef>
              <a:spcAft>
                <a:spcPts val="0"/>
              </a:spcAft>
              <a:defRPr/>
            </a:pPr>
            <a:endParaRPr lang="zh-CN" altLang="en-US" sz="1600" b="1" kern="100" spc="6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
        <p:nvSpPr>
          <p:cNvPr id="47" name="Arc 22"/>
          <p:cNvSpPr/>
          <p:nvPr/>
        </p:nvSpPr>
        <p:spPr>
          <a:xfrm>
            <a:off x="3921385" y="2359782"/>
            <a:ext cx="1545336" cy="1545336"/>
          </a:xfrm>
          <a:prstGeom prst="arc">
            <a:avLst>
              <a:gd name="adj1" fmla="val 14283035"/>
              <a:gd name="adj2" fmla="val 8268073"/>
            </a:avLst>
          </a:prstGeom>
          <a:ln w="76200">
            <a:solidFill>
              <a:srgbClr val="9B6C4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50000"/>
                </a:schemeClr>
              </a:solidFill>
            </a:endParaRPr>
          </a:p>
        </p:txBody>
      </p:sp>
      <p:grpSp>
        <p:nvGrpSpPr>
          <p:cNvPr id="48" name="组合 47"/>
          <p:cNvGrpSpPr/>
          <p:nvPr/>
        </p:nvGrpSpPr>
        <p:grpSpPr>
          <a:xfrm>
            <a:off x="4115261" y="2550281"/>
            <a:ext cx="1167713" cy="1167713"/>
            <a:chOff x="9930109" y="1943533"/>
            <a:chExt cx="1167713" cy="1167713"/>
          </a:xfrm>
        </p:grpSpPr>
        <p:sp>
          <p:nvSpPr>
            <p:cNvPr id="49" name="Oval 18"/>
            <p:cNvSpPr/>
            <p:nvPr/>
          </p:nvSpPr>
          <p:spPr>
            <a:xfrm>
              <a:off x="9930109" y="1943533"/>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ndParaRPr>
            </a:p>
          </p:txBody>
        </p:sp>
        <p:sp>
          <p:nvSpPr>
            <p:cNvPr id="50" name="TextBox 28"/>
            <p:cNvSpPr txBox="1"/>
            <p:nvPr/>
          </p:nvSpPr>
          <p:spPr>
            <a:xfrm>
              <a:off x="10175123" y="2298443"/>
              <a:ext cx="715260" cy="461665"/>
            </a:xfrm>
            <a:prstGeom prst="rect">
              <a:avLst/>
            </a:prstGeom>
            <a:noFill/>
          </p:spPr>
          <p:txBody>
            <a:bodyPr wrap="none" rtlCol="0">
              <a:spAutoFit/>
            </a:bodyPr>
            <a:lstStyle/>
            <a:p>
              <a:r>
                <a:rPr lang="en-US" sz="24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GeosansLight" panose="02000603020000020003" pitchFamily="2" charset="0"/>
                </a:rPr>
                <a:t>89%</a:t>
              </a:r>
              <a:endParaRPr lang="en-US" sz="24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GeosansLight" panose="02000603020000020003" pitchFamily="2" charset="0"/>
              </a:endParaRPr>
            </a:p>
          </p:txBody>
        </p:sp>
      </p:grpSp>
      <p:sp>
        <p:nvSpPr>
          <p:cNvPr id="51" name="椭圆 50"/>
          <p:cNvSpPr/>
          <p:nvPr/>
        </p:nvSpPr>
        <p:spPr>
          <a:xfrm>
            <a:off x="5502002" y="3575550"/>
            <a:ext cx="190691" cy="190691"/>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bg1"/>
                </a:solidFill>
              </a:rPr>
              <a:t>3</a:t>
            </a:r>
            <a:endParaRPr lang="zh-CN" altLang="en-US" sz="1600" b="1" dirty="0">
              <a:solidFill>
                <a:schemeClr val="bg1"/>
              </a:solidFill>
            </a:endParaRPr>
          </a:p>
        </p:txBody>
      </p:sp>
      <p:sp>
        <p:nvSpPr>
          <p:cNvPr id="52" name="矩形 51"/>
          <p:cNvSpPr/>
          <p:nvPr/>
        </p:nvSpPr>
        <p:spPr>
          <a:xfrm>
            <a:off x="4180643" y="4225562"/>
            <a:ext cx="954105" cy="1547526"/>
          </a:xfrm>
          <a:prstGeom prst="rect">
            <a:avLst/>
          </a:prstGeom>
          <a:ln w="12700">
            <a:miter lim="400000"/>
          </a:ln>
        </p:spPr>
        <p:txBody>
          <a:bodyPr vert="eaVert" wrap="square" lIns="45719" rIns="45719" anchor="ctr">
            <a:spAutoFit/>
          </a:bodyPr>
          <a:lstStyle/>
          <a:p>
            <a:pPr algn="l"/>
            <a:r>
              <a:rPr sz="1400" dirty="0" err="1">
                <a:solidFill>
                  <a:schemeClr val="bg1">
                    <a:lumMod val="50000"/>
                  </a:schemeClr>
                </a:solidFill>
                <a:latin typeface="楷体" panose="02010609060101010101" pitchFamily="49" charset="-122"/>
                <a:ea typeface="楷体" panose="02010609060101010101" pitchFamily="49" charset="-122"/>
                <a:sym typeface="+mn-ea"/>
              </a:rPr>
              <a:t>小桃西望那人家，出树香梢几树花</a:t>
            </a:r>
            <a:r>
              <a:rPr sz="1400" dirty="0">
                <a:solidFill>
                  <a:schemeClr val="bg1">
                    <a:lumMod val="50000"/>
                  </a:schemeClr>
                </a:solidFill>
                <a:latin typeface="楷体" panose="02010609060101010101" pitchFamily="49" charset="-122"/>
                <a:ea typeface="楷体" panose="02010609060101010101" pitchFamily="49" charset="-122"/>
                <a:sym typeface="+mn-ea"/>
              </a:rPr>
              <a:t>。</a:t>
            </a:r>
            <a:endParaRPr sz="1400" dirty="0">
              <a:solidFill>
                <a:schemeClr val="bg1">
                  <a:lumMod val="50000"/>
                </a:schemeClr>
              </a:solidFill>
              <a:latin typeface="楷体" panose="02010609060101010101" pitchFamily="49" charset="-122"/>
              <a:ea typeface="楷体" panose="02010609060101010101" pitchFamily="49" charset="-122"/>
              <a:sym typeface="+mn-ea"/>
            </a:endParaRPr>
          </a:p>
          <a:p>
            <a:pPr marL="0" marR="0" lvl="0" algn="l" defTabSz="914400" rtl="0" eaLnBrk="1" latinLnBrk="0" hangingPunct="1">
              <a:spcBef>
                <a:spcPts val="0"/>
              </a:spcBef>
              <a:spcAft>
                <a:spcPts val="0"/>
              </a:spcAft>
              <a:buClrTx/>
              <a:buSzTx/>
              <a:buFontTx/>
              <a:buNone/>
              <a:defRPr/>
            </a:pPr>
            <a:r>
              <a:rPr sz="1400" dirty="0" err="1">
                <a:solidFill>
                  <a:schemeClr val="bg1">
                    <a:lumMod val="50000"/>
                  </a:schemeClr>
                </a:solidFill>
                <a:latin typeface="楷体" panose="02010609060101010101" pitchFamily="49" charset="-122"/>
                <a:ea typeface="楷体" panose="02010609060101010101" pitchFamily="49" charset="-122"/>
                <a:sym typeface="+mn-ea"/>
              </a:rPr>
              <a:t>只恐东风能作恶，乱红如雨坠窗纱</a:t>
            </a:r>
            <a:r>
              <a:rPr sz="1400" dirty="0">
                <a:solidFill>
                  <a:schemeClr val="bg1">
                    <a:lumMod val="50000"/>
                  </a:schemeClr>
                </a:solidFill>
                <a:latin typeface="楷体" panose="02010609060101010101" pitchFamily="49" charset="-122"/>
                <a:ea typeface="楷体" panose="02010609060101010101" pitchFamily="49" charset="-122"/>
                <a:sym typeface="+mn-ea"/>
              </a:rPr>
              <a:t>。</a:t>
            </a:r>
            <a:endParaRPr lang="en-US" altLang="zh-CN" sz="1400" spc="600" dirty="0">
              <a:solidFill>
                <a:schemeClr val="bg1">
                  <a:lumMod val="50000"/>
                </a:schemeClr>
              </a:solidFill>
              <a:latin typeface="楷体" panose="02010609060101010101" pitchFamily="49" charset="-122"/>
              <a:ea typeface="楷体" panose="02010609060101010101" pitchFamily="49" charset="-122"/>
              <a:cs typeface="鯨海酔侯"/>
              <a:sym typeface="+mn-ea"/>
            </a:endParaRPr>
          </a:p>
        </p:txBody>
      </p:sp>
      <p:sp>
        <p:nvSpPr>
          <p:cNvPr id="53" name="矩形 52"/>
          <p:cNvSpPr/>
          <p:nvPr/>
        </p:nvSpPr>
        <p:spPr>
          <a:xfrm>
            <a:off x="4944076" y="4021194"/>
            <a:ext cx="741229" cy="913070"/>
          </a:xfrm>
          <a:prstGeom prst="rect">
            <a:avLst/>
          </a:prstGeom>
        </p:spPr>
        <p:txBody>
          <a:bodyPr vert="eaVert" wrap="none">
            <a:spAutoFit/>
          </a:bodyPr>
          <a:lstStyle/>
          <a:p>
            <a:pPr algn="ctr">
              <a:spcBef>
                <a:spcPts val="500"/>
              </a:spcBef>
              <a:spcAft>
                <a:spcPts val="0"/>
              </a:spcAft>
              <a:defRPr/>
            </a:pPr>
            <a:r>
              <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sym typeface="+mn-ea"/>
              </a:rPr>
              <a:t>文章标题</a:t>
            </a:r>
            <a:endPar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sym typeface="+mn-ea"/>
            </a:endParaRPr>
          </a:p>
          <a:p>
            <a:pPr algn="ctr">
              <a:spcBef>
                <a:spcPts val="500"/>
              </a:spcBef>
              <a:spcAft>
                <a:spcPts val="0"/>
              </a:spcAft>
              <a:defRPr/>
            </a:pPr>
            <a:endParaRPr lang="zh-CN" altLang="en-US" sz="1600" b="1" kern="100" spc="6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47" presetClass="entr" presetSubtype="0" fill="hold" nodeType="with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1000"/>
                                        <p:tgtEl>
                                          <p:spTgt spid="54"/>
                                        </p:tgtEl>
                                      </p:cBhvr>
                                    </p:animEffect>
                                    <p:anim calcmode="lin" valueType="num">
                                      <p:cBhvr>
                                        <p:cTn id="16" dur="1000" fill="hold"/>
                                        <p:tgtEl>
                                          <p:spTgt spid="54"/>
                                        </p:tgtEl>
                                        <p:attrNameLst>
                                          <p:attrName>ppt_x</p:attrName>
                                        </p:attrNameLst>
                                      </p:cBhvr>
                                      <p:tavLst>
                                        <p:tav tm="0">
                                          <p:val>
                                            <p:strVal val="#ppt_x"/>
                                          </p:val>
                                        </p:tav>
                                        <p:tav tm="100000">
                                          <p:val>
                                            <p:strVal val="#ppt_x"/>
                                          </p:val>
                                        </p:tav>
                                      </p:tavLst>
                                    </p:anim>
                                    <p:anim calcmode="lin" valueType="num">
                                      <p:cBhvr>
                                        <p:cTn id="17" dur="1000" fill="hold"/>
                                        <p:tgtEl>
                                          <p:spTgt spid="54"/>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55" presetClass="entr" presetSubtype="0"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1000" fill="hold"/>
                                        <p:tgtEl>
                                          <p:spTgt spid="38"/>
                                        </p:tgtEl>
                                        <p:attrNameLst>
                                          <p:attrName>ppt_w</p:attrName>
                                        </p:attrNameLst>
                                      </p:cBhvr>
                                      <p:tavLst>
                                        <p:tav tm="0">
                                          <p:val>
                                            <p:strVal val="#ppt_w*0.70"/>
                                          </p:val>
                                        </p:tav>
                                        <p:tav tm="100000">
                                          <p:val>
                                            <p:strVal val="#ppt_w"/>
                                          </p:val>
                                        </p:tav>
                                      </p:tavLst>
                                    </p:anim>
                                    <p:anim calcmode="lin" valueType="num">
                                      <p:cBhvr>
                                        <p:cTn id="22" dur="1000" fill="hold"/>
                                        <p:tgtEl>
                                          <p:spTgt spid="38"/>
                                        </p:tgtEl>
                                        <p:attrNameLst>
                                          <p:attrName>ppt_h</p:attrName>
                                        </p:attrNameLst>
                                      </p:cBhvr>
                                      <p:tavLst>
                                        <p:tav tm="0">
                                          <p:val>
                                            <p:strVal val="#ppt_h"/>
                                          </p:val>
                                        </p:tav>
                                        <p:tav tm="100000">
                                          <p:val>
                                            <p:strVal val="#ppt_h"/>
                                          </p:val>
                                        </p:tav>
                                      </p:tavLst>
                                    </p:anim>
                                    <p:animEffect transition="in" filter="fade">
                                      <p:cBhvr>
                                        <p:cTn id="23" dur="1000"/>
                                        <p:tgtEl>
                                          <p:spTgt spid="38"/>
                                        </p:tgtEl>
                                      </p:cBhvr>
                                    </p:animEffect>
                                  </p:childTnLst>
                                </p:cTn>
                              </p:par>
                            </p:childTnLst>
                          </p:cTn>
                        </p:par>
                        <p:par>
                          <p:cTn id="24" fill="hold">
                            <p:stCondLst>
                              <p:cond delay="2500"/>
                            </p:stCondLst>
                            <p:childTnLst>
                              <p:par>
                                <p:cTn id="25" presetID="21" presetClass="entr" presetSubtype="1"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heel(1)">
                                      <p:cBhvr>
                                        <p:cTn id="27" dur="500"/>
                                        <p:tgtEl>
                                          <p:spTgt spid="34"/>
                                        </p:tgtEl>
                                      </p:cBhvr>
                                    </p:animEffect>
                                  </p:childTnLst>
                                </p:cTn>
                              </p:par>
                              <p:par>
                                <p:cTn id="28" presetID="47" presetClass="entr" presetSubtype="0"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anim calcmode="lin" valueType="num">
                                      <p:cBhvr>
                                        <p:cTn id="31" dur="500" fill="hold"/>
                                        <p:tgtEl>
                                          <p:spTgt spid="41"/>
                                        </p:tgtEl>
                                        <p:attrNameLst>
                                          <p:attrName>ppt_x</p:attrName>
                                        </p:attrNameLst>
                                      </p:cBhvr>
                                      <p:tavLst>
                                        <p:tav tm="0">
                                          <p:val>
                                            <p:strVal val="#ppt_x"/>
                                          </p:val>
                                        </p:tav>
                                        <p:tav tm="100000">
                                          <p:val>
                                            <p:strVal val="#ppt_x"/>
                                          </p:val>
                                        </p:tav>
                                      </p:tavLst>
                                    </p:anim>
                                    <p:anim calcmode="lin" valueType="num">
                                      <p:cBhvr>
                                        <p:cTn id="32" dur="500" fill="hold"/>
                                        <p:tgtEl>
                                          <p:spTgt spid="41"/>
                                        </p:tgtEl>
                                        <p:attrNameLst>
                                          <p:attrName>ppt_y</p:attrName>
                                        </p:attrNameLst>
                                      </p:cBhvr>
                                      <p:tavLst>
                                        <p:tav tm="0">
                                          <p:val>
                                            <p:strVal val="#ppt_y-.1"/>
                                          </p:val>
                                        </p:tav>
                                        <p:tav tm="100000">
                                          <p:val>
                                            <p:strVal val="#ppt_y"/>
                                          </p:val>
                                        </p:tav>
                                      </p:tavLst>
                                    </p:anim>
                                  </p:childTnLst>
                                </p:cTn>
                              </p:par>
                              <p:par>
                                <p:cTn id="33" presetID="22" presetClass="entr" presetSubtype="1" fill="hold" grpId="0" nodeType="withEffect">
                                  <p:stCondLst>
                                    <p:cond delay="250"/>
                                  </p:stCondLst>
                                  <p:childTnLst>
                                    <p:set>
                                      <p:cBhvr>
                                        <p:cTn id="34" dur="1" fill="hold">
                                          <p:stCondLst>
                                            <p:cond delay="0"/>
                                          </p:stCondLst>
                                        </p:cTn>
                                        <p:tgtEl>
                                          <p:spTgt spid="45"/>
                                        </p:tgtEl>
                                        <p:attrNameLst>
                                          <p:attrName>style.visibility</p:attrName>
                                        </p:attrNameLst>
                                      </p:cBhvr>
                                      <p:to>
                                        <p:strVal val="visible"/>
                                      </p:to>
                                    </p:set>
                                    <p:animEffect transition="in" filter="wipe(up)">
                                      <p:cBhvr>
                                        <p:cTn id="35" dur="500"/>
                                        <p:tgtEl>
                                          <p:spTgt spid="45"/>
                                        </p:tgtEl>
                                      </p:cBhvr>
                                    </p:animEffect>
                                  </p:childTnLst>
                                </p:cTn>
                              </p:par>
                              <p:par>
                                <p:cTn id="36" presetID="50" presetClass="entr" presetSubtype="0" decel="100000" fill="hold" grpId="0" nodeType="withEffect">
                                  <p:stCondLst>
                                    <p:cond delay="500"/>
                                  </p:stCondLst>
                                  <p:childTnLst>
                                    <p:set>
                                      <p:cBhvr>
                                        <p:cTn id="37" dur="1" fill="hold">
                                          <p:stCondLst>
                                            <p:cond delay="0"/>
                                          </p:stCondLst>
                                        </p:cTn>
                                        <p:tgtEl>
                                          <p:spTgt spid="44"/>
                                        </p:tgtEl>
                                        <p:attrNameLst>
                                          <p:attrName>style.visibility</p:attrName>
                                        </p:attrNameLst>
                                      </p:cBhvr>
                                      <p:to>
                                        <p:strVal val="visible"/>
                                      </p:to>
                                    </p:set>
                                    <p:anim calcmode="lin" valueType="num">
                                      <p:cBhvr>
                                        <p:cTn id="38" dur="1000" fill="hold"/>
                                        <p:tgtEl>
                                          <p:spTgt spid="44"/>
                                        </p:tgtEl>
                                        <p:attrNameLst>
                                          <p:attrName>ppt_w</p:attrName>
                                        </p:attrNameLst>
                                      </p:cBhvr>
                                      <p:tavLst>
                                        <p:tav tm="0">
                                          <p:val>
                                            <p:strVal val="#ppt_w+.3"/>
                                          </p:val>
                                        </p:tav>
                                        <p:tav tm="100000">
                                          <p:val>
                                            <p:strVal val="#ppt_w"/>
                                          </p:val>
                                        </p:tav>
                                      </p:tavLst>
                                    </p:anim>
                                    <p:anim calcmode="lin" valueType="num">
                                      <p:cBhvr>
                                        <p:cTn id="39" dur="1000" fill="hold"/>
                                        <p:tgtEl>
                                          <p:spTgt spid="44"/>
                                        </p:tgtEl>
                                        <p:attrNameLst>
                                          <p:attrName>ppt_h</p:attrName>
                                        </p:attrNameLst>
                                      </p:cBhvr>
                                      <p:tavLst>
                                        <p:tav tm="0">
                                          <p:val>
                                            <p:strVal val="#ppt_h"/>
                                          </p:val>
                                        </p:tav>
                                        <p:tav tm="100000">
                                          <p:val>
                                            <p:strVal val="#ppt_h"/>
                                          </p:val>
                                        </p:tav>
                                      </p:tavLst>
                                    </p:anim>
                                    <p:animEffect transition="in" filter="fade">
                                      <p:cBhvr>
                                        <p:cTn id="40" dur="1000"/>
                                        <p:tgtEl>
                                          <p:spTgt spid="44"/>
                                        </p:tgtEl>
                                      </p:cBhvr>
                                    </p:animEffect>
                                  </p:childTnLst>
                                </p:cTn>
                              </p:par>
                            </p:childTnLst>
                          </p:cTn>
                        </p:par>
                        <p:par>
                          <p:cTn id="41" fill="hold">
                            <p:stCondLst>
                              <p:cond delay="3000"/>
                            </p:stCondLst>
                            <p:childTnLst>
                              <p:par>
                                <p:cTn id="42" presetID="55"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1000" fill="hold"/>
                                        <p:tgtEl>
                                          <p:spTgt spid="35"/>
                                        </p:tgtEl>
                                        <p:attrNameLst>
                                          <p:attrName>ppt_w</p:attrName>
                                        </p:attrNameLst>
                                      </p:cBhvr>
                                      <p:tavLst>
                                        <p:tav tm="0">
                                          <p:val>
                                            <p:strVal val="#ppt_w*0.70"/>
                                          </p:val>
                                        </p:tav>
                                        <p:tav tm="100000">
                                          <p:val>
                                            <p:strVal val="#ppt_w"/>
                                          </p:val>
                                        </p:tav>
                                      </p:tavLst>
                                    </p:anim>
                                    <p:anim calcmode="lin" valueType="num">
                                      <p:cBhvr>
                                        <p:cTn id="45" dur="1000" fill="hold"/>
                                        <p:tgtEl>
                                          <p:spTgt spid="35"/>
                                        </p:tgtEl>
                                        <p:attrNameLst>
                                          <p:attrName>ppt_h</p:attrName>
                                        </p:attrNameLst>
                                      </p:cBhvr>
                                      <p:tavLst>
                                        <p:tav tm="0">
                                          <p:val>
                                            <p:strVal val="#ppt_h"/>
                                          </p:val>
                                        </p:tav>
                                        <p:tav tm="100000">
                                          <p:val>
                                            <p:strVal val="#ppt_h"/>
                                          </p:val>
                                        </p:tav>
                                      </p:tavLst>
                                    </p:anim>
                                    <p:animEffect transition="in" filter="fade">
                                      <p:cBhvr>
                                        <p:cTn id="46" dur="1000"/>
                                        <p:tgtEl>
                                          <p:spTgt spid="35"/>
                                        </p:tgtEl>
                                      </p:cBhvr>
                                    </p:animEffect>
                                  </p:childTnLst>
                                </p:cTn>
                              </p:par>
                            </p:childTnLst>
                          </p:cTn>
                        </p:par>
                        <p:par>
                          <p:cTn id="47" fill="hold">
                            <p:stCondLst>
                              <p:cond delay="4000"/>
                            </p:stCondLst>
                            <p:childTnLst>
                              <p:par>
                                <p:cTn id="48" presetID="21" presetClass="entr" presetSubtype="1"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heel(1)">
                                      <p:cBhvr>
                                        <p:cTn id="50" dur="500"/>
                                        <p:tgtEl>
                                          <p:spTgt spid="33"/>
                                        </p:tgtEl>
                                      </p:cBhvr>
                                    </p:animEffect>
                                  </p:childTnLst>
                                </p:cTn>
                              </p:par>
                            </p:childTnLst>
                          </p:cTn>
                        </p:par>
                        <p:par>
                          <p:cTn id="51" fill="hold">
                            <p:stCondLst>
                              <p:cond delay="4500"/>
                            </p:stCondLst>
                            <p:childTnLst>
                              <p:par>
                                <p:cTn id="52" presetID="47" presetClass="entr" presetSubtype="0"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fade">
                                      <p:cBhvr>
                                        <p:cTn id="54" dur="500"/>
                                        <p:tgtEl>
                                          <p:spTgt spid="42"/>
                                        </p:tgtEl>
                                      </p:cBhvr>
                                    </p:animEffect>
                                    <p:anim calcmode="lin" valueType="num">
                                      <p:cBhvr>
                                        <p:cTn id="55" dur="500" fill="hold"/>
                                        <p:tgtEl>
                                          <p:spTgt spid="42"/>
                                        </p:tgtEl>
                                        <p:attrNameLst>
                                          <p:attrName>ppt_x</p:attrName>
                                        </p:attrNameLst>
                                      </p:cBhvr>
                                      <p:tavLst>
                                        <p:tav tm="0">
                                          <p:val>
                                            <p:strVal val="#ppt_x"/>
                                          </p:val>
                                        </p:tav>
                                        <p:tav tm="100000">
                                          <p:val>
                                            <p:strVal val="#ppt_x"/>
                                          </p:val>
                                        </p:tav>
                                      </p:tavLst>
                                    </p:anim>
                                    <p:anim calcmode="lin" valueType="num">
                                      <p:cBhvr>
                                        <p:cTn id="56" dur="500" fill="hold"/>
                                        <p:tgtEl>
                                          <p:spTgt spid="42"/>
                                        </p:tgtEl>
                                        <p:attrNameLst>
                                          <p:attrName>ppt_y</p:attrName>
                                        </p:attrNameLst>
                                      </p:cBhvr>
                                      <p:tavLst>
                                        <p:tav tm="0">
                                          <p:val>
                                            <p:strVal val="#ppt_y-.1"/>
                                          </p:val>
                                        </p:tav>
                                        <p:tav tm="100000">
                                          <p:val>
                                            <p:strVal val="#ppt_y"/>
                                          </p:val>
                                        </p:tav>
                                      </p:tavLst>
                                    </p:anim>
                                  </p:childTnLst>
                                </p:cTn>
                              </p:par>
                              <p:par>
                                <p:cTn id="57" presetID="22" presetClass="entr" presetSubtype="1" fill="hold" grpId="0" nodeType="withEffect">
                                  <p:stCondLst>
                                    <p:cond delay="250"/>
                                  </p:stCondLst>
                                  <p:childTnLst>
                                    <p:set>
                                      <p:cBhvr>
                                        <p:cTn id="58" dur="1" fill="hold">
                                          <p:stCondLst>
                                            <p:cond delay="0"/>
                                          </p:stCondLst>
                                        </p:cTn>
                                        <p:tgtEl>
                                          <p:spTgt spid="46"/>
                                        </p:tgtEl>
                                        <p:attrNameLst>
                                          <p:attrName>style.visibility</p:attrName>
                                        </p:attrNameLst>
                                      </p:cBhvr>
                                      <p:to>
                                        <p:strVal val="visible"/>
                                      </p:to>
                                    </p:set>
                                    <p:animEffect transition="in" filter="wipe(up)">
                                      <p:cBhvr>
                                        <p:cTn id="59" dur="500"/>
                                        <p:tgtEl>
                                          <p:spTgt spid="46"/>
                                        </p:tgtEl>
                                      </p:cBhvr>
                                    </p:animEffect>
                                  </p:childTnLst>
                                </p:cTn>
                              </p:par>
                              <p:par>
                                <p:cTn id="60" presetID="50" presetClass="entr" presetSubtype="0" decel="100000" fill="hold" grpId="0" nodeType="withEffect">
                                  <p:stCondLst>
                                    <p:cond delay="500"/>
                                  </p:stCondLst>
                                  <p:childTnLst>
                                    <p:set>
                                      <p:cBhvr>
                                        <p:cTn id="61" dur="1" fill="hold">
                                          <p:stCondLst>
                                            <p:cond delay="0"/>
                                          </p:stCondLst>
                                        </p:cTn>
                                        <p:tgtEl>
                                          <p:spTgt spid="43"/>
                                        </p:tgtEl>
                                        <p:attrNameLst>
                                          <p:attrName>style.visibility</p:attrName>
                                        </p:attrNameLst>
                                      </p:cBhvr>
                                      <p:to>
                                        <p:strVal val="visible"/>
                                      </p:to>
                                    </p:set>
                                    <p:anim calcmode="lin" valueType="num">
                                      <p:cBhvr>
                                        <p:cTn id="62" dur="1000" fill="hold"/>
                                        <p:tgtEl>
                                          <p:spTgt spid="43"/>
                                        </p:tgtEl>
                                        <p:attrNameLst>
                                          <p:attrName>ppt_w</p:attrName>
                                        </p:attrNameLst>
                                      </p:cBhvr>
                                      <p:tavLst>
                                        <p:tav tm="0">
                                          <p:val>
                                            <p:strVal val="#ppt_w+.3"/>
                                          </p:val>
                                        </p:tav>
                                        <p:tav tm="100000">
                                          <p:val>
                                            <p:strVal val="#ppt_w"/>
                                          </p:val>
                                        </p:tav>
                                      </p:tavLst>
                                    </p:anim>
                                    <p:anim calcmode="lin" valueType="num">
                                      <p:cBhvr>
                                        <p:cTn id="63" dur="1000" fill="hold"/>
                                        <p:tgtEl>
                                          <p:spTgt spid="43"/>
                                        </p:tgtEl>
                                        <p:attrNameLst>
                                          <p:attrName>ppt_h</p:attrName>
                                        </p:attrNameLst>
                                      </p:cBhvr>
                                      <p:tavLst>
                                        <p:tav tm="0">
                                          <p:val>
                                            <p:strVal val="#ppt_h"/>
                                          </p:val>
                                        </p:tav>
                                        <p:tav tm="100000">
                                          <p:val>
                                            <p:strVal val="#ppt_h"/>
                                          </p:val>
                                        </p:tav>
                                      </p:tavLst>
                                    </p:anim>
                                    <p:animEffect transition="in" filter="fade">
                                      <p:cBhvr>
                                        <p:cTn id="64" dur="1000"/>
                                        <p:tgtEl>
                                          <p:spTgt spid="43"/>
                                        </p:tgtEl>
                                      </p:cBhvr>
                                    </p:animEffect>
                                  </p:childTnLst>
                                </p:cTn>
                              </p:par>
                            </p:childTnLst>
                          </p:cTn>
                        </p:par>
                        <p:par>
                          <p:cTn id="65" fill="hold">
                            <p:stCondLst>
                              <p:cond delay="5000"/>
                            </p:stCondLst>
                            <p:childTnLst>
                              <p:par>
                                <p:cTn id="66" presetID="55" presetClass="entr" presetSubtype="0" fill="hold" nodeType="afterEffect">
                                  <p:stCondLst>
                                    <p:cond delay="0"/>
                                  </p:stCondLst>
                                  <p:childTnLst>
                                    <p:set>
                                      <p:cBhvr>
                                        <p:cTn id="67" dur="1" fill="hold">
                                          <p:stCondLst>
                                            <p:cond delay="0"/>
                                          </p:stCondLst>
                                        </p:cTn>
                                        <p:tgtEl>
                                          <p:spTgt spid="48"/>
                                        </p:tgtEl>
                                        <p:attrNameLst>
                                          <p:attrName>style.visibility</p:attrName>
                                        </p:attrNameLst>
                                      </p:cBhvr>
                                      <p:to>
                                        <p:strVal val="visible"/>
                                      </p:to>
                                    </p:set>
                                    <p:anim calcmode="lin" valueType="num">
                                      <p:cBhvr>
                                        <p:cTn id="68" dur="1000" fill="hold"/>
                                        <p:tgtEl>
                                          <p:spTgt spid="48"/>
                                        </p:tgtEl>
                                        <p:attrNameLst>
                                          <p:attrName>ppt_w</p:attrName>
                                        </p:attrNameLst>
                                      </p:cBhvr>
                                      <p:tavLst>
                                        <p:tav tm="0">
                                          <p:val>
                                            <p:strVal val="#ppt_w*0.70"/>
                                          </p:val>
                                        </p:tav>
                                        <p:tav tm="100000">
                                          <p:val>
                                            <p:strVal val="#ppt_w"/>
                                          </p:val>
                                        </p:tav>
                                      </p:tavLst>
                                    </p:anim>
                                    <p:anim calcmode="lin" valueType="num">
                                      <p:cBhvr>
                                        <p:cTn id="69" dur="1000" fill="hold"/>
                                        <p:tgtEl>
                                          <p:spTgt spid="48"/>
                                        </p:tgtEl>
                                        <p:attrNameLst>
                                          <p:attrName>ppt_h</p:attrName>
                                        </p:attrNameLst>
                                      </p:cBhvr>
                                      <p:tavLst>
                                        <p:tav tm="0">
                                          <p:val>
                                            <p:strVal val="#ppt_h"/>
                                          </p:val>
                                        </p:tav>
                                        <p:tav tm="100000">
                                          <p:val>
                                            <p:strVal val="#ppt_h"/>
                                          </p:val>
                                        </p:tav>
                                      </p:tavLst>
                                    </p:anim>
                                    <p:animEffect transition="in" filter="fade">
                                      <p:cBhvr>
                                        <p:cTn id="70" dur="1000"/>
                                        <p:tgtEl>
                                          <p:spTgt spid="48"/>
                                        </p:tgtEl>
                                      </p:cBhvr>
                                    </p:animEffect>
                                  </p:childTnLst>
                                </p:cTn>
                              </p:par>
                            </p:childTnLst>
                          </p:cTn>
                        </p:par>
                        <p:par>
                          <p:cTn id="71" fill="hold">
                            <p:stCondLst>
                              <p:cond delay="6000"/>
                            </p:stCondLst>
                            <p:childTnLst>
                              <p:par>
                                <p:cTn id="72" presetID="21" presetClass="entr" presetSubtype="1" fill="hold" grpId="0" nodeType="after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wheel(1)">
                                      <p:cBhvr>
                                        <p:cTn id="74" dur="500"/>
                                        <p:tgtEl>
                                          <p:spTgt spid="47"/>
                                        </p:tgtEl>
                                      </p:cBhvr>
                                    </p:animEffect>
                                  </p:childTnLst>
                                </p:cTn>
                              </p:par>
                              <p:par>
                                <p:cTn id="75" presetID="47" presetClass="entr" presetSubtype="0" fill="hold" grpId="0" nodeType="with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fade">
                                      <p:cBhvr>
                                        <p:cTn id="77" dur="500"/>
                                        <p:tgtEl>
                                          <p:spTgt spid="51"/>
                                        </p:tgtEl>
                                      </p:cBhvr>
                                    </p:animEffect>
                                    <p:anim calcmode="lin" valueType="num">
                                      <p:cBhvr>
                                        <p:cTn id="78" dur="500" fill="hold"/>
                                        <p:tgtEl>
                                          <p:spTgt spid="51"/>
                                        </p:tgtEl>
                                        <p:attrNameLst>
                                          <p:attrName>ppt_x</p:attrName>
                                        </p:attrNameLst>
                                      </p:cBhvr>
                                      <p:tavLst>
                                        <p:tav tm="0">
                                          <p:val>
                                            <p:strVal val="#ppt_x"/>
                                          </p:val>
                                        </p:tav>
                                        <p:tav tm="100000">
                                          <p:val>
                                            <p:strVal val="#ppt_x"/>
                                          </p:val>
                                        </p:tav>
                                      </p:tavLst>
                                    </p:anim>
                                    <p:anim calcmode="lin" valueType="num">
                                      <p:cBhvr>
                                        <p:cTn id="79" dur="500" fill="hold"/>
                                        <p:tgtEl>
                                          <p:spTgt spid="51"/>
                                        </p:tgtEl>
                                        <p:attrNameLst>
                                          <p:attrName>ppt_y</p:attrName>
                                        </p:attrNameLst>
                                      </p:cBhvr>
                                      <p:tavLst>
                                        <p:tav tm="0">
                                          <p:val>
                                            <p:strVal val="#ppt_y-.1"/>
                                          </p:val>
                                        </p:tav>
                                        <p:tav tm="100000">
                                          <p:val>
                                            <p:strVal val="#ppt_y"/>
                                          </p:val>
                                        </p:tav>
                                      </p:tavLst>
                                    </p:anim>
                                  </p:childTnLst>
                                </p:cTn>
                              </p:par>
                              <p:par>
                                <p:cTn id="80" presetID="22" presetClass="entr" presetSubtype="1" fill="hold" grpId="0" nodeType="withEffect">
                                  <p:stCondLst>
                                    <p:cond delay="250"/>
                                  </p:stCondLst>
                                  <p:childTnLst>
                                    <p:set>
                                      <p:cBhvr>
                                        <p:cTn id="81" dur="1" fill="hold">
                                          <p:stCondLst>
                                            <p:cond delay="0"/>
                                          </p:stCondLst>
                                        </p:cTn>
                                        <p:tgtEl>
                                          <p:spTgt spid="53"/>
                                        </p:tgtEl>
                                        <p:attrNameLst>
                                          <p:attrName>style.visibility</p:attrName>
                                        </p:attrNameLst>
                                      </p:cBhvr>
                                      <p:to>
                                        <p:strVal val="visible"/>
                                      </p:to>
                                    </p:set>
                                    <p:animEffect transition="in" filter="wipe(up)">
                                      <p:cBhvr>
                                        <p:cTn id="82" dur="500"/>
                                        <p:tgtEl>
                                          <p:spTgt spid="53"/>
                                        </p:tgtEl>
                                      </p:cBhvr>
                                    </p:animEffect>
                                  </p:childTnLst>
                                </p:cTn>
                              </p:par>
                              <p:par>
                                <p:cTn id="83" presetID="50" presetClass="entr" presetSubtype="0" decel="100000" fill="hold" grpId="0" nodeType="withEffect">
                                  <p:stCondLst>
                                    <p:cond delay="500"/>
                                  </p:stCondLst>
                                  <p:childTnLst>
                                    <p:set>
                                      <p:cBhvr>
                                        <p:cTn id="84" dur="1" fill="hold">
                                          <p:stCondLst>
                                            <p:cond delay="0"/>
                                          </p:stCondLst>
                                        </p:cTn>
                                        <p:tgtEl>
                                          <p:spTgt spid="52"/>
                                        </p:tgtEl>
                                        <p:attrNameLst>
                                          <p:attrName>style.visibility</p:attrName>
                                        </p:attrNameLst>
                                      </p:cBhvr>
                                      <p:to>
                                        <p:strVal val="visible"/>
                                      </p:to>
                                    </p:set>
                                    <p:anim calcmode="lin" valueType="num">
                                      <p:cBhvr>
                                        <p:cTn id="85" dur="1000" fill="hold"/>
                                        <p:tgtEl>
                                          <p:spTgt spid="52"/>
                                        </p:tgtEl>
                                        <p:attrNameLst>
                                          <p:attrName>ppt_w</p:attrName>
                                        </p:attrNameLst>
                                      </p:cBhvr>
                                      <p:tavLst>
                                        <p:tav tm="0">
                                          <p:val>
                                            <p:strVal val="#ppt_w+.3"/>
                                          </p:val>
                                        </p:tav>
                                        <p:tav tm="100000">
                                          <p:val>
                                            <p:strVal val="#ppt_w"/>
                                          </p:val>
                                        </p:tav>
                                      </p:tavLst>
                                    </p:anim>
                                    <p:anim calcmode="lin" valueType="num">
                                      <p:cBhvr>
                                        <p:cTn id="86" dur="1000" fill="hold"/>
                                        <p:tgtEl>
                                          <p:spTgt spid="52"/>
                                        </p:tgtEl>
                                        <p:attrNameLst>
                                          <p:attrName>ppt_h</p:attrName>
                                        </p:attrNameLst>
                                      </p:cBhvr>
                                      <p:tavLst>
                                        <p:tav tm="0">
                                          <p:val>
                                            <p:strVal val="#ppt_h"/>
                                          </p:val>
                                        </p:tav>
                                        <p:tav tm="100000">
                                          <p:val>
                                            <p:strVal val="#ppt_h"/>
                                          </p:val>
                                        </p:tav>
                                      </p:tavLst>
                                    </p:anim>
                                    <p:animEffect transition="in" filter="fade">
                                      <p:cBhvr>
                                        <p:cTn id="87" dur="1000"/>
                                        <p:tgtEl>
                                          <p:spTgt spid="52"/>
                                        </p:tgtEl>
                                      </p:cBhvr>
                                    </p:animEffect>
                                  </p:childTnLst>
                                </p:cTn>
                              </p:par>
                            </p:childTnLst>
                          </p:cTn>
                        </p:par>
                        <p:par>
                          <p:cTn id="88" fill="hold">
                            <p:stCondLst>
                              <p:cond delay="6500"/>
                            </p:stCondLst>
                            <p:childTnLst>
                              <p:par>
                                <p:cTn id="89" presetID="14" presetClass="entr" presetSubtype="10" fill="hold" nodeType="after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randombar(horizontal)">
                                      <p:cBhvr>
                                        <p:cTn id="9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nimBg="1"/>
      <p:bldP spid="33" grpId="0" animBg="1"/>
      <p:bldP spid="34" grpId="0" animBg="1"/>
      <p:bldP spid="41" grpId="0" bldLvl="0" animBg="1"/>
      <p:bldP spid="42" grpId="0" bldLvl="0" animBg="1"/>
      <p:bldP spid="43" grpId="0" animBg="1"/>
      <p:bldP spid="44" grpId="0" animBg="1"/>
      <p:bldP spid="45" grpId="0"/>
      <p:bldP spid="46" grpId="0"/>
      <p:bldP spid="47" grpId="0" animBg="1"/>
      <p:bldP spid="51" grpId="0" bldLvl="0" animBg="1"/>
      <p:bldP spid="52" grpId="0" animBg="1"/>
      <p:bldP spid="5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图片 86"/>
          <p:cNvPicPr>
            <a:picLocks noChangeAspect="1"/>
          </p:cNvPicPr>
          <p:nvPr/>
        </p:nvPicPr>
        <p:blipFill rotWithShape="1">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l="14101" t="12367" r="7854" b="13913"/>
          <a:stretch>
            <a:fillRect/>
          </a:stretch>
        </p:blipFill>
        <p:spPr>
          <a:xfrm rot="10317269" flipH="1" flipV="1">
            <a:off x="3146941" y="-4896463"/>
            <a:ext cx="7521371" cy="7292005"/>
          </a:xfrm>
          <a:prstGeom prst="rect">
            <a:avLst/>
          </a:prstGeom>
        </p:spPr>
      </p:pic>
      <p:sp>
        <p:nvSpPr>
          <p:cNvPr id="6" name="PA_库_文本框 7"/>
          <p:cNvSpPr txBox="1"/>
          <p:nvPr>
            <p:custDataLst>
              <p:tags r:id="rId3"/>
            </p:custDataLst>
          </p:nvPr>
        </p:nvSpPr>
        <p:spPr>
          <a:xfrm>
            <a:off x="1327169" y="500137"/>
            <a:ext cx="1826141" cy="584775"/>
          </a:xfrm>
          <a:prstGeom prst="rect">
            <a:avLst/>
          </a:prstGeom>
          <a:noFill/>
        </p:spPr>
        <p:txBody>
          <a:bodyPr wrap="none" rtlCol="0">
            <a:spAutoFit/>
          </a:bodyPr>
          <a:lstStyle/>
          <a:p>
            <a:r>
              <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rPr>
              <a:t>风险分析</a:t>
            </a:r>
            <a:endPar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endParaRPr>
          </a:p>
        </p:txBody>
      </p:sp>
      <p:sp>
        <p:nvSpPr>
          <p:cNvPr id="7" name="Oval 9"/>
          <p:cNvSpPr/>
          <p:nvPr/>
        </p:nvSpPr>
        <p:spPr>
          <a:xfrm>
            <a:off x="465976" y="418858"/>
            <a:ext cx="747334" cy="747333"/>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rPr>
              <a:t>5</a:t>
            </a:r>
            <a:endPar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endParaRPr>
          </a:p>
        </p:txBody>
      </p:sp>
      <p:sp>
        <p:nvSpPr>
          <p:cNvPr id="26" name="Oval 3"/>
          <p:cNvSpPr/>
          <p:nvPr/>
        </p:nvSpPr>
        <p:spPr>
          <a:xfrm>
            <a:off x="1887209" y="2555751"/>
            <a:ext cx="2160240" cy="2160240"/>
          </a:xfrm>
          <a:prstGeom prst="ellipse">
            <a:avLst/>
          </a:prstGeom>
          <a:noFill/>
          <a:ln w="69850">
            <a:solidFill>
              <a:srgbClr val="B2B2B2">
                <a:alpha val="3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cs typeface="+mn-ea"/>
              <a:sym typeface="+mn-lt"/>
            </a:endParaRPr>
          </a:p>
        </p:txBody>
      </p:sp>
      <p:sp>
        <p:nvSpPr>
          <p:cNvPr id="27" name="Arc 4"/>
          <p:cNvSpPr/>
          <p:nvPr/>
        </p:nvSpPr>
        <p:spPr>
          <a:xfrm>
            <a:off x="1888337" y="2556879"/>
            <a:ext cx="2157984" cy="2157984"/>
          </a:xfrm>
          <a:prstGeom prst="arc">
            <a:avLst>
              <a:gd name="adj1" fmla="val 10766207"/>
              <a:gd name="adj2" fmla="val 0"/>
            </a:avLst>
          </a:prstGeom>
          <a:ln w="69850" cap="rnd">
            <a:solidFill>
              <a:srgbClr val="C9957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cs typeface="+mn-ea"/>
              <a:sym typeface="+mn-lt"/>
            </a:endParaRPr>
          </a:p>
        </p:txBody>
      </p:sp>
      <p:sp>
        <p:nvSpPr>
          <p:cNvPr id="28" name="Oval 5"/>
          <p:cNvSpPr/>
          <p:nvPr/>
        </p:nvSpPr>
        <p:spPr>
          <a:xfrm>
            <a:off x="4047449" y="2555751"/>
            <a:ext cx="2160240" cy="2160240"/>
          </a:xfrm>
          <a:prstGeom prst="ellipse">
            <a:avLst/>
          </a:prstGeom>
          <a:noFill/>
          <a:ln w="69850">
            <a:solidFill>
              <a:srgbClr val="B2B2B2">
                <a:alpha val="3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cs typeface="+mn-ea"/>
              <a:sym typeface="+mn-lt"/>
            </a:endParaRPr>
          </a:p>
        </p:txBody>
      </p:sp>
      <p:sp>
        <p:nvSpPr>
          <p:cNvPr id="29" name="Arc 6"/>
          <p:cNvSpPr/>
          <p:nvPr/>
        </p:nvSpPr>
        <p:spPr>
          <a:xfrm rot="10800000">
            <a:off x="4048577" y="2556879"/>
            <a:ext cx="2157984" cy="2157984"/>
          </a:xfrm>
          <a:prstGeom prst="arc">
            <a:avLst>
              <a:gd name="adj1" fmla="val 10766207"/>
              <a:gd name="adj2" fmla="val 0"/>
            </a:avLst>
          </a:prstGeom>
          <a:ln w="69850" cap="rnd">
            <a:solidFill>
              <a:srgbClr val="C9957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cs typeface="+mn-ea"/>
              <a:sym typeface="+mn-lt"/>
            </a:endParaRPr>
          </a:p>
        </p:txBody>
      </p:sp>
      <p:sp>
        <p:nvSpPr>
          <p:cNvPr id="30" name="Oval 7"/>
          <p:cNvSpPr/>
          <p:nvPr/>
        </p:nvSpPr>
        <p:spPr>
          <a:xfrm>
            <a:off x="6206759" y="2555751"/>
            <a:ext cx="2160240" cy="2160240"/>
          </a:xfrm>
          <a:prstGeom prst="ellipse">
            <a:avLst/>
          </a:prstGeom>
          <a:noFill/>
          <a:ln w="69850">
            <a:solidFill>
              <a:srgbClr val="B2B2B2">
                <a:alpha val="3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cs typeface="+mn-ea"/>
              <a:sym typeface="+mn-lt"/>
            </a:endParaRPr>
          </a:p>
        </p:txBody>
      </p:sp>
      <p:sp>
        <p:nvSpPr>
          <p:cNvPr id="31" name="Arc 8"/>
          <p:cNvSpPr/>
          <p:nvPr/>
        </p:nvSpPr>
        <p:spPr>
          <a:xfrm>
            <a:off x="6207887" y="2556879"/>
            <a:ext cx="2157984" cy="2157984"/>
          </a:xfrm>
          <a:prstGeom prst="arc">
            <a:avLst>
              <a:gd name="adj1" fmla="val 10766207"/>
              <a:gd name="adj2" fmla="val 0"/>
            </a:avLst>
          </a:prstGeom>
          <a:ln w="69850" cap="rnd">
            <a:solidFill>
              <a:srgbClr val="C9957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cs typeface="+mn-ea"/>
              <a:sym typeface="+mn-lt"/>
            </a:endParaRPr>
          </a:p>
        </p:txBody>
      </p:sp>
      <p:sp>
        <p:nvSpPr>
          <p:cNvPr id="54" name="Oval 9"/>
          <p:cNvSpPr/>
          <p:nvPr/>
        </p:nvSpPr>
        <p:spPr>
          <a:xfrm>
            <a:off x="8366999" y="2555751"/>
            <a:ext cx="2160240" cy="2160240"/>
          </a:xfrm>
          <a:prstGeom prst="ellipse">
            <a:avLst/>
          </a:prstGeom>
          <a:noFill/>
          <a:ln w="69850">
            <a:solidFill>
              <a:srgbClr val="B2B2B2">
                <a:alpha val="3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cs typeface="+mn-ea"/>
              <a:sym typeface="+mn-lt"/>
            </a:endParaRPr>
          </a:p>
        </p:txBody>
      </p:sp>
      <p:sp>
        <p:nvSpPr>
          <p:cNvPr id="55" name="Arc 10"/>
          <p:cNvSpPr/>
          <p:nvPr/>
        </p:nvSpPr>
        <p:spPr>
          <a:xfrm rot="10800000">
            <a:off x="8368127" y="2556879"/>
            <a:ext cx="2157984" cy="2157984"/>
          </a:xfrm>
          <a:prstGeom prst="arc">
            <a:avLst>
              <a:gd name="adj1" fmla="val 10766207"/>
              <a:gd name="adj2" fmla="val 0"/>
            </a:avLst>
          </a:prstGeom>
          <a:ln w="69850" cap="rnd">
            <a:solidFill>
              <a:srgbClr val="C9957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cs typeface="+mn-ea"/>
              <a:sym typeface="+mn-lt"/>
            </a:endParaRPr>
          </a:p>
        </p:txBody>
      </p:sp>
      <p:sp>
        <p:nvSpPr>
          <p:cNvPr id="56" name="Oval 19"/>
          <p:cNvSpPr>
            <a:spLocks noChangeArrowheads="1"/>
          </p:cNvSpPr>
          <p:nvPr/>
        </p:nvSpPr>
        <p:spPr bwMode="auto">
          <a:xfrm>
            <a:off x="4507078" y="2973393"/>
            <a:ext cx="1324957" cy="1324957"/>
          </a:xfrm>
          <a:prstGeom prst="ellipse">
            <a:avLst/>
          </a:prstGeom>
          <a:solidFill>
            <a:schemeClr val="bg1"/>
          </a:solidFill>
          <a:ln>
            <a:noFill/>
          </a:ln>
          <a:effectLst>
            <a:outerShdw blurRad="254000" dist="25400" dir="5400000" algn="t" rotWithShape="0">
              <a:prstClr val="black">
                <a:alpha val="15000"/>
              </a:prstClr>
            </a:outerShdw>
          </a:effectLst>
        </p:spPr>
        <p:txBody>
          <a:bodyPr vert="horz" wrap="square" lIns="91440" tIns="45720" rIns="91440" bIns="45720" numCol="1" anchor="ctr" anchorCtr="0" compatLnSpc="1"/>
          <a:lstStyle/>
          <a:p>
            <a:pPr algn="ctr"/>
            <a:r>
              <a:rPr 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cs typeface="+mn-ea"/>
                <a:sym typeface="+mn-lt"/>
              </a:rPr>
              <a:t>O</a:t>
            </a:r>
            <a:endParaRPr 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cs typeface="+mn-ea"/>
              <a:sym typeface="+mn-lt"/>
            </a:endParaRPr>
          </a:p>
        </p:txBody>
      </p:sp>
      <p:sp>
        <p:nvSpPr>
          <p:cNvPr id="57" name="Oval 20"/>
          <p:cNvSpPr>
            <a:spLocks noChangeArrowheads="1"/>
          </p:cNvSpPr>
          <p:nvPr/>
        </p:nvSpPr>
        <p:spPr bwMode="auto">
          <a:xfrm>
            <a:off x="6667010" y="2973389"/>
            <a:ext cx="1324957" cy="1324957"/>
          </a:xfrm>
          <a:prstGeom prst="ellipse">
            <a:avLst/>
          </a:prstGeom>
          <a:solidFill>
            <a:schemeClr val="bg1"/>
          </a:solidFill>
          <a:ln>
            <a:noFill/>
          </a:ln>
          <a:effectLst>
            <a:outerShdw blurRad="254000" dist="25400" dir="5400000" algn="t" rotWithShape="0">
              <a:prstClr val="black">
                <a:alpha val="15000"/>
              </a:prstClr>
            </a:outerShdw>
          </a:effectLst>
        </p:spPr>
        <p:txBody>
          <a:bodyPr vert="horz" wrap="square" lIns="91440" tIns="45720" rIns="91440" bIns="45720" numCol="1" anchor="ctr" anchorCtr="0" compatLnSpc="1"/>
          <a:lstStyle/>
          <a:p>
            <a:pPr algn="ctr"/>
            <a:r>
              <a:rPr 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cs typeface="+mn-ea"/>
                <a:sym typeface="+mn-lt"/>
              </a:rPr>
              <a:t>W</a:t>
            </a:r>
            <a:endParaRPr 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cs typeface="+mn-ea"/>
              <a:sym typeface="+mn-lt"/>
            </a:endParaRPr>
          </a:p>
        </p:txBody>
      </p:sp>
      <p:sp>
        <p:nvSpPr>
          <p:cNvPr id="58" name="Oval 13"/>
          <p:cNvSpPr>
            <a:spLocks noChangeArrowheads="1"/>
          </p:cNvSpPr>
          <p:nvPr/>
        </p:nvSpPr>
        <p:spPr bwMode="auto">
          <a:xfrm>
            <a:off x="8784639" y="2973389"/>
            <a:ext cx="1324957" cy="1324957"/>
          </a:xfrm>
          <a:prstGeom prst="ellipse">
            <a:avLst/>
          </a:prstGeom>
          <a:solidFill>
            <a:schemeClr val="bg1"/>
          </a:solidFill>
          <a:ln>
            <a:noFill/>
          </a:ln>
          <a:effectLst>
            <a:outerShdw blurRad="254000" dist="25400" dir="5400000" algn="t" rotWithShape="0">
              <a:prstClr val="black">
                <a:alpha val="15000"/>
              </a:prstClr>
            </a:outerShdw>
          </a:effectLst>
        </p:spPr>
        <p:txBody>
          <a:bodyPr vert="horz" wrap="square" lIns="91440" tIns="45720" rIns="91440" bIns="45720" numCol="1" anchor="ctr" anchorCtr="0" compatLnSpc="1"/>
          <a:lstStyle/>
          <a:p>
            <a:pPr algn="ctr"/>
            <a:r>
              <a:rPr 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cs typeface="+mn-ea"/>
                <a:sym typeface="+mn-lt"/>
              </a:rPr>
              <a:t>T</a:t>
            </a:r>
            <a:endParaRPr 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cs typeface="+mn-ea"/>
              <a:sym typeface="+mn-lt"/>
            </a:endParaRPr>
          </a:p>
        </p:txBody>
      </p:sp>
      <p:sp>
        <p:nvSpPr>
          <p:cNvPr id="59" name="Oval 15"/>
          <p:cNvSpPr>
            <a:spLocks noChangeArrowheads="1"/>
          </p:cNvSpPr>
          <p:nvPr/>
        </p:nvSpPr>
        <p:spPr bwMode="auto">
          <a:xfrm>
            <a:off x="2347152" y="2973392"/>
            <a:ext cx="1324957" cy="1324957"/>
          </a:xfrm>
          <a:prstGeom prst="ellipse">
            <a:avLst/>
          </a:prstGeom>
          <a:solidFill>
            <a:schemeClr val="bg1"/>
          </a:solidFill>
          <a:ln>
            <a:noFill/>
          </a:ln>
          <a:effectLst>
            <a:outerShdw blurRad="254000" dist="25400" dir="5400000" algn="t" rotWithShape="0">
              <a:prstClr val="black">
                <a:alpha val="15000"/>
              </a:prstClr>
            </a:outerShdw>
          </a:effectLst>
        </p:spPr>
        <p:txBody>
          <a:bodyPr vert="horz" wrap="square" lIns="91440" tIns="45720" rIns="91440" bIns="45720" numCol="1" anchor="ctr" anchorCtr="0" compatLnSpc="1"/>
          <a:lstStyle/>
          <a:p>
            <a:pPr algn="ctr"/>
            <a:r>
              <a:rPr 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cs typeface="+mn-ea"/>
                <a:sym typeface="+mn-lt"/>
              </a:rPr>
              <a:t>S</a:t>
            </a:r>
            <a:endParaRPr 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cs typeface="+mn-ea"/>
              <a:sym typeface="+mn-lt"/>
            </a:endParaRPr>
          </a:p>
        </p:txBody>
      </p:sp>
      <p:grpSp>
        <p:nvGrpSpPr>
          <p:cNvPr id="60" name="Group 24"/>
          <p:cNvGrpSpPr/>
          <p:nvPr/>
        </p:nvGrpSpPr>
        <p:grpSpPr>
          <a:xfrm>
            <a:off x="1213310" y="4914779"/>
            <a:ext cx="2389605" cy="1148261"/>
            <a:chOff x="1130109" y="5072656"/>
            <a:chExt cx="2389605" cy="1148261"/>
          </a:xfrm>
        </p:grpSpPr>
        <p:grpSp>
          <p:nvGrpSpPr>
            <p:cNvPr id="61" name="Group 19"/>
            <p:cNvGrpSpPr/>
            <p:nvPr/>
          </p:nvGrpSpPr>
          <p:grpSpPr>
            <a:xfrm>
              <a:off x="1130109" y="5134744"/>
              <a:ext cx="2389605" cy="1086173"/>
              <a:chOff x="6571442" y="2101176"/>
              <a:chExt cx="2389605" cy="1086173"/>
            </a:xfrm>
          </p:grpSpPr>
          <p:sp>
            <p:nvSpPr>
              <p:cNvPr id="63" name="Rounded Rectangle 20"/>
              <p:cNvSpPr/>
              <p:nvPr/>
            </p:nvSpPr>
            <p:spPr>
              <a:xfrm>
                <a:off x="6571442" y="2101176"/>
                <a:ext cx="2389605" cy="1086173"/>
              </a:xfrm>
              <a:prstGeom prst="roundRect">
                <a:avLst>
                  <a:gd name="adj" fmla="val 2744"/>
                </a:avLst>
              </a:prstGeom>
              <a:solidFill>
                <a:schemeClr val="bg1">
                  <a:alpha val="90000"/>
                </a:schemeClr>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cs typeface="+mn-ea"/>
                  <a:sym typeface="+mn-lt"/>
                </a:endParaRPr>
              </a:p>
            </p:txBody>
          </p:sp>
          <p:sp>
            <p:nvSpPr>
              <p:cNvPr id="64" name="TextBox 21"/>
              <p:cNvSpPr txBox="1"/>
              <p:nvPr/>
            </p:nvSpPr>
            <p:spPr>
              <a:xfrm>
                <a:off x="6720890" y="2250893"/>
                <a:ext cx="2145695" cy="307777"/>
              </a:xfrm>
              <a:prstGeom prst="rect">
                <a:avLst/>
              </a:prstGeom>
              <a:noFill/>
            </p:spPr>
            <p:txBody>
              <a:bodyPr wrap="square" rtlCol="0">
                <a:spAutoFit/>
              </a:bodyPr>
              <a:lstStyle/>
              <a:p>
                <a:r>
                  <a:rPr lang="en-US" sz="1400" dirty="0">
                    <a:latin typeface="微软雅黑" panose="020B0503020204020204" pitchFamily="34" charset="-122"/>
                    <a:ea typeface="微软雅黑" panose="020B0503020204020204" pitchFamily="34" charset="-122"/>
                    <a:cs typeface="+mn-ea"/>
                    <a:sym typeface="+mn-lt"/>
                  </a:rPr>
                  <a:t>Strengths</a:t>
                </a:r>
                <a:endParaRPr lang="en-US" sz="1400" dirty="0">
                  <a:latin typeface="微软雅黑" panose="020B0503020204020204" pitchFamily="34" charset="-122"/>
                  <a:ea typeface="微软雅黑" panose="020B0503020204020204" pitchFamily="34" charset="-122"/>
                  <a:cs typeface="+mn-ea"/>
                  <a:sym typeface="+mn-lt"/>
                </a:endParaRPr>
              </a:p>
            </p:txBody>
          </p:sp>
          <p:sp>
            <p:nvSpPr>
              <p:cNvPr id="65" name="Title 3"/>
              <p:cNvSpPr txBox="1"/>
              <p:nvPr/>
            </p:nvSpPr>
            <p:spPr>
              <a:xfrm>
                <a:off x="6720891" y="2557559"/>
                <a:ext cx="2145694" cy="431002"/>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00000"/>
                  </a:lnSpc>
                  <a:spcBef>
                    <a:spcPts val="1200"/>
                  </a:spcBef>
                  <a:buClr>
                    <a:schemeClr val="accent1"/>
                  </a:buClr>
                  <a:buSzPct val="150000"/>
                </a:pPr>
                <a:r>
                  <a:rPr lang="en-US" sz="1000" b="0" dirty="0">
                    <a:solidFill>
                      <a:schemeClr val="bg1">
                        <a:lumMod val="50000"/>
                        <a:alpha val="70000"/>
                      </a:schemeClr>
                    </a:solidFill>
                    <a:latin typeface="微软雅黑" panose="020B0503020204020204" pitchFamily="34" charset="-122"/>
                    <a:ea typeface="微软雅黑" panose="020B0503020204020204" pitchFamily="34" charset="-122"/>
                    <a:cs typeface="+mn-ea"/>
                    <a:sym typeface="+mn-lt"/>
                  </a:rPr>
                  <a:t>Sesame snaps </a:t>
                </a:r>
                <a:r>
                  <a:rPr lang="en-US" sz="1000" b="0" dirty="0" err="1">
                    <a:solidFill>
                      <a:schemeClr val="bg1">
                        <a:lumMod val="50000"/>
                        <a:alpha val="70000"/>
                      </a:schemeClr>
                    </a:solidFill>
                    <a:latin typeface="微软雅黑" panose="020B0503020204020204" pitchFamily="34" charset="-122"/>
                    <a:ea typeface="微软雅黑" panose="020B0503020204020204" pitchFamily="34" charset="-122"/>
                    <a:cs typeface="+mn-ea"/>
                    <a:sym typeface="+mn-lt"/>
                  </a:rPr>
                  <a:t>jelyy</a:t>
                </a:r>
                <a:r>
                  <a:rPr lang="en-US" sz="1000" b="0" dirty="0">
                    <a:solidFill>
                      <a:schemeClr val="bg1">
                        <a:lumMod val="50000"/>
                        <a:alpha val="70000"/>
                      </a:schemeClr>
                    </a:solidFill>
                    <a:latin typeface="微软雅黑" panose="020B0503020204020204" pitchFamily="34" charset="-122"/>
                    <a:ea typeface="微软雅黑" panose="020B0503020204020204" pitchFamily="34" charset="-122"/>
                    <a:cs typeface="+mn-ea"/>
                    <a:sym typeface="+mn-lt"/>
                  </a:rPr>
                  <a:t> dessert tootsie roll sweet roll.</a:t>
                </a:r>
                <a:endParaRPr lang="en-US" sz="1000" b="0" dirty="0">
                  <a:solidFill>
                    <a:schemeClr val="bg1">
                      <a:lumMod val="50000"/>
                      <a:alpha val="70000"/>
                    </a:schemeClr>
                  </a:solidFill>
                  <a:latin typeface="微软雅黑" panose="020B0503020204020204" pitchFamily="34" charset="-122"/>
                  <a:ea typeface="微软雅黑" panose="020B0503020204020204" pitchFamily="34" charset="-122"/>
                  <a:cs typeface="+mn-ea"/>
                  <a:sym typeface="+mn-lt"/>
                </a:endParaRPr>
              </a:p>
            </p:txBody>
          </p:sp>
        </p:grpSp>
        <p:sp>
          <p:nvSpPr>
            <p:cNvPr id="62" name="Oval 23"/>
            <p:cNvSpPr>
              <a:spLocks noChangeAspect="1"/>
            </p:cNvSpPr>
            <p:nvPr/>
          </p:nvSpPr>
          <p:spPr>
            <a:xfrm>
              <a:off x="2263951" y="5072656"/>
              <a:ext cx="121920" cy="121920"/>
            </a:xfrm>
            <a:prstGeom prst="ellipse">
              <a:avLst/>
            </a:prstGeom>
            <a:solidFill>
              <a:srgbClr val="C9957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latin typeface="微软雅黑" panose="020B0503020204020204" pitchFamily="34" charset="-122"/>
                <a:ea typeface="微软雅黑" panose="020B0503020204020204" pitchFamily="34" charset="-122"/>
                <a:cs typeface="+mn-ea"/>
                <a:sym typeface="+mn-lt"/>
              </a:endParaRPr>
            </a:p>
          </p:txBody>
        </p:sp>
      </p:grpSp>
      <p:grpSp>
        <p:nvGrpSpPr>
          <p:cNvPr id="66" name="Group 25"/>
          <p:cNvGrpSpPr/>
          <p:nvPr/>
        </p:nvGrpSpPr>
        <p:grpSpPr>
          <a:xfrm>
            <a:off x="3771506" y="4914779"/>
            <a:ext cx="2389605" cy="1148261"/>
            <a:chOff x="1130109" y="5072656"/>
            <a:chExt cx="2389605" cy="1148261"/>
          </a:xfrm>
        </p:grpSpPr>
        <p:grpSp>
          <p:nvGrpSpPr>
            <p:cNvPr id="67" name="Group 26"/>
            <p:cNvGrpSpPr/>
            <p:nvPr/>
          </p:nvGrpSpPr>
          <p:grpSpPr>
            <a:xfrm>
              <a:off x="1130109" y="5134744"/>
              <a:ext cx="2389605" cy="1086173"/>
              <a:chOff x="6571442" y="2101176"/>
              <a:chExt cx="2389605" cy="1086173"/>
            </a:xfrm>
          </p:grpSpPr>
          <p:sp>
            <p:nvSpPr>
              <p:cNvPr id="69" name="Rounded Rectangle 28"/>
              <p:cNvSpPr/>
              <p:nvPr/>
            </p:nvSpPr>
            <p:spPr>
              <a:xfrm>
                <a:off x="6571442" y="2101176"/>
                <a:ext cx="2389605" cy="1086173"/>
              </a:xfrm>
              <a:prstGeom prst="roundRect">
                <a:avLst>
                  <a:gd name="adj" fmla="val 2744"/>
                </a:avLst>
              </a:prstGeom>
              <a:solidFill>
                <a:schemeClr val="bg1">
                  <a:alpha val="90000"/>
                </a:schemeClr>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cs typeface="+mn-ea"/>
                  <a:sym typeface="+mn-lt"/>
                </a:endParaRPr>
              </a:p>
            </p:txBody>
          </p:sp>
          <p:sp>
            <p:nvSpPr>
              <p:cNvPr id="70" name="TextBox 29"/>
              <p:cNvSpPr txBox="1"/>
              <p:nvPr/>
            </p:nvSpPr>
            <p:spPr>
              <a:xfrm>
                <a:off x="6720890" y="2250893"/>
                <a:ext cx="2145695" cy="307777"/>
              </a:xfrm>
              <a:prstGeom prst="rect">
                <a:avLst/>
              </a:prstGeom>
              <a:noFill/>
            </p:spPr>
            <p:txBody>
              <a:bodyPr wrap="square" rtlCol="0">
                <a:spAutoFit/>
              </a:bodyPr>
              <a:lstStyle/>
              <a:p>
                <a:r>
                  <a:rPr lang="en-US" sz="1400" dirty="0">
                    <a:latin typeface="微软雅黑" panose="020B0503020204020204" pitchFamily="34" charset="-122"/>
                    <a:ea typeface="微软雅黑" panose="020B0503020204020204" pitchFamily="34" charset="-122"/>
                    <a:cs typeface="+mn-ea"/>
                    <a:sym typeface="+mn-lt"/>
                  </a:rPr>
                  <a:t>Opportunities</a:t>
                </a:r>
                <a:endParaRPr lang="en-US" sz="1400" dirty="0">
                  <a:latin typeface="微软雅黑" panose="020B0503020204020204" pitchFamily="34" charset="-122"/>
                  <a:ea typeface="微软雅黑" panose="020B0503020204020204" pitchFamily="34" charset="-122"/>
                  <a:cs typeface="+mn-ea"/>
                  <a:sym typeface="+mn-lt"/>
                </a:endParaRPr>
              </a:p>
            </p:txBody>
          </p:sp>
          <p:sp>
            <p:nvSpPr>
              <p:cNvPr id="71" name="Title 3"/>
              <p:cNvSpPr txBox="1"/>
              <p:nvPr/>
            </p:nvSpPr>
            <p:spPr>
              <a:xfrm>
                <a:off x="6720891" y="2557559"/>
                <a:ext cx="2145694" cy="431002"/>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00000"/>
                  </a:lnSpc>
                  <a:spcBef>
                    <a:spcPts val="1200"/>
                  </a:spcBef>
                  <a:buClr>
                    <a:schemeClr val="accent1"/>
                  </a:buClr>
                  <a:buSzPct val="150000"/>
                </a:pPr>
                <a:r>
                  <a:rPr lang="en-US" sz="1000" b="0" dirty="0">
                    <a:solidFill>
                      <a:schemeClr val="bg1">
                        <a:lumMod val="50000"/>
                        <a:alpha val="70000"/>
                      </a:schemeClr>
                    </a:solidFill>
                    <a:latin typeface="微软雅黑" panose="020B0503020204020204" pitchFamily="34" charset="-122"/>
                    <a:ea typeface="微软雅黑" panose="020B0503020204020204" pitchFamily="34" charset="-122"/>
                    <a:cs typeface="+mn-ea"/>
                    <a:sym typeface="+mn-lt"/>
                  </a:rPr>
                  <a:t>Sesame snaps </a:t>
                </a:r>
                <a:r>
                  <a:rPr lang="en-US" sz="1000" b="0" dirty="0" err="1">
                    <a:solidFill>
                      <a:schemeClr val="bg1">
                        <a:lumMod val="50000"/>
                        <a:alpha val="70000"/>
                      </a:schemeClr>
                    </a:solidFill>
                    <a:latin typeface="微软雅黑" panose="020B0503020204020204" pitchFamily="34" charset="-122"/>
                    <a:ea typeface="微软雅黑" panose="020B0503020204020204" pitchFamily="34" charset="-122"/>
                    <a:cs typeface="+mn-ea"/>
                    <a:sym typeface="+mn-lt"/>
                  </a:rPr>
                  <a:t>jelyy</a:t>
                </a:r>
                <a:r>
                  <a:rPr lang="en-US" sz="1000" b="0" dirty="0">
                    <a:solidFill>
                      <a:schemeClr val="bg1">
                        <a:lumMod val="50000"/>
                        <a:alpha val="70000"/>
                      </a:schemeClr>
                    </a:solidFill>
                    <a:latin typeface="微软雅黑" panose="020B0503020204020204" pitchFamily="34" charset="-122"/>
                    <a:ea typeface="微软雅黑" panose="020B0503020204020204" pitchFamily="34" charset="-122"/>
                    <a:cs typeface="+mn-ea"/>
                    <a:sym typeface="+mn-lt"/>
                  </a:rPr>
                  <a:t> dessert tootsie roll sweet roll.</a:t>
                </a:r>
                <a:endParaRPr lang="en-US" sz="1000" b="0" dirty="0">
                  <a:solidFill>
                    <a:schemeClr val="bg1">
                      <a:lumMod val="50000"/>
                      <a:alpha val="70000"/>
                    </a:schemeClr>
                  </a:solidFill>
                  <a:latin typeface="微软雅黑" panose="020B0503020204020204" pitchFamily="34" charset="-122"/>
                  <a:ea typeface="微软雅黑" panose="020B0503020204020204" pitchFamily="34" charset="-122"/>
                  <a:cs typeface="+mn-ea"/>
                  <a:sym typeface="+mn-lt"/>
                </a:endParaRPr>
              </a:p>
            </p:txBody>
          </p:sp>
        </p:grpSp>
        <p:sp>
          <p:nvSpPr>
            <p:cNvPr id="68" name="Oval 27"/>
            <p:cNvSpPr>
              <a:spLocks noChangeAspect="1"/>
            </p:cNvSpPr>
            <p:nvPr/>
          </p:nvSpPr>
          <p:spPr>
            <a:xfrm>
              <a:off x="2263951" y="5072656"/>
              <a:ext cx="121920" cy="121920"/>
            </a:xfrm>
            <a:prstGeom prst="ellipse">
              <a:avLst/>
            </a:prstGeom>
            <a:solidFill>
              <a:srgbClr val="C9957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latin typeface="微软雅黑" panose="020B0503020204020204" pitchFamily="34" charset="-122"/>
                <a:ea typeface="微软雅黑" panose="020B0503020204020204" pitchFamily="34" charset="-122"/>
                <a:cs typeface="+mn-ea"/>
                <a:sym typeface="+mn-lt"/>
              </a:endParaRPr>
            </a:p>
          </p:txBody>
        </p:sp>
      </p:grpSp>
      <p:grpSp>
        <p:nvGrpSpPr>
          <p:cNvPr id="72" name="Group 31"/>
          <p:cNvGrpSpPr/>
          <p:nvPr/>
        </p:nvGrpSpPr>
        <p:grpSpPr>
          <a:xfrm>
            <a:off x="6329702" y="4914779"/>
            <a:ext cx="2389605" cy="1148261"/>
            <a:chOff x="1130109" y="5072656"/>
            <a:chExt cx="2389605" cy="1148261"/>
          </a:xfrm>
        </p:grpSpPr>
        <p:grpSp>
          <p:nvGrpSpPr>
            <p:cNvPr id="73" name="Group 32"/>
            <p:cNvGrpSpPr/>
            <p:nvPr/>
          </p:nvGrpSpPr>
          <p:grpSpPr>
            <a:xfrm>
              <a:off x="1130109" y="5134744"/>
              <a:ext cx="2389605" cy="1086173"/>
              <a:chOff x="6571442" y="2101176"/>
              <a:chExt cx="2389605" cy="1086173"/>
            </a:xfrm>
          </p:grpSpPr>
          <p:sp>
            <p:nvSpPr>
              <p:cNvPr id="75" name="Rounded Rectangle 34"/>
              <p:cNvSpPr/>
              <p:nvPr/>
            </p:nvSpPr>
            <p:spPr>
              <a:xfrm>
                <a:off x="6571442" y="2101176"/>
                <a:ext cx="2389605" cy="1086173"/>
              </a:xfrm>
              <a:prstGeom prst="roundRect">
                <a:avLst>
                  <a:gd name="adj" fmla="val 2744"/>
                </a:avLst>
              </a:prstGeom>
              <a:solidFill>
                <a:schemeClr val="bg1">
                  <a:alpha val="90000"/>
                </a:schemeClr>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cs typeface="+mn-ea"/>
                  <a:sym typeface="+mn-lt"/>
                </a:endParaRPr>
              </a:p>
            </p:txBody>
          </p:sp>
          <p:sp>
            <p:nvSpPr>
              <p:cNvPr id="76" name="TextBox 35"/>
              <p:cNvSpPr txBox="1"/>
              <p:nvPr/>
            </p:nvSpPr>
            <p:spPr>
              <a:xfrm>
                <a:off x="6720890" y="2250893"/>
                <a:ext cx="2145695" cy="307777"/>
              </a:xfrm>
              <a:prstGeom prst="rect">
                <a:avLst/>
              </a:prstGeom>
              <a:noFill/>
            </p:spPr>
            <p:txBody>
              <a:bodyPr wrap="square" rtlCol="0">
                <a:spAutoFit/>
              </a:bodyPr>
              <a:lstStyle/>
              <a:p>
                <a:r>
                  <a:rPr lang="en-US" sz="1400" dirty="0">
                    <a:latin typeface="微软雅黑" panose="020B0503020204020204" pitchFamily="34" charset="-122"/>
                    <a:ea typeface="微软雅黑" panose="020B0503020204020204" pitchFamily="34" charset="-122"/>
                    <a:cs typeface="+mn-ea"/>
                    <a:sym typeface="+mn-lt"/>
                  </a:rPr>
                  <a:t>Weaknesses</a:t>
                </a:r>
                <a:endParaRPr lang="en-US" sz="1400" dirty="0">
                  <a:latin typeface="微软雅黑" panose="020B0503020204020204" pitchFamily="34" charset="-122"/>
                  <a:ea typeface="微软雅黑" panose="020B0503020204020204" pitchFamily="34" charset="-122"/>
                  <a:cs typeface="+mn-ea"/>
                  <a:sym typeface="+mn-lt"/>
                </a:endParaRPr>
              </a:p>
            </p:txBody>
          </p:sp>
          <p:sp>
            <p:nvSpPr>
              <p:cNvPr id="77" name="Title 3"/>
              <p:cNvSpPr txBox="1"/>
              <p:nvPr/>
            </p:nvSpPr>
            <p:spPr>
              <a:xfrm>
                <a:off x="6720891" y="2557559"/>
                <a:ext cx="2145694" cy="431002"/>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00000"/>
                  </a:lnSpc>
                  <a:spcBef>
                    <a:spcPts val="1200"/>
                  </a:spcBef>
                  <a:buClr>
                    <a:schemeClr val="accent1"/>
                  </a:buClr>
                  <a:buSzPct val="150000"/>
                </a:pPr>
                <a:r>
                  <a:rPr lang="en-US" sz="1000" b="0" dirty="0">
                    <a:solidFill>
                      <a:schemeClr val="bg1">
                        <a:lumMod val="50000"/>
                        <a:alpha val="70000"/>
                      </a:schemeClr>
                    </a:solidFill>
                    <a:latin typeface="微软雅黑" panose="020B0503020204020204" pitchFamily="34" charset="-122"/>
                    <a:ea typeface="微软雅黑" panose="020B0503020204020204" pitchFamily="34" charset="-122"/>
                    <a:cs typeface="+mn-ea"/>
                    <a:sym typeface="+mn-lt"/>
                  </a:rPr>
                  <a:t>Sesame snaps </a:t>
                </a:r>
                <a:r>
                  <a:rPr lang="en-US" sz="1000" b="0" dirty="0" err="1">
                    <a:solidFill>
                      <a:schemeClr val="bg1">
                        <a:lumMod val="50000"/>
                        <a:alpha val="70000"/>
                      </a:schemeClr>
                    </a:solidFill>
                    <a:latin typeface="微软雅黑" panose="020B0503020204020204" pitchFamily="34" charset="-122"/>
                    <a:ea typeface="微软雅黑" panose="020B0503020204020204" pitchFamily="34" charset="-122"/>
                    <a:cs typeface="+mn-ea"/>
                    <a:sym typeface="+mn-lt"/>
                  </a:rPr>
                  <a:t>jelyy</a:t>
                </a:r>
                <a:r>
                  <a:rPr lang="en-US" sz="1000" b="0" dirty="0">
                    <a:solidFill>
                      <a:schemeClr val="bg1">
                        <a:lumMod val="50000"/>
                        <a:alpha val="70000"/>
                      </a:schemeClr>
                    </a:solidFill>
                    <a:latin typeface="微软雅黑" panose="020B0503020204020204" pitchFamily="34" charset="-122"/>
                    <a:ea typeface="微软雅黑" panose="020B0503020204020204" pitchFamily="34" charset="-122"/>
                    <a:cs typeface="+mn-ea"/>
                    <a:sym typeface="+mn-lt"/>
                  </a:rPr>
                  <a:t> dessert tootsie roll sweet roll.</a:t>
                </a:r>
                <a:endParaRPr lang="en-US" sz="1000" b="0" dirty="0">
                  <a:solidFill>
                    <a:schemeClr val="bg1">
                      <a:lumMod val="50000"/>
                      <a:alpha val="70000"/>
                    </a:schemeClr>
                  </a:solidFill>
                  <a:latin typeface="微软雅黑" panose="020B0503020204020204" pitchFamily="34" charset="-122"/>
                  <a:ea typeface="微软雅黑" panose="020B0503020204020204" pitchFamily="34" charset="-122"/>
                  <a:cs typeface="+mn-ea"/>
                  <a:sym typeface="+mn-lt"/>
                </a:endParaRPr>
              </a:p>
            </p:txBody>
          </p:sp>
        </p:grpSp>
        <p:sp>
          <p:nvSpPr>
            <p:cNvPr id="74" name="Oval 33"/>
            <p:cNvSpPr>
              <a:spLocks noChangeAspect="1"/>
            </p:cNvSpPr>
            <p:nvPr/>
          </p:nvSpPr>
          <p:spPr>
            <a:xfrm>
              <a:off x="2263951" y="5072656"/>
              <a:ext cx="121920" cy="121920"/>
            </a:xfrm>
            <a:prstGeom prst="ellipse">
              <a:avLst/>
            </a:prstGeom>
            <a:solidFill>
              <a:srgbClr val="C9957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latin typeface="微软雅黑" panose="020B0503020204020204" pitchFamily="34" charset="-122"/>
                <a:ea typeface="微软雅黑" panose="020B0503020204020204" pitchFamily="34" charset="-122"/>
                <a:cs typeface="+mn-ea"/>
                <a:sym typeface="+mn-lt"/>
              </a:endParaRPr>
            </a:p>
          </p:txBody>
        </p:sp>
      </p:grpSp>
      <p:grpSp>
        <p:nvGrpSpPr>
          <p:cNvPr id="78" name="Group 37"/>
          <p:cNvGrpSpPr/>
          <p:nvPr/>
        </p:nvGrpSpPr>
        <p:grpSpPr>
          <a:xfrm>
            <a:off x="8887898" y="4914779"/>
            <a:ext cx="2389605" cy="1148261"/>
            <a:chOff x="1130109" y="5072656"/>
            <a:chExt cx="2389605" cy="1148261"/>
          </a:xfrm>
        </p:grpSpPr>
        <p:grpSp>
          <p:nvGrpSpPr>
            <p:cNvPr id="79" name="Group 38"/>
            <p:cNvGrpSpPr/>
            <p:nvPr/>
          </p:nvGrpSpPr>
          <p:grpSpPr>
            <a:xfrm>
              <a:off x="1130109" y="5134744"/>
              <a:ext cx="2389605" cy="1086173"/>
              <a:chOff x="6571442" y="2101176"/>
              <a:chExt cx="2389605" cy="1086173"/>
            </a:xfrm>
          </p:grpSpPr>
          <p:sp>
            <p:nvSpPr>
              <p:cNvPr id="81" name="Rounded Rectangle 40"/>
              <p:cNvSpPr/>
              <p:nvPr/>
            </p:nvSpPr>
            <p:spPr>
              <a:xfrm>
                <a:off x="6571442" y="2101176"/>
                <a:ext cx="2389605" cy="1086173"/>
              </a:xfrm>
              <a:prstGeom prst="roundRect">
                <a:avLst>
                  <a:gd name="adj" fmla="val 2744"/>
                </a:avLst>
              </a:prstGeom>
              <a:solidFill>
                <a:schemeClr val="bg1">
                  <a:alpha val="90000"/>
                </a:schemeClr>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cs typeface="+mn-ea"/>
                  <a:sym typeface="+mn-lt"/>
                </a:endParaRPr>
              </a:p>
            </p:txBody>
          </p:sp>
          <p:sp>
            <p:nvSpPr>
              <p:cNvPr id="82" name="TextBox 41"/>
              <p:cNvSpPr txBox="1"/>
              <p:nvPr/>
            </p:nvSpPr>
            <p:spPr>
              <a:xfrm>
                <a:off x="6720890" y="2250893"/>
                <a:ext cx="2145695" cy="307777"/>
              </a:xfrm>
              <a:prstGeom prst="rect">
                <a:avLst/>
              </a:prstGeom>
              <a:noFill/>
            </p:spPr>
            <p:txBody>
              <a:bodyPr wrap="square" rtlCol="0">
                <a:spAutoFit/>
              </a:bodyPr>
              <a:lstStyle/>
              <a:p>
                <a:r>
                  <a:rPr lang="en-US" sz="1400" dirty="0">
                    <a:latin typeface="微软雅黑" panose="020B0503020204020204" pitchFamily="34" charset="-122"/>
                    <a:ea typeface="微软雅黑" panose="020B0503020204020204" pitchFamily="34" charset="-122"/>
                    <a:cs typeface="+mn-ea"/>
                    <a:sym typeface="+mn-lt"/>
                  </a:rPr>
                  <a:t>Threats</a:t>
                </a:r>
                <a:endParaRPr lang="en-US" sz="1400" dirty="0">
                  <a:latin typeface="微软雅黑" panose="020B0503020204020204" pitchFamily="34" charset="-122"/>
                  <a:ea typeface="微软雅黑" panose="020B0503020204020204" pitchFamily="34" charset="-122"/>
                  <a:cs typeface="+mn-ea"/>
                  <a:sym typeface="+mn-lt"/>
                </a:endParaRPr>
              </a:p>
            </p:txBody>
          </p:sp>
          <p:sp>
            <p:nvSpPr>
              <p:cNvPr id="83" name="Title 3"/>
              <p:cNvSpPr txBox="1"/>
              <p:nvPr/>
            </p:nvSpPr>
            <p:spPr>
              <a:xfrm>
                <a:off x="6720891" y="2557559"/>
                <a:ext cx="2145694" cy="431002"/>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00000"/>
                  </a:lnSpc>
                  <a:spcBef>
                    <a:spcPts val="1200"/>
                  </a:spcBef>
                  <a:buClr>
                    <a:schemeClr val="accent1"/>
                  </a:buClr>
                  <a:buSzPct val="150000"/>
                </a:pPr>
                <a:r>
                  <a:rPr lang="en-US" sz="1000" b="0" dirty="0">
                    <a:solidFill>
                      <a:schemeClr val="bg1">
                        <a:lumMod val="50000"/>
                        <a:alpha val="70000"/>
                      </a:schemeClr>
                    </a:solidFill>
                    <a:latin typeface="微软雅黑" panose="020B0503020204020204" pitchFamily="34" charset="-122"/>
                    <a:ea typeface="微软雅黑" panose="020B0503020204020204" pitchFamily="34" charset="-122"/>
                    <a:cs typeface="+mn-ea"/>
                    <a:sym typeface="+mn-lt"/>
                  </a:rPr>
                  <a:t>Sesame snaps </a:t>
                </a:r>
                <a:r>
                  <a:rPr lang="en-US" sz="1000" b="0" dirty="0" err="1">
                    <a:solidFill>
                      <a:schemeClr val="bg1">
                        <a:lumMod val="50000"/>
                        <a:alpha val="70000"/>
                      </a:schemeClr>
                    </a:solidFill>
                    <a:latin typeface="微软雅黑" panose="020B0503020204020204" pitchFamily="34" charset="-122"/>
                    <a:ea typeface="微软雅黑" panose="020B0503020204020204" pitchFamily="34" charset="-122"/>
                    <a:cs typeface="+mn-ea"/>
                    <a:sym typeface="+mn-lt"/>
                  </a:rPr>
                  <a:t>jelyy</a:t>
                </a:r>
                <a:r>
                  <a:rPr lang="en-US" sz="1000" b="0" dirty="0">
                    <a:solidFill>
                      <a:schemeClr val="bg1">
                        <a:lumMod val="50000"/>
                        <a:alpha val="70000"/>
                      </a:schemeClr>
                    </a:solidFill>
                    <a:latin typeface="微软雅黑" panose="020B0503020204020204" pitchFamily="34" charset="-122"/>
                    <a:ea typeface="微软雅黑" panose="020B0503020204020204" pitchFamily="34" charset="-122"/>
                    <a:cs typeface="+mn-ea"/>
                    <a:sym typeface="+mn-lt"/>
                  </a:rPr>
                  <a:t> dessert tootsie roll sweet roll.</a:t>
                </a:r>
                <a:endParaRPr lang="en-US" sz="1000" b="0" dirty="0">
                  <a:solidFill>
                    <a:schemeClr val="bg1">
                      <a:lumMod val="50000"/>
                      <a:alpha val="70000"/>
                    </a:schemeClr>
                  </a:solidFill>
                  <a:latin typeface="微软雅黑" panose="020B0503020204020204" pitchFamily="34" charset="-122"/>
                  <a:ea typeface="微软雅黑" panose="020B0503020204020204" pitchFamily="34" charset="-122"/>
                  <a:cs typeface="+mn-ea"/>
                  <a:sym typeface="+mn-lt"/>
                </a:endParaRPr>
              </a:p>
            </p:txBody>
          </p:sp>
        </p:grpSp>
        <p:sp>
          <p:nvSpPr>
            <p:cNvPr id="80" name="Oval 39"/>
            <p:cNvSpPr>
              <a:spLocks noChangeAspect="1"/>
            </p:cNvSpPr>
            <p:nvPr/>
          </p:nvSpPr>
          <p:spPr>
            <a:xfrm>
              <a:off x="2263951" y="5072656"/>
              <a:ext cx="121920" cy="121920"/>
            </a:xfrm>
            <a:prstGeom prst="ellipse">
              <a:avLst/>
            </a:prstGeom>
            <a:solidFill>
              <a:srgbClr val="C9957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latin typeface="微软雅黑" panose="020B0503020204020204" pitchFamily="34" charset="-122"/>
                <a:ea typeface="微软雅黑" panose="020B0503020204020204" pitchFamily="34" charset="-122"/>
                <a:cs typeface="+mn-ea"/>
                <a:sym typeface="+mn-lt"/>
              </a:endParaRPr>
            </a:p>
          </p:txBody>
        </p:sp>
      </p:grpSp>
      <p:pic>
        <p:nvPicPr>
          <p:cNvPr id="84" name="图片 8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03916" y="1423639"/>
            <a:ext cx="318916" cy="47679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47" presetClass="entr" presetSubtype="0" fill="hold" nodeType="withEffect">
                                      <p:stCondLst>
                                        <p:cond delay="0"/>
                                      </p:stCondLst>
                                      <p:childTnLst>
                                        <p:set>
                                          <p:cBhvr>
                                            <p:cTn id="14" dur="1" fill="hold">
                                              <p:stCondLst>
                                                <p:cond delay="0"/>
                                              </p:stCondLst>
                                            </p:cTn>
                                            <p:tgtEl>
                                              <p:spTgt spid="87"/>
                                            </p:tgtEl>
                                            <p:attrNameLst>
                                              <p:attrName>style.visibility</p:attrName>
                                            </p:attrNameLst>
                                          </p:cBhvr>
                                          <p:to>
                                            <p:strVal val="visible"/>
                                          </p:to>
                                        </p:set>
                                        <p:animEffect transition="in" filter="fade">
                                          <p:cBhvr>
                                            <p:cTn id="15" dur="1000"/>
                                            <p:tgtEl>
                                              <p:spTgt spid="87"/>
                                            </p:tgtEl>
                                          </p:cBhvr>
                                        </p:animEffect>
                                        <p:anim calcmode="lin" valueType="num">
                                          <p:cBhvr>
                                            <p:cTn id="16" dur="1000" fill="hold"/>
                                            <p:tgtEl>
                                              <p:spTgt spid="87"/>
                                            </p:tgtEl>
                                            <p:attrNameLst>
                                              <p:attrName>ppt_x</p:attrName>
                                            </p:attrNameLst>
                                          </p:cBhvr>
                                          <p:tavLst>
                                            <p:tav tm="0">
                                              <p:val>
                                                <p:strVal val="#ppt_x"/>
                                              </p:val>
                                            </p:tav>
                                            <p:tav tm="100000">
                                              <p:val>
                                                <p:strVal val="#ppt_x"/>
                                              </p:val>
                                            </p:tav>
                                          </p:tavLst>
                                        </p:anim>
                                        <p:anim calcmode="lin" valueType="num">
                                          <p:cBhvr>
                                            <p:cTn id="17" dur="1000" fill="hold"/>
                                            <p:tgtEl>
                                              <p:spTgt spid="87"/>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 presetClass="entr" presetSubtype="1" fill="hold" grpId="0" nodeType="afterEffect" p14:presetBounceEnd="75000">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14:bounceEnd="75000">
                                          <p:cBhvr additive="base">
                                            <p:cTn id="21" dur="800" fill="hold"/>
                                            <p:tgtEl>
                                              <p:spTgt spid="26"/>
                                            </p:tgtEl>
                                            <p:attrNameLst>
                                              <p:attrName>ppt_x</p:attrName>
                                            </p:attrNameLst>
                                          </p:cBhvr>
                                          <p:tavLst>
                                            <p:tav tm="0">
                                              <p:val>
                                                <p:strVal val="#ppt_x"/>
                                              </p:val>
                                            </p:tav>
                                            <p:tav tm="100000">
                                              <p:val>
                                                <p:strVal val="#ppt_x"/>
                                              </p:val>
                                            </p:tav>
                                          </p:tavLst>
                                        </p:anim>
                                        <p:anim calcmode="lin" valueType="num" p14:bounceEnd="75000">
                                          <p:cBhvr additive="base">
                                            <p:cTn id="22" dur="800" fill="hold"/>
                                            <p:tgtEl>
                                              <p:spTgt spid="26"/>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14:presetBounceEnd="75000">
                                      <p:stCondLst>
                                        <p:cond delay="100"/>
                                      </p:stCondLst>
                                      <p:childTnLst>
                                        <p:set>
                                          <p:cBhvr>
                                            <p:cTn id="24" dur="1" fill="hold">
                                              <p:stCondLst>
                                                <p:cond delay="0"/>
                                              </p:stCondLst>
                                            </p:cTn>
                                            <p:tgtEl>
                                              <p:spTgt spid="28"/>
                                            </p:tgtEl>
                                            <p:attrNameLst>
                                              <p:attrName>style.visibility</p:attrName>
                                            </p:attrNameLst>
                                          </p:cBhvr>
                                          <p:to>
                                            <p:strVal val="visible"/>
                                          </p:to>
                                        </p:set>
                                        <p:anim calcmode="lin" valueType="num" p14:bounceEnd="75000">
                                          <p:cBhvr additive="base">
                                            <p:cTn id="25" dur="800" fill="hold"/>
                                            <p:tgtEl>
                                              <p:spTgt spid="28"/>
                                            </p:tgtEl>
                                            <p:attrNameLst>
                                              <p:attrName>ppt_x</p:attrName>
                                            </p:attrNameLst>
                                          </p:cBhvr>
                                          <p:tavLst>
                                            <p:tav tm="0">
                                              <p:val>
                                                <p:strVal val="#ppt_x"/>
                                              </p:val>
                                            </p:tav>
                                            <p:tav tm="100000">
                                              <p:val>
                                                <p:strVal val="#ppt_x"/>
                                              </p:val>
                                            </p:tav>
                                          </p:tavLst>
                                        </p:anim>
                                        <p:anim calcmode="lin" valueType="num" p14:bounceEnd="75000">
                                          <p:cBhvr additive="base">
                                            <p:cTn id="26" dur="800" fill="hold"/>
                                            <p:tgtEl>
                                              <p:spTgt spid="28"/>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14:presetBounceEnd="75000">
                                      <p:stCondLst>
                                        <p:cond delay="200"/>
                                      </p:stCondLst>
                                      <p:childTnLst>
                                        <p:set>
                                          <p:cBhvr>
                                            <p:cTn id="28" dur="1" fill="hold">
                                              <p:stCondLst>
                                                <p:cond delay="0"/>
                                              </p:stCondLst>
                                            </p:cTn>
                                            <p:tgtEl>
                                              <p:spTgt spid="30"/>
                                            </p:tgtEl>
                                            <p:attrNameLst>
                                              <p:attrName>style.visibility</p:attrName>
                                            </p:attrNameLst>
                                          </p:cBhvr>
                                          <p:to>
                                            <p:strVal val="visible"/>
                                          </p:to>
                                        </p:set>
                                        <p:anim calcmode="lin" valueType="num" p14:bounceEnd="75000">
                                          <p:cBhvr additive="base">
                                            <p:cTn id="29" dur="800" fill="hold"/>
                                            <p:tgtEl>
                                              <p:spTgt spid="30"/>
                                            </p:tgtEl>
                                            <p:attrNameLst>
                                              <p:attrName>ppt_x</p:attrName>
                                            </p:attrNameLst>
                                          </p:cBhvr>
                                          <p:tavLst>
                                            <p:tav tm="0">
                                              <p:val>
                                                <p:strVal val="#ppt_x"/>
                                              </p:val>
                                            </p:tav>
                                            <p:tav tm="100000">
                                              <p:val>
                                                <p:strVal val="#ppt_x"/>
                                              </p:val>
                                            </p:tav>
                                          </p:tavLst>
                                        </p:anim>
                                        <p:anim calcmode="lin" valueType="num" p14:bounceEnd="75000">
                                          <p:cBhvr additive="base">
                                            <p:cTn id="30" dur="800" fill="hold"/>
                                            <p:tgtEl>
                                              <p:spTgt spid="30"/>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14:presetBounceEnd="75000">
                                      <p:stCondLst>
                                        <p:cond delay="300"/>
                                      </p:stCondLst>
                                      <p:childTnLst>
                                        <p:set>
                                          <p:cBhvr>
                                            <p:cTn id="32" dur="1" fill="hold">
                                              <p:stCondLst>
                                                <p:cond delay="0"/>
                                              </p:stCondLst>
                                            </p:cTn>
                                            <p:tgtEl>
                                              <p:spTgt spid="54"/>
                                            </p:tgtEl>
                                            <p:attrNameLst>
                                              <p:attrName>style.visibility</p:attrName>
                                            </p:attrNameLst>
                                          </p:cBhvr>
                                          <p:to>
                                            <p:strVal val="visible"/>
                                          </p:to>
                                        </p:set>
                                        <p:anim calcmode="lin" valueType="num" p14:bounceEnd="75000">
                                          <p:cBhvr additive="base">
                                            <p:cTn id="33" dur="800" fill="hold"/>
                                            <p:tgtEl>
                                              <p:spTgt spid="54"/>
                                            </p:tgtEl>
                                            <p:attrNameLst>
                                              <p:attrName>ppt_x</p:attrName>
                                            </p:attrNameLst>
                                          </p:cBhvr>
                                          <p:tavLst>
                                            <p:tav tm="0">
                                              <p:val>
                                                <p:strVal val="#ppt_x"/>
                                              </p:val>
                                            </p:tav>
                                            <p:tav tm="100000">
                                              <p:val>
                                                <p:strVal val="#ppt_x"/>
                                              </p:val>
                                            </p:tav>
                                          </p:tavLst>
                                        </p:anim>
                                        <p:anim calcmode="lin" valueType="num" p14:bounceEnd="75000">
                                          <p:cBhvr additive="base">
                                            <p:cTn id="34" dur="800" fill="hold"/>
                                            <p:tgtEl>
                                              <p:spTgt spid="54"/>
                                            </p:tgtEl>
                                            <p:attrNameLst>
                                              <p:attrName>ppt_y</p:attrName>
                                            </p:attrNameLst>
                                          </p:cBhvr>
                                          <p:tavLst>
                                            <p:tav tm="0">
                                              <p:val>
                                                <p:strVal val="0-#ppt_h/2"/>
                                              </p:val>
                                            </p:tav>
                                            <p:tav tm="100000">
                                              <p:val>
                                                <p:strVal val="#ppt_y"/>
                                              </p:val>
                                            </p:tav>
                                          </p:tavLst>
                                        </p:anim>
                                      </p:childTnLst>
                                    </p:cTn>
                                  </p:par>
                                  <p:par>
                                    <p:cTn id="35" presetID="22" presetClass="entr" presetSubtype="8" fill="hold" grpId="0" nodeType="withEffect">
                                      <p:stCondLst>
                                        <p:cond delay="80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200"/>
                                            <p:tgtEl>
                                              <p:spTgt spid="27"/>
                                            </p:tgtEl>
                                          </p:cBhvr>
                                        </p:animEffect>
                                      </p:childTnLst>
                                    </p:cTn>
                                  </p:par>
                                  <p:par>
                                    <p:cTn id="38" presetID="22" presetClass="entr" presetSubtype="8" fill="hold" grpId="0" nodeType="withEffect">
                                      <p:stCondLst>
                                        <p:cond delay="1000"/>
                                      </p:stCondLst>
                                      <p:childTnLst>
                                        <p:set>
                                          <p:cBhvr>
                                            <p:cTn id="39" dur="1" fill="hold">
                                              <p:stCondLst>
                                                <p:cond delay="0"/>
                                              </p:stCondLst>
                                            </p:cTn>
                                            <p:tgtEl>
                                              <p:spTgt spid="29"/>
                                            </p:tgtEl>
                                            <p:attrNameLst>
                                              <p:attrName>style.visibility</p:attrName>
                                            </p:attrNameLst>
                                          </p:cBhvr>
                                          <p:to>
                                            <p:strVal val="visible"/>
                                          </p:to>
                                        </p:set>
                                        <p:animEffect transition="in" filter="wipe(left)">
                                          <p:cBhvr>
                                            <p:cTn id="40" dur="200"/>
                                            <p:tgtEl>
                                              <p:spTgt spid="29"/>
                                            </p:tgtEl>
                                          </p:cBhvr>
                                        </p:animEffect>
                                      </p:childTnLst>
                                    </p:cTn>
                                  </p:par>
                                  <p:par>
                                    <p:cTn id="41" presetID="22" presetClass="entr" presetSubtype="8" fill="hold" grpId="0" nodeType="withEffect">
                                      <p:stCondLst>
                                        <p:cond delay="120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200"/>
                                            <p:tgtEl>
                                              <p:spTgt spid="31"/>
                                            </p:tgtEl>
                                          </p:cBhvr>
                                        </p:animEffect>
                                      </p:childTnLst>
                                    </p:cTn>
                                  </p:par>
                                  <p:par>
                                    <p:cTn id="44" presetID="22" presetClass="entr" presetSubtype="8" fill="hold" grpId="0" nodeType="withEffect">
                                      <p:stCondLst>
                                        <p:cond delay="1400"/>
                                      </p:stCondLst>
                                      <p:childTnLst>
                                        <p:set>
                                          <p:cBhvr>
                                            <p:cTn id="45" dur="1" fill="hold">
                                              <p:stCondLst>
                                                <p:cond delay="0"/>
                                              </p:stCondLst>
                                            </p:cTn>
                                            <p:tgtEl>
                                              <p:spTgt spid="55"/>
                                            </p:tgtEl>
                                            <p:attrNameLst>
                                              <p:attrName>style.visibility</p:attrName>
                                            </p:attrNameLst>
                                          </p:cBhvr>
                                          <p:to>
                                            <p:strVal val="visible"/>
                                          </p:to>
                                        </p:set>
                                        <p:animEffect transition="in" filter="wipe(left)">
                                          <p:cBhvr>
                                            <p:cTn id="46" dur="200"/>
                                            <p:tgtEl>
                                              <p:spTgt spid="55"/>
                                            </p:tgtEl>
                                          </p:cBhvr>
                                        </p:animEffect>
                                      </p:childTnLst>
                                    </p:cTn>
                                  </p:par>
                                </p:childTnLst>
                              </p:cTn>
                            </p:par>
                            <p:par>
                              <p:cTn id="47" fill="hold">
                                <p:stCondLst>
                                  <p:cond delay="2500"/>
                                </p:stCondLst>
                                <p:childTnLst>
                                  <p:par>
                                    <p:cTn id="48" presetID="53" presetClass="entr" presetSubtype="16" fill="hold" grpId="0" nodeType="afterEffect">
                                      <p:stCondLst>
                                        <p:cond delay="0"/>
                                      </p:stCondLst>
                                      <p:childTnLst>
                                        <p:set>
                                          <p:cBhvr>
                                            <p:cTn id="49" dur="1" fill="hold">
                                              <p:stCondLst>
                                                <p:cond delay="0"/>
                                              </p:stCondLst>
                                            </p:cTn>
                                            <p:tgtEl>
                                              <p:spTgt spid="59"/>
                                            </p:tgtEl>
                                            <p:attrNameLst>
                                              <p:attrName>style.visibility</p:attrName>
                                            </p:attrNameLst>
                                          </p:cBhvr>
                                          <p:to>
                                            <p:strVal val="visible"/>
                                          </p:to>
                                        </p:set>
                                        <p:anim calcmode="lin" valueType="num">
                                          <p:cBhvr>
                                            <p:cTn id="50" dur="200" fill="hold"/>
                                            <p:tgtEl>
                                              <p:spTgt spid="59"/>
                                            </p:tgtEl>
                                            <p:attrNameLst>
                                              <p:attrName>ppt_w</p:attrName>
                                            </p:attrNameLst>
                                          </p:cBhvr>
                                          <p:tavLst>
                                            <p:tav tm="0">
                                              <p:val>
                                                <p:fltVal val="0"/>
                                              </p:val>
                                            </p:tav>
                                            <p:tav tm="100000">
                                              <p:val>
                                                <p:strVal val="#ppt_w"/>
                                              </p:val>
                                            </p:tav>
                                          </p:tavLst>
                                        </p:anim>
                                        <p:anim calcmode="lin" valueType="num">
                                          <p:cBhvr>
                                            <p:cTn id="51" dur="200" fill="hold"/>
                                            <p:tgtEl>
                                              <p:spTgt spid="59"/>
                                            </p:tgtEl>
                                            <p:attrNameLst>
                                              <p:attrName>ppt_h</p:attrName>
                                            </p:attrNameLst>
                                          </p:cBhvr>
                                          <p:tavLst>
                                            <p:tav tm="0">
                                              <p:val>
                                                <p:fltVal val="0"/>
                                              </p:val>
                                            </p:tav>
                                            <p:tav tm="100000">
                                              <p:val>
                                                <p:strVal val="#ppt_h"/>
                                              </p:val>
                                            </p:tav>
                                          </p:tavLst>
                                        </p:anim>
                                        <p:animEffect transition="in" filter="fade">
                                          <p:cBhvr>
                                            <p:cTn id="52" dur="200"/>
                                            <p:tgtEl>
                                              <p:spTgt spid="59"/>
                                            </p:tgtEl>
                                          </p:cBhvr>
                                        </p:animEffect>
                                      </p:childTnLst>
                                    </p:cTn>
                                  </p:par>
                                </p:childTnLst>
                              </p:cTn>
                            </p:par>
                            <p:par>
                              <p:cTn id="53" fill="hold">
                                <p:stCondLst>
                                  <p:cond delay="3000"/>
                                </p:stCondLst>
                                <p:childTnLst>
                                  <p:par>
                                    <p:cTn id="54" presetID="53" presetClass="entr" presetSubtype="16" fill="hold" grpId="0" nodeType="afterEffect">
                                      <p:stCondLst>
                                        <p:cond delay="0"/>
                                      </p:stCondLst>
                                      <p:childTnLst>
                                        <p:set>
                                          <p:cBhvr>
                                            <p:cTn id="55" dur="1" fill="hold">
                                              <p:stCondLst>
                                                <p:cond delay="0"/>
                                              </p:stCondLst>
                                            </p:cTn>
                                            <p:tgtEl>
                                              <p:spTgt spid="56"/>
                                            </p:tgtEl>
                                            <p:attrNameLst>
                                              <p:attrName>style.visibility</p:attrName>
                                            </p:attrNameLst>
                                          </p:cBhvr>
                                          <p:to>
                                            <p:strVal val="visible"/>
                                          </p:to>
                                        </p:set>
                                        <p:anim calcmode="lin" valueType="num">
                                          <p:cBhvr>
                                            <p:cTn id="56" dur="200" fill="hold"/>
                                            <p:tgtEl>
                                              <p:spTgt spid="56"/>
                                            </p:tgtEl>
                                            <p:attrNameLst>
                                              <p:attrName>ppt_w</p:attrName>
                                            </p:attrNameLst>
                                          </p:cBhvr>
                                          <p:tavLst>
                                            <p:tav tm="0">
                                              <p:val>
                                                <p:fltVal val="0"/>
                                              </p:val>
                                            </p:tav>
                                            <p:tav tm="100000">
                                              <p:val>
                                                <p:strVal val="#ppt_w"/>
                                              </p:val>
                                            </p:tav>
                                          </p:tavLst>
                                        </p:anim>
                                        <p:anim calcmode="lin" valueType="num">
                                          <p:cBhvr>
                                            <p:cTn id="57" dur="200" fill="hold"/>
                                            <p:tgtEl>
                                              <p:spTgt spid="56"/>
                                            </p:tgtEl>
                                            <p:attrNameLst>
                                              <p:attrName>ppt_h</p:attrName>
                                            </p:attrNameLst>
                                          </p:cBhvr>
                                          <p:tavLst>
                                            <p:tav tm="0">
                                              <p:val>
                                                <p:fltVal val="0"/>
                                              </p:val>
                                            </p:tav>
                                            <p:tav tm="100000">
                                              <p:val>
                                                <p:strVal val="#ppt_h"/>
                                              </p:val>
                                            </p:tav>
                                          </p:tavLst>
                                        </p:anim>
                                        <p:animEffect transition="in" filter="fade">
                                          <p:cBhvr>
                                            <p:cTn id="58" dur="200"/>
                                            <p:tgtEl>
                                              <p:spTgt spid="56"/>
                                            </p:tgtEl>
                                          </p:cBhvr>
                                        </p:animEffect>
                                      </p:childTnLst>
                                    </p:cTn>
                                  </p:par>
                                </p:childTnLst>
                              </p:cTn>
                            </p:par>
                            <p:par>
                              <p:cTn id="59" fill="hold">
                                <p:stCondLst>
                                  <p:cond delay="3500"/>
                                </p:stCondLst>
                                <p:childTnLst>
                                  <p:par>
                                    <p:cTn id="60" presetID="53" presetClass="entr" presetSubtype="16" fill="hold" grpId="0" nodeType="afterEffect">
                                      <p:stCondLst>
                                        <p:cond delay="0"/>
                                      </p:stCondLst>
                                      <p:childTnLst>
                                        <p:set>
                                          <p:cBhvr>
                                            <p:cTn id="61" dur="1" fill="hold">
                                              <p:stCondLst>
                                                <p:cond delay="0"/>
                                              </p:stCondLst>
                                            </p:cTn>
                                            <p:tgtEl>
                                              <p:spTgt spid="57"/>
                                            </p:tgtEl>
                                            <p:attrNameLst>
                                              <p:attrName>style.visibility</p:attrName>
                                            </p:attrNameLst>
                                          </p:cBhvr>
                                          <p:to>
                                            <p:strVal val="visible"/>
                                          </p:to>
                                        </p:set>
                                        <p:anim calcmode="lin" valueType="num">
                                          <p:cBhvr>
                                            <p:cTn id="62" dur="200" fill="hold"/>
                                            <p:tgtEl>
                                              <p:spTgt spid="57"/>
                                            </p:tgtEl>
                                            <p:attrNameLst>
                                              <p:attrName>ppt_w</p:attrName>
                                            </p:attrNameLst>
                                          </p:cBhvr>
                                          <p:tavLst>
                                            <p:tav tm="0">
                                              <p:val>
                                                <p:fltVal val="0"/>
                                              </p:val>
                                            </p:tav>
                                            <p:tav tm="100000">
                                              <p:val>
                                                <p:strVal val="#ppt_w"/>
                                              </p:val>
                                            </p:tav>
                                          </p:tavLst>
                                        </p:anim>
                                        <p:anim calcmode="lin" valueType="num">
                                          <p:cBhvr>
                                            <p:cTn id="63" dur="200" fill="hold"/>
                                            <p:tgtEl>
                                              <p:spTgt spid="57"/>
                                            </p:tgtEl>
                                            <p:attrNameLst>
                                              <p:attrName>ppt_h</p:attrName>
                                            </p:attrNameLst>
                                          </p:cBhvr>
                                          <p:tavLst>
                                            <p:tav tm="0">
                                              <p:val>
                                                <p:fltVal val="0"/>
                                              </p:val>
                                            </p:tav>
                                            <p:tav tm="100000">
                                              <p:val>
                                                <p:strVal val="#ppt_h"/>
                                              </p:val>
                                            </p:tav>
                                          </p:tavLst>
                                        </p:anim>
                                        <p:animEffect transition="in" filter="fade">
                                          <p:cBhvr>
                                            <p:cTn id="64" dur="200"/>
                                            <p:tgtEl>
                                              <p:spTgt spid="57"/>
                                            </p:tgtEl>
                                          </p:cBhvr>
                                        </p:animEffect>
                                      </p:childTnLst>
                                    </p:cTn>
                                  </p:par>
                                </p:childTnLst>
                              </p:cTn>
                            </p:par>
                            <p:par>
                              <p:cTn id="65" fill="hold">
                                <p:stCondLst>
                                  <p:cond delay="4000"/>
                                </p:stCondLst>
                                <p:childTnLst>
                                  <p:par>
                                    <p:cTn id="66" presetID="53" presetClass="entr" presetSubtype="16" fill="hold" grpId="0" nodeType="afterEffect">
                                      <p:stCondLst>
                                        <p:cond delay="0"/>
                                      </p:stCondLst>
                                      <p:childTnLst>
                                        <p:set>
                                          <p:cBhvr>
                                            <p:cTn id="67" dur="1" fill="hold">
                                              <p:stCondLst>
                                                <p:cond delay="0"/>
                                              </p:stCondLst>
                                            </p:cTn>
                                            <p:tgtEl>
                                              <p:spTgt spid="58"/>
                                            </p:tgtEl>
                                            <p:attrNameLst>
                                              <p:attrName>style.visibility</p:attrName>
                                            </p:attrNameLst>
                                          </p:cBhvr>
                                          <p:to>
                                            <p:strVal val="visible"/>
                                          </p:to>
                                        </p:set>
                                        <p:anim calcmode="lin" valueType="num">
                                          <p:cBhvr>
                                            <p:cTn id="68" dur="200" fill="hold"/>
                                            <p:tgtEl>
                                              <p:spTgt spid="58"/>
                                            </p:tgtEl>
                                            <p:attrNameLst>
                                              <p:attrName>ppt_w</p:attrName>
                                            </p:attrNameLst>
                                          </p:cBhvr>
                                          <p:tavLst>
                                            <p:tav tm="0">
                                              <p:val>
                                                <p:fltVal val="0"/>
                                              </p:val>
                                            </p:tav>
                                            <p:tav tm="100000">
                                              <p:val>
                                                <p:strVal val="#ppt_w"/>
                                              </p:val>
                                            </p:tav>
                                          </p:tavLst>
                                        </p:anim>
                                        <p:anim calcmode="lin" valueType="num">
                                          <p:cBhvr>
                                            <p:cTn id="69" dur="200" fill="hold"/>
                                            <p:tgtEl>
                                              <p:spTgt spid="58"/>
                                            </p:tgtEl>
                                            <p:attrNameLst>
                                              <p:attrName>ppt_h</p:attrName>
                                            </p:attrNameLst>
                                          </p:cBhvr>
                                          <p:tavLst>
                                            <p:tav tm="0">
                                              <p:val>
                                                <p:fltVal val="0"/>
                                              </p:val>
                                            </p:tav>
                                            <p:tav tm="100000">
                                              <p:val>
                                                <p:strVal val="#ppt_h"/>
                                              </p:val>
                                            </p:tav>
                                          </p:tavLst>
                                        </p:anim>
                                        <p:animEffect transition="in" filter="fade">
                                          <p:cBhvr>
                                            <p:cTn id="70" dur="200"/>
                                            <p:tgtEl>
                                              <p:spTgt spid="58"/>
                                            </p:tgtEl>
                                          </p:cBhvr>
                                        </p:animEffect>
                                      </p:childTnLst>
                                    </p:cTn>
                                  </p:par>
                                </p:childTnLst>
                              </p:cTn>
                            </p:par>
                            <p:par>
                              <p:cTn id="71" fill="hold">
                                <p:stCondLst>
                                  <p:cond delay="4500"/>
                                </p:stCondLst>
                                <p:childTnLst>
                                  <p:par>
                                    <p:cTn id="72" presetID="2" presetClass="entr" presetSubtype="4" decel="50000" fill="hold" nodeType="afterEffect">
                                      <p:stCondLst>
                                        <p:cond delay="0"/>
                                      </p:stCondLst>
                                      <p:childTnLst>
                                        <p:set>
                                          <p:cBhvr>
                                            <p:cTn id="73" dur="1" fill="hold">
                                              <p:stCondLst>
                                                <p:cond delay="0"/>
                                              </p:stCondLst>
                                            </p:cTn>
                                            <p:tgtEl>
                                              <p:spTgt spid="60"/>
                                            </p:tgtEl>
                                            <p:attrNameLst>
                                              <p:attrName>style.visibility</p:attrName>
                                            </p:attrNameLst>
                                          </p:cBhvr>
                                          <p:to>
                                            <p:strVal val="visible"/>
                                          </p:to>
                                        </p:set>
                                        <p:anim calcmode="lin" valueType="num">
                                          <p:cBhvr additive="base">
                                            <p:cTn id="74" dur="1500" fill="hold"/>
                                            <p:tgtEl>
                                              <p:spTgt spid="60"/>
                                            </p:tgtEl>
                                            <p:attrNameLst>
                                              <p:attrName>ppt_x</p:attrName>
                                            </p:attrNameLst>
                                          </p:cBhvr>
                                          <p:tavLst>
                                            <p:tav tm="0">
                                              <p:val>
                                                <p:strVal val="#ppt_x"/>
                                              </p:val>
                                            </p:tav>
                                            <p:tav tm="100000">
                                              <p:val>
                                                <p:strVal val="#ppt_x"/>
                                              </p:val>
                                            </p:tav>
                                          </p:tavLst>
                                        </p:anim>
                                        <p:anim calcmode="lin" valueType="num">
                                          <p:cBhvr additive="base">
                                            <p:cTn id="75" dur="1500" fill="hold"/>
                                            <p:tgtEl>
                                              <p:spTgt spid="60"/>
                                            </p:tgtEl>
                                            <p:attrNameLst>
                                              <p:attrName>ppt_y</p:attrName>
                                            </p:attrNameLst>
                                          </p:cBhvr>
                                          <p:tavLst>
                                            <p:tav tm="0">
                                              <p:val>
                                                <p:strVal val="1+#ppt_h/2"/>
                                              </p:val>
                                            </p:tav>
                                            <p:tav tm="100000">
                                              <p:val>
                                                <p:strVal val="#ppt_y"/>
                                              </p:val>
                                            </p:tav>
                                          </p:tavLst>
                                        </p:anim>
                                      </p:childTnLst>
                                    </p:cTn>
                                  </p:par>
                                  <p:par>
                                    <p:cTn id="76" presetID="2" presetClass="entr" presetSubtype="4" decel="50000" fill="hold" nodeType="withEffect">
                                      <p:stCondLst>
                                        <p:cond delay="500"/>
                                      </p:stCondLst>
                                      <p:childTnLst>
                                        <p:set>
                                          <p:cBhvr>
                                            <p:cTn id="77" dur="1" fill="hold">
                                              <p:stCondLst>
                                                <p:cond delay="0"/>
                                              </p:stCondLst>
                                            </p:cTn>
                                            <p:tgtEl>
                                              <p:spTgt spid="66"/>
                                            </p:tgtEl>
                                            <p:attrNameLst>
                                              <p:attrName>style.visibility</p:attrName>
                                            </p:attrNameLst>
                                          </p:cBhvr>
                                          <p:to>
                                            <p:strVal val="visible"/>
                                          </p:to>
                                        </p:set>
                                        <p:anim calcmode="lin" valueType="num">
                                          <p:cBhvr additive="base">
                                            <p:cTn id="78" dur="1500" fill="hold"/>
                                            <p:tgtEl>
                                              <p:spTgt spid="66"/>
                                            </p:tgtEl>
                                            <p:attrNameLst>
                                              <p:attrName>ppt_x</p:attrName>
                                            </p:attrNameLst>
                                          </p:cBhvr>
                                          <p:tavLst>
                                            <p:tav tm="0">
                                              <p:val>
                                                <p:strVal val="#ppt_x"/>
                                              </p:val>
                                            </p:tav>
                                            <p:tav tm="100000">
                                              <p:val>
                                                <p:strVal val="#ppt_x"/>
                                              </p:val>
                                            </p:tav>
                                          </p:tavLst>
                                        </p:anim>
                                        <p:anim calcmode="lin" valueType="num">
                                          <p:cBhvr additive="base">
                                            <p:cTn id="79" dur="1500" fill="hold"/>
                                            <p:tgtEl>
                                              <p:spTgt spid="66"/>
                                            </p:tgtEl>
                                            <p:attrNameLst>
                                              <p:attrName>ppt_y</p:attrName>
                                            </p:attrNameLst>
                                          </p:cBhvr>
                                          <p:tavLst>
                                            <p:tav tm="0">
                                              <p:val>
                                                <p:strVal val="1+#ppt_h/2"/>
                                              </p:val>
                                            </p:tav>
                                            <p:tav tm="100000">
                                              <p:val>
                                                <p:strVal val="#ppt_y"/>
                                              </p:val>
                                            </p:tav>
                                          </p:tavLst>
                                        </p:anim>
                                      </p:childTnLst>
                                    </p:cTn>
                                  </p:par>
                                  <p:par>
                                    <p:cTn id="80" presetID="2" presetClass="entr" presetSubtype="4" decel="50000" fill="hold" nodeType="withEffect">
                                      <p:stCondLst>
                                        <p:cond delay="1000"/>
                                      </p:stCondLst>
                                      <p:childTnLst>
                                        <p:set>
                                          <p:cBhvr>
                                            <p:cTn id="81" dur="1" fill="hold">
                                              <p:stCondLst>
                                                <p:cond delay="0"/>
                                              </p:stCondLst>
                                            </p:cTn>
                                            <p:tgtEl>
                                              <p:spTgt spid="72"/>
                                            </p:tgtEl>
                                            <p:attrNameLst>
                                              <p:attrName>style.visibility</p:attrName>
                                            </p:attrNameLst>
                                          </p:cBhvr>
                                          <p:to>
                                            <p:strVal val="visible"/>
                                          </p:to>
                                        </p:set>
                                        <p:anim calcmode="lin" valueType="num">
                                          <p:cBhvr additive="base">
                                            <p:cTn id="82" dur="1500" fill="hold"/>
                                            <p:tgtEl>
                                              <p:spTgt spid="72"/>
                                            </p:tgtEl>
                                            <p:attrNameLst>
                                              <p:attrName>ppt_x</p:attrName>
                                            </p:attrNameLst>
                                          </p:cBhvr>
                                          <p:tavLst>
                                            <p:tav tm="0">
                                              <p:val>
                                                <p:strVal val="#ppt_x"/>
                                              </p:val>
                                            </p:tav>
                                            <p:tav tm="100000">
                                              <p:val>
                                                <p:strVal val="#ppt_x"/>
                                              </p:val>
                                            </p:tav>
                                          </p:tavLst>
                                        </p:anim>
                                        <p:anim calcmode="lin" valueType="num">
                                          <p:cBhvr additive="base">
                                            <p:cTn id="83" dur="1500" fill="hold"/>
                                            <p:tgtEl>
                                              <p:spTgt spid="72"/>
                                            </p:tgtEl>
                                            <p:attrNameLst>
                                              <p:attrName>ppt_y</p:attrName>
                                            </p:attrNameLst>
                                          </p:cBhvr>
                                          <p:tavLst>
                                            <p:tav tm="0">
                                              <p:val>
                                                <p:strVal val="1+#ppt_h/2"/>
                                              </p:val>
                                            </p:tav>
                                            <p:tav tm="100000">
                                              <p:val>
                                                <p:strVal val="#ppt_y"/>
                                              </p:val>
                                            </p:tav>
                                          </p:tavLst>
                                        </p:anim>
                                      </p:childTnLst>
                                    </p:cTn>
                                  </p:par>
                                  <p:par>
                                    <p:cTn id="84" presetID="2" presetClass="entr" presetSubtype="4" decel="50000" fill="hold" nodeType="withEffect">
                                      <p:stCondLst>
                                        <p:cond delay="1500"/>
                                      </p:stCondLst>
                                      <p:childTnLst>
                                        <p:set>
                                          <p:cBhvr>
                                            <p:cTn id="85" dur="1" fill="hold">
                                              <p:stCondLst>
                                                <p:cond delay="0"/>
                                              </p:stCondLst>
                                            </p:cTn>
                                            <p:tgtEl>
                                              <p:spTgt spid="78"/>
                                            </p:tgtEl>
                                            <p:attrNameLst>
                                              <p:attrName>style.visibility</p:attrName>
                                            </p:attrNameLst>
                                          </p:cBhvr>
                                          <p:to>
                                            <p:strVal val="visible"/>
                                          </p:to>
                                        </p:set>
                                        <p:anim calcmode="lin" valueType="num">
                                          <p:cBhvr additive="base">
                                            <p:cTn id="86" dur="1500" fill="hold"/>
                                            <p:tgtEl>
                                              <p:spTgt spid="78"/>
                                            </p:tgtEl>
                                            <p:attrNameLst>
                                              <p:attrName>ppt_x</p:attrName>
                                            </p:attrNameLst>
                                          </p:cBhvr>
                                          <p:tavLst>
                                            <p:tav tm="0">
                                              <p:val>
                                                <p:strVal val="#ppt_x"/>
                                              </p:val>
                                            </p:tav>
                                            <p:tav tm="100000">
                                              <p:val>
                                                <p:strVal val="#ppt_x"/>
                                              </p:val>
                                            </p:tav>
                                          </p:tavLst>
                                        </p:anim>
                                        <p:anim calcmode="lin" valueType="num">
                                          <p:cBhvr additive="base">
                                            <p:cTn id="87" dur="1500" fill="hold"/>
                                            <p:tgtEl>
                                              <p:spTgt spid="78"/>
                                            </p:tgtEl>
                                            <p:attrNameLst>
                                              <p:attrName>ppt_y</p:attrName>
                                            </p:attrNameLst>
                                          </p:cBhvr>
                                          <p:tavLst>
                                            <p:tav tm="0">
                                              <p:val>
                                                <p:strVal val="1+#ppt_h/2"/>
                                              </p:val>
                                            </p:tav>
                                            <p:tav tm="100000">
                                              <p:val>
                                                <p:strVal val="#ppt_y"/>
                                              </p:val>
                                            </p:tav>
                                          </p:tavLst>
                                        </p:anim>
                                      </p:childTnLst>
                                    </p:cTn>
                                  </p:par>
                                </p:childTnLst>
                              </p:cTn>
                            </p:par>
                            <p:par>
                              <p:cTn id="88" fill="hold">
                                <p:stCondLst>
                                  <p:cond delay="6000"/>
                                </p:stCondLst>
                                <p:childTnLst>
                                  <p:par>
                                    <p:cTn id="89" presetID="14" presetClass="entr" presetSubtype="10" fill="hold" nodeType="afterEffect">
                                      <p:stCondLst>
                                        <p:cond delay="0"/>
                                      </p:stCondLst>
                                      <p:childTnLst>
                                        <p:set>
                                          <p:cBhvr>
                                            <p:cTn id="90" dur="1" fill="hold">
                                              <p:stCondLst>
                                                <p:cond delay="0"/>
                                              </p:stCondLst>
                                            </p:cTn>
                                            <p:tgtEl>
                                              <p:spTgt spid="84"/>
                                            </p:tgtEl>
                                            <p:attrNameLst>
                                              <p:attrName>style.visibility</p:attrName>
                                            </p:attrNameLst>
                                          </p:cBhvr>
                                          <p:to>
                                            <p:strVal val="visible"/>
                                          </p:to>
                                        </p:set>
                                        <p:animEffect transition="in" filter="randombar(horizontal)">
                                          <p:cBhvr>
                                            <p:cTn id="91"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nimBg="1"/>
          <p:bldP spid="26" grpId="0" animBg="1"/>
          <p:bldP spid="27" grpId="0" animBg="1"/>
          <p:bldP spid="28" grpId="0" animBg="1"/>
          <p:bldP spid="29" grpId="0" animBg="1"/>
          <p:bldP spid="30" grpId="0" animBg="1"/>
          <p:bldP spid="31" grpId="0" animBg="1"/>
          <p:bldP spid="54" grpId="0" animBg="1"/>
          <p:bldP spid="55" grpId="0" animBg="1"/>
          <p:bldP spid="56" grpId="0" animBg="1"/>
          <p:bldP spid="57" grpId="0" animBg="1"/>
          <p:bldP spid="58" grpId="0" animBg="1"/>
          <p:bldP spid="5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47" presetClass="entr" presetSubtype="0" fill="hold" nodeType="withEffect">
                                      <p:stCondLst>
                                        <p:cond delay="0"/>
                                      </p:stCondLst>
                                      <p:childTnLst>
                                        <p:set>
                                          <p:cBhvr>
                                            <p:cTn id="14" dur="1" fill="hold">
                                              <p:stCondLst>
                                                <p:cond delay="0"/>
                                              </p:stCondLst>
                                            </p:cTn>
                                            <p:tgtEl>
                                              <p:spTgt spid="87"/>
                                            </p:tgtEl>
                                            <p:attrNameLst>
                                              <p:attrName>style.visibility</p:attrName>
                                            </p:attrNameLst>
                                          </p:cBhvr>
                                          <p:to>
                                            <p:strVal val="visible"/>
                                          </p:to>
                                        </p:set>
                                        <p:animEffect transition="in" filter="fade">
                                          <p:cBhvr>
                                            <p:cTn id="15" dur="1000"/>
                                            <p:tgtEl>
                                              <p:spTgt spid="87"/>
                                            </p:tgtEl>
                                          </p:cBhvr>
                                        </p:animEffect>
                                        <p:anim calcmode="lin" valueType="num">
                                          <p:cBhvr>
                                            <p:cTn id="16" dur="1000" fill="hold"/>
                                            <p:tgtEl>
                                              <p:spTgt spid="87"/>
                                            </p:tgtEl>
                                            <p:attrNameLst>
                                              <p:attrName>ppt_x</p:attrName>
                                            </p:attrNameLst>
                                          </p:cBhvr>
                                          <p:tavLst>
                                            <p:tav tm="0">
                                              <p:val>
                                                <p:strVal val="#ppt_x"/>
                                              </p:val>
                                            </p:tav>
                                            <p:tav tm="100000">
                                              <p:val>
                                                <p:strVal val="#ppt_x"/>
                                              </p:val>
                                            </p:tav>
                                          </p:tavLst>
                                        </p:anim>
                                        <p:anim calcmode="lin" valueType="num">
                                          <p:cBhvr>
                                            <p:cTn id="17" dur="1000" fill="hold"/>
                                            <p:tgtEl>
                                              <p:spTgt spid="87"/>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 presetClass="entr" presetSubtype="1"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800" fill="hold"/>
                                            <p:tgtEl>
                                              <p:spTgt spid="26"/>
                                            </p:tgtEl>
                                            <p:attrNameLst>
                                              <p:attrName>ppt_x</p:attrName>
                                            </p:attrNameLst>
                                          </p:cBhvr>
                                          <p:tavLst>
                                            <p:tav tm="0">
                                              <p:val>
                                                <p:strVal val="#ppt_x"/>
                                              </p:val>
                                            </p:tav>
                                            <p:tav tm="100000">
                                              <p:val>
                                                <p:strVal val="#ppt_x"/>
                                              </p:val>
                                            </p:tav>
                                          </p:tavLst>
                                        </p:anim>
                                        <p:anim calcmode="lin" valueType="num">
                                          <p:cBhvr additive="base">
                                            <p:cTn id="22" dur="800" fill="hold"/>
                                            <p:tgtEl>
                                              <p:spTgt spid="26"/>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10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800" fill="hold"/>
                                            <p:tgtEl>
                                              <p:spTgt spid="28"/>
                                            </p:tgtEl>
                                            <p:attrNameLst>
                                              <p:attrName>ppt_x</p:attrName>
                                            </p:attrNameLst>
                                          </p:cBhvr>
                                          <p:tavLst>
                                            <p:tav tm="0">
                                              <p:val>
                                                <p:strVal val="#ppt_x"/>
                                              </p:val>
                                            </p:tav>
                                            <p:tav tm="100000">
                                              <p:val>
                                                <p:strVal val="#ppt_x"/>
                                              </p:val>
                                            </p:tav>
                                          </p:tavLst>
                                        </p:anim>
                                        <p:anim calcmode="lin" valueType="num">
                                          <p:cBhvr additive="base">
                                            <p:cTn id="26" dur="800" fill="hold"/>
                                            <p:tgtEl>
                                              <p:spTgt spid="28"/>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20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800" fill="hold"/>
                                            <p:tgtEl>
                                              <p:spTgt spid="30"/>
                                            </p:tgtEl>
                                            <p:attrNameLst>
                                              <p:attrName>ppt_x</p:attrName>
                                            </p:attrNameLst>
                                          </p:cBhvr>
                                          <p:tavLst>
                                            <p:tav tm="0">
                                              <p:val>
                                                <p:strVal val="#ppt_x"/>
                                              </p:val>
                                            </p:tav>
                                            <p:tav tm="100000">
                                              <p:val>
                                                <p:strVal val="#ppt_x"/>
                                              </p:val>
                                            </p:tav>
                                          </p:tavLst>
                                        </p:anim>
                                        <p:anim calcmode="lin" valueType="num">
                                          <p:cBhvr additive="base">
                                            <p:cTn id="30" dur="800" fill="hold"/>
                                            <p:tgtEl>
                                              <p:spTgt spid="30"/>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300"/>
                                      </p:stCondLst>
                                      <p:childTnLst>
                                        <p:set>
                                          <p:cBhvr>
                                            <p:cTn id="32" dur="1" fill="hold">
                                              <p:stCondLst>
                                                <p:cond delay="0"/>
                                              </p:stCondLst>
                                            </p:cTn>
                                            <p:tgtEl>
                                              <p:spTgt spid="54"/>
                                            </p:tgtEl>
                                            <p:attrNameLst>
                                              <p:attrName>style.visibility</p:attrName>
                                            </p:attrNameLst>
                                          </p:cBhvr>
                                          <p:to>
                                            <p:strVal val="visible"/>
                                          </p:to>
                                        </p:set>
                                        <p:anim calcmode="lin" valueType="num">
                                          <p:cBhvr additive="base">
                                            <p:cTn id="33" dur="800" fill="hold"/>
                                            <p:tgtEl>
                                              <p:spTgt spid="54"/>
                                            </p:tgtEl>
                                            <p:attrNameLst>
                                              <p:attrName>ppt_x</p:attrName>
                                            </p:attrNameLst>
                                          </p:cBhvr>
                                          <p:tavLst>
                                            <p:tav tm="0">
                                              <p:val>
                                                <p:strVal val="#ppt_x"/>
                                              </p:val>
                                            </p:tav>
                                            <p:tav tm="100000">
                                              <p:val>
                                                <p:strVal val="#ppt_x"/>
                                              </p:val>
                                            </p:tav>
                                          </p:tavLst>
                                        </p:anim>
                                        <p:anim calcmode="lin" valueType="num">
                                          <p:cBhvr additive="base">
                                            <p:cTn id="34" dur="800" fill="hold"/>
                                            <p:tgtEl>
                                              <p:spTgt spid="54"/>
                                            </p:tgtEl>
                                            <p:attrNameLst>
                                              <p:attrName>ppt_y</p:attrName>
                                            </p:attrNameLst>
                                          </p:cBhvr>
                                          <p:tavLst>
                                            <p:tav tm="0">
                                              <p:val>
                                                <p:strVal val="0-#ppt_h/2"/>
                                              </p:val>
                                            </p:tav>
                                            <p:tav tm="100000">
                                              <p:val>
                                                <p:strVal val="#ppt_y"/>
                                              </p:val>
                                            </p:tav>
                                          </p:tavLst>
                                        </p:anim>
                                      </p:childTnLst>
                                    </p:cTn>
                                  </p:par>
                                  <p:par>
                                    <p:cTn id="35" presetID="22" presetClass="entr" presetSubtype="8" fill="hold" grpId="0" nodeType="withEffect">
                                      <p:stCondLst>
                                        <p:cond delay="80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200"/>
                                            <p:tgtEl>
                                              <p:spTgt spid="27"/>
                                            </p:tgtEl>
                                          </p:cBhvr>
                                        </p:animEffect>
                                      </p:childTnLst>
                                    </p:cTn>
                                  </p:par>
                                  <p:par>
                                    <p:cTn id="38" presetID="22" presetClass="entr" presetSubtype="8" fill="hold" grpId="0" nodeType="withEffect">
                                      <p:stCondLst>
                                        <p:cond delay="1000"/>
                                      </p:stCondLst>
                                      <p:childTnLst>
                                        <p:set>
                                          <p:cBhvr>
                                            <p:cTn id="39" dur="1" fill="hold">
                                              <p:stCondLst>
                                                <p:cond delay="0"/>
                                              </p:stCondLst>
                                            </p:cTn>
                                            <p:tgtEl>
                                              <p:spTgt spid="29"/>
                                            </p:tgtEl>
                                            <p:attrNameLst>
                                              <p:attrName>style.visibility</p:attrName>
                                            </p:attrNameLst>
                                          </p:cBhvr>
                                          <p:to>
                                            <p:strVal val="visible"/>
                                          </p:to>
                                        </p:set>
                                        <p:animEffect transition="in" filter="wipe(left)">
                                          <p:cBhvr>
                                            <p:cTn id="40" dur="200"/>
                                            <p:tgtEl>
                                              <p:spTgt spid="29"/>
                                            </p:tgtEl>
                                          </p:cBhvr>
                                        </p:animEffect>
                                      </p:childTnLst>
                                    </p:cTn>
                                  </p:par>
                                  <p:par>
                                    <p:cTn id="41" presetID="22" presetClass="entr" presetSubtype="8" fill="hold" grpId="0" nodeType="withEffect">
                                      <p:stCondLst>
                                        <p:cond delay="120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200"/>
                                            <p:tgtEl>
                                              <p:spTgt spid="31"/>
                                            </p:tgtEl>
                                          </p:cBhvr>
                                        </p:animEffect>
                                      </p:childTnLst>
                                    </p:cTn>
                                  </p:par>
                                  <p:par>
                                    <p:cTn id="44" presetID="22" presetClass="entr" presetSubtype="8" fill="hold" grpId="0" nodeType="withEffect">
                                      <p:stCondLst>
                                        <p:cond delay="1400"/>
                                      </p:stCondLst>
                                      <p:childTnLst>
                                        <p:set>
                                          <p:cBhvr>
                                            <p:cTn id="45" dur="1" fill="hold">
                                              <p:stCondLst>
                                                <p:cond delay="0"/>
                                              </p:stCondLst>
                                            </p:cTn>
                                            <p:tgtEl>
                                              <p:spTgt spid="55"/>
                                            </p:tgtEl>
                                            <p:attrNameLst>
                                              <p:attrName>style.visibility</p:attrName>
                                            </p:attrNameLst>
                                          </p:cBhvr>
                                          <p:to>
                                            <p:strVal val="visible"/>
                                          </p:to>
                                        </p:set>
                                        <p:animEffect transition="in" filter="wipe(left)">
                                          <p:cBhvr>
                                            <p:cTn id="46" dur="200"/>
                                            <p:tgtEl>
                                              <p:spTgt spid="55"/>
                                            </p:tgtEl>
                                          </p:cBhvr>
                                        </p:animEffect>
                                      </p:childTnLst>
                                    </p:cTn>
                                  </p:par>
                                </p:childTnLst>
                              </p:cTn>
                            </p:par>
                            <p:par>
                              <p:cTn id="47" fill="hold">
                                <p:stCondLst>
                                  <p:cond delay="2500"/>
                                </p:stCondLst>
                                <p:childTnLst>
                                  <p:par>
                                    <p:cTn id="48" presetID="53" presetClass="entr" presetSubtype="16" fill="hold" grpId="0" nodeType="afterEffect">
                                      <p:stCondLst>
                                        <p:cond delay="0"/>
                                      </p:stCondLst>
                                      <p:childTnLst>
                                        <p:set>
                                          <p:cBhvr>
                                            <p:cTn id="49" dur="1" fill="hold">
                                              <p:stCondLst>
                                                <p:cond delay="0"/>
                                              </p:stCondLst>
                                            </p:cTn>
                                            <p:tgtEl>
                                              <p:spTgt spid="59"/>
                                            </p:tgtEl>
                                            <p:attrNameLst>
                                              <p:attrName>style.visibility</p:attrName>
                                            </p:attrNameLst>
                                          </p:cBhvr>
                                          <p:to>
                                            <p:strVal val="visible"/>
                                          </p:to>
                                        </p:set>
                                        <p:anim calcmode="lin" valueType="num">
                                          <p:cBhvr>
                                            <p:cTn id="50" dur="200" fill="hold"/>
                                            <p:tgtEl>
                                              <p:spTgt spid="59"/>
                                            </p:tgtEl>
                                            <p:attrNameLst>
                                              <p:attrName>ppt_w</p:attrName>
                                            </p:attrNameLst>
                                          </p:cBhvr>
                                          <p:tavLst>
                                            <p:tav tm="0">
                                              <p:val>
                                                <p:fltVal val="0"/>
                                              </p:val>
                                            </p:tav>
                                            <p:tav tm="100000">
                                              <p:val>
                                                <p:strVal val="#ppt_w"/>
                                              </p:val>
                                            </p:tav>
                                          </p:tavLst>
                                        </p:anim>
                                        <p:anim calcmode="lin" valueType="num">
                                          <p:cBhvr>
                                            <p:cTn id="51" dur="200" fill="hold"/>
                                            <p:tgtEl>
                                              <p:spTgt spid="59"/>
                                            </p:tgtEl>
                                            <p:attrNameLst>
                                              <p:attrName>ppt_h</p:attrName>
                                            </p:attrNameLst>
                                          </p:cBhvr>
                                          <p:tavLst>
                                            <p:tav tm="0">
                                              <p:val>
                                                <p:fltVal val="0"/>
                                              </p:val>
                                            </p:tav>
                                            <p:tav tm="100000">
                                              <p:val>
                                                <p:strVal val="#ppt_h"/>
                                              </p:val>
                                            </p:tav>
                                          </p:tavLst>
                                        </p:anim>
                                        <p:animEffect transition="in" filter="fade">
                                          <p:cBhvr>
                                            <p:cTn id="52" dur="200"/>
                                            <p:tgtEl>
                                              <p:spTgt spid="59"/>
                                            </p:tgtEl>
                                          </p:cBhvr>
                                        </p:animEffect>
                                      </p:childTnLst>
                                    </p:cTn>
                                  </p:par>
                                </p:childTnLst>
                              </p:cTn>
                            </p:par>
                            <p:par>
                              <p:cTn id="53" fill="hold">
                                <p:stCondLst>
                                  <p:cond delay="3000"/>
                                </p:stCondLst>
                                <p:childTnLst>
                                  <p:par>
                                    <p:cTn id="54" presetID="53" presetClass="entr" presetSubtype="16" fill="hold" grpId="0" nodeType="afterEffect">
                                      <p:stCondLst>
                                        <p:cond delay="0"/>
                                      </p:stCondLst>
                                      <p:childTnLst>
                                        <p:set>
                                          <p:cBhvr>
                                            <p:cTn id="55" dur="1" fill="hold">
                                              <p:stCondLst>
                                                <p:cond delay="0"/>
                                              </p:stCondLst>
                                            </p:cTn>
                                            <p:tgtEl>
                                              <p:spTgt spid="56"/>
                                            </p:tgtEl>
                                            <p:attrNameLst>
                                              <p:attrName>style.visibility</p:attrName>
                                            </p:attrNameLst>
                                          </p:cBhvr>
                                          <p:to>
                                            <p:strVal val="visible"/>
                                          </p:to>
                                        </p:set>
                                        <p:anim calcmode="lin" valueType="num">
                                          <p:cBhvr>
                                            <p:cTn id="56" dur="200" fill="hold"/>
                                            <p:tgtEl>
                                              <p:spTgt spid="56"/>
                                            </p:tgtEl>
                                            <p:attrNameLst>
                                              <p:attrName>ppt_w</p:attrName>
                                            </p:attrNameLst>
                                          </p:cBhvr>
                                          <p:tavLst>
                                            <p:tav tm="0">
                                              <p:val>
                                                <p:fltVal val="0"/>
                                              </p:val>
                                            </p:tav>
                                            <p:tav tm="100000">
                                              <p:val>
                                                <p:strVal val="#ppt_w"/>
                                              </p:val>
                                            </p:tav>
                                          </p:tavLst>
                                        </p:anim>
                                        <p:anim calcmode="lin" valueType="num">
                                          <p:cBhvr>
                                            <p:cTn id="57" dur="200" fill="hold"/>
                                            <p:tgtEl>
                                              <p:spTgt spid="56"/>
                                            </p:tgtEl>
                                            <p:attrNameLst>
                                              <p:attrName>ppt_h</p:attrName>
                                            </p:attrNameLst>
                                          </p:cBhvr>
                                          <p:tavLst>
                                            <p:tav tm="0">
                                              <p:val>
                                                <p:fltVal val="0"/>
                                              </p:val>
                                            </p:tav>
                                            <p:tav tm="100000">
                                              <p:val>
                                                <p:strVal val="#ppt_h"/>
                                              </p:val>
                                            </p:tav>
                                          </p:tavLst>
                                        </p:anim>
                                        <p:animEffect transition="in" filter="fade">
                                          <p:cBhvr>
                                            <p:cTn id="58" dur="200"/>
                                            <p:tgtEl>
                                              <p:spTgt spid="56"/>
                                            </p:tgtEl>
                                          </p:cBhvr>
                                        </p:animEffect>
                                      </p:childTnLst>
                                    </p:cTn>
                                  </p:par>
                                </p:childTnLst>
                              </p:cTn>
                            </p:par>
                            <p:par>
                              <p:cTn id="59" fill="hold">
                                <p:stCondLst>
                                  <p:cond delay="3500"/>
                                </p:stCondLst>
                                <p:childTnLst>
                                  <p:par>
                                    <p:cTn id="60" presetID="53" presetClass="entr" presetSubtype="16" fill="hold" grpId="0" nodeType="afterEffect">
                                      <p:stCondLst>
                                        <p:cond delay="0"/>
                                      </p:stCondLst>
                                      <p:childTnLst>
                                        <p:set>
                                          <p:cBhvr>
                                            <p:cTn id="61" dur="1" fill="hold">
                                              <p:stCondLst>
                                                <p:cond delay="0"/>
                                              </p:stCondLst>
                                            </p:cTn>
                                            <p:tgtEl>
                                              <p:spTgt spid="57"/>
                                            </p:tgtEl>
                                            <p:attrNameLst>
                                              <p:attrName>style.visibility</p:attrName>
                                            </p:attrNameLst>
                                          </p:cBhvr>
                                          <p:to>
                                            <p:strVal val="visible"/>
                                          </p:to>
                                        </p:set>
                                        <p:anim calcmode="lin" valueType="num">
                                          <p:cBhvr>
                                            <p:cTn id="62" dur="200" fill="hold"/>
                                            <p:tgtEl>
                                              <p:spTgt spid="57"/>
                                            </p:tgtEl>
                                            <p:attrNameLst>
                                              <p:attrName>ppt_w</p:attrName>
                                            </p:attrNameLst>
                                          </p:cBhvr>
                                          <p:tavLst>
                                            <p:tav tm="0">
                                              <p:val>
                                                <p:fltVal val="0"/>
                                              </p:val>
                                            </p:tav>
                                            <p:tav tm="100000">
                                              <p:val>
                                                <p:strVal val="#ppt_w"/>
                                              </p:val>
                                            </p:tav>
                                          </p:tavLst>
                                        </p:anim>
                                        <p:anim calcmode="lin" valueType="num">
                                          <p:cBhvr>
                                            <p:cTn id="63" dur="200" fill="hold"/>
                                            <p:tgtEl>
                                              <p:spTgt spid="57"/>
                                            </p:tgtEl>
                                            <p:attrNameLst>
                                              <p:attrName>ppt_h</p:attrName>
                                            </p:attrNameLst>
                                          </p:cBhvr>
                                          <p:tavLst>
                                            <p:tav tm="0">
                                              <p:val>
                                                <p:fltVal val="0"/>
                                              </p:val>
                                            </p:tav>
                                            <p:tav tm="100000">
                                              <p:val>
                                                <p:strVal val="#ppt_h"/>
                                              </p:val>
                                            </p:tav>
                                          </p:tavLst>
                                        </p:anim>
                                        <p:animEffect transition="in" filter="fade">
                                          <p:cBhvr>
                                            <p:cTn id="64" dur="200"/>
                                            <p:tgtEl>
                                              <p:spTgt spid="57"/>
                                            </p:tgtEl>
                                          </p:cBhvr>
                                        </p:animEffect>
                                      </p:childTnLst>
                                    </p:cTn>
                                  </p:par>
                                </p:childTnLst>
                              </p:cTn>
                            </p:par>
                            <p:par>
                              <p:cTn id="65" fill="hold">
                                <p:stCondLst>
                                  <p:cond delay="4000"/>
                                </p:stCondLst>
                                <p:childTnLst>
                                  <p:par>
                                    <p:cTn id="66" presetID="53" presetClass="entr" presetSubtype="16" fill="hold" grpId="0" nodeType="afterEffect">
                                      <p:stCondLst>
                                        <p:cond delay="0"/>
                                      </p:stCondLst>
                                      <p:childTnLst>
                                        <p:set>
                                          <p:cBhvr>
                                            <p:cTn id="67" dur="1" fill="hold">
                                              <p:stCondLst>
                                                <p:cond delay="0"/>
                                              </p:stCondLst>
                                            </p:cTn>
                                            <p:tgtEl>
                                              <p:spTgt spid="58"/>
                                            </p:tgtEl>
                                            <p:attrNameLst>
                                              <p:attrName>style.visibility</p:attrName>
                                            </p:attrNameLst>
                                          </p:cBhvr>
                                          <p:to>
                                            <p:strVal val="visible"/>
                                          </p:to>
                                        </p:set>
                                        <p:anim calcmode="lin" valueType="num">
                                          <p:cBhvr>
                                            <p:cTn id="68" dur="200" fill="hold"/>
                                            <p:tgtEl>
                                              <p:spTgt spid="58"/>
                                            </p:tgtEl>
                                            <p:attrNameLst>
                                              <p:attrName>ppt_w</p:attrName>
                                            </p:attrNameLst>
                                          </p:cBhvr>
                                          <p:tavLst>
                                            <p:tav tm="0">
                                              <p:val>
                                                <p:fltVal val="0"/>
                                              </p:val>
                                            </p:tav>
                                            <p:tav tm="100000">
                                              <p:val>
                                                <p:strVal val="#ppt_w"/>
                                              </p:val>
                                            </p:tav>
                                          </p:tavLst>
                                        </p:anim>
                                        <p:anim calcmode="lin" valueType="num">
                                          <p:cBhvr>
                                            <p:cTn id="69" dur="200" fill="hold"/>
                                            <p:tgtEl>
                                              <p:spTgt spid="58"/>
                                            </p:tgtEl>
                                            <p:attrNameLst>
                                              <p:attrName>ppt_h</p:attrName>
                                            </p:attrNameLst>
                                          </p:cBhvr>
                                          <p:tavLst>
                                            <p:tav tm="0">
                                              <p:val>
                                                <p:fltVal val="0"/>
                                              </p:val>
                                            </p:tav>
                                            <p:tav tm="100000">
                                              <p:val>
                                                <p:strVal val="#ppt_h"/>
                                              </p:val>
                                            </p:tav>
                                          </p:tavLst>
                                        </p:anim>
                                        <p:animEffect transition="in" filter="fade">
                                          <p:cBhvr>
                                            <p:cTn id="70" dur="200"/>
                                            <p:tgtEl>
                                              <p:spTgt spid="58"/>
                                            </p:tgtEl>
                                          </p:cBhvr>
                                        </p:animEffect>
                                      </p:childTnLst>
                                    </p:cTn>
                                  </p:par>
                                </p:childTnLst>
                              </p:cTn>
                            </p:par>
                            <p:par>
                              <p:cTn id="71" fill="hold">
                                <p:stCondLst>
                                  <p:cond delay="4500"/>
                                </p:stCondLst>
                                <p:childTnLst>
                                  <p:par>
                                    <p:cTn id="72" presetID="2" presetClass="entr" presetSubtype="4" decel="50000" fill="hold" nodeType="afterEffect">
                                      <p:stCondLst>
                                        <p:cond delay="0"/>
                                      </p:stCondLst>
                                      <p:childTnLst>
                                        <p:set>
                                          <p:cBhvr>
                                            <p:cTn id="73" dur="1" fill="hold">
                                              <p:stCondLst>
                                                <p:cond delay="0"/>
                                              </p:stCondLst>
                                            </p:cTn>
                                            <p:tgtEl>
                                              <p:spTgt spid="60"/>
                                            </p:tgtEl>
                                            <p:attrNameLst>
                                              <p:attrName>style.visibility</p:attrName>
                                            </p:attrNameLst>
                                          </p:cBhvr>
                                          <p:to>
                                            <p:strVal val="visible"/>
                                          </p:to>
                                        </p:set>
                                        <p:anim calcmode="lin" valueType="num">
                                          <p:cBhvr additive="base">
                                            <p:cTn id="74" dur="1500" fill="hold"/>
                                            <p:tgtEl>
                                              <p:spTgt spid="60"/>
                                            </p:tgtEl>
                                            <p:attrNameLst>
                                              <p:attrName>ppt_x</p:attrName>
                                            </p:attrNameLst>
                                          </p:cBhvr>
                                          <p:tavLst>
                                            <p:tav tm="0">
                                              <p:val>
                                                <p:strVal val="#ppt_x"/>
                                              </p:val>
                                            </p:tav>
                                            <p:tav tm="100000">
                                              <p:val>
                                                <p:strVal val="#ppt_x"/>
                                              </p:val>
                                            </p:tav>
                                          </p:tavLst>
                                        </p:anim>
                                        <p:anim calcmode="lin" valueType="num">
                                          <p:cBhvr additive="base">
                                            <p:cTn id="75" dur="1500" fill="hold"/>
                                            <p:tgtEl>
                                              <p:spTgt spid="60"/>
                                            </p:tgtEl>
                                            <p:attrNameLst>
                                              <p:attrName>ppt_y</p:attrName>
                                            </p:attrNameLst>
                                          </p:cBhvr>
                                          <p:tavLst>
                                            <p:tav tm="0">
                                              <p:val>
                                                <p:strVal val="1+#ppt_h/2"/>
                                              </p:val>
                                            </p:tav>
                                            <p:tav tm="100000">
                                              <p:val>
                                                <p:strVal val="#ppt_y"/>
                                              </p:val>
                                            </p:tav>
                                          </p:tavLst>
                                        </p:anim>
                                      </p:childTnLst>
                                    </p:cTn>
                                  </p:par>
                                  <p:par>
                                    <p:cTn id="76" presetID="2" presetClass="entr" presetSubtype="4" decel="50000" fill="hold" nodeType="withEffect">
                                      <p:stCondLst>
                                        <p:cond delay="500"/>
                                      </p:stCondLst>
                                      <p:childTnLst>
                                        <p:set>
                                          <p:cBhvr>
                                            <p:cTn id="77" dur="1" fill="hold">
                                              <p:stCondLst>
                                                <p:cond delay="0"/>
                                              </p:stCondLst>
                                            </p:cTn>
                                            <p:tgtEl>
                                              <p:spTgt spid="66"/>
                                            </p:tgtEl>
                                            <p:attrNameLst>
                                              <p:attrName>style.visibility</p:attrName>
                                            </p:attrNameLst>
                                          </p:cBhvr>
                                          <p:to>
                                            <p:strVal val="visible"/>
                                          </p:to>
                                        </p:set>
                                        <p:anim calcmode="lin" valueType="num">
                                          <p:cBhvr additive="base">
                                            <p:cTn id="78" dur="1500" fill="hold"/>
                                            <p:tgtEl>
                                              <p:spTgt spid="66"/>
                                            </p:tgtEl>
                                            <p:attrNameLst>
                                              <p:attrName>ppt_x</p:attrName>
                                            </p:attrNameLst>
                                          </p:cBhvr>
                                          <p:tavLst>
                                            <p:tav tm="0">
                                              <p:val>
                                                <p:strVal val="#ppt_x"/>
                                              </p:val>
                                            </p:tav>
                                            <p:tav tm="100000">
                                              <p:val>
                                                <p:strVal val="#ppt_x"/>
                                              </p:val>
                                            </p:tav>
                                          </p:tavLst>
                                        </p:anim>
                                        <p:anim calcmode="lin" valueType="num">
                                          <p:cBhvr additive="base">
                                            <p:cTn id="79" dur="1500" fill="hold"/>
                                            <p:tgtEl>
                                              <p:spTgt spid="66"/>
                                            </p:tgtEl>
                                            <p:attrNameLst>
                                              <p:attrName>ppt_y</p:attrName>
                                            </p:attrNameLst>
                                          </p:cBhvr>
                                          <p:tavLst>
                                            <p:tav tm="0">
                                              <p:val>
                                                <p:strVal val="1+#ppt_h/2"/>
                                              </p:val>
                                            </p:tav>
                                            <p:tav tm="100000">
                                              <p:val>
                                                <p:strVal val="#ppt_y"/>
                                              </p:val>
                                            </p:tav>
                                          </p:tavLst>
                                        </p:anim>
                                      </p:childTnLst>
                                    </p:cTn>
                                  </p:par>
                                  <p:par>
                                    <p:cTn id="80" presetID="2" presetClass="entr" presetSubtype="4" decel="50000" fill="hold" nodeType="withEffect">
                                      <p:stCondLst>
                                        <p:cond delay="1000"/>
                                      </p:stCondLst>
                                      <p:childTnLst>
                                        <p:set>
                                          <p:cBhvr>
                                            <p:cTn id="81" dur="1" fill="hold">
                                              <p:stCondLst>
                                                <p:cond delay="0"/>
                                              </p:stCondLst>
                                            </p:cTn>
                                            <p:tgtEl>
                                              <p:spTgt spid="72"/>
                                            </p:tgtEl>
                                            <p:attrNameLst>
                                              <p:attrName>style.visibility</p:attrName>
                                            </p:attrNameLst>
                                          </p:cBhvr>
                                          <p:to>
                                            <p:strVal val="visible"/>
                                          </p:to>
                                        </p:set>
                                        <p:anim calcmode="lin" valueType="num">
                                          <p:cBhvr additive="base">
                                            <p:cTn id="82" dur="1500" fill="hold"/>
                                            <p:tgtEl>
                                              <p:spTgt spid="72"/>
                                            </p:tgtEl>
                                            <p:attrNameLst>
                                              <p:attrName>ppt_x</p:attrName>
                                            </p:attrNameLst>
                                          </p:cBhvr>
                                          <p:tavLst>
                                            <p:tav tm="0">
                                              <p:val>
                                                <p:strVal val="#ppt_x"/>
                                              </p:val>
                                            </p:tav>
                                            <p:tav tm="100000">
                                              <p:val>
                                                <p:strVal val="#ppt_x"/>
                                              </p:val>
                                            </p:tav>
                                          </p:tavLst>
                                        </p:anim>
                                        <p:anim calcmode="lin" valueType="num">
                                          <p:cBhvr additive="base">
                                            <p:cTn id="83" dur="1500" fill="hold"/>
                                            <p:tgtEl>
                                              <p:spTgt spid="72"/>
                                            </p:tgtEl>
                                            <p:attrNameLst>
                                              <p:attrName>ppt_y</p:attrName>
                                            </p:attrNameLst>
                                          </p:cBhvr>
                                          <p:tavLst>
                                            <p:tav tm="0">
                                              <p:val>
                                                <p:strVal val="1+#ppt_h/2"/>
                                              </p:val>
                                            </p:tav>
                                            <p:tav tm="100000">
                                              <p:val>
                                                <p:strVal val="#ppt_y"/>
                                              </p:val>
                                            </p:tav>
                                          </p:tavLst>
                                        </p:anim>
                                      </p:childTnLst>
                                    </p:cTn>
                                  </p:par>
                                  <p:par>
                                    <p:cTn id="84" presetID="2" presetClass="entr" presetSubtype="4" decel="50000" fill="hold" nodeType="withEffect">
                                      <p:stCondLst>
                                        <p:cond delay="1500"/>
                                      </p:stCondLst>
                                      <p:childTnLst>
                                        <p:set>
                                          <p:cBhvr>
                                            <p:cTn id="85" dur="1" fill="hold">
                                              <p:stCondLst>
                                                <p:cond delay="0"/>
                                              </p:stCondLst>
                                            </p:cTn>
                                            <p:tgtEl>
                                              <p:spTgt spid="78"/>
                                            </p:tgtEl>
                                            <p:attrNameLst>
                                              <p:attrName>style.visibility</p:attrName>
                                            </p:attrNameLst>
                                          </p:cBhvr>
                                          <p:to>
                                            <p:strVal val="visible"/>
                                          </p:to>
                                        </p:set>
                                        <p:anim calcmode="lin" valueType="num">
                                          <p:cBhvr additive="base">
                                            <p:cTn id="86" dur="1500" fill="hold"/>
                                            <p:tgtEl>
                                              <p:spTgt spid="78"/>
                                            </p:tgtEl>
                                            <p:attrNameLst>
                                              <p:attrName>ppt_x</p:attrName>
                                            </p:attrNameLst>
                                          </p:cBhvr>
                                          <p:tavLst>
                                            <p:tav tm="0">
                                              <p:val>
                                                <p:strVal val="#ppt_x"/>
                                              </p:val>
                                            </p:tav>
                                            <p:tav tm="100000">
                                              <p:val>
                                                <p:strVal val="#ppt_x"/>
                                              </p:val>
                                            </p:tav>
                                          </p:tavLst>
                                        </p:anim>
                                        <p:anim calcmode="lin" valueType="num">
                                          <p:cBhvr additive="base">
                                            <p:cTn id="87" dur="1500" fill="hold"/>
                                            <p:tgtEl>
                                              <p:spTgt spid="78"/>
                                            </p:tgtEl>
                                            <p:attrNameLst>
                                              <p:attrName>ppt_y</p:attrName>
                                            </p:attrNameLst>
                                          </p:cBhvr>
                                          <p:tavLst>
                                            <p:tav tm="0">
                                              <p:val>
                                                <p:strVal val="1+#ppt_h/2"/>
                                              </p:val>
                                            </p:tav>
                                            <p:tav tm="100000">
                                              <p:val>
                                                <p:strVal val="#ppt_y"/>
                                              </p:val>
                                            </p:tav>
                                          </p:tavLst>
                                        </p:anim>
                                      </p:childTnLst>
                                    </p:cTn>
                                  </p:par>
                                </p:childTnLst>
                              </p:cTn>
                            </p:par>
                            <p:par>
                              <p:cTn id="88" fill="hold">
                                <p:stCondLst>
                                  <p:cond delay="6000"/>
                                </p:stCondLst>
                                <p:childTnLst>
                                  <p:par>
                                    <p:cTn id="89" presetID="14" presetClass="entr" presetSubtype="10" fill="hold" nodeType="afterEffect">
                                      <p:stCondLst>
                                        <p:cond delay="0"/>
                                      </p:stCondLst>
                                      <p:childTnLst>
                                        <p:set>
                                          <p:cBhvr>
                                            <p:cTn id="90" dur="1" fill="hold">
                                              <p:stCondLst>
                                                <p:cond delay="0"/>
                                              </p:stCondLst>
                                            </p:cTn>
                                            <p:tgtEl>
                                              <p:spTgt spid="84"/>
                                            </p:tgtEl>
                                            <p:attrNameLst>
                                              <p:attrName>style.visibility</p:attrName>
                                            </p:attrNameLst>
                                          </p:cBhvr>
                                          <p:to>
                                            <p:strVal val="visible"/>
                                          </p:to>
                                        </p:set>
                                        <p:animEffect transition="in" filter="randombar(horizontal)">
                                          <p:cBhvr>
                                            <p:cTn id="91"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nimBg="1"/>
          <p:bldP spid="26" grpId="0" animBg="1"/>
          <p:bldP spid="27" grpId="0" animBg="1"/>
          <p:bldP spid="28" grpId="0" animBg="1"/>
          <p:bldP spid="29" grpId="0" animBg="1"/>
          <p:bldP spid="30" grpId="0" animBg="1"/>
          <p:bldP spid="31" grpId="0" animBg="1"/>
          <p:bldP spid="54" grpId="0" animBg="1"/>
          <p:bldP spid="55" grpId="0" animBg="1"/>
          <p:bldP spid="56" grpId="0" animBg="1"/>
          <p:bldP spid="57" grpId="0" animBg="1"/>
          <p:bldP spid="58" grpId="0" animBg="1"/>
          <p:bldP spid="59"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350602" y="1377398"/>
            <a:ext cx="1126435" cy="429986"/>
          </a:xfrm>
          <a:prstGeom prst="rect">
            <a:avLst/>
          </a:prstGeom>
        </p:spPr>
      </p:pic>
      <p:pic>
        <p:nvPicPr>
          <p:cNvPr id="24" name="图片 23"/>
          <p:cNvPicPr>
            <a:picLocks noChangeAspect="1"/>
          </p:cNvPicPr>
          <p:nvPr/>
        </p:nvPicPr>
        <p:blipFill rotWithShape="1">
          <a:blip r:embed="rId2">
            <a:extLst>
              <a:ext uri="{28A0092B-C50C-407E-A947-70E740481C1C}">
                <a14:useLocalDpi xmlns:a14="http://schemas.microsoft.com/office/drawing/2010/main" val="0"/>
              </a:ext>
            </a:extLst>
          </a:blip>
          <a:srcRect l="75481" t="26355"/>
          <a:stretch>
            <a:fillRect/>
          </a:stretch>
        </p:blipFill>
        <p:spPr>
          <a:xfrm>
            <a:off x="1106871" y="1807384"/>
            <a:ext cx="2690554" cy="5050615"/>
          </a:xfrm>
          <a:prstGeom prst="rect">
            <a:avLst/>
          </a:prstGeom>
        </p:spPr>
      </p:pic>
      <p:sp>
        <p:nvSpPr>
          <p:cNvPr id="17" name="椭圆 16"/>
          <p:cNvSpPr/>
          <p:nvPr/>
        </p:nvSpPr>
        <p:spPr>
          <a:xfrm flipH="1">
            <a:off x="4118028" y="417922"/>
            <a:ext cx="5879380" cy="5879380"/>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57150">
            <a:gradFill>
              <a:gsLst>
                <a:gs pos="0">
                  <a:srgbClr val="9B6C46"/>
                </a:gs>
                <a:gs pos="100000">
                  <a:srgbClr val="F6D2AA"/>
                </a:gs>
              </a:gsLst>
              <a:lin ang="5400000" scaled="1"/>
            </a:gradFill>
          </a:ln>
          <a:effectLst>
            <a:outerShdw blurRad="381000" dist="3810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43927" y="5634721"/>
            <a:ext cx="318916" cy="476794"/>
          </a:xfrm>
          <a:prstGeom prst="rect">
            <a:avLst/>
          </a:prstGeom>
        </p:spPr>
      </p:pic>
      <p:pic>
        <p:nvPicPr>
          <p:cNvPr id="16" name="图片 15"/>
          <p:cNvPicPr>
            <a:picLocks noChangeAspect="1"/>
          </p:cNvPicPr>
          <p:nvPr/>
        </p:nvPicPr>
        <p:blipFill rotWithShape="1">
          <a:blip r:embed="rId5">
            <a:extLst>
              <a:ext uri="{28A0092B-C50C-407E-A947-70E740481C1C}">
                <a14:useLocalDpi xmlns:a14="http://schemas.microsoft.com/office/drawing/2010/main" val="0"/>
              </a:ext>
            </a:extLst>
          </a:blip>
          <a:srcRect r="80060" b="34809"/>
          <a:stretch>
            <a:fillRect/>
          </a:stretch>
        </p:blipFill>
        <p:spPr>
          <a:xfrm>
            <a:off x="10083293" y="5248460"/>
            <a:ext cx="1143363" cy="825846"/>
          </a:xfrm>
          <a:prstGeom prst="rect">
            <a:avLst/>
          </a:prstGeom>
        </p:spPr>
      </p:pic>
      <p:grpSp>
        <p:nvGrpSpPr>
          <p:cNvPr id="19" name="组合 18"/>
          <p:cNvGrpSpPr/>
          <p:nvPr/>
        </p:nvGrpSpPr>
        <p:grpSpPr>
          <a:xfrm>
            <a:off x="4832402" y="1639265"/>
            <a:ext cx="2625275" cy="4800813"/>
            <a:chOff x="346327" y="669073"/>
            <a:chExt cx="2023822" cy="3943253"/>
          </a:xfrm>
        </p:grpSpPr>
        <p:sp>
          <p:nvSpPr>
            <p:cNvPr id="20" name="文本框 19"/>
            <p:cNvSpPr txBox="1"/>
            <p:nvPr/>
          </p:nvSpPr>
          <p:spPr>
            <a:xfrm>
              <a:off x="394119" y="669073"/>
              <a:ext cx="978807" cy="1971832"/>
            </a:xfrm>
            <a:prstGeom prst="rect">
              <a:avLst/>
            </a:prstGeom>
            <a:noFill/>
          </p:spPr>
          <p:txBody>
            <a:bodyPr wrap="square" rtlCol="0">
              <a:spAutoFit/>
            </a:bodyPr>
            <a:lstStyle/>
            <a:p>
              <a:r>
                <a:rPr lang="zh-CN" altLang="en-US" sz="15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rPr>
                <a:t>公</a:t>
              </a:r>
              <a:endParaRPr lang="zh-CN" altLang="en-US" sz="15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endParaRPr>
            </a:p>
          </p:txBody>
        </p:sp>
        <p:sp>
          <p:nvSpPr>
            <p:cNvPr id="21" name="文本框 20"/>
            <p:cNvSpPr txBox="1"/>
            <p:nvPr/>
          </p:nvSpPr>
          <p:spPr>
            <a:xfrm>
              <a:off x="1213236" y="1611811"/>
              <a:ext cx="978807" cy="1339835"/>
            </a:xfrm>
            <a:prstGeom prst="rect">
              <a:avLst/>
            </a:prstGeom>
            <a:noFill/>
          </p:spPr>
          <p:txBody>
            <a:bodyPr wrap="square" rtlCol="0">
              <a:spAutoFit/>
            </a:bodyPr>
            <a:lstStyle/>
            <a:p>
              <a:r>
                <a:rPr lang="zh-CN" altLang="en-US" sz="10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rPr>
                <a:t>司</a:t>
              </a:r>
              <a:endParaRPr lang="zh-CN" altLang="en-US" sz="10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endParaRPr>
            </a:p>
          </p:txBody>
        </p:sp>
        <p:sp>
          <p:nvSpPr>
            <p:cNvPr id="22" name="文本框 21"/>
            <p:cNvSpPr txBox="1"/>
            <p:nvPr/>
          </p:nvSpPr>
          <p:spPr>
            <a:xfrm>
              <a:off x="346327" y="2193739"/>
              <a:ext cx="978807" cy="1971832"/>
            </a:xfrm>
            <a:prstGeom prst="rect">
              <a:avLst/>
            </a:prstGeom>
            <a:noFill/>
          </p:spPr>
          <p:txBody>
            <a:bodyPr wrap="square" rtlCol="0">
              <a:spAutoFit/>
            </a:bodyPr>
            <a:lstStyle/>
            <a:p>
              <a:r>
                <a:rPr lang="zh-CN" altLang="en-US" sz="15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rPr>
                <a:t>简</a:t>
              </a:r>
              <a:endParaRPr lang="zh-CN" altLang="en-US" sz="15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endParaRPr>
            </a:p>
          </p:txBody>
        </p:sp>
        <p:sp>
          <p:nvSpPr>
            <p:cNvPr id="23" name="文本框 22"/>
            <p:cNvSpPr txBox="1"/>
            <p:nvPr/>
          </p:nvSpPr>
          <p:spPr>
            <a:xfrm>
              <a:off x="1391342" y="3272491"/>
              <a:ext cx="978807" cy="1339835"/>
            </a:xfrm>
            <a:prstGeom prst="rect">
              <a:avLst/>
            </a:prstGeom>
            <a:noFill/>
          </p:spPr>
          <p:txBody>
            <a:bodyPr wrap="square" rtlCol="0">
              <a:spAutoFit/>
            </a:bodyPr>
            <a:lstStyle/>
            <a:p>
              <a:r>
                <a:rPr lang="zh-CN" altLang="en-US" sz="10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rPr>
                <a:t>介</a:t>
              </a:r>
              <a:endParaRPr lang="zh-CN" altLang="en-US" sz="10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endParaRPr>
            </a:p>
          </p:txBody>
        </p:sp>
      </p:grpSp>
      <p:sp>
        <p:nvSpPr>
          <p:cNvPr id="25" name="文本框 24"/>
          <p:cNvSpPr txBox="1"/>
          <p:nvPr/>
        </p:nvSpPr>
        <p:spPr>
          <a:xfrm rot="16200000">
            <a:off x="332777" y="5163953"/>
            <a:ext cx="2677656" cy="293697"/>
          </a:xfrm>
          <a:prstGeom prst="rect">
            <a:avLst/>
          </a:prstGeom>
          <a:noFill/>
        </p:spPr>
        <p:txBody>
          <a:bodyPr vert="eaVert" wrap="square" rtlCol="0">
            <a:spAutoFit/>
          </a:bodyPr>
          <a:lstStyle/>
          <a:p>
            <a:pPr algn="ctr"/>
            <a:r>
              <a:rPr lang="en-US" altLang="zh-CN" b="1" dirty="0">
                <a:gradFill flip="none" rotWithShape="1">
                  <a:gsLst>
                    <a:gs pos="0">
                      <a:srgbClr val="DFAB75">
                        <a:shade val="30000"/>
                        <a:satMod val="115000"/>
                      </a:srgbClr>
                    </a:gs>
                    <a:gs pos="50000">
                      <a:srgbClr val="DFAB75">
                        <a:shade val="67500"/>
                        <a:satMod val="115000"/>
                      </a:srgbClr>
                    </a:gs>
                    <a:gs pos="100000">
                      <a:srgbClr val="DFAB75">
                        <a:shade val="100000"/>
                        <a:satMod val="115000"/>
                      </a:srgbClr>
                    </a:gs>
                  </a:gsLst>
                  <a:lin ang="13500000" scaled="1"/>
                  <a:tileRect/>
                </a:gradFill>
                <a:effectLst>
                  <a:innerShdw blurRad="63500" dist="50800" dir="13500000">
                    <a:schemeClr val="bg1">
                      <a:lumMod val="50000"/>
                      <a:alpha val="50000"/>
                    </a:schemeClr>
                  </a:innerShdw>
                </a:effectLst>
                <a:latin typeface="Arial" panose="020B0604020202020204" pitchFamily="34" charset="0"/>
                <a:ea typeface="微软雅黑" panose="020B0503020204020204" pitchFamily="34" charset="-122"/>
                <a:cs typeface="Arial" panose="020B0604020202020204" pitchFamily="34" charset="0"/>
              </a:rPr>
              <a:t>THANK</a:t>
            </a:r>
            <a:endParaRPr lang="en-US" altLang="zh-CN" b="1" dirty="0">
              <a:gradFill flip="none" rotWithShape="1">
                <a:gsLst>
                  <a:gs pos="0">
                    <a:srgbClr val="DFAB75">
                      <a:shade val="30000"/>
                      <a:satMod val="115000"/>
                    </a:srgbClr>
                  </a:gs>
                  <a:gs pos="50000">
                    <a:srgbClr val="DFAB75">
                      <a:shade val="67500"/>
                      <a:satMod val="115000"/>
                    </a:srgbClr>
                  </a:gs>
                  <a:gs pos="100000">
                    <a:srgbClr val="DFAB75">
                      <a:shade val="100000"/>
                      <a:satMod val="115000"/>
                    </a:srgbClr>
                  </a:gs>
                </a:gsLst>
                <a:lin ang="13500000" scaled="1"/>
                <a:tileRect/>
              </a:gradFill>
              <a:effectLst>
                <a:innerShdw blurRad="63500" dist="50800" dir="13500000">
                  <a:schemeClr val="bg1">
                    <a:lumMod val="50000"/>
                    <a:alpha val="50000"/>
                  </a:schemeClr>
                </a:innerShdw>
              </a:effectLst>
              <a:latin typeface="Arial" panose="020B0604020202020204" pitchFamily="34" charset="0"/>
              <a:ea typeface="微软雅黑" panose="020B0503020204020204" pitchFamily="34" charset="-122"/>
              <a:cs typeface="Arial" panose="020B0604020202020204" pitchFamily="34" charset="0"/>
            </a:endParaRPr>
          </a:p>
          <a:p>
            <a:pPr algn="ctr"/>
            <a:endParaRPr lang="en-US" altLang="zh-CN" b="1" dirty="0">
              <a:gradFill flip="none" rotWithShape="1">
                <a:gsLst>
                  <a:gs pos="0">
                    <a:srgbClr val="DFAB75">
                      <a:shade val="30000"/>
                      <a:satMod val="115000"/>
                    </a:srgbClr>
                  </a:gs>
                  <a:gs pos="50000">
                    <a:srgbClr val="DFAB75">
                      <a:shade val="67500"/>
                      <a:satMod val="115000"/>
                    </a:srgbClr>
                  </a:gs>
                  <a:gs pos="100000">
                    <a:srgbClr val="DFAB75">
                      <a:shade val="100000"/>
                      <a:satMod val="115000"/>
                    </a:srgbClr>
                  </a:gs>
                </a:gsLst>
                <a:lin ang="13500000" scaled="1"/>
                <a:tileRect/>
              </a:gradFill>
              <a:effectLst>
                <a:innerShdw blurRad="63500" dist="50800" dir="13500000">
                  <a:schemeClr val="bg1">
                    <a:lumMod val="50000"/>
                    <a:alpha val="50000"/>
                  </a:schemeClr>
                </a:innerShdw>
              </a:effectLst>
              <a:latin typeface="Arial" panose="020B0604020202020204" pitchFamily="34" charset="0"/>
              <a:ea typeface="微软雅黑" panose="020B0503020204020204" pitchFamily="34" charset="-122"/>
              <a:cs typeface="Arial" panose="020B0604020202020204" pitchFamily="34" charset="0"/>
            </a:endParaRPr>
          </a:p>
          <a:p>
            <a:pPr algn="ctr"/>
            <a:r>
              <a:rPr lang="en-US" altLang="zh-CN" b="1" dirty="0">
                <a:gradFill flip="none" rotWithShape="1">
                  <a:gsLst>
                    <a:gs pos="0">
                      <a:srgbClr val="DFAB75">
                        <a:shade val="30000"/>
                        <a:satMod val="115000"/>
                      </a:srgbClr>
                    </a:gs>
                    <a:gs pos="50000">
                      <a:srgbClr val="DFAB75">
                        <a:shade val="67500"/>
                        <a:satMod val="115000"/>
                      </a:srgbClr>
                    </a:gs>
                    <a:gs pos="100000">
                      <a:srgbClr val="DFAB75">
                        <a:shade val="100000"/>
                        <a:satMod val="115000"/>
                      </a:srgbClr>
                    </a:gs>
                  </a:gsLst>
                  <a:lin ang="13500000" scaled="1"/>
                  <a:tileRect/>
                </a:gradFill>
                <a:effectLst>
                  <a:innerShdw blurRad="63500" dist="50800" dir="13500000">
                    <a:schemeClr val="bg1">
                      <a:lumMod val="50000"/>
                      <a:alpha val="50000"/>
                    </a:schemeClr>
                  </a:innerShdw>
                </a:effectLst>
                <a:latin typeface="Arial" panose="020B0604020202020204" pitchFamily="34" charset="0"/>
                <a:ea typeface="微软雅黑" panose="020B0503020204020204" pitchFamily="34" charset="-122"/>
                <a:cs typeface="Arial" panose="020B0604020202020204" pitchFamily="34" charset="0"/>
              </a:rPr>
              <a:t>YOU</a:t>
            </a:r>
            <a:endParaRPr lang="en-US" altLang="zh-CN" b="1" dirty="0">
              <a:gradFill flip="none" rotWithShape="1">
                <a:gsLst>
                  <a:gs pos="0">
                    <a:srgbClr val="DFAB75">
                      <a:shade val="30000"/>
                      <a:satMod val="115000"/>
                    </a:srgbClr>
                  </a:gs>
                  <a:gs pos="50000">
                    <a:srgbClr val="DFAB75">
                      <a:shade val="67500"/>
                      <a:satMod val="115000"/>
                    </a:srgbClr>
                  </a:gs>
                  <a:gs pos="100000">
                    <a:srgbClr val="DFAB75">
                      <a:shade val="100000"/>
                      <a:satMod val="115000"/>
                    </a:srgbClr>
                  </a:gs>
                </a:gsLst>
                <a:lin ang="13500000" scaled="1"/>
                <a:tileRect/>
              </a:gradFill>
              <a:effectLst>
                <a:innerShdw blurRad="63500" dist="50800" dir="13500000">
                  <a:schemeClr val="bg1">
                    <a:lumMod val="50000"/>
                    <a:alpha val="50000"/>
                  </a:schemeClr>
                </a:innerShdw>
              </a:effectLst>
              <a:latin typeface="Arial" panose="020B0604020202020204" pitchFamily="34" charset="0"/>
              <a:ea typeface="微软雅黑" panose="020B0503020204020204" pitchFamily="34" charset="-122"/>
              <a:cs typeface="Arial" panose="020B0604020202020204" pitchFamily="34" charset="0"/>
            </a:endParaRPr>
          </a:p>
        </p:txBody>
      </p:sp>
      <p:pic>
        <p:nvPicPr>
          <p:cNvPr id="26" name="图片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06083" y="5104791"/>
            <a:ext cx="287339"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2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706676" y="4593869"/>
            <a:ext cx="1126435" cy="42998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par>
                                <p:cTn id="16" presetID="55" presetClass="entr" presetSubtype="0" fill="hold" nodeType="withEffect">
                                  <p:stCondLst>
                                    <p:cond delay="500"/>
                                  </p:stCondLst>
                                  <p:childTnLst>
                                    <p:set>
                                      <p:cBhvr>
                                        <p:cTn id="17" dur="1" fill="hold">
                                          <p:stCondLst>
                                            <p:cond delay="0"/>
                                          </p:stCondLst>
                                        </p:cTn>
                                        <p:tgtEl>
                                          <p:spTgt spid="19"/>
                                        </p:tgtEl>
                                        <p:attrNameLst>
                                          <p:attrName>style.visibility</p:attrName>
                                        </p:attrNameLst>
                                      </p:cBhvr>
                                      <p:to>
                                        <p:strVal val="visible"/>
                                      </p:to>
                                    </p:set>
                                    <p:anim calcmode="lin" valueType="num">
                                      <p:cBhvr>
                                        <p:cTn id="18" dur="1000" fill="hold"/>
                                        <p:tgtEl>
                                          <p:spTgt spid="19"/>
                                        </p:tgtEl>
                                        <p:attrNameLst>
                                          <p:attrName>ppt_w</p:attrName>
                                        </p:attrNameLst>
                                      </p:cBhvr>
                                      <p:tavLst>
                                        <p:tav tm="0">
                                          <p:val>
                                            <p:strVal val="#ppt_w*0.70"/>
                                          </p:val>
                                        </p:tav>
                                        <p:tav tm="100000">
                                          <p:val>
                                            <p:strVal val="#ppt_w"/>
                                          </p:val>
                                        </p:tav>
                                      </p:tavLst>
                                    </p:anim>
                                    <p:anim calcmode="lin" valueType="num">
                                      <p:cBhvr>
                                        <p:cTn id="19" dur="1000" fill="hold"/>
                                        <p:tgtEl>
                                          <p:spTgt spid="19"/>
                                        </p:tgtEl>
                                        <p:attrNameLst>
                                          <p:attrName>ppt_h</p:attrName>
                                        </p:attrNameLst>
                                      </p:cBhvr>
                                      <p:tavLst>
                                        <p:tav tm="0">
                                          <p:val>
                                            <p:strVal val="#ppt_h"/>
                                          </p:val>
                                        </p:tav>
                                        <p:tav tm="100000">
                                          <p:val>
                                            <p:strVal val="#ppt_h"/>
                                          </p:val>
                                        </p:tav>
                                      </p:tavLst>
                                    </p:anim>
                                    <p:animEffect transition="in" filter="fade">
                                      <p:cBhvr>
                                        <p:cTn id="20" dur="1000"/>
                                        <p:tgtEl>
                                          <p:spTgt spid="19"/>
                                        </p:tgtEl>
                                      </p:cBhvr>
                                    </p:animEffect>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53" presetClass="entr" presetSubtype="16" fill="hold" grpId="0" nodeType="afterEffect">
                                  <p:stCondLst>
                                    <p:cond delay="0"/>
                                  </p:stCondLst>
                                  <p:iterate type="lt">
                                    <p:tmPct val="10000"/>
                                  </p:iterate>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Effect transition="in" filter="fade">
                                      <p:cBhvr>
                                        <p:cTn id="32" dur="500"/>
                                        <p:tgtEl>
                                          <p:spTgt spid="25"/>
                                        </p:tgtEl>
                                      </p:cBhvr>
                                    </p:animEffect>
                                  </p:childTnLst>
                                </p:cTn>
                              </p:par>
                            </p:childTnLst>
                          </p:cTn>
                        </p:par>
                        <p:par>
                          <p:cTn id="33" fill="hold">
                            <p:stCondLst>
                              <p:cond delay="3349"/>
                            </p:stCondLst>
                            <p:childTnLst>
                              <p:par>
                                <p:cTn id="34" presetID="14" presetClass="entr" presetSubtype="10"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randombar(horizontal)">
                                      <p:cBhvr>
                                        <p:cTn id="36" dur="500"/>
                                        <p:tgtEl>
                                          <p:spTgt spid="26"/>
                                        </p:tgtEl>
                                      </p:cBhvr>
                                    </p:animEffect>
                                  </p:childTnLst>
                                </p:cTn>
                              </p:par>
                            </p:childTnLst>
                          </p:cTn>
                        </p:par>
                        <p:par>
                          <p:cTn id="37" fill="hold">
                            <p:stCondLst>
                              <p:cond delay="3849"/>
                            </p:stCondLst>
                            <p:childTnLst>
                              <p:par>
                                <p:cTn id="38" presetID="2" presetClass="entr" presetSubtype="2" fill="hold" nodeType="afterEffect">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1000" fill="hold"/>
                                        <p:tgtEl>
                                          <p:spTgt spid="27"/>
                                        </p:tgtEl>
                                        <p:attrNameLst>
                                          <p:attrName>ppt_x</p:attrName>
                                        </p:attrNameLst>
                                      </p:cBhvr>
                                      <p:tavLst>
                                        <p:tav tm="0">
                                          <p:val>
                                            <p:strVal val="1+#ppt_w/2"/>
                                          </p:val>
                                        </p:tav>
                                        <p:tav tm="100000">
                                          <p:val>
                                            <p:strVal val="#ppt_x"/>
                                          </p:val>
                                        </p:tav>
                                      </p:tavLst>
                                    </p:anim>
                                    <p:anim calcmode="lin" valueType="num">
                                      <p:cBhvr additive="base">
                                        <p:cTn id="41" dur="1000" fill="hold"/>
                                        <p:tgtEl>
                                          <p:spTgt spid="27"/>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50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1000" fill="hold"/>
                                        <p:tgtEl>
                                          <p:spTgt spid="28"/>
                                        </p:tgtEl>
                                        <p:attrNameLst>
                                          <p:attrName>ppt_x</p:attrName>
                                        </p:attrNameLst>
                                      </p:cBhvr>
                                      <p:tavLst>
                                        <p:tav tm="0">
                                          <p:val>
                                            <p:strVal val="1+#ppt_w/2"/>
                                          </p:val>
                                        </p:tav>
                                        <p:tav tm="100000">
                                          <p:val>
                                            <p:strVal val="#ppt_x"/>
                                          </p:val>
                                        </p:tav>
                                      </p:tavLst>
                                    </p:anim>
                                    <p:anim calcmode="lin" valueType="num">
                                      <p:cBhvr additive="base">
                                        <p:cTn id="45" dur="1000" fill="hold"/>
                                        <p:tgtEl>
                                          <p:spTgt spid="28"/>
                                        </p:tgtEl>
                                        <p:attrNameLst>
                                          <p:attrName>ppt_y</p:attrName>
                                        </p:attrNameLst>
                                      </p:cBhvr>
                                      <p:tavLst>
                                        <p:tav tm="0">
                                          <p:val>
                                            <p:strVal val="#ppt_y"/>
                                          </p:val>
                                        </p:tav>
                                        <p:tav tm="100000">
                                          <p:val>
                                            <p:strVal val="#ppt_y"/>
                                          </p:val>
                                        </p:tav>
                                      </p:tavLst>
                                    </p:anim>
                                  </p:childTnLst>
                                </p:cTn>
                              </p:par>
                            </p:childTnLst>
                          </p:cTn>
                        </p:par>
                        <p:par>
                          <p:cTn id="46" fill="hold">
                            <p:stCondLst>
                              <p:cond delay="4849"/>
                            </p:stCondLst>
                            <p:childTnLst>
                              <p:par>
                                <p:cTn id="47" presetID="14" presetClass="entr" presetSubtype="10"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randombar(horizontal)">
                                      <p:cBhvr>
                                        <p:cTn id="4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936154" y="853035"/>
            <a:ext cx="1126435" cy="429986"/>
          </a:xfrm>
          <a:prstGeom prst="rect">
            <a:avLst/>
          </a:prstGeom>
        </p:spPr>
      </p:pic>
      <p:sp>
        <p:nvSpPr>
          <p:cNvPr id="17" name="椭圆 16"/>
          <p:cNvSpPr/>
          <p:nvPr/>
        </p:nvSpPr>
        <p:spPr>
          <a:xfrm flipH="1">
            <a:off x="4874535" y="521420"/>
            <a:ext cx="3774253" cy="3774253"/>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57150">
            <a:gradFill>
              <a:gsLst>
                <a:gs pos="0">
                  <a:srgbClr val="9B6C46"/>
                </a:gs>
                <a:gs pos="100000">
                  <a:srgbClr val="F6D2AA"/>
                </a:gs>
              </a:gsLst>
              <a:lin ang="5400000" scaled="1"/>
            </a:gradFill>
          </a:ln>
          <a:effectLst>
            <a:outerShdw blurRad="381000" dist="3810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p:cNvSpPr txBox="1"/>
          <p:nvPr/>
        </p:nvSpPr>
        <p:spPr>
          <a:xfrm>
            <a:off x="5384509" y="2017592"/>
            <a:ext cx="985320" cy="2092881"/>
          </a:xfrm>
          <a:prstGeom prst="rect">
            <a:avLst/>
          </a:prstGeom>
          <a:noFill/>
        </p:spPr>
        <p:txBody>
          <a:bodyPr wrap="square" rtlCol="0">
            <a:spAutoFit/>
          </a:bodyPr>
          <a:lstStyle/>
          <a:p>
            <a:r>
              <a:rPr lang="zh-CN" altLang="en-US" sz="13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rPr>
              <a:t>壹</a:t>
            </a:r>
            <a:endParaRPr lang="zh-CN" altLang="en-US" sz="13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endParaRPr>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75481" t="26355"/>
          <a:stretch>
            <a:fillRect/>
          </a:stretch>
        </p:blipFill>
        <p:spPr>
          <a:xfrm>
            <a:off x="1601247" y="1807384"/>
            <a:ext cx="2690554" cy="5050615"/>
          </a:xfrm>
          <a:prstGeom prst="rect">
            <a:avLst/>
          </a:prstGeom>
        </p:spPr>
      </p:pic>
      <p:sp>
        <p:nvSpPr>
          <p:cNvPr id="12" name="文本框 11"/>
          <p:cNvSpPr txBox="1"/>
          <p:nvPr/>
        </p:nvSpPr>
        <p:spPr>
          <a:xfrm rot="16200000">
            <a:off x="965645" y="5163953"/>
            <a:ext cx="2400657" cy="293697"/>
          </a:xfrm>
          <a:prstGeom prst="rect">
            <a:avLst/>
          </a:prstGeom>
          <a:noFill/>
        </p:spPr>
        <p:txBody>
          <a:bodyPr vert="eaVert" wrap="square" rtlCol="0">
            <a:spAutoFit/>
          </a:bodyPr>
          <a:lstStyle/>
          <a:p>
            <a:pPr algn="ctr"/>
            <a:r>
              <a:rPr lang="en-US" altLang="zh-CN" b="1" dirty="0">
                <a:gradFill flip="none" rotWithShape="1">
                  <a:gsLst>
                    <a:gs pos="0">
                      <a:srgbClr val="DFAB75">
                        <a:shade val="30000"/>
                        <a:satMod val="115000"/>
                      </a:srgbClr>
                    </a:gs>
                    <a:gs pos="50000">
                      <a:srgbClr val="DFAB75">
                        <a:shade val="67500"/>
                        <a:satMod val="115000"/>
                      </a:srgbClr>
                    </a:gs>
                    <a:gs pos="100000">
                      <a:srgbClr val="DFAB75">
                        <a:shade val="100000"/>
                        <a:satMod val="115000"/>
                      </a:srgbClr>
                    </a:gs>
                  </a:gsLst>
                  <a:lin ang="13500000" scaled="1"/>
                  <a:tileRect/>
                </a:gradFill>
                <a:effectLst>
                  <a:innerShdw blurRad="63500" dist="50800" dir="13500000">
                    <a:schemeClr val="bg1">
                      <a:lumMod val="50000"/>
                      <a:alpha val="50000"/>
                    </a:schemeClr>
                  </a:innerShdw>
                </a:effectLst>
                <a:latin typeface="Arial" panose="020B0604020202020204" pitchFamily="34" charset="0"/>
                <a:ea typeface="微软雅黑" panose="020B0503020204020204" pitchFamily="34" charset="-122"/>
                <a:cs typeface="Arial" panose="020B0604020202020204" pitchFamily="34" charset="0"/>
              </a:rPr>
              <a:t>PART</a:t>
            </a:r>
            <a:endParaRPr lang="en-US" altLang="zh-CN" b="1" dirty="0">
              <a:gradFill flip="none" rotWithShape="1">
                <a:gsLst>
                  <a:gs pos="0">
                    <a:srgbClr val="DFAB75">
                      <a:shade val="30000"/>
                      <a:satMod val="115000"/>
                    </a:srgbClr>
                  </a:gs>
                  <a:gs pos="50000">
                    <a:srgbClr val="DFAB75">
                      <a:shade val="67500"/>
                      <a:satMod val="115000"/>
                    </a:srgbClr>
                  </a:gs>
                  <a:gs pos="100000">
                    <a:srgbClr val="DFAB75">
                      <a:shade val="100000"/>
                      <a:satMod val="115000"/>
                    </a:srgbClr>
                  </a:gs>
                </a:gsLst>
                <a:lin ang="13500000" scaled="1"/>
                <a:tileRect/>
              </a:gradFill>
              <a:effectLst>
                <a:innerShdw blurRad="63500" dist="50800" dir="13500000">
                  <a:schemeClr val="bg1">
                    <a:lumMod val="50000"/>
                    <a:alpha val="50000"/>
                  </a:schemeClr>
                </a:innerShdw>
              </a:effectLst>
              <a:latin typeface="Arial" panose="020B0604020202020204" pitchFamily="34" charset="0"/>
              <a:ea typeface="微软雅黑" panose="020B0503020204020204" pitchFamily="34" charset="-122"/>
              <a:cs typeface="Arial" panose="020B0604020202020204" pitchFamily="34" charset="0"/>
            </a:endParaRPr>
          </a:p>
          <a:p>
            <a:pPr algn="ctr"/>
            <a:endParaRPr lang="en-US" altLang="zh-CN" b="1" dirty="0">
              <a:gradFill flip="none" rotWithShape="1">
                <a:gsLst>
                  <a:gs pos="0">
                    <a:srgbClr val="DFAB75">
                      <a:shade val="30000"/>
                      <a:satMod val="115000"/>
                    </a:srgbClr>
                  </a:gs>
                  <a:gs pos="50000">
                    <a:srgbClr val="DFAB75">
                      <a:shade val="67500"/>
                      <a:satMod val="115000"/>
                    </a:srgbClr>
                  </a:gs>
                  <a:gs pos="100000">
                    <a:srgbClr val="DFAB75">
                      <a:shade val="100000"/>
                      <a:satMod val="115000"/>
                    </a:srgbClr>
                  </a:gs>
                </a:gsLst>
                <a:lin ang="13500000" scaled="1"/>
                <a:tileRect/>
              </a:gradFill>
              <a:effectLst>
                <a:innerShdw blurRad="63500" dist="50800" dir="13500000">
                  <a:schemeClr val="bg1">
                    <a:lumMod val="50000"/>
                    <a:alpha val="50000"/>
                  </a:schemeClr>
                </a:innerShdw>
              </a:effectLst>
              <a:latin typeface="Arial" panose="020B0604020202020204" pitchFamily="34" charset="0"/>
              <a:ea typeface="微软雅黑" panose="020B0503020204020204" pitchFamily="34" charset="-122"/>
              <a:cs typeface="Arial" panose="020B0604020202020204" pitchFamily="34" charset="0"/>
            </a:endParaRPr>
          </a:p>
          <a:p>
            <a:pPr algn="ctr"/>
            <a:r>
              <a:rPr lang="en-US" altLang="zh-CN" b="1" dirty="0">
                <a:gradFill flip="none" rotWithShape="1">
                  <a:gsLst>
                    <a:gs pos="0">
                      <a:srgbClr val="DFAB75">
                        <a:shade val="30000"/>
                        <a:satMod val="115000"/>
                      </a:srgbClr>
                    </a:gs>
                    <a:gs pos="50000">
                      <a:srgbClr val="DFAB75">
                        <a:shade val="67500"/>
                        <a:satMod val="115000"/>
                      </a:srgbClr>
                    </a:gs>
                    <a:gs pos="100000">
                      <a:srgbClr val="DFAB75">
                        <a:shade val="100000"/>
                        <a:satMod val="115000"/>
                      </a:srgbClr>
                    </a:gs>
                  </a:gsLst>
                  <a:lin ang="13500000" scaled="1"/>
                  <a:tileRect/>
                </a:gradFill>
                <a:effectLst>
                  <a:innerShdw blurRad="63500" dist="50800" dir="13500000">
                    <a:schemeClr val="bg1">
                      <a:lumMod val="50000"/>
                      <a:alpha val="50000"/>
                    </a:schemeClr>
                  </a:innerShdw>
                </a:effectLst>
                <a:latin typeface="Arial" panose="020B0604020202020204" pitchFamily="34" charset="0"/>
                <a:ea typeface="微软雅黑" panose="020B0503020204020204" pitchFamily="34" charset="-122"/>
                <a:cs typeface="Arial" panose="020B0604020202020204" pitchFamily="34" charset="0"/>
              </a:rPr>
              <a:t>ONE</a:t>
            </a:r>
            <a:endParaRPr lang="en-US" altLang="zh-CN" b="1" dirty="0">
              <a:gradFill flip="none" rotWithShape="1">
                <a:gsLst>
                  <a:gs pos="0">
                    <a:srgbClr val="DFAB75">
                      <a:shade val="30000"/>
                      <a:satMod val="115000"/>
                    </a:srgbClr>
                  </a:gs>
                  <a:gs pos="50000">
                    <a:srgbClr val="DFAB75">
                      <a:shade val="67500"/>
                      <a:satMod val="115000"/>
                    </a:srgbClr>
                  </a:gs>
                  <a:gs pos="100000">
                    <a:srgbClr val="DFAB75">
                      <a:shade val="100000"/>
                      <a:satMod val="115000"/>
                    </a:srgbClr>
                  </a:gs>
                </a:gsLst>
                <a:lin ang="13500000" scaled="1"/>
                <a:tileRect/>
              </a:gradFill>
              <a:effectLst>
                <a:innerShdw blurRad="63500" dist="50800" dir="13500000">
                  <a:schemeClr val="bg1">
                    <a:lumMod val="50000"/>
                    <a:alpha val="50000"/>
                  </a:schemeClr>
                </a:innerShdw>
              </a:effectLst>
              <a:latin typeface="Arial" panose="020B0604020202020204" pitchFamily="34" charset="0"/>
              <a:ea typeface="微软雅黑" panose="020B0503020204020204" pitchFamily="34" charset="-122"/>
              <a:cs typeface="Arial" panose="020B0604020202020204" pitchFamily="34" charset="0"/>
            </a:endParaRPr>
          </a:p>
        </p:txBody>
      </p:sp>
      <p:sp>
        <p:nvSpPr>
          <p:cNvPr id="11" name="PA_文本框 22"/>
          <p:cNvSpPr txBox="1"/>
          <p:nvPr>
            <p:custDataLst>
              <p:tags r:id="rId4"/>
            </p:custDataLst>
          </p:nvPr>
        </p:nvSpPr>
        <p:spPr>
          <a:xfrm>
            <a:off x="2623229" y="4774309"/>
            <a:ext cx="8276864" cy="1015663"/>
          </a:xfrm>
          <a:prstGeom prst="rect">
            <a:avLst/>
          </a:prstGeom>
          <a:noFill/>
          <a:effectLst/>
        </p:spPr>
        <p:txBody>
          <a:bodyPr wrap="square" rtlCol="0">
            <a:spAutoFit/>
          </a:bodyPr>
          <a:lstStyle/>
          <a:p>
            <a:pPr algn="ctr"/>
            <a:r>
              <a:rPr lang="zh-CN" altLang="en-US" sz="60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企业概况</a:t>
            </a:r>
            <a:endParaRPr lang="zh-CN" altLang="en-US" sz="60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555902" y="3276296"/>
            <a:ext cx="1126435" cy="429986"/>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57842" y="4057276"/>
            <a:ext cx="318916" cy="476794"/>
          </a:xfrm>
          <a:prstGeom prst="rect">
            <a:avLst/>
          </a:prstGeom>
        </p:spPr>
      </p:pic>
      <p:pic>
        <p:nvPicPr>
          <p:cNvPr id="16" name="图片 15"/>
          <p:cNvPicPr>
            <a:picLocks noChangeAspect="1"/>
          </p:cNvPicPr>
          <p:nvPr/>
        </p:nvPicPr>
        <p:blipFill rotWithShape="1">
          <a:blip r:embed="rId6">
            <a:extLst>
              <a:ext uri="{28A0092B-C50C-407E-A947-70E740481C1C}">
                <a14:useLocalDpi xmlns:a14="http://schemas.microsoft.com/office/drawing/2010/main" val="0"/>
              </a:ext>
            </a:extLst>
          </a:blip>
          <a:srcRect r="80060" b="34809"/>
          <a:stretch>
            <a:fillRect/>
          </a:stretch>
        </p:blipFill>
        <p:spPr>
          <a:xfrm>
            <a:off x="6696417" y="3384117"/>
            <a:ext cx="1143363" cy="82584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par>
                          <p:cTn id="15" fill="hold">
                            <p:stCondLst>
                              <p:cond delay="1000"/>
                            </p:stCondLst>
                            <p:childTnLst>
                              <p:par>
                                <p:cTn id="16" presetID="53" presetClass="entr" presetSubtype="16" fill="hold" grpId="0" nodeType="afterEffect">
                                  <p:stCondLst>
                                    <p:cond delay="0"/>
                                  </p:stCondLst>
                                  <p:iterate type="lt">
                                    <p:tmPct val="15000"/>
                                  </p:iterate>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par>
                          <p:cTn id="21" fill="hold">
                            <p:stCondLst>
                              <p:cond delay="725"/>
                            </p:stCondLst>
                            <p:childTnLst>
                              <p:par>
                                <p:cTn id="22" presetID="42"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1725"/>
                            </p:stCondLst>
                            <p:childTnLst>
                              <p:par>
                                <p:cTn id="28" presetID="53" presetClass="entr" presetSubtype="16" fill="hold" grpId="0" nodeType="afterEffect">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Effect transition="in" filter="fade">
                                      <p:cBhvr>
                                        <p:cTn id="32" dur="500"/>
                                        <p:tgtEl>
                                          <p:spTgt spid="12"/>
                                        </p:tgtEl>
                                      </p:cBhvr>
                                    </p:animEffect>
                                  </p:childTnLst>
                                </p:cTn>
                              </p:par>
                              <p:par>
                                <p:cTn id="33" presetID="2" presetClass="entr" presetSubtype="2"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1000" fill="hold"/>
                                        <p:tgtEl>
                                          <p:spTgt spid="14"/>
                                        </p:tgtEl>
                                        <p:attrNameLst>
                                          <p:attrName>ppt_x</p:attrName>
                                        </p:attrNameLst>
                                      </p:cBhvr>
                                      <p:tavLst>
                                        <p:tav tm="0">
                                          <p:val>
                                            <p:strVal val="1+#ppt_w/2"/>
                                          </p:val>
                                        </p:tav>
                                        <p:tav tm="100000">
                                          <p:val>
                                            <p:strVal val="#ppt_x"/>
                                          </p:val>
                                        </p:tav>
                                      </p:tavLst>
                                    </p:anim>
                                    <p:anim calcmode="lin" valueType="num">
                                      <p:cBhvr additive="base">
                                        <p:cTn id="36" dur="1000" fill="hold"/>
                                        <p:tgtEl>
                                          <p:spTgt spid="14"/>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1000" fill="hold"/>
                                        <p:tgtEl>
                                          <p:spTgt spid="15"/>
                                        </p:tgtEl>
                                        <p:attrNameLst>
                                          <p:attrName>ppt_x</p:attrName>
                                        </p:attrNameLst>
                                      </p:cBhvr>
                                      <p:tavLst>
                                        <p:tav tm="0">
                                          <p:val>
                                            <p:strVal val="1+#ppt_w/2"/>
                                          </p:val>
                                        </p:tav>
                                        <p:tav tm="100000">
                                          <p:val>
                                            <p:strVal val="#ppt_x"/>
                                          </p:val>
                                        </p:tav>
                                      </p:tavLst>
                                    </p:anim>
                                    <p:anim calcmode="lin" valueType="num">
                                      <p:cBhvr additive="base">
                                        <p:cTn id="40" dur="1000" fill="hold"/>
                                        <p:tgtEl>
                                          <p:spTgt spid="15"/>
                                        </p:tgtEl>
                                        <p:attrNameLst>
                                          <p:attrName>ppt_y</p:attrName>
                                        </p:attrNameLst>
                                      </p:cBhvr>
                                      <p:tavLst>
                                        <p:tav tm="0">
                                          <p:val>
                                            <p:strVal val="#ppt_y"/>
                                          </p:val>
                                        </p:tav>
                                        <p:tav tm="100000">
                                          <p:val>
                                            <p:strVal val="#ppt_y"/>
                                          </p:val>
                                        </p:tav>
                                      </p:tavLst>
                                    </p:anim>
                                  </p:childTnLst>
                                </p:cTn>
                              </p:par>
                            </p:childTnLst>
                          </p:cTn>
                        </p:par>
                        <p:par>
                          <p:cTn id="41" fill="hold">
                            <p:stCondLst>
                              <p:cond delay="2724"/>
                            </p:stCondLst>
                            <p:childTnLst>
                              <p:par>
                                <p:cTn id="42" presetID="14" presetClass="entr" presetSubtype="10" fill="hold"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randombar(horizontal)">
                                      <p:cBhvr>
                                        <p:cTn id="44" dur="500"/>
                                        <p:tgtEl>
                                          <p:spTgt spid="10"/>
                                        </p:tgtEl>
                                      </p:cBhvr>
                                    </p:animEffect>
                                  </p:childTnLst>
                                </p:cTn>
                              </p:par>
                            </p:childTnLst>
                          </p:cTn>
                        </p:par>
                        <p:par>
                          <p:cTn id="45" fill="hold">
                            <p:stCondLst>
                              <p:cond delay="3224"/>
                            </p:stCondLst>
                            <p:childTnLst>
                              <p:par>
                                <p:cTn id="46" presetID="42" presetClass="entr" presetSubtype="0"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anim calcmode="lin" valueType="num">
                                      <p:cBhvr>
                                        <p:cTn id="49" dur="1000" fill="hold"/>
                                        <p:tgtEl>
                                          <p:spTgt spid="16"/>
                                        </p:tgtEl>
                                        <p:attrNameLst>
                                          <p:attrName>ppt_x</p:attrName>
                                        </p:attrNameLst>
                                      </p:cBhvr>
                                      <p:tavLst>
                                        <p:tav tm="0">
                                          <p:val>
                                            <p:strVal val="#ppt_x"/>
                                          </p:val>
                                        </p:tav>
                                        <p:tav tm="100000">
                                          <p:val>
                                            <p:strVal val="#ppt_x"/>
                                          </p:val>
                                        </p:tav>
                                      </p:tavLst>
                                    </p:anim>
                                    <p:anim calcmode="lin" valueType="num">
                                      <p:cBhvr>
                                        <p:cTn id="5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7" grpId="0"/>
      <p:bldP spid="12"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1337244" flipH="1">
            <a:off x="1146799" y="184885"/>
            <a:ext cx="10971434" cy="7533381"/>
          </a:xfrm>
          <a:prstGeom prst="rect">
            <a:avLst/>
          </a:prstGeom>
          <a:blipFill>
            <a:blip r:embed="rId2">
              <a:extLst>
                <a:ext uri="{28A0092B-C50C-407E-A947-70E740481C1C}">
                  <a14:useLocalDpi xmlns:a14="http://schemas.microsoft.com/office/drawing/2010/main" val="0"/>
                </a:ext>
              </a:extLst>
            </a:blip>
            <a:stretch>
              <a:fillRect/>
            </a:stretch>
          </a:blipFill>
          <a:effectLst>
            <a:softEdge rad="1270000"/>
          </a:effectLst>
        </p:spPr>
      </p:pic>
      <p:sp>
        <p:nvSpPr>
          <p:cNvPr id="6" name="PA_库_文本框 7"/>
          <p:cNvSpPr txBox="1"/>
          <p:nvPr>
            <p:custDataLst>
              <p:tags r:id="rId3"/>
            </p:custDataLst>
          </p:nvPr>
        </p:nvSpPr>
        <p:spPr>
          <a:xfrm>
            <a:off x="1327169" y="500137"/>
            <a:ext cx="1826141" cy="584775"/>
          </a:xfrm>
          <a:prstGeom prst="rect">
            <a:avLst/>
          </a:prstGeom>
          <a:noFill/>
        </p:spPr>
        <p:txBody>
          <a:bodyPr wrap="none" rtlCol="0">
            <a:spAutoFit/>
          </a:bodyPr>
          <a:lstStyle/>
          <a:p>
            <a:r>
              <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rPr>
              <a:t>企业概况</a:t>
            </a:r>
            <a:endPar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endParaRPr>
          </a:p>
        </p:txBody>
      </p:sp>
      <p:sp>
        <p:nvSpPr>
          <p:cNvPr id="7" name="Oval 9"/>
          <p:cNvSpPr/>
          <p:nvPr/>
        </p:nvSpPr>
        <p:spPr>
          <a:xfrm>
            <a:off x="465976" y="418858"/>
            <a:ext cx="747334" cy="747333"/>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rPr>
              <a:t>1</a:t>
            </a:r>
            <a:endPar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endParaRPr>
          </a:p>
        </p:txBody>
      </p:sp>
      <p:grpSp>
        <p:nvGrpSpPr>
          <p:cNvPr id="29" name="组合 28"/>
          <p:cNvGrpSpPr/>
          <p:nvPr/>
        </p:nvGrpSpPr>
        <p:grpSpPr>
          <a:xfrm>
            <a:off x="2953003" y="2089874"/>
            <a:ext cx="5589548" cy="1599329"/>
            <a:chOff x="3148052" y="987533"/>
            <a:chExt cx="5589548" cy="1599329"/>
          </a:xfrm>
        </p:grpSpPr>
        <p:sp>
          <p:nvSpPr>
            <p:cNvPr id="30" name="矩形 29"/>
            <p:cNvSpPr/>
            <p:nvPr/>
          </p:nvSpPr>
          <p:spPr>
            <a:xfrm>
              <a:off x="3148052" y="987533"/>
              <a:ext cx="5589548" cy="1599329"/>
            </a:xfrm>
            <a:prstGeom prst="rect">
              <a:avLst/>
            </a:prstGeom>
            <a:solidFill>
              <a:schemeClr val="bg1">
                <a:lumMod val="95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726954" y="1233198"/>
              <a:ext cx="3908762" cy="1107996"/>
            </a:xfrm>
            <a:prstGeom prst="rect">
              <a:avLst/>
            </a:prstGeom>
          </p:spPr>
          <p:txBody>
            <a:bodyPr vert="horz" wrap="square">
              <a:spAutoFit/>
            </a:bodyPr>
            <a:lstStyle/>
            <a:p>
              <a:pPr>
                <a:lnSpc>
                  <a:spcPct val="200000"/>
                </a:lnSpc>
              </a:pPr>
              <a:r>
                <a:rPr lang="zh-CN" altLang="en-US" sz="1100" dirty="0">
                  <a:solidFill>
                    <a:schemeClr val="tx1">
                      <a:lumMod val="50000"/>
                      <a:lumOff val="50000"/>
                    </a:schemeClr>
                  </a:solidFill>
                </a:rPr>
                <a:t>请在此处添加详细描述文本，尽量与标题文本语言风格相符合，语言描述尽量简洁生动。请在此处添加详细描述文本，尽量与标题文本语言风格相符合，语言描述尽量简洁生动。</a:t>
              </a:r>
              <a:endParaRPr lang="zh-CN" altLang="en-US" sz="1100" dirty="0">
                <a:solidFill>
                  <a:schemeClr val="tx1">
                    <a:lumMod val="50000"/>
                    <a:lumOff val="50000"/>
                  </a:schemeClr>
                </a:solidFill>
              </a:endParaRPr>
            </a:p>
          </p:txBody>
        </p:sp>
        <p:sp>
          <p:nvSpPr>
            <p:cNvPr id="32" name="矩形 31"/>
            <p:cNvSpPr/>
            <p:nvPr/>
          </p:nvSpPr>
          <p:spPr>
            <a:xfrm>
              <a:off x="7635716" y="1464031"/>
              <a:ext cx="782598" cy="646331"/>
            </a:xfrm>
            <a:prstGeom prst="rect">
              <a:avLst/>
            </a:prstGeom>
          </p:spPr>
          <p:txBody>
            <a:bodyPr wrap="square">
              <a:spAutoFit/>
            </a:bodyPr>
            <a:lstStyle/>
            <a:p>
              <a:r>
                <a:rPr lang="zh-CN" altLang="en-US"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你的题目</a:t>
              </a:r>
              <a:endParaRPr lang="zh-CN" altLang="en-US"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2976875" y="3951576"/>
            <a:ext cx="5589548" cy="1599329"/>
            <a:chOff x="3133824" y="3439785"/>
            <a:chExt cx="5589548" cy="1599329"/>
          </a:xfrm>
        </p:grpSpPr>
        <p:grpSp>
          <p:nvGrpSpPr>
            <p:cNvPr id="34" name="组合 33"/>
            <p:cNvGrpSpPr/>
            <p:nvPr/>
          </p:nvGrpSpPr>
          <p:grpSpPr>
            <a:xfrm>
              <a:off x="3133824" y="3439785"/>
              <a:ext cx="5589548" cy="1599329"/>
              <a:chOff x="3171924" y="2849235"/>
              <a:chExt cx="5589548" cy="1599329"/>
            </a:xfrm>
          </p:grpSpPr>
          <p:sp>
            <p:nvSpPr>
              <p:cNvPr id="36" name="矩形 35"/>
              <p:cNvSpPr/>
              <p:nvPr/>
            </p:nvSpPr>
            <p:spPr>
              <a:xfrm>
                <a:off x="3171924" y="2849235"/>
                <a:ext cx="5589548" cy="1599329"/>
              </a:xfrm>
              <a:prstGeom prst="rect">
                <a:avLst/>
              </a:prstGeom>
              <a:solidFill>
                <a:schemeClr val="bg1">
                  <a:lumMod val="95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4409011" y="3094900"/>
                <a:ext cx="3908762" cy="1107996"/>
              </a:xfrm>
              <a:prstGeom prst="rect">
                <a:avLst/>
              </a:prstGeom>
            </p:spPr>
            <p:txBody>
              <a:bodyPr vert="horz" wrap="square">
                <a:spAutoFit/>
              </a:bodyPr>
              <a:lstStyle/>
              <a:p>
                <a:pPr>
                  <a:lnSpc>
                    <a:spcPct val="200000"/>
                  </a:lnSpc>
                </a:pPr>
                <a:r>
                  <a:rPr lang="zh-CN" altLang="en-US" sz="1100" dirty="0">
                    <a:solidFill>
                      <a:schemeClr val="tx1">
                        <a:lumMod val="50000"/>
                        <a:lumOff val="50000"/>
                      </a:schemeClr>
                    </a:solidFill>
                  </a:rPr>
                  <a:t>请在此处添加详细描述文本，尽量与标题文本语言风格相符合，语言描述尽量简洁生动。请在此处添加详细描述文本，尽量与标题文本语言风格相符合，语言描述尽量简洁生动。</a:t>
                </a:r>
                <a:endParaRPr lang="zh-CN" altLang="en-US" sz="1100" dirty="0">
                  <a:solidFill>
                    <a:schemeClr val="tx1">
                      <a:lumMod val="50000"/>
                      <a:lumOff val="50000"/>
                    </a:schemeClr>
                  </a:solidFill>
                </a:endParaRPr>
              </a:p>
            </p:txBody>
          </p:sp>
        </p:grpSp>
        <p:sp>
          <p:nvSpPr>
            <p:cNvPr id="35" name="矩形 34"/>
            <p:cNvSpPr/>
            <p:nvPr/>
          </p:nvSpPr>
          <p:spPr>
            <a:xfrm>
              <a:off x="3502039" y="3916282"/>
              <a:ext cx="782598" cy="646331"/>
            </a:xfrm>
            <a:prstGeom prst="rect">
              <a:avLst/>
            </a:prstGeom>
          </p:spPr>
          <p:txBody>
            <a:bodyPr wrap="square">
              <a:spAutoFit/>
            </a:bodyPr>
            <a:lstStyle/>
            <a:p>
              <a:r>
                <a:rPr lang="zh-CN" altLang="en-US"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你的题目</a:t>
              </a:r>
              <a:endParaRPr lang="zh-CN" altLang="en-US"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grpSp>
      <p:pic>
        <p:nvPicPr>
          <p:cNvPr id="39" name="图片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6029" y="5550905"/>
            <a:ext cx="318916" cy="47679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6" presetClass="entr" presetSubtype="32"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circle(out)">
                                          <p:cBhvr>
                                            <p:cTn id="15" dur="2000"/>
                                            <p:tgtEl>
                                              <p:spTgt spid="38"/>
                                            </p:tgtEl>
                                          </p:cBhvr>
                                        </p:animEffect>
                                      </p:childTnLst>
                                    </p:cTn>
                                  </p:par>
                                </p:childTnLst>
                              </p:cTn>
                            </p:par>
                            <p:par>
                              <p:cTn id="16" fill="hold">
                                <p:stCondLst>
                                  <p:cond delay="1500"/>
                                </p:stCondLst>
                                <p:childTnLst>
                                  <p:par>
                                    <p:cTn id="17" presetID="2" presetClass="entr" presetSubtype="2" fill="hold" nodeType="afterEffect" p14:presetBounceEnd="63000">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14:bounceEnd="63000">
                                          <p:cBhvr additive="base">
                                            <p:cTn id="19" dur="1500" fill="hold"/>
                                            <p:tgtEl>
                                              <p:spTgt spid="29"/>
                                            </p:tgtEl>
                                            <p:attrNameLst>
                                              <p:attrName>ppt_x</p:attrName>
                                            </p:attrNameLst>
                                          </p:cBhvr>
                                          <p:tavLst>
                                            <p:tav tm="0">
                                              <p:val>
                                                <p:strVal val="1+#ppt_w/2"/>
                                              </p:val>
                                            </p:tav>
                                            <p:tav tm="100000">
                                              <p:val>
                                                <p:strVal val="#ppt_x"/>
                                              </p:val>
                                            </p:tav>
                                          </p:tavLst>
                                        </p:anim>
                                        <p:anim calcmode="lin" valueType="num" p14:bounceEnd="63000">
                                          <p:cBhvr additive="base">
                                            <p:cTn id="20" dur="1500" fill="hold"/>
                                            <p:tgtEl>
                                              <p:spTgt spid="2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14:presetBounceEnd="63000">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14:bounceEnd="63000">
                                          <p:cBhvr additive="base">
                                            <p:cTn id="23" dur="1500" fill="hold"/>
                                            <p:tgtEl>
                                              <p:spTgt spid="33"/>
                                            </p:tgtEl>
                                            <p:attrNameLst>
                                              <p:attrName>ppt_x</p:attrName>
                                            </p:attrNameLst>
                                          </p:cBhvr>
                                          <p:tavLst>
                                            <p:tav tm="0">
                                              <p:val>
                                                <p:strVal val="0-#ppt_w/2"/>
                                              </p:val>
                                            </p:tav>
                                            <p:tav tm="100000">
                                              <p:val>
                                                <p:strVal val="#ppt_x"/>
                                              </p:val>
                                            </p:tav>
                                          </p:tavLst>
                                        </p:anim>
                                        <p:anim calcmode="lin" valueType="num" p14:bounceEnd="63000">
                                          <p:cBhvr additive="base">
                                            <p:cTn id="24" dur="1500" fill="hold"/>
                                            <p:tgtEl>
                                              <p:spTgt spid="33"/>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14" presetClass="entr" presetSubtype="10"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randombar(horizontal)">
                                          <p:cBhvr>
                                            <p:cTn id="2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6" presetClass="entr" presetSubtype="32"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circle(out)">
                                          <p:cBhvr>
                                            <p:cTn id="15" dur="2000"/>
                                            <p:tgtEl>
                                              <p:spTgt spid="38"/>
                                            </p:tgtEl>
                                          </p:cBhvr>
                                        </p:animEffect>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1500" fill="hold"/>
                                            <p:tgtEl>
                                              <p:spTgt spid="29"/>
                                            </p:tgtEl>
                                            <p:attrNameLst>
                                              <p:attrName>ppt_x</p:attrName>
                                            </p:attrNameLst>
                                          </p:cBhvr>
                                          <p:tavLst>
                                            <p:tav tm="0">
                                              <p:val>
                                                <p:strVal val="1+#ppt_w/2"/>
                                              </p:val>
                                            </p:tav>
                                            <p:tav tm="100000">
                                              <p:val>
                                                <p:strVal val="#ppt_x"/>
                                              </p:val>
                                            </p:tav>
                                          </p:tavLst>
                                        </p:anim>
                                        <p:anim calcmode="lin" valueType="num">
                                          <p:cBhvr additive="base">
                                            <p:cTn id="20" dur="1500" fill="hold"/>
                                            <p:tgtEl>
                                              <p:spTgt spid="2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1500" fill="hold"/>
                                            <p:tgtEl>
                                              <p:spTgt spid="33"/>
                                            </p:tgtEl>
                                            <p:attrNameLst>
                                              <p:attrName>ppt_x</p:attrName>
                                            </p:attrNameLst>
                                          </p:cBhvr>
                                          <p:tavLst>
                                            <p:tav tm="0">
                                              <p:val>
                                                <p:strVal val="0-#ppt_w/2"/>
                                              </p:val>
                                            </p:tav>
                                            <p:tav tm="100000">
                                              <p:val>
                                                <p:strVal val="#ppt_x"/>
                                              </p:val>
                                            </p:tav>
                                          </p:tavLst>
                                        </p:anim>
                                        <p:anim calcmode="lin" valueType="num">
                                          <p:cBhvr additive="base">
                                            <p:cTn id="24" dur="1500" fill="hold"/>
                                            <p:tgtEl>
                                              <p:spTgt spid="33"/>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14" presetClass="entr" presetSubtype="10"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randombar(horizontal)">
                                          <p:cBhvr>
                                            <p:cTn id="2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3974047" y="-2405271"/>
            <a:ext cx="8437771" cy="8580784"/>
          </a:xfrm>
          <a:prstGeom prst="rect">
            <a:avLst/>
          </a:prstGeom>
        </p:spPr>
      </p:pic>
      <p:sp>
        <p:nvSpPr>
          <p:cNvPr id="81" name="矩形 80"/>
          <p:cNvSpPr/>
          <p:nvPr/>
        </p:nvSpPr>
        <p:spPr>
          <a:xfrm>
            <a:off x="3493463" y="5116586"/>
            <a:ext cx="1131963" cy="1383404"/>
          </a:xfrm>
          <a:prstGeom prst="rect">
            <a:avLst/>
          </a:prstGeom>
          <a:solidFill>
            <a:schemeClr val="bg1">
              <a:lumMod val="95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5468281" y="5116586"/>
            <a:ext cx="1131963" cy="1383404"/>
          </a:xfrm>
          <a:prstGeom prst="rect">
            <a:avLst/>
          </a:prstGeom>
          <a:solidFill>
            <a:schemeClr val="bg1">
              <a:lumMod val="95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7443099" y="5116586"/>
            <a:ext cx="1131963" cy="1383404"/>
          </a:xfrm>
          <a:prstGeom prst="rect">
            <a:avLst/>
          </a:prstGeom>
          <a:solidFill>
            <a:schemeClr val="bg1">
              <a:lumMod val="95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a:off x="9417917" y="5116586"/>
            <a:ext cx="1131963" cy="1383404"/>
          </a:xfrm>
          <a:prstGeom prst="rect">
            <a:avLst/>
          </a:prstGeom>
          <a:solidFill>
            <a:schemeClr val="bg1">
              <a:lumMod val="95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1518645" y="5116586"/>
            <a:ext cx="1131963" cy="1383404"/>
          </a:xfrm>
          <a:prstGeom prst="rect">
            <a:avLst/>
          </a:prstGeom>
          <a:solidFill>
            <a:schemeClr val="bg1">
              <a:lumMod val="95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库_文本框 7"/>
          <p:cNvSpPr txBox="1"/>
          <p:nvPr>
            <p:custDataLst>
              <p:tags r:id="rId2"/>
            </p:custDataLst>
          </p:nvPr>
        </p:nvSpPr>
        <p:spPr>
          <a:xfrm>
            <a:off x="1327169" y="500137"/>
            <a:ext cx="2646878" cy="584775"/>
          </a:xfrm>
          <a:prstGeom prst="rect">
            <a:avLst/>
          </a:prstGeom>
          <a:noFill/>
        </p:spPr>
        <p:txBody>
          <a:bodyPr wrap="none" rtlCol="0">
            <a:spAutoFit/>
          </a:bodyPr>
          <a:lstStyle/>
          <a:p>
            <a:r>
              <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rPr>
              <a:t>企业发展历程</a:t>
            </a:r>
            <a:endPar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endParaRPr>
          </a:p>
        </p:txBody>
      </p:sp>
      <p:sp>
        <p:nvSpPr>
          <p:cNvPr id="7" name="Oval 9"/>
          <p:cNvSpPr/>
          <p:nvPr/>
        </p:nvSpPr>
        <p:spPr>
          <a:xfrm>
            <a:off x="465976" y="418858"/>
            <a:ext cx="747334" cy="747333"/>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rPr>
              <a:t>2</a:t>
            </a:r>
            <a:endPar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endParaRPr>
          </a:p>
        </p:txBody>
      </p:sp>
      <p:cxnSp>
        <p:nvCxnSpPr>
          <p:cNvPr id="52" name="Straight Connector 4"/>
          <p:cNvCxnSpPr/>
          <p:nvPr/>
        </p:nvCxnSpPr>
        <p:spPr>
          <a:xfrm>
            <a:off x="2201603" y="4857974"/>
            <a:ext cx="7750175" cy="0"/>
          </a:xfrm>
          <a:prstGeom prst="line">
            <a:avLst/>
          </a:prstGeom>
          <a:ln>
            <a:solidFill>
              <a:srgbClr val="9B6C46"/>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53" name="组合 52"/>
          <p:cNvGrpSpPr/>
          <p:nvPr/>
        </p:nvGrpSpPr>
        <p:grpSpPr>
          <a:xfrm>
            <a:off x="9829047" y="4690346"/>
            <a:ext cx="353378" cy="318611"/>
            <a:chOff x="913901" y="156719"/>
            <a:chExt cx="1328006" cy="1197348"/>
          </a:xfrm>
        </p:grpSpPr>
        <p:sp>
          <p:nvSpPr>
            <p:cNvPr id="54" name="Freeform 5"/>
            <p:cNvSpPr/>
            <p:nvPr/>
          </p:nvSpPr>
          <p:spPr bwMode="auto">
            <a:xfrm>
              <a:off x="913901" y="156719"/>
              <a:ext cx="1328006" cy="119734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w="9525" cap="flat">
              <a:noFill/>
              <a:prstDash val="solid"/>
              <a:miter lim="800000"/>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55" name="Freeform 126"/>
            <p:cNvSpPr>
              <a:spLocks noChangeAspect="1" noEditPoints="1"/>
            </p:cNvSpPr>
            <p:nvPr/>
          </p:nvSpPr>
          <p:spPr bwMode="auto">
            <a:xfrm>
              <a:off x="1344613" y="472304"/>
              <a:ext cx="452469" cy="566177"/>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85000"/>
                    <a:lumOff val="15000"/>
                  </a:schemeClr>
                </a:solidFill>
                <a:latin typeface="Arial" panose="020B0604020202020204" pitchFamily="34" charset="0"/>
                <a:cs typeface="Arial" panose="020B0604020202020204" pitchFamily="34" charset="0"/>
              </a:endParaRPr>
            </a:p>
          </p:txBody>
        </p:sp>
      </p:grpSp>
      <p:grpSp>
        <p:nvGrpSpPr>
          <p:cNvPr id="56" name="组合 55"/>
          <p:cNvGrpSpPr/>
          <p:nvPr/>
        </p:nvGrpSpPr>
        <p:grpSpPr>
          <a:xfrm>
            <a:off x="1911505" y="4690346"/>
            <a:ext cx="353378" cy="318611"/>
            <a:chOff x="913901" y="156719"/>
            <a:chExt cx="1328006" cy="1197348"/>
          </a:xfrm>
        </p:grpSpPr>
        <p:sp>
          <p:nvSpPr>
            <p:cNvPr id="57" name="Freeform 5"/>
            <p:cNvSpPr/>
            <p:nvPr/>
          </p:nvSpPr>
          <p:spPr bwMode="auto">
            <a:xfrm>
              <a:off x="913901" y="156719"/>
              <a:ext cx="1328006" cy="119734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w="9525" cap="flat">
              <a:noFill/>
              <a:prstDash val="solid"/>
              <a:miter lim="800000"/>
            </a:ln>
          </p:spPr>
          <p:txBody>
            <a:bodyPr vert="horz" wrap="square" lIns="91440" tIns="45720" rIns="91440" bIns="45720" numCol="1" anchor="t" anchorCtr="0" compatLnSpc="1"/>
            <a:lstStyle/>
            <a:p>
              <a:endParaRPr lang="zh-CN" altLang="en-US" dirty="0">
                <a:solidFill>
                  <a:schemeClr val="tx1">
                    <a:lumMod val="85000"/>
                    <a:lumOff val="15000"/>
                  </a:schemeClr>
                </a:solidFill>
              </a:endParaRPr>
            </a:p>
          </p:txBody>
        </p:sp>
        <p:sp>
          <p:nvSpPr>
            <p:cNvPr id="58" name="Freeform 126"/>
            <p:cNvSpPr>
              <a:spLocks noChangeAspect="1" noEditPoints="1"/>
            </p:cNvSpPr>
            <p:nvPr/>
          </p:nvSpPr>
          <p:spPr bwMode="auto">
            <a:xfrm>
              <a:off x="1344613" y="472304"/>
              <a:ext cx="452469" cy="566177"/>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85000"/>
                    <a:lumOff val="15000"/>
                  </a:schemeClr>
                </a:solidFill>
                <a:latin typeface="Arial" panose="020B0604020202020204" pitchFamily="34" charset="0"/>
                <a:cs typeface="Arial" panose="020B0604020202020204" pitchFamily="34" charset="0"/>
              </a:endParaRPr>
            </a:p>
          </p:txBody>
        </p:sp>
      </p:grpSp>
      <p:grpSp>
        <p:nvGrpSpPr>
          <p:cNvPr id="59" name="组合 58"/>
          <p:cNvGrpSpPr/>
          <p:nvPr/>
        </p:nvGrpSpPr>
        <p:grpSpPr>
          <a:xfrm>
            <a:off x="7849663" y="4690346"/>
            <a:ext cx="353378" cy="318611"/>
            <a:chOff x="913901" y="156719"/>
            <a:chExt cx="1328006" cy="1197348"/>
          </a:xfrm>
        </p:grpSpPr>
        <p:sp>
          <p:nvSpPr>
            <p:cNvPr id="60" name="Freeform 5"/>
            <p:cNvSpPr/>
            <p:nvPr/>
          </p:nvSpPr>
          <p:spPr bwMode="auto">
            <a:xfrm>
              <a:off x="913901" y="156719"/>
              <a:ext cx="1328006" cy="119734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w="9525" cap="flat">
              <a:noFill/>
              <a:prstDash val="solid"/>
              <a:miter lim="800000"/>
            </a:ln>
          </p:spPr>
          <p:txBody>
            <a:bodyPr vert="horz" wrap="square" lIns="91440" tIns="45720" rIns="91440" bIns="45720" numCol="1" anchor="t" anchorCtr="0" compatLnSpc="1"/>
            <a:lstStyle/>
            <a:p>
              <a:endParaRPr lang="zh-CN" altLang="en-US" dirty="0">
                <a:solidFill>
                  <a:schemeClr val="tx1">
                    <a:lumMod val="85000"/>
                    <a:lumOff val="15000"/>
                  </a:schemeClr>
                </a:solidFill>
              </a:endParaRPr>
            </a:p>
          </p:txBody>
        </p:sp>
        <p:sp>
          <p:nvSpPr>
            <p:cNvPr id="61" name="Freeform 126"/>
            <p:cNvSpPr>
              <a:spLocks noChangeAspect="1" noEditPoints="1"/>
            </p:cNvSpPr>
            <p:nvPr/>
          </p:nvSpPr>
          <p:spPr bwMode="auto">
            <a:xfrm>
              <a:off x="1344613" y="472304"/>
              <a:ext cx="452469" cy="566177"/>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85000"/>
                    <a:lumOff val="15000"/>
                  </a:schemeClr>
                </a:solidFill>
                <a:latin typeface="Arial" panose="020B0604020202020204" pitchFamily="34" charset="0"/>
                <a:cs typeface="Arial" panose="020B0604020202020204" pitchFamily="34" charset="0"/>
              </a:endParaRPr>
            </a:p>
          </p:txBody>
        </p:sp>
      </p:grpSp>
      <p:grpSp>
        <p:nvGrpSpPr>
          <p:cNvPr id="62" name="组合 61"/>
          <p:cNvGrpSpPr/>
          <p:nvPr/>
        </p:nvGrpSpPr>
        <p:grpSpPr>
          <a:xfrm>
            <a:off x="3890891" y="4690346"/>
            <a:ext cx="353378" cy="318611"/>
            <a:chOff x="913901" y="156719"/>
            <a:chExt cx="1328006" cy="1197348"/>
          </a:xfrm>
        </p:grpSpPr>
        <p:sp>
          <p:nvSpPr>
            <p:cNvPr id="63" name="Freeform 5"/>
            <p:cNvSpPr/>
            <p:nvPr/>
          </p:nvSpPr>
          <p:spPr bwMode="auto">
            <a:xfrm>
              <a:off x="913901" y="156719"/>
              <a:ext cx="1328006" cy="119734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w="9525" cap="flat">
              <a:noFill/>
              <a:prstDash val="solid"/>
              <a:miter lim="800000"/>
            </a:ln>
          </p:spPr>
          <p:txBody>
            <a:bodyPr vert="horz" wrap="square" lIns="91440" tIns="45720" rIns="91440" bIns="45720" numCol="1" anchor="t" anchorCtr="0" compatLnSpc="1"/>
            <a:lstStyle/>
            <a:p>
              <a:endParaRPr lang="zh-CN" altLang="en-US" dirty="0">
                <a:solidFill>
                  <a:schemeClr val="tx1">
                    <a:lumMod val="85000"/>
                    <a:lumOff val="15000"/>
                  </a:schemeClr>
                </a:solidFill>
              </a:endParaRPr>
            </a:p>
          </p:txBody>
        </p:sp>
        <p:sp>
          <p:nvSpPr>
            <p:cNvPr id="64" name="Freeform 126"/>
            <p:cNvSpPr>
              <a:spLocks noChangeAspect="1" noEditPoints="1"/>
            </p:cNvSpPr>
            <p:nvPr/>
          </p:nvSpPr>
          <p:spPr bwMode="auto">
            <a:xfrm>
              <a:off x="1344613" y="472304"/>
              <a:ext cx="452469" cy="566177"/>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85000"/>
                    <a:lumOff val="15000"/>
                  </a:schemeClr>
                </a:solidFill>
                <a:latin typeface="Arial" panose="020B0604020202020204" pitchFamily="34" charset="0"/>
                <a:cs typeface="Arial" panose="020B0604020202020204" pitchFamily="34" charset="0"/>
              </a:endParaRPr>
            </a:p>
          </p:txBody>
        </p:sp>
      </p:grpSp>
      <p:grpSp>
        <p:nvGrpSpPr>
          <p:cNvPr id="65" name="组合 64"/>
          <p:cNvGrpSpPr/>
          <p:nvPr/>
        </p:nvGrpSpPr>
        <p:grpSpPr>
          <a:xfrm>
            <a:off x="5870277" y="4690346"/>
            <a:ext cx="353378" cy="318611"/>
            <a:chOff x="913901" y="156719"/>
            <a:chExt cx="1328006" cy="1197348"/>
          </a:xfrm>
        </p:grpSpPr>
        <p:sp>
          <p:nvSpPr>
            <p:cNvPr id="66" name="Freeform 5"/>
            <p:cNvSpPr/>
            <p:nvPr/>
          </p:nvSpPr>
          <p:spPr bwMode="auto">
            <a:xfrm>
              <a:off x="913901" y="156719"/>
              <a:ext cx="1328006" cy="119734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w="9525" cap="flat">
              <a:noFill/>
              <a:prstDash val="solid"/>
              <a:miter lim="800000"/>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67" name="Freeform 126"/>
            <p:cNvSpPr>
              <a:spLocks noChangeAspect="1" noEditPoints="1"/>
            </p:cNvSpPr>
            <p:nvPr/>
          </p:nvSpPr>
          <p:spPr bwMode="auto">
            <a:xfrm>
              <a:off x="1344613" y="472304"/>
              <a:ext cx="452469" cy="566177"/>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solidFill>
            <a:ln>
              <a:noFill/>
            </a:ln>
          </p:spPr>
          <p:txBody>
            <a:bodyPr vert="horz" wrap="square" lIns="91440" tIns="45720" rIns="91440" bIns="45720" numCol="1" anchor="t" anchorCtr="0" compatLnSpc="1"/>
            <a:lstStyle/>
            <a:p>
              <a:endParaRPr lang="zh-CN" altLang="en-US" dirty="0">
                <a:solidFill>
                  <a:schemeClr val="tx1">
                    <a:lumMod val="85000"/>
                    <a:lumOff val="15000"/>
                  </a:schemeClr>
                </a:solidFill>
                <a:latin typeface="Arial" panose="020B0604020202020204" pitchFamily="34" charset="0"/>
                <a:cs typeface="Arial" panose="020B0604020202020204" pitchFamily="34" charset="0"/>
              </a:endParaRPr>
            </a:p>
          </p:txBody>
        </p:sp>
      </p:grpSp>
      <p:sp>
        <p:nvSpPr>
          <p:cNvPr id="68" name="TextBox 23"/>
          <p:cNvSpPr txBox="1"/>
          <p:nvPr/>
        </p:nvSpPr>
        <p:spPr>
          <a:xfrm>
            <a:off x="1579632" y="5309493"/>
            <a:ext cx="1107996" cy="1190498"/>
          </a:xfrm>
          <a:prstGeom prst="rect">
            <a:avLst/>
          </a:prstGeom>
          <a:noFill/>
        </p:spPr>
        <p:txBody>
          <a:bodyPr vert="eaVert" wrap="square" rtlCol="0">
            <a:spAutoFit/>
          </a:bodyPr>
          <a:lstStyle/>
          <a:p>
            <a:pPr>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Baoli SC" charset="-122"/>
              </a:rPr>
              <a:t>东望少城花满烟，百花高楼更可怜。</a:t>
            </a: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Baoli SC" charset="-122"/>
            </a:endParaRPr>
          </a:p>
          <a:p>
            <a:pPr>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Baoli SC" charset="-122"/>
              </a:rPr>
              <a:t>谁能载酒开金盏，唤取佳人舞绣筵。</a:t>
            </a: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Baoli SC" charset="-122"/>
            </a:endParaRPr>
          </a:p>
        </p:txBody>
      </p:sp>
      <p:sp>
        <p:nvSpPr>
          <p:cNvPr id="69" name="TextBox 23"/>
          <p:cNvSpPr txBox="1"/>
          <p:nvPr/>
        </p:nvSpPr>
        <p:spPr>
          <a:xfrm>
            <a:off x="3556755" y="5309493"/>
            <a:ext cx="1107996" cy="1190498"/>
          </a:xfrm>
          <a:prstGeom prst="rect">
            <a:avLst/>
          </a:prstGeom>
          <a:noFill/>
        </p:spPr>
        <p:txBody>
          <a:bodyPr vert="eaVert" wrap="square" rtlCol="0">
            <a:spAutoFit/>
          </a:bodyPr>
          <a:lstStyle/>
          <a:p>
            <a:pPr>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Baoli SC" charset="-122"/>
              </a:rPr>
              <a:t>东望少城花满烟，百花高楼更可怜。</a:t>
            </a: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Baoli SC" charset="-122"/>
            </a:endParaRPr>
          </a:p>
          <a:p>
            <a:pPr>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Baoli SC" charset="-122"/>
              </a:rPr>
              <a:t>谁能载酒开金盏，唤取佳人舞绣筵。</a:t>
            </a: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Baoli SC" charset="-122"/>
            </a:endParaRPr>
          </a:p>
        </p:txBody>
      </p:sp>
      <p:sp>
        <p:nvSpPr>
          <p:cNvPr id="70" name="TextBox 23"/>
          <p:cNvSpPr txBox="1"/>
          <p:nvPr/>
        </p:nvSpPr>
        <p:spPr>
          <a:xfrm>
            <a:off x="5533878" y="5309493"/>
            <a:ext cx="1107996" cy="1190498"/>
          </a:xfrm>
          <a:prstGeom prst="rect">
            <a:avLst/>
          </a:prstGeom>
          <a:noFill/>
        </p:spPr>
        <p:txBody>
          <a:bodyPr vert="eaVert" wrap="square" rtlCol="0">
            <a:spAutoFit/>
          </a:bodyPr>
          <a:lstStyle/>
          <a:p>
            <a:pPr>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Baoli SC" charset="-122"/>
              </a:rPr>
              <a:t>东望少城花满烟，百花高楼更可怜。</a:t>
            </a: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Baoli SC" charset="-122"/>
            </a:endParaRPr>
          </a:p>
          <a:p>
            <a:pPr>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Baoli SC" charset="-122"/>
              </a:rPr>
              <a:t>谁能载酒开金盏，唤取佳人舞绣筵。</a:t>
            </a: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Baoli SC" charset="-122"/>
            </a:endParaRPr>
          </a:p>
        </p:txBody>
      </p:sp>
      <p:sp>
        <p:nvSpPr>
          <p:cNvPr id="71" name="TextBox 23"/>
          <p:cNvSpPr txBox="1"/>
          <p:nvPr/>
        </p:nvSpPr>
        <p:spPr>
          <a:xfrm>
            <a:off x="7511001" y="5309493"/>
            <a:ext cx="1107996" cy="1190498"/>
          </a:xfrm>
          <a:prstGeom prst="rect">
            <a:avLst/>
          </a:prstGeom>
          <a:noFill/>
        </p:spPr>
        <p:txBody>
          <a:bodyPr vert="eaVert" wrap="square" rtlCol="0">
            <a:spAutoFit/>
          </a:bodyPr>
          <a:lstStyle/>
          <a:p>
            <a:pPr>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Baoli SC" charset="-122"/>
              </a:rPr>
              <a:t>东望少城花满烟，百花高楼更可怜。</a:t>
            </a: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Baoli SC" charset="-122"/>
            </a:endParaRPr>
          </a:p>
          <a:p>
            <a:pPr>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Baoli SC" charset="-122"/>
              </a:rPr>
              <a:t>谁能载酒开金盏，唤取佳人舞绣筵。</a:t>
            </a: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Baoli SC" charset="-122"/>
            </a:endParaRPr>
          </a:p>
        </p:txBody>
      </p:sp>
      <p:sp>
        <p:nvSpPr>
          <p:cNvPr id="72" name="TextBox 23"/>
          <p:cNvSpPr txBox="1"/>
          <p:nvPr/>
        </p:nvSpPr>
        <p:spPr>
          <a:xfrm>
            <a:off x="9488124" y="5309493"/>
            <a:ext cx="1107996" cy="1190498"/>
          </a:xfrm>
          <a:prstGeom prst="rect">
            <a:avLst/>
          </a:prstGeom>
          <a:noFill/>
        </p:spPr>
        <p:txBody>
          <a:bodyPr vert="eaVert" wrap="square" rtlCol="0">
            <a:spAutoFit/>
          </a:bodyPr>
          <a:lstStyle/>
          <a:p>
            <a:pPr>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Baoli SC" charset="-122"/>
              </a:rPr>
              <a:t>东望少城花满烟，百花高楼更可怜。</a:t>
            </a: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Baoli SC" charset="-122"/>
            </a:endParaRPr>
          </a:p>
          <a:p>
            <a:pPr>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Baoli SC" charset="-122"/>
              </a:rPr>
              <a:t>谁能载酒开金盏，唤取佳人舞绣筵。</a:t>
            </a: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Baoli SC" charset="-122"/>
            </a:endParaRPr>
          </a:p>
        </p:txBody>
      </p:sp>
      <p:sp>
        <p:nvSpPr>
          <p:cNvPr id="73" name="TextBox 71"/>
          <p:cNvSpPr>
            <a:spLocks noChangeArrowheads="1"/>
          </p:cNvSpPr>
          <p:nvPr/>
        </p:nvSpPr>
        <p:spPr bwMode="auto">
          <a:xfrm>
            <a:off x="1607319" y="4199253"/>
            <a:ext cx="967317" cy="4001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Impact" panose="020B0806030902050204" pitchFamily="34" charset="0"/>
                <a:ea typeface="华文行楷" panose="02010800040101010101" pitchFamily="2" charset="-122"/>
                <a:sym typeface="Impact" panose="020B0806030902050204" pitchFamily="34" charset="0"/>
              </a:rPr>
              <a:t>2009</a:t>
            </a:r>
            <a:endParaRPr lang="en-US" altLang="zh-CN" sz="2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Impact" panose="020B0806030902050204" pitchFamily="34" charset="0"/>
              <a:ea typeface="华文行楷" panose="02010800040101010101" pitchFamily="2" charset="-122"/>
              <a:sym typeface="Impact" panose="020B0806030902050204" pitchFamily="34" charset="0"/>
            </a:endParaRPr>
          </a:p>
        </p:txBody>
      </p:sp>
      <p:sp>
        <p:nvSpPr>
          <p:cNvPr id="74" name="TextBox 72"/>
          <p:cNvSpPr>
            <a:spLocks noChangeArrowheads="1"/>
          </p:cNvSpPr>
          <p:nvPr/>
        </p:nvSpPr>
        <p:spPr bwMode="auto">
          <a:xfrm>
            <a:off x="3580021" y="4199253"/>
            <a:ext cx="967317" cy="4001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Impact" panose="020B0806030902050204" pitchFamily="34" charset="0"/>
                <a:ea typeface="华文行楷" panose="02010800040101010101" pitchFamily="2" charset="-122"/>
                <a:sym typeface="Impact" panose="020B0806030902050204" pitchFamily="34" charset="0"/>
              </a:rPr>
              <a:t>2013</a:t>
            </a:r>
            <a:endParaRPr lang="en-US" altLang="zh-CN" sz="2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Impact" panose="020B0806030902050204" pitchFamily="34" charset="0"/>
              <a:ea typeface="华文行楷" panose="02010800040101010101" pitchFamily="2" charset="-122"/>
              <a:sym typeface="Impact" panose="020B0806030902050204" pitchFamily="34" charset="0"/>
            </a:endParaRPr>
          </a:p>
        </p:txBody>
      </p:sp>
      <p:sp>
        <p:nvSpPr>
          <p:cNvPr id="75" name="TextBox 73"/>
          <p:cNvSpPr>
            <a:spLocks noChangeArrowheads="1"/>
          </p:cNvSpPr>
          <p:nvPr/>
        </p:nvSpPr>
        <p:spPr bwMode="auto">
          <a:xfrm>
            <a:off x="5552723" y="4199253"/>
            <a:ext cx="967317" cy="4001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Impact" panose="020B0806030902050204" pitchFamily="34" charset="0"/>
                <a:ea typeface="华文行楷" panose="02010800040101010101" pitchFamily="2" charset="-122"/>
                <a:sym typeface="Impact" panose="020B0806030902050204" pitchFamily="34" charset="0"/>
              </a:rPr>
              <a:t>2016</a:t>
            </a:r>
            <a:endParaRPr lang="en-US" altLang="zh-CN" sz="2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Impact" panose="020B0806030902050204" pitchFamily="34" charset="0"/>
              <a:ea typeface="华文行楷" panose="02010800040101010101" pitchFamily="2" charset="-122"/>
              <a:sym typeface="Impact" panose="020B0806030902050204" pitchFamily="34" charset="0"/>
            </a:endParaRPr>
          </a:p>
        </p:txBody>
      </p:sp>
      <p:sp>
        <p:nvSpPr>
          <p:cNvPr id="76" name="TextBox 74"/>
          <p:cNvSpPr>
            <a:spLocks noChangeArrowheads="1"/>
          </p:cNvSpPr>
          <p:nvPr/>
        </p:nvSpPr>
        <p:spPr bwMode="auto">
          <a:xfrm>
            <a:off x="7525425" y="4199253"/>
            <a:ext cx="969433" cy="4001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Impact" panose="020B0806030902050204" pitchFamily="34" charset="0"/>
                <a:ea typeface="华文行楷" panose="02010800040101010101" pitchFamily="2" charset="-122"/>
                <a:sym typeface="Impact" panose="020B0806030902050204" pitchFamily="34" charset="0"/>
              </a:rPr>
              <a:t>2019</a:t>
            </a:r>
            <a:endParaRPr lang="en-US" altLang="zh-CN" sz="2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Impact" panose="020B0806030902050204" pitchFamily="34" charset="0"/>
              <a:ea typeface="华文行楷" panose="02010800040101010101" pitchFamily="2" charset="-122"/>
              <a:sym typeface="Impact" panose="020B0806030902050204" pitchFamily="34" charset="0"/>
            </a:endParaRPr>
          </a:p>
        </p:txBody>
      </p:sp>
      <p:sp>
        <p:nvSpPr>
          <p:cNvPr id="77" name="TextBox 75"/>
          <p:cNvSpPr>
            <a:spLocks noChangeArrowheads="1"/>
          </p:cNvSpPr>
          <p:nvPr/>
        </p:nvSpPr>
        <p:spPr bwMode="auto">
          <a:xfrm>
            <a:off x="9500241" y="4199253"/>
            <a:ext cx="967316" cy="4001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Impact" panose="020B0806030902050204" pitchFamily="34" charset="0"/>
                <a:ea typeface="华文行楷" panose="02010800040101010101" pitchFamily="2" charset="-122"/>
                <a:sym typeface="Impact" panose="020B0806030902050204" pitchFamily="34" charset="0"/>
              </a:rPr>
              <a:t>2024</a:t>
            </a:r>
            <a:endParaRPr lang="en-US" altLang="zh-CN" sz="2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Impact" panose="020B0806030902050204" pitchFamily="34" charset="0"/>
              <a:ea typeface="华文行楷" panose="02010800040101010101" pitchFamily="2" charset="-122"/>
              <a:sym typeface="Impact" panose="020B0806030902050204" pitchFamily="34" charset="0"/>
            </a:endParaRPr>
          </a:p>
        </p:txBody>
      </p:sp>
      <p:pic>
        <p:nvPicPr>
          <p:cNvPr id="78" name="图片 7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87628" y="2968529"/>
            <a:ext cx="318916" cy="476794"/>
          </a:xfrm>
          <a:prstGeom prst="rect">
            <a:avLst/>
          </a:prstGeom>
        </p:spPr>
      </p:pic>
      <p:pic>
        <p:nvPicPr>
          <p:cNvPr id="37" name="图片 36"/>
          <p:cNvPicPr>
            <a:picLocks noChangeAspect="1"/>
          </p:cNvPicPr>
          <p:nvPr/>
        </p:nvPicPr>
        <p:blipFill rotWithShape="1">
          <a:blip r:embed="rId4">
            <a:extLst>
              <a:ext uri="{28A0092B-C50C-407E-A947-70E740481C1C}">
                <a14:useLocalDpi xmlns:a14="http://schemas.microsoft.com/office/drawing/2010/main" val="0"/>
              </a:ext>
            </a:extLst>
          </a:blip>
          <a:srcRect r="80060" b="34809"/>
          <a:stretch>
            <a:fillRect/>
          </a:stretch>
        </p:blipFill>
        <p:spPr>
          <a:xfrm>
            <a:off x="4324918" y="3080005"/>
            <a:ext cx="1143363" cy="82584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47"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6" presetClass="entr" presetSubtype="37" fill="hold" nodeType="after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barn(outVertical)">
                                      <p:cBhvr>
                                        <p:cTn id="21" dur="500"/>
                                        <p:tgtEl>
                                          <p:spTgt spid="52"/>
                                        </p:tgtEl>
                                      </p:cBhvr>
                                    </p:animEffect>
                                  </p:childTnLst>
                                </p:cTn>
                              </p:par>
                            </p:childTnLst>
                          </p:cTn>
                        </p:par>
                        <p:par>
                          <p:cTn id="22" fill="hold">
                            <p:stCondLst>
                              <p:cond delay="2000"/>
                            </p:stCondLst>
                            <p:childTnLst>
                              <p:par>
                                <p:cTn id="23" presetID="47" presetClass="entr" presetSubtype="0"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250"/>
                                        <p:tgtEl>
                                          <p:spTgt spid="53"/>
                                        </p:tgtEl>
                                      </p:cBhvr>
                                    </p:animEffect>
                                    <p:anim calcmode="lin" valueType="num">
                                      <p:cBhvr>
                                        <p:cTn id="26" dur="250" fill="hold"/>
                                        <p:tgtEl>
                                          <p:spTgt spid="53"/>
                                        </p:tgtEl>
                                        <p:attrNameLst>
                                          <p:attrName>ppt_x</p:attrName>
                                        </p:attrNameLst>
                                      </p:cBhvr>
                                      <p:tavLst>
                                        <p:tav tm="0">
                                          <p:val>
                                            <p:strVal val="#ppt_x"/>
                                          </p:val>
                                        </p:tav>
                                        <p:tav tm="100000">
                                          <p:val>
                                            <p:strVal val="#ppt_x"/>
                                          </p:val>
                                        </p:tav>
                                      </p:tavLst>
                                    </p:anim>
                                    <p:anim calcmode="lin" valueType="num">
                                      <p:cBhvr>
                                        <p:cTn id="27" dur="250" fill="hold"/>
                                        <p:tgtEl>
                                          <p:spTgt spid="53"/>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7" presetClass="entr" presetSubtype="0" fill="hold" nodeType="after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250"/>
                                        <p:tgtEl>
                                          <p:spTgt spid="56"/>
                                        </p:tgtEl>
                                      </p:cBhvr>
                                    </p:animEffect>
                                    <p:anim calcmode="lin" valueType="num">
                                      <p:cBhvr>
                                        <p:cTn id="32" dur="250" fill="hold"/>
                                        <p:tgtEl>
                                          <p:spTgt spid="56"/>
                                        </p:tgtEl>
                                        <p:attrNameLst>
                                          <p:attrName>ppt_x</p:attrName>
                                        </p:attrNameLst>
                                      </p:cBhvr>
                                      <p:tavLst>
                                        <p:tav tm="0">
                                          <p:val>
                                            <p:strVal val="#ppt_x"/>
                                          </p:val>
                                        </p:tav>
                                        <p:tav tm="100000">
                                          <p:val>
                                            <p:strVal val="#ppt_x"/>
                                          </p:val>
                                        </p:tav>
                                      </p:tavLst>
                                    </p:anim>
                                    <p:anim calcmode="lin" valueType="num">
                                      <p:cBhvr>
                                        <p:cTn id="33" dur="250" fill="hold"/>
                                        <p:tgtEl>
                                          <p:spTgt spid="56"/>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7" presetClass="entr" presetSubtype="0" fill="hold" nodeType="after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250"/>
                                        <p:tgtEl>
                                          <p:spTgt spid="59"/>
                                        </p:tgtEl>
                                      </p:cBhvr>
                                    </p:animEffect>
                                    <p:anim calcmode="lin" valueType="num">
                                      <p:cBhvr>
                                        <p:cTn id="38" dur="250" fill="hold"/>
                                        <p:tgtEl>
                                          <p:spTgt spid="59"/>
                                        </p:tgtEl>
                                        <p:attrNameLst>
                                          <p:attrName>ppt_x</p:attrName>
                                        </p:attrNameLst>
                                      </p:cBhvr>
                                      <p:tavLst>
                                        <p:tav tm="0">
                                          <p:val>
                                            <p:strVal val="#ppt_x"/>
                                          </p:val>
                                        </p:tav>
                                        <p:tav tm="100000">
                                          <p:val>
                                            <p:strVal val="#ppt_x"/>
                                          </p:val>
                                        </p:tav>
                                      </p:tavLst>
                                    </p:anim>
                                    <p:anim calcmode="lin" valueType="num">
                                      <p:cBhvr>
                                        <p:cTn id="39" dur="250" fill="hold"/>
                                        <p:tgtEl>
                                          <p:spTgt spid="59"/>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7" presetClass="entr" presetSubtype="0" fill="hold" nodeType="after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fade">
                                      <p:cBhvr>
                                        <p:cTn id="43" dur="250"/>
                                        <p:tgtEl>
                                          <p:spTgt spid="62"/>
                                        </p:tgtEl>
                                      </p:cBhvr>
                                    </p:animEffect>
                                    <p:anim calcmode="lin" valueType="num">
                                      <p:cBhvr>
                                        <p:cTn id="44" dur="250" fill="hold"/>
                                        <p:tgtEl>
                                          <p:spTgt spid="62"/>
                                        </p:tgtEl>
                                        <p:attrNameLst>
                                          <p:attrName>ppt_x</p:attrName>
                                        </p:attrNameLst>
                                      </p:cBhvr>
                                      <p:tavLst>
                                        <p:tav tm="0">
                                          <p:val>
                                            <p:strVal val="#ppt_x"/>
                                          </p:val>
                                        </p:tav>
                                        <p:tav tm="100000">
                                          <p:val>
                                            <p:strVal val="#ppt_x"/>
                                          </p:val>
                                        </p:tav>
                                      </p:tavLst>
                                    </p:anim>
                                    <p:anim calcmode="lin" valueType="num">
                                      <p:cBhvr>
                                        <p:cTn id="45" dur="250" fill="hold"/>
                                        <p:tgtEl>
                                          <p:spTgt spid="62"/>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47" presetClass="entr" presetSubtype="0" fill="hold" nodeType="afterEffect">
                                  <p:stCondLst>
                                    <p:cond delay="0"/>
                                  </p:stCondLst>
                                  <p:childTnLst>
                                    <p:set>
                                      <p:cBhvr>
                                        <p:cTn id="48" dur="1" fill="hold">
                                          <p:stCondLst>
                                            <p:cond delay="0"/>
                                          </p:stCondLst>
                                        </p:cTn>
                                        <p:tgtEl>
                                          <p:spTgt spid="65"/>
                                        </p:tgtEl>
                                        <p:attrNameLst>
                                          <p:attrName>style.visibility</p:attrName>
                                        </p:attrNameLst>
                                      </p:cBhvr>
                                      <p:to>
                                        <p:strVal val="visible"/>
                                      </p:to>
                                    </p:set>
                                    <p:animEffect transition="in" filter="fade">
                                      <p:cBhvr>
                                        <p:cTn id="49" dur="250"/>
                                        <p:tgtEl>
                                          <p:spTgt spid="65"/>
                                        </p:tgtEl>
                                      </p:cBhvr>
                                    </p:animEffect>
                                    <p:anim calcmode="lin" valueType="num">
                                      <p:cBhvr>
                                        <p:cTn id="50" dur="250" fill="hold"/>
                                        <p:tgtEl>
                                          <p:spTgt spid="65"/>
                                        </p:tgtEl>
                                        <p:attrNameLst>
                                          <p:attrName>ppt_x</p:attrName>
                                        </p:attrNameLst>
                                      </p:cBhvr>
                                      <p:tavLst>
                                        <p:tav tm="0">
                                          <p:val>
                                            <p:strVal val="#ppt_x"/>
                                          </p:val>
                                        </p:tav>
                                        <p:tav tm="100000">
                                          <p:val>
                                            <p:strVal val="#ppt_x"/>
                                          </p:val>
                                        </p:tav>
                                      </p:tavLst>
                                    </p:anim>
                                    <p:anim calcmode="lin" valueType="num">
                                      <p:cBhvr>
                                        <p:cTn id="51" dur="250" fill="hold"/>
                                        <p:tgtEl>
                                          <p:spTgt spid="65"/>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2" presetClass="entr" presetSubtype="2" fill="hold" grpId="0" nodeType="afterEffect">
                                  <p:stCondLst>
                                    <p:cond delay="0"/>
                                  </p:stCondLst>
                                  <p:childTnLst>
                                    <p:set>
                                      <p:cBhvr>
                                        <p:cTn id="54" dur="1" fill="hold">
                                          <p:stCondLst>
                                            <p:cond delay="0"/>
                                          </p:stCondLst>
                                        </p:cTn>
                                        <p:tgtEl>
                                          <p:spTgt spid="73"/>
                                        </p:tgtEl>
                                        <p:attrNameLst>
                                          <p:attrName>style.visibility</p:attrName>
                                        </p:attrNameLst>
                                      </p:cBhvr>
                                      <p:to>
                                        <p:strVal val="visible"/>
                                      </p:to>
                                    </p:set>
                                    <p:anim calcmode="lin" valueType="num">
                                      <p:cBhvr>
                                        <p:cTn id="55" dur="500" fill="hold"/>
                                        <p:tgtEl>
                                          <p:spTgt spid="73"/>
                                        </p:tgtEl>
                                        <p:attrNameLst>
                                          <p:attrName>ppt_x</p:attrName>
                                        </p:attrNameLst>
                                      </p:cBhvr>
                                      <p:tavLst>
                                        <p:tav tm="0">
                                          <p:val>
                                            <p:strVal val="1+#ppt_w/2"/>
                                          </p:val>
                                        </p:tav>
                                        <p:tav tm="100000">
                                          <p:val>
                                            <p:strVal val="#ppt_x"/>
                                          </p:val>
                                        </p:tav>
                                      </p:tavLst>
                                    </p:anim>
                                    <p:anim calcmode="lin" valueType="num">
                                      <p:cBhvr>
                                        <p:cTn id="56" dur="500" fill="hold"/>
                                        <p:tgtEl>
                                          <p:spTgt spid="73"/>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2" presetClass="entr" presetSubtype="2" fill="hold" grpId="0" nodeType="afterEffect">
                                  <p:stCondLst>
                                    <p:cond delay="0"/>
                                  </p:stCondLst>
                                  <p:childTnLst>
                                    <p:set>
                                      <p:cBhvr>
                                        <p:cTn id="59" dur="1" fill="hold">
                                          <p:stCondLst>
                                            <p:cond delay="0"/>
                                          </p:stCondLst>
                                        </p:cTn>
                                        <p:tgtEl>
                                          <p:spTgt spid="74"/>
                                        </p:tgtEl>
                                        <p:attrNameLst>
                                          <p:attrName>style.visibility</p:attrName>
                                        </p:attrNameLst>
                                      </p:cBhvr>
                                      <p:to>
                                        <p:strVal val="visible"/>
                                      </p:to>
                                    </p:set>
                                    <p:anim calcmode="lin" valueType="num">
                                      <p:cBhvr>
                                        <p:cTn id="60" dur="500" fill="hold"/>
                                        <p:tgtEl>
                                          <p:spTgt spid="74"/>
                                        </p:tgtEl>
                                        <p:attrNameLst>
                                          <p:attrName>ppt_x</p:attrName>
                                        </p:attrNameLst>
                                      </p:cBhvr>
                                      <p:tavLst>
                                        <p:tav tm="0">
                                          <p:val>
                                            <p:strVal val="1+#ppt_w/2"/>
                                          </p:val>
                                        </p:tav>
                                        <p:tav tm="100000">
                                          <p:val>
                                            <p:strVal val="#ppt_x"/>
                                          </p:val>
                                        </p:tav>
                                      </p:tavLst>
                                    </p:anim>
                                    <p:anim calcmode="lin" valueType="num">
                                      <p:cBhvr>
                                        <p:cTn id="61" dur="500" fill="hold"/>
                                        <p:tgtEl>
                                          <p:spTgt spid="74"/>
                                        </p:tgtEl>
                                        <p:attrNameLst>
                                          <p:attrName>ppt_y</p:attrName>
                                        </p:attrNameLst>
                                      </p:cBhvr>
                                      <p:tavLst>
                                        <p:tav tm="0">
                                          <p:val>
                                            <p:strVal val="#ppt_y"/>
                                          </p:val>
                                        </p:tav>
                                        <p:tav tm="100000">
                                          <p:val>
                                            <p:strVal val="#ppt_y"/>
                                          </p:val>
                                        </p:tav>
                                      </p:tavLst>
                                    </p:anim>
                                  </p:childTnLst>
                                </p:cTn>
                              </p:par>
                            </p:childTnLst>
                          </p:cTn>
                        </p:par>
                        <p:par>
                          <p:cTn id="62" fill="hold">
                            <p:stCondLst>
                              <p:cond delay="5500"/>
                            </p:stCondLst>
                            <p:childTnLst>
                              <p:par>
                                <p:cTn id="63" presetID="2" presetClass="entr" presetSubtype="2" fill="hold" grpId="0" nodeType="afterEffect">
                                  <p:stCondLst>
                                    <p:cond delay="0"/>
                                  </p:stCondLst>
                                  <p:childTnLst>
                                    <p:set>
                                      <p:cBhvr>
                                        <p:cTn id="64" dur="1" fill="hold">
                                          <p:stCondLst>
                                            <p:cond delay="0"/>
                                          </p:stCondLst>
                                        </p:cTn>
                                        <p:tgtEl>
                                          <p:spTgt spid="75"/>
                                        </p:tgtEl>
                                        <p:attrNameLst>
                                          <p:attrName>style.visibility</p:attrName>
                                        </p:attrNameLst>
                                      </p:cBhvr>
                                      <p:to>
                                        <p:strVal val="visible"/>
                                      </p:to>
                                    </p:set>
                                    <p:anim calcmode="lin" valueType="num">
                                      <p:cBhvr>
                                        <p:cTn id="65" dur="500" fill="hold"/>
                                        <p:tgtEl>
                                          <p:spTgt spid="75"/>
                                        </p:tgtEl>
                                        <p:attrNameLst>
                                          <p:attrName>ppt_x</p:attrName>
                                        </p:attrNameLst>
                                      </p:cBhvr>
                                      <p:tavLst>
                                        <p:tav tm="0">
                                          <p:val>
                                            <p:strVal val="1+#ppt_w/2"/>
                                          </p:val>
                                        </p:tav>
                                        <p:tav tm="100000">
                                          <p:val>
                                            <p:strVal val="#ppt_x"/>
                                          </p:val>
                                        </p:tav>
                                      </p:tavLst>
                                    </p:anim>
                                    <p:anim calcmode="lin" valueType="num">
                                      <p:cBhvr>
                                        <p:cTn id="66" dur="500" fill="hold"/>
                                        <p:tgtEl>
                                          <p:spTgt spid="75"/>
                                        </p:tgtEl>
                                        <p:attrNameLst>
                                          <p:attrName>ppt_y</p:attrName>
                                        </p:attrNameLst>
                                      </p:cBhvr>
                                      <p:tavLst>
                                        <p:tav tm="0">
                                          <p:val>
                                            <p:strVal val="#ppt_y"/>
                                          </p:val>
                                        </p:tav>
                                        <p:tav tm="100000">
                                          <p:val>
                                            <p:strVal val="#ppt_y"/>
                                          </p:val>
                                        </p:tav>
                                      </p:tavLst>
                                    </p:anim>
                                  </p:childTnLst>
                                </p:cTn>
                              </p:par>
                            </p:childTnLst>
                          </p:cTn>
                        </p:par>
                        <p:par>
                          <p:cTn id="67" fill="hold">
                            <p:stCondLst>
                              <p:cond delay="6000"/>
                            </p:stCondLst>
                            <p:childTnLst>
                              <p:par>
                                <p:cTn id="68" presetID="2" presetClass="entr" presetSubtype="2" fill="hold" grpId="0" nodeType="afterEffect">
                                  <p:stCondLst>
                                    <p:cond delay="0"/>
                                  </p:stCondLst>
                                  <p:childTnLst>
                                    <p:set>
                                      <p:cBhvr>
                                        <p:cTn id="69" dur="1" fill="hold">
                                          <p:stCondLst>
                                            <p:cond delay="0"/>
                                          </p:stCondLst>
                                        </p:cTn>
                                        <p:tgtEl>
                                          <p:spTgt spid="76"/>
                                        </p:tgtEl>
                                        <p:attrNameLst>
                                          <p:attrName>style.visibility</p:attrName>
                                        </p:attrNameLst>
                                      </p:cBhvr>
                                      <p:to>
                                        <p:strVal val="visible"/>
                                      </p:to>
                                    </p:set>
                                    <p:anim calcmode="lin" valueType="num">
                                      <p:cBhvr>
                                        <p:cTn id="70" dur="500" fill="hold"/>
                                        <p:tgtEl>
                                          <p:spTgt spid="76"/>
                                        </p:tgtEl>
                                        <p:attrNameLst>
                                          <p:attrName>ppt_x</p:attrName>
                                        </p:attrNameLst>
                                      </p:cBhvr>
                                      <p:tavLst>
                                        <p:tav tm="0">
                                          <p:val>
                                            <p:strVal val="1+#ppt_w/2"/>
                                          </p:val>
                                        </p:tav>
                                        <p:tav tm="100000">
                                          <p:val>
                                            <p:strVal val="#ppt_x"/>
                                          </p:val>
                                        </p:tav>
                                      </p:tavLst>
                                    </p:anim>
                                    <p:anim calcmode="lin" valueType="num">
                                      <p:cBhvr>
                                        <p:cTn id="71" dur="500" fill="hold"/>
                                        <p:tgtEl>
                                          <p:spTgt spid="76"/>
                                        </p:tgtEl>
                                        <p:attrNameLst>
                                          <p:attrName>ppt_y</p:attrName>
                                        </p:attrNameLst>
                                      </p:cBhvr>
                                      <p:tavLst>
                                        <p:tav tm="0">
                                          <p:val>
                                            <p:strVal val="#ppt_y"/>
                                          </p:val>
                                        </p:tav>
                                        <p:tav tm="100000">
                                          <p:val>
                                            <p:strVal val="#ppt_y"/>
                                          </p:val>
                                        </p:tav>
                                      </p:tavLst>
                                    </p:anim>
                                  </p:childTnLst>
                                </p:cTn>
                              </p:par>
                            </p:childTnLst>
                          </p:cTn>
                        </p:par>
                        <p:par>
                          <p:cTn id="72" fill="hold">
                            <p:stCondLst>
                              <p:cond delay="6500"/>
                            </p:stCondLst>
                            <p:childTnLst>
                              <p:par>
                                <p:cTn id="73" presetID="2" presetClass="entr" presetSubtype="2" fill="hold" grpId="0" nodeType="afterEffect">
                                  <p:stCondLst>
                                    <p:cond delay="0"/>
                                  </p:stCondLst>
                                  <p:childTnLst>
                                    <p:set>
                                      <p:cBhvr>
                                        <p:cTn id="74" dur="1" fill="hold">
                                          <p:stCondLst>
                                            <p:cond delay="0"/>
                                          </p:stCondLst>
                                        </p:cTn>
                                        <p:tgtEl>
                                          <p:spTgt spid="77"/>
                                        </p:tgtEl>
                                        <p:attrNameLst>
                                          <p:attrName>style.visibility</p:attrName>
                                        </p:attrNameLst>
                                      </p:cBhvr>
                                      <p:to>
                                        <p:strVal val="visible"/>
                                      </p:to>
                                    </p:set>
                                    <p:anim calcmode="lin" valueType="num">
                                      <p:cBhvr>
                                        <p:cTn id="75" dur="500" fill="hold"/>
                                        <p:tgtEl>
                                          <p:spTgt spid="77"/>
                                        </p:tgtEl>
                                        <p:attrNameLst>
                                          <p:attrName>ppt_x</p:attrName>
                                        </p:attrNameLst>
                                      </p:cBhvr>
                                      <p:tavLst>
                                        <p:tav tm="0">
                                          <p:val>
                                            <p:strVal val="1+#ppt_w/2"/>
                                          </p:val>
                                        </p:tav>
                                        <p:tav tm="100000">
                                          <p:val>
                                            <p:strVal val="#ppt_x"/>
                                          </p:val>
                                        </p:tav>
                                      </p:tavLst>
                                    </p:anim>
                                    <p:anim calcmode="lin" valueType="num">
                                      <p:cBhvr>
                                        <p:cTn id="76" dur="500" fill="hold"/>
                                        <p:tgtEl>
                                          <p:spTgt spid="77"/>
                                        </p:tgtEl>
                                        <p:attrNameLst>
                                          <p:attrName>ppt_y</p:attrName>
                                        </p:attrNameLst>
                                      </p:cBhvr>
                                      <p:tavLst>
                                        <p:tav tm="0">
                                          <p:val>
                                            <p:strVal val="#ppt_y"/>
                                          </p:val>
                                        </p:tav>
                                        <p:tav tm="100000">
                                          <p:val>
                                            <p:strVal val="#ppt_y"/>
                                          </p:val>
                                        </p:tav>
                                      </p:tavLst>
                                    </p:anim>
                                  </p:childTnLst>
                                </p:cTn>
                              </p:par>
                            </p:childTnLst>
                          </p:cTn>
                        </p:par>
                        <p:par>
                          <p:cTn id="77" fill="hold">
                            <p:stCondLst>
                              <p:cond delay="7000"/>
                            </p:stCondLst>
                            <p:childTnLst>
                              <p:par>
                                <p:cTn id="78" presetID="2" presetClass="entr" presetSubtype="2" fill="hold" grpId="0" nodeType="afterEffect">
                                  <p:stCondLst>
                                    <p:cond delay="0"/>
                                  </p:stCondLst>
                                  <p:childTnLst>
                                    <p:set>
                                      <p:cBhvr>
                                        <p:cTn id="79" dur="1" fill="hold">
                                          <p:stCondLst>
                                            <p:cond delay="0"/>
                                          </p:stCondLst>
                                        </p:cTn>
                                        <p:tgtEl>
                                          <p:spTgt spid="68"/>
                                        </p:tgtEl>
                                        <p:attrNameLst>
                                          <p:attrName>style.visibility</p:attrName>
                                        </p:attrNameLst>
                                      </p:cBhvr>
                                      <p:to>
                                        <p:strVal val="visible"/>
                                      </p:to>
                                    </p:set>
                                    <p:anim calcmode="lin" valueType="num">
                                      <p:cBhvr additive="base">
                                        <p:cTn id="80" dur="1000" fill="hold"/>
                                        <p:tgtEl>
                                          <p:spTgt spid="68"/>
                                        </p:tgtEl>
                                        <p:attrNameLst>
                                          <p:attrName>ppt_x</p:attrName>
                                        </p:attrNameLst>
                                      </p:cBhvr>
                                      <p:tavLst>
                                        <p:tav tm="0">
                                          <p:val>
                                            <p:strVal val="1+#ppt_w/2"/>
                                          </p:val>
                                        </p:tav>
                                        <p:tav tm="100000">
                                          <p:val>
                                            <p:strVal val="#ppt_x"/>
                                          </p:val>
                                        </p:tav>
                                      </p:tavLst>
                                    </p:anim>
                                    <p:anim calcmode="lin" valueType="num">
                                      <p:cBhvr additive="base">
                                        <p:cTn id="81" dur="1000" fill="hold"/>
                                        <p:tgtEl>
                                          <p:spTgt spid="68"/>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0"/>
                                  </p:stCondLst>
                                  <p:childTnLst>
                                    <p:set>
                                      <p:cBhvr>
                                        <p:cTn id="83" dur="1" fill="hold">
                                          <p:stCondLst>
                                            <p:cond delay="0"/>
                                          </p:stCondLst>
                                        </p:cTn>
                                        <p:tgtEl>
                                          <p:spTgt spid="69"/>
                                        </p:tgtEl>
                                        <p:attrNameLst>
                                          <p:attrName>style.visibility</p:attrName>
                                        </p:attrNameLst>
                                      </p:cBhvr>
                                      <p:to>
                                        <p:strVal val="visible"/>
                                      </p:to>
                                    </p:set>
                                    <p:anim calcmode="lin" valueType="num">
                                      <p:cBhvr additive="base">
                                        <p:cTn id="84" dur="1000" fill="hold"/>
                                        <p:tgtEl>
                                          <p:spTgt spid="69"/>
                                        </p:tgtEl>
                                        <p:attrNameLst>
                                          <p:attrName>ppt_x</p:attrName>
                                        </p:attrNameLst>
                                      </p:cBhvr>
                                      <p:tavLst>
                                        <p:tav tm="0">
                                          <p:val>
                                            <p:strVal val="1+#ppt_w/2"/>
                                          </p:val>
                                        </p:tav>
                                        <p:tav tm="100000">
                                          <p:val>
                                            <p:strVal val="#ppt_x"/>
                                          </p:val>
                                        </p:tav>
                                      </p:tavLst>
                                    </p:anim>
                                    <p:anim calcmode="lin" valueType="num">
                                      <p:cBhvr additive="base">
                                        <p:cTn id="85" dur="1000" fill="hold"/>
                                        <p:tgtEl>
                                          <p:spTgt spid="69"/>
                                        </p:tgtEl>
                                        <p:attrNameLst>
                                          <p:attrName>ppt_y</p:attrName>
                                        </p:attrNameLst>
                                      </p:cBhvr>
                                      <p:tavLst>
                                        <p:tav tm="0">
                                          <p:val>
                                            <p:strVal val="#ppt_y"/>
                                          </p:val>
                                        </p:tav>
                                        <p:tav tm="100000">
                                          <p:val>
                                            <p:strVal val="#ppt_y"/>
                                          </p:val>
                                        </p:tav>
                                      </p:tavLst>
                                    </p:anim>
                                  </p:childTnLst>
                                </p:cTn>
                              </p:par>
                              <p:par>
                                <p:cTn id="86" presetID="2" presetClass="entr" presetSubtype="2" fill="hold" grpId="0" nodeType="withEffect">
                                  <p:stCondLst>
                                    <p:cond delay="0"/>
                                  </p:stCondLst>
                                  <p:childTnLst>
                                    <p:set>
                                      <p:cBhvr>
                                        <p:cTn id="87" dur="1" fill="hold">
                                          <p:stCondLst>
                                            <p:cond delay="0"/>
                                          </p:stCondLst>
                                        </p:cTn>
                                        <p:tgtEl>
                                          <p:spTgt spid="70"/>
                                        </p:tgtEl>
                                        <p:attrNameLst>
                                          <p:attrName>style.visibility</p:attrName>
                                        </p:attrNameLst>
                                      </p:cBhvr>
                                      <p:to>
                                        <p:strVal val="visible"/>
                                      </p:to>
                                    </p:set>
                                    <p:anim calcmode="lin" valueType="num">
                                      <p:cBhvr additive="base">
                                        <p:cTn id="88" dur="1000" fill="hold"/>
                                        <p:tgtEl>
                                          <p:spTgt spid="70"/>
                                        </p:tgtEl>
                                        <p:attrNameLst>
                                          <p:attrName>ppt_x</p:attrName>
                                        </p:attrNameLst>
                                      </p:cBhvr>
                                      <p:tavLst>
                                        <p:tav tm="0">
                                          <p:val>
                                            <p:strVal val="1+#ppt_w/2"/>
                                          </p:val>
                                        </p:tav>
                                        <p:tav tm="100000">
                                          <p:val>
                                            <p:strVal val="#ppt_x"/>
                                          </p:val>
                                        </p:tav>
                                      </p:tavLst>
                                    </p:anim>
                                    <p:anim calcmode="lin" valueType="num">
                                      <p:cBhvr additive="base">
                                        <p:cTn id="89" dur="1000" fill="hold"/>
                                        <p:tgtEl>
                                          <p:spTgt spid="70"/>
                                        </p:tgtEl>
                                        <p:attrNameLst>
                                          <p:attrName>ppt_y</p:attrName>
                                        </p:attrNameLst>
                                      </p:cBhvr>
                                      <p:tavLst>
                                        <p:tav tm="0">
                                          <p:val>
                                            <p:strVal val="#ppt_y"/>
                                          </p:val>
                                        </p:tav>
                                        <p:tav tm="100000">
                                          <p:val>
                                            <p:strVal val="#ppt_y"/>
                                          </p:val>
                                        </p:tav>
                                      </p:tavLst>
                                    </p:anim>
                                  </p:childTnLst>
                                </p:cTn>
                              </p:par>
                              <p:par>
                                <p:cTn id="90" presetID="2" presetClass="entr" presetSubtype="2" fill="hold" grpId="0" nodeType="withEffect">
                                  <p:stCondLst>
                                    <p:cond delay="0"/>
                                  </p:stCondLst>
                                  <p:childTnLst>
                                    <p:set>
                                      <p:cBhvr>
                                        <p:cTn id="91" dur="1" fill="hold">
                                          <p:stCondLst>
                                            <p:cond delay="0"/>
                                          </p:stCondLst>
                                        </p:cTn>
                                        <p:tgtEl>
                                          <p:spTgt spid="71"/>
                                        </p:tgtEl>
                                        <p:attrNameLst>
                                          <p:attrName>style.visibility</p:attrName>
                                        </p:attrNameLst>
                                      </p:cBhvr>
                                      <p:to>
                                        <p:strVal val="visible"/>
                                      </p:to>
                                    </p:set>
                                    <p:anim calcmode="lin" valueType="num">
                                      <p:cBhvr additive="base">
                                        <p:cTn id="92" dur="1000" fill="hold"/>
                                        <p:tgtEl>
                                          <p:spTgt spid="71"/>
                                        </p:tgtEl>
                                        <p:attrNameLst>
                                          <p:attrName>ppt_x</p:attrName>
                                        </p:attrNameLst>
                                      </p:cBhvr>
                                      <p:tavLst>
                                        <p:tav tm="0">
                                          <p:val>
                                            <p:strVal val="1+#ppt_w/2"/>
                                          </p:val>
                                        </p:tav>
                                        <p:tav tm="100000">
                                          <p:val>
                                            <p:strVal val="#ppt_x"/>
                                          </p:val>
                                        </p:tav>
                                      </p:tavLst>
                                    </p:anim>
                                    <p:anim calcmode="lin" valueType="num">
                                      <p:cBhvr additive="base">
                                        <p:cTn id="93" dur="1000" fill="hold"/>
                                        <p:tgtEl>
                                          <p:spTgt spid="71"/>
                                        </p:tgtEl>
                                        <p:attrNameLst>
                                          <p:attrName>ppt_y</p:attrName>
                                        </p:attrNameLst>
                                      </p:cBhvr>
                                      <p:tavLst>
                                        <p:tav tm="0">
                                          <p:val>
                                            <p:strVal val="#ppt_y"/>
                                          </p:val>
                                        </p:tav>
                                        <p:tav tm="100000">
                                          <p:val>
                                            <p:strVal val="#ppt_y"/>
                                          </p:val>
                                        </p:tav>
                                      </p:tavLst>
                                    </p:anim>
                                  </p:childTnLst>
                                </p:cTn>
                              </p:par>
                              <p:par>
                                <p:cTn id="94" presetID="2" presetClass="entr" presetSubtype="2" fill="hold" grpId="0" nodeType="withEffect">
                                  <p:stCondLst>
                                    <p:cond delay="0"/>
                                  </p:stCondLst>
                                  <p:childTnLst>
                                    <p:set>
                                      <p:cBhvr>
                                        <p:cTn id="95" dur="1" fill="hold">
                                          <p:stCondLst>
                                            <p:cond delay="0"/>
                                          </p:stCondLst>
                                        </p:cTn>
                                        <p:tgtEl>
                                          <p:spTgt spid="72"/>
                                        </p:tgtEl>
                                        <p:attrNameLst>
                                          <p:attrName>style.visibility</p:attrName>
                                        </p:attrNameLst>
                                      </p:cBhvr>
                                      <p:to>
                                        <p:strVal val="visible"/>
                                      </p:to>
                                    </p:set>
                                    <p:anim calcmode="lin" valueType="num">
                                      <p:cBhvr additive="base">
                                        <p:cTn id="96" dur="1000" fill="hold"/>
                                        <p:tgtEl>
                                          <p:spTgt spid="72"/>
                                        </p:tgtEl>
                                        <p:attrNameLst>
                                          <p:attrName>ppt_x</p:attrName>
                                        </p:attrNameLst>
                                      </p:cBhvr>
                                      <p:tavLst>
                                        <p:tav tm="0">
                                          <p:val>
                                            <p:strVal val="1+#ppt_w/2"/>
                                          </p:val>
                                        </p:tav>
                                        <p:tav tm="100000">
                                          <p:val>
                                            <p:strVal val="#ppt_x"/>
                                          </p:val>
                                        </p:tav>
                                      </p:tavLst>
                                    </p:anim>
                                    <p:anim calcmode="lin" valueType="num">
                                      <p:cBhvr additive="base">
                                        <p:cTn id="97" dur="1000" fill="hold"/>
                                        <p:tgtEl>
                                          <p:spTgt spid="72"/>
                                        </p:tgtEl>
                                        <p:attrNameLst>
                                          <p:attrName>ppt_y</p:attrName>
                                        </p:attrNameLst>
                                      </p:cBhvr>
                                      <p:tavLst>
                                        <p:tav tm="0">
                                          <p:val>
                                            <p:strVal val="#ppt_y"/>
                                          </p:val>
                                        </p:tav>
                                        <p:tav tm="100000">
                                          <p:val>
                                            <p:strVal val="#ppt_y"/>
                                          </p:val>
                                        </p:tav>
                                      </p:tavLst>
                                    </p:anim>
                                  </p:childTnLst>
                                </p:cTn>
                              </p:par>
                            </p:childTnLst>
                          </p:cTn>
                        </p:par>
                        <p:par>
                          <p:cTn id="98" fill="hold">
                            <p:stCondLst>
                              <p:cond delay="8000"/>
                            </p:stCondLst>
                            <p:childTnLst>
                              <p:par>
                                <p:cTn id="99" presetID="10" presetClass="entr" presetSubtype="0" fill="hold" grpId="0" nodeType="afterEffect">
                                  <p:stCondLst>
                                    <p:cond delay="0"/>
                                  </p:stCondLst>
                                  <p:childTnLst>
                                    <p:set>
                                      <p:cBhvr>
                                        <p:cTn id="100" dur="1" fill="hold">
                                          <p:stCondLst>
                                            <p:cond delay="0"/>
                                          </p:stCondLst>
                                        </p:cTn>
                                        <p:tgtEl>
                                          <p:spTgt spid="80"/>
                                        </p:tgtEl>
                                        <p:attrNameLst>
                                          <p:attrName>style.visibility</p:attrName>
                                        </p:attrNameLst>
                                      </p:cBhvr>
                                      <p:to>
                                        <p:strVal val="visible"/>
                                      </p:to>
                                    </p:set>
                                    <p:animEffect transition="in" filter="fade">
                                      <p:cBhvr>
                                        <p:cTn id="101" dur="500"/>
                                        <p:tgtEl>
                                          <p:spTgt spid="80"/>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81"/>
                                        </p:tgtEl>
                                        <p:attrNameLst>
                                          <p:attrName>style.visibility</p:attrName>
                                        </p:attrNameLst>
                                      </p:cBhvr>
                                      <p:to>
                                        <p:strVal val="visible"/>
                                      </p:to>
                                    </p:set>
                                    <p:animEffect transition="in" filter="fade">
                                      <p:cBhvr>
                                        <p:cTn id="104" dur="500"/>
                                        <p:tgtEl>
                                          <p:spTgt spid="81"/>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82"/>
                                        </p:tgtEl>
                                        <p:attrNameLst>
                                          <p:attrName>style.visibility</p:attrName>
                                        </p:attrNameLst>
                                      </p:cBhvr>
                                      <p:to>
                                        <p:strVal val="visible"/>
                                      </p:to>
                                    </p:set>
                                    <p:animEffect transition="in" filter="fade">
                                      <p:cBhvr>
                                        <p:cTn id="107" dur="500"/>
                                        <p:tgtEl>
                                          <p:spTgt spid="82"/>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83"/>
                                        </p:tgtEl>
                                        <p:attrNameLst>
                                          <p:attrName>style.visibility</p:attrName>
                                        </p:attrNameLst>
                                      </p:cBhvr>
                                      <p:to>
                                        <p:strVal val="visible"/>
                                      </p:to>
                                    </p:set>
                                    <p:animEffect transition="in" filter="fade">
                                      <p:cBhvr>
                                        <p:cTn id="110" dur="500"/>
                                        <p:tgtEl>
                                          <p:spTgt spid="83"/>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84"/>
                                        </p:tgtEl>
                                        <p:attrNameLst>
                                          <p:attrName>style.visibility</p:attrName>
                                        </p:attrNameLst>
                                      </p:cBhvr>
                                      <p:to>
                                        <p:strVal val="visible"/>
                                      </p:to>
                                    </p:set>
                                    <p:animEffect transition="in" filter="fade">
                                      <p:cBhvr>
                                        <p:cTn id="113" dur="500"/>
                                        <p:tgtEl>
                                          <p:spTgt spid="84"/>
                                        </p:tgtEl>
                                      </p:cBhvr>
                                    </p:animEffect>
                                  </p:childTnLst>
                                </p:cTn>
                              </p:par>
                            </p:childTnLst>
                          </p:cTn>
                        </p:par>
                        <p:par>
                          <p:cTn id="114" fill="hold">
                            <p:stCondLst>
                              <p:cond delay="8500"/>
                            </p:stCondLst>
                            <p:childTnLst>
                              <p:par>
                                <p:cTn id="115" presetID="14" presetClass="entr" presetSubtype="10" fill="hold" nodeType="afterEffect">
                                  <p:stCondLst>
                                    <p:cond delay="0"/>
                                  </p:stCondLst>
                                  <p:childTnLst>
                                    <p:set>
                                      <p:cBhvr>
                                        <p:cTn id="116" dur="1" fill="hold">
                                          <p:stCondLst>
                                            <p:cond delay="0"/>
                                          </p:stCondLst>
                                        </p:cTn>
                                        <p:tgtEl>
                                          <p:spTgt spid="78"/>
                                        </p:tgtEl>
                                        <p:attrNameLst>
                                          <p:attrName>style.visibility</p:attrName>
                                        </p:attrNameLst>
                                      </p:cBhvr>
                                      <p:to>
                                        <p:strVal val="visible"/>
                                      </p:to>
                                    </p:set>
                                    <p:animEffect transition="in" filter="randombar(horizontal)">
                                      <p:cBhvr>
                                        <p:cTn id="117" dur="500"/>
                                        <p:tgtEl>
                                          <p:spTgt spid="78"/>
                                        </p:tgtEl>
                                      </p:cBhvr>
                                    </p:animEffect>
                                  </p:childTnLst>
                                </p:cTn>
                              </p:par>
                            </p:childTnLst>
                          </p:cTn>
                        </p:par>
                        <p:par>
                          <p:cTn id="118" fill="hold">
                            <p:stCondLst>
                              <p:cond delay="9000"/>
                            </p:stCondLst>
                            <p:childTnLst>
                              <p:par>
                                <p:cTn id="119" presetID="42" presetClass="entr" presetSubtype="0" fill="hold" nodeType="afterEffect">
                                  <p:stCondLst>
                                    <p:cond delay="0"/>
                                  </p:stCondLst>
                                  <p:childTnLst>
                                    <p:set>
                                      <p:cBhvr>
                                        <p:cTn id="120" dur="1" fill="hold">
                                          <p:stCondLst>
                                            <p:cond delay="0"/>
                                          </p:stCondLst>
                                        </p:cTn>
                                        <p:tgtEl>
                                          <p:spTgt spid="37"/>
                                        </p:tgtEl>
                                        <p:attrNameLst>
                                          <p:attrName>style.visibility</p:attrName>
                                        </p:attrNameLst>
                                      </p:cBhvr>
                                      <p:to>
                                        <p:strVal val="visible"/>
                                      </p:to>
                                    </p:set>
                                    <p:animEffect transition="in" filter="fade">
                                      <p:cBhvr>
                                        <p:cTn id="121" dur="1000"/>
                                        <p:tgtEl>
                                          <p:spTgt spid="37"/>
                                        </p:tgtEl>
                                      </p:cBhvr>
                                    </p:animEffect>
                                    <p:anim calcmode="lin" valueType="num">
                                      <p:cBhvr>
                                        <p:cTn id="122" dur="1000" fill="hold"/>
                                        <p:tgtEl>
                                          <p:spTgt spid="37"/>
                                        </p:tgtEl>
                                        <p:attrNameLst>
                                          <p:attrName>ppt_x</p:attrName>
                                        </p:attrNameLst>
                                      </p:cBhvr>
                                      <p:tavLst>
                                        <p:tav tm="0">
                                          <p:val>
                                            <p:strVal val="#ppt_x"/>
                                          </p:val>
                                        </p:tav>
                                        <p:tav tm="100000">
                                          <p:val>
                                            <p:strVal val="#ppt_x"/>
                                          </p:val>
                                        </p:tav>
                                      </p:tavLst>
                                    </p:anim>
                                    <p:anim calcmode="lin" valueType="num">
                                      <p:cBhvr>
                                        <p:cTn id="123"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2" grpId="0" animBg="1"/>
      <p:bldP spid="83" grpId="0" animBg="1"/>
      <p:bldP spid="84" grpId="0" animBg="1"/>
      <p:bldP spid="80" grpId="0" animBg="1"/>
      <p:bldP spid="6" grpId="0" autoUpdateAnimBg="0"/>
      <p:bldP spid="7" grpId="0" animBg="1"/>
      <p:bldP spid="68" grpId="0"/>
      <p:bldP spid="69" grpId="0"/>
      <p:bldP spid="70" grpId="0"/>
      <p:bldP spid="71" grpId="0"/>
      <p:bldP spid="72" grpId="0"/>
      <p:bldP spid="73" grpId="0" bldLvl="0" autoUpdateAnimBg="0"/>
      <p:bldP spid="74" grpId="0" bldLvl="0" autoUpdateAnimBg="0"/>
      <p:bldP spid="75" grpId="0" bldLvl="0" autoUpdateAnimBg="0"/>
      <p:bldP spid="76" grpId="0" bldLvl="0" autoUpdateAnimBg="0"/>
      <p:bldP spid="77"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nvSpPr>
        <p:spPr>
          <a:xfrm>
            <a:off x="1650791" y="2126974"/>
            <a:ext cx="2256060" cy="2256060"/>
          </a:xfrm>
          <a:prstGeom prst="ellipse">
            <a:avLst/>
          </a:prstGeom>
          <a:blipFill dpi="0" rotWithShape="1">
            <a:blip r:embed="rId1">
              <a:extLst>
                <a:ext uri="{28A0092B-C50C-407E-A947-70E740481C1C}">
                  <a14:useLocalDpi xmlns:a14="http://schemas.microsoft.com/office/drawing/2010/main" val="0"/>
                </a:ext>
              </a:extLst>
            </a:blip>
            <a:srcRect/>
            <a:stretch>
              <a:fillRect/>
            </a:stretch>
          </a:blipFill>
          <a:ln w="57150">
            <a:gradFill>
              <a:gsLst>
                <a:gs pos="0">
                  <a:srgbClr val="9B6C46"/>
                </a:gs>
                <a:gs pos="100000">
                  <a:srgbClr val="F6D2AA"/>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PA_库_文本框 7"/>
          <p:cNvSpPr txBox="1"/>
          <p:nvPr>
            <p:custDataLst>
              <p:tags r:id="rId2"/>
            </p:custDataLst>
          </p:nvPr>
        </p:nvSpPr>
        <p:spPr>
          <a:xfrm>
            <a:off x="1327169" y="500137"/>
            <a:ext cx="1826141" cy="584775"/>
          </a:xfrm>
          <a:prstGeom prst="rect">
            <a:avLst/>
          </a:prstGeom>
          <a:noFill/>
        </p:spPr>
        <p:txBody>
          <a:bodyPr wrap="none" rtlCol="0">
            <a:spAutoFit/>
          </a:bodyPr>
          <a:lstStyle/>
          <a:p>
            <a:r>
              <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rPr>
              <a:t>精英团队</a:t>
            </a:r>
            <a:endPar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endParaRPr>
          </a:p>
        </p:txBody>
      </p:sp>
      <p:sp>
        <p:nvSpPr>
          <p:cNvPr id="7" name="Oval 9"/>
          <p:cNvSpPr/>
          <p:nvPr/>
        </p:nvSpPr>
        <p:spPr>
          <a:xfrm>
            <a:off x="465976" y="418858"/>
            <a:ext cx="747334" cy="747333"/>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rPr>
              <a:t>3</a:t>
            </a:r>
            <a:endPar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endParaRPr>
          </a:p>
        </p:txBody>
      </p:sp>
      <p:grpSp>
        <p:nvGrpSpPr>
          <p:cNvPr id="22" name="组合 21"/>
          <p:cNvGrpSpPr/>
          <p:nvPr/>
        </p:nvGrpSpPr>
        <p:grpSpPr>
          <a:xfrm>
            <a:off x="1833604" y="4774782"/>
            <a:ext cx="1890435" cy="1396552"/>
            <a:chOff x="2505554" y="3869647"/>
            <a:chExt cx="1890435" cy="1396552"/>
          </a:xfrm>
        </p:grpSpPr>
        <p:sp>
          <p:nvSpPr>
            <p:cNvPr id="23" name="文本框 22"/>
            <p:cNvSpPr txBox="1"/>
            <p:nvPr/>
          </p:nvSpPr>
          <p:spPr>
            <a:xfrm>
              <a:off x="2546216" y="3869647"/>
              <a:ext cx="1791804" cy="456407"/>
            </a:xfrm>
            <a:prstGeom prst="rect">
              <a:avLst/>
            </a:prstGeom>
            <a:noFill/>
          </p:spPr>
          <p:txBody>
            <a:bodyPr wrap="square" rtlCol="0">
              <a:spAutoFit/>
            </a:bodyPr>
            <a:lstStyle/>
            <a:p>
              <a:pPr algn="ctr">
                <a:lnSpc>
                  <a:spcPct val="130000"/>
                </a:lnSpc>
              </a:pPr>
              <a:r>
                <a:rPr lang="zh-CN" altLang="en-US" sz="20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张觅觅</a:t>
              </a:r>
              <a:endParaRPr lang="zh-CN" altLang="en-US" sz="20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2656114" y="4388754"/>
              <a:ext cx="1589315" cy="0"/>
            </a:xfrm>
            <a:prstGeom prst="line">
              <a:avLst/>
            </a:prstGeom>
            <a:ln>
              <a:solidFill>
                <a:srgbClr val="9B6C46"/>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2505554" y="4477072"/>
              <a:ext cx="1890435" cy="789127"/>
            </a:xfrm>
            <a:prstGeom prst="rect">
              <a:avLst/>
            </a:prstGeom>
          </p:spPr>
          <p:txBody>
            <a:bodyPr wrap="square">
              <a:spAutoFit/>
            </a:bodyPr>
            <a:lstStyle/>
            <a:p>
              <a:pPr algn="ct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东望少城花满烟，百花高楼更可怜。谁能载酒开金盏，唤取佳人舞绣筵。</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5034004" y="4774782"/>
            <a:ext cx="1890435" cy="1396552"/>
            <a:chOff x="2505554" y="3869647"/>
            <a:chExt cx="1890435" cy="1396552"/>
          </a:xfrm>
        </p:grpSpPr>
        <p:sp>
          <p:nvSpPr>
            <p:cNvPr id="27" name="文本框 26"/>
            <p:cNvSpPr txBox="1"/>
            <p:nvPr/>
          </p:nvSpPr>
          <p:spPr>
            <a:xfrm>
              <a:off x="2546216" y="3869647"/>
              <a:ext cx="1791804" cy="456407"/>
            </a:xfrm>
            <a:prstGeom prst="rect">
              <a:avLst/>
            </a:prstGeom>
            <a:noFill/>
          </p:spPr>
          <p:txBody>
            <a:bodyPr wrap="square" rtlCol="0">
              <a:spAutoFit/>
            </a:bodyPr>
            <a:lstStyle/>
            <a:p>
              <a:pPr algn="ctr">
                <a:lnSpc>
                  <a:spcPct val="130000"/>
                </a:lnSpc>
              </a:pPr>
              <a:r>
                <a:rPr lang="zh-CN" altLang="en-US" sz="20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刘知知</a:t>
              </a:r>
              <a:endParaRPr lang="zh-CN" altLang="en-US" sz="20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a:off x="2656114" y="4388754"/>
              <a:ext cx="1589315" cy="0"/>
            </a:xfrm>
            <a:prstGeom prst="line">
              <a:avLst/>
            </a:prstGeom>
            <a:ln>
              <a:solidFill>
                <a:srgbClr val="9B6C46"/>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2505554" y="4477072"/>
              <a:ext cx="1890435" cy="789127"/>
            </a:xfrm>
            <a:prstGeom prst="rect">
              <a:avLst/>
            </a:prstGeom>
          </p:spPr>
          <p:txBody>
            <a:bodyPr wrap="square">
              <a:spAutoFit/>
            </a:bodyPr>
            <a:lstStyle/>
            <a:p>
              <a:pPr algn="ct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东望少城花满烟，百花高楼更可怜。谁能载酒开金盏，唤取佳人舞绣筵。</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8099154" y="4774782"/>
            <a:ext cx="1890435" cy="1396552"/>
            <a:chOff x="2505554" y="3869647"/>
            <a:chExt cx="1890435" cy="1396552"/>
          </a:xfrm>
        </p:grpSpPr>
        <p:sp>
          <p:nvSpPr>
            <p:cNvPr id="41" name="文本框 40"/>
            <p:cNvSpPr txBox="1"/>
            <p:nvPr/>
          </p:nvSpPr>
          <p:spPr>
            <a:xfrm>
              <a:off x="2546216" y="3869647"/>
              <a:ext cx="1791804" cy="456407"/>
            </a:xfrm>
            <a:prstGeom prst="rect">
              <a:avLst/>
            </a:prstGeom>
            <a:noFill/>
          </p:spPr>
          <p:txBody>
            <a:bodyPr wrap="square" rtlCol="0">
              <a:spAutoFit/>
            </a:bodyPr>
            <a:lstStyle/>
            <a:p>
              <a:pPr algn="ctr">
                <a:lnSpc>
                  <a:spcPct val="130000"/>
                </a:lnSpc>
              </a:pPr>
              <a:r>
                <a:rPr lang="zh-CN" altLang="en-US" sz="20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马网网</a:t>
              </a:r>
              <a:endParaRPr lang="zh-CN" altLang="en-US" sz="20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cxnSp>
          <p:nvCxnSpPr>
            <p:cNvPr id="42" name="直接连接符 41"/>
            <p:cNvCxnSpPr/>
            <p:nvPr/>
          </p:nvCxnSpPr>
          <p:spPr>
            <a:xfrm>
              <a:off x="2656114" y="4388754"/>
              <a:ext cx="1589315" cy="0"/>
            </a:xfrm>
            <a:prstGeom prst="line">
              <a:avLst/>
            </a:prstGeom>
            <a:ln>
              <a:solidFill>
                <a:srgbClr val="9B6C46"/>
              </a:solidFil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2505554" y="4477072"/>
              <a:ext cx="1890435" cy="789127"/>
            </a:xfrm>
            <a:prstGeom prst="rect">
              <a:avLst/>
            </a:prstGeom>
          </p:spPr>
          <p:txBody>
            <a:bodyPr wrap="square">
              <a:spAutoFit/>
            </a:bodyPr>
            <a:lstStyle/>
            <a:p>
              <a:pPr algn="ct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东望少城花满烟，百花高楼更可怜。谁能载酒开金盏，唤取佳人舞绣筵。</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05373" y="927794"/>
            <a:ext cx="318916" cy="476794"/>
          </a:xfrm>
          <a:prstGeom prst="rect">
            <a:avLst/>
          </a:prstGeom>
        </p:spPr>
      </p:pic>
      <p:sp>
        <p:nvSpPr>
          <p:cNvPr id="45" name="椭圆 44"/>
          <p:cNvSpPr/>
          <p:nvPr/>
        </p:nvSpPr>
        <p:spPr>
          <a:xfrm>
            <a:off x="4851191" y="2126974"/>
            <a:ext cx="2256060" cy="225606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57150">
            <a:gradFill>
              <a:gsLst>
                <a:gs pos="0">
                  <a:srgbClr val="9B6C46"/>
                </a:gs>
                <a:gs pos="100000">
                  <a:srgbClr val="F6D2AA"/>
                </a:gs>
              </a:gsLst>
              <a:lin ang="5400000" scaled="1"/>
            </a:gradFill>
          </a:ln>
          <a:effectLst>
            <a:outerShdw blurRad="381000" dist="3810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椭圆 45"/>
          <p:cNvSpPr/>
          <p:nvPr/>
        </p:nvSpPr>
        <p:spPr>
          <a:xfrm>
            <a:off x="7916341" y="2126974"/>
            <a:ext cx="2256060" cy="2256060"/>
          </a:xfrm>
          <a:prstGeom prst="ellipse">
            <a:avLst/>
          </a:prstGeom>
          <a:blipFill dpi="0" rotWithShape="1">
            <a:blip r:embed="rId1">
              <a:extLst>
                <a:ext uri="{28A0092B-C50C-407E-A947-70E740481C1C}">
                  <a14:useLocalDpi xmlns:a14="http://schemas.microsoft.com/office/drawing/2010/main" val="0"/>
                </a:ext>
              </a:extLst>
            </a:blip>
            <a:srcRect/>
            <a:stretch>
              <a:fillRect/>
            </a:stretch>
          </a:blipFill>
          <a:ln w="57150">
            <a:gradFill>
              <a:gsLst>
                <a:gs pos="0">
                  <a:srgbClr val="9B6C46"/>
                </a:gs>
                <a:gs pos="100000">
                  <a:srgbClr val="F6D2AA"/>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1" name="图片 20"/>
          <p:cNvPicPr>
            <a:picLocks noChangeAspect="1"/>
          </p:cNvPicPr>
          <p:nvPr/>
        </p:nvPicPr>
        <p:blipFill rotWithShape="1">
          <a:blip r:embed="rId5">
            <a:extLst>
              <a:ext uri="{28A0092B-C50C-407E-A947-70E740481C1C}">
                <a14:useLocalDpi xmlns:a14="http://schemas.microsoft.com/office/drawing/2010/main" val="0"/>
              </a:ext>
            </a:extLst>
          </a:blip>
          <a:srcRect r="80060" b="34809"/>
          <a:stretch>
            <a:fillRect/>
          </a:stretch>
        </p:blipFill>
        <p:spPr>
          <a:xfrm>
            <a:off x="10451041" y="4405343"/>
            <a:ext cx="1143363" cy="82584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55"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1000" fill="hold"/>
                                        <p:tgtEl>
                                          <p:spTgt spid="20"/>
                                        </p:tgtEl>
                                        <p:attrNameLst>
                                          <p:attrName>ppt_w</p:attrName>
                                        </p:attrNameLst>
                                      </p:cBhvr>
                                      <p:tavLst>
                                        <p:tav tm="0">
                                          <p:val>
                                            <p:strVal val="#ppt_w*0.70"/>
                                          </p:val>
                                        </p:tav>
                                        <p:tav tm="100000">
                                          <p:val>
                                            <p:strVal val="#ppt_w"/>
                                          </p:val>
                                        </p:tav>
                                      </p:tavLst>
                                    </p:anim>
                                    <p:anim calcmode="lin" valueType="num">
                                      <p:cBhvr>
                                        <p:cTn id="17" dur="1000" fill="hold"/>
                                        <p:tgtEl>
                                          <p:spTgt spid="20"/>
                                        </p:tgtEl>
                                        <p:attrNameLst>
                                          <p:attrName>ppt_h</p:attrName>
                                        </p:attrNameLst>
                                      </p:cBhvr>
                                      <p:tavLst>
                                        <p:tav tm="0">
                                          <p:val>
                                            <p:strVal val="#ppt_h"/>
                                          </p:val>
                                        </p:tav>
                                        <p:tav tm="100000">
                                          <p:val>
                                            <p:strVal val="#ppt_h"/>
                                          </p:val>
                                        </p:tav>
                                      </p:tavLst>
                                    </p:anim>
                                    <p:animEffect transition="in" filter="fade">
                                      <p:cBhvr>
                                        <p:cTn id="18" dur="1000"/>
                                        <p:tgtEl>
                                          <p:spTgt spid="20"/>
                                        </p:tgtEl>
                                      </p:cBhvr>
                                    </p:animEffect>
                                  </p:childTnLst>
                                </p:cTn>
                              </p:par>
                              <p:par>
                                <p:cTn id="19" presetID="55" presetClass="entr" presetSubtype="0"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p:cTn id="21" dur="1000" fill="hold"/>
                                        <p:tgtEl>
                                          <p:spTgt spid="45"/>
                                        </p:tgtEl>
                                        <p:attrNameLst>
                                          <p:attrName>ppt_w</p:attrName>
                                        </p:attrNameLst>
                                      </p:cBhvr>
                                      <p:tavLst>
                                        <p:tav tm="0">
                                          <p:val>
                                            <p:strVal val="#ppt_w*0.70"/>
                                          </p:val>
                                        </p:tav>
                                        <p:tav tm="100000">
                                          <p:val>
                                            <p:strVal val="#ppt_w"/>
                                          </p:val>
                                        </p:tav>
                                      </p:tavLst>
                                    </p:anim>
                                    <p:anim calcmode="lin" valueType="num">
                                      <p:cBhvr>
                                        <p:cTn id="22" dur="1000" fill="hold"/>
                                        <p:tgtEl>
                                          <p:spTgt spid="45"/>
                                        </p:tgtEl>
                                        <p:attrNameLst>
                                          <p:attrName>ppt_h</p:attrName>
                                        </p:attrNameLst>
                                      </p:cBhvr>
                                      <p:tavLst>
                                        <p:tav tm="0">
                                          <p:val>
                                            <p:strVal val="#ppt_h"/>
                                          </p:val>
                                        </p:tav>
                                        <p:tav tm="100000">
                                          <p:val>
                                            <p:strVal val="#ppt_h"/>
                                          </p:val>
                                        </p:tav>
                                      </p:tavLst>
                                    </p:anim>
                                    <p:animEffect transition="in" filter="fade">
                                      <p:cBhvr>
                                        <p:cTn id="23" dur="1000"/>
                                        <p:tgtEl>
                                          <p:spTgt spid="45"/>
                                        </p:tgtEl>
                                      </p:cBhvr>
                                    </p:animEffect>
                                  </p:childTnLst>
                                </p:cTn>
                              </p:par>
                              <p:par>
                                <p:cTn id="24" presetID="55" presetClass="entr" presetSubtype="0"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p:cTn id="26" dur="1000" fill="hold"/>
                                        <p:tgtEl>
                                          <p:spTgt spid="46"/>
                                        </p:tgtEl>
                                        <p:attrNameLst>
                                          <p:attrName>ppt_w</p:attrName>
                                        </p:attrNameLst>
                                      </p:cBhvr>
                                      <p:tavLst>
                                        <p:tav tm="0">
                                          <p:val>
                                            <p:strVal val="#ppt_w*0.70"/>
                                          </p:val>
                                        </p:tav>
                                        <p:tav tm="100000">
                                          <p:val>
                                            <p:strVal val="#ppt_w"/>
                                          </p:val>
                                        </p:tav>
                                      </p:tavLst>
                                    </p:anim>
                                    <p:anim calcmode="lin" valueType="num">
                                      <p:cBhvr>
                                        <p:cTn id="27" dur="1000" fill="hold"/>
                                        <p:tgtEl>
                                          <p:spTgt spid="46"/>
                                        </p:tgtEl>
                                        <p:attrNameLst>
                                          <p:attrName>ppt_h</p:attrName>
                                        </p:attrNameLst>
                                      </p:cBhvr>
                                      <p:tavLst>
                                        <p:tav tm="0">
                                          <p:val>
                                            <p:strVal val="#ppt_h"/>
                                          </p:val>
                                        </p:tav>
                                        <p:tav tm="100000">
                                          <p:val>
                                            <p:strVal val="#ppt_h"/>
                                          </p:val>
                                        </p:tav>
                                      </p:tavLst>
                                    </p:anim>
                                    <p:animEffect transition="in" filter="fade">
                                      <p:cBhvr>
                                        <p:cTn id="28" dur="1000"/>
                                        <p:tgtEl>
                                          <p:spTgt spid="46"/>
                                        </p:tgtEl>
                                      </p:cBhvr>
                                    </p:animEffect>
                                  </p:childTnLst>
                                </p:cTn>
                              </p:par>
                            </p:childTnLst>
                          </p:cTn>
                        </p:par>
                        <p:par>
                          <p:cTn id="29" fill="hold">
                            <p:stCondLst>
                              <p:cond delay="2500"/>
                            </p:stCondLst>
                            <p:childTnLst>
                              <p:par>
                                <p:cTn id="30" presetID="22" presetClass="entr" presetSubtype="1"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up)">
                                      <p:cBhvr>
                                        <p:cTn id="32" dur="1500"/>
                                        <p:tgtEl>
                                          <p:spTgt spid="22"/>
                                        </p:tgtEl>
                                      </p:cBhvr>
                                    </p:animEffect>
                                  </p:childTnLst>
                                </p:cTn>
                              </p:par>
                            </p:childTnLst>
                          </p:cTn>
                        </p:par>
                        <p:par>
                          <p:cTn id="33" fill="hold">
                            <p:stCondLst>
                              <p:cond delay="4000"/>
                            </p:stCondLst>
                            <p:childTnLst>
                              <p:par>
                                <p:cTn id="34" presetID="22" presetClass="entr" presetSubtype="1"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up)">
                                      <p:cBhvr>
                                        <p:cTn id="36" dur="1500"/>
                                        <p:tgtEl>
                                          <p:spTgt spid="26"/>
                                        </p:tgtEl>
                                      </p:cBhvr>
                                    </p:animEffect>
                                  </p:childTnLst>
                                </p:cTn>
                              </p:par>
                            </p:childTnLst>
                          </p:cTn>
                        </p:par>
                        <p:par>
                          <p:cTn id="37" fill="hold">
                            <p:stCondLst>
                              <p:cond delay="5500"/>
                            </p:stCondLst>
                            <p:childTnLst>
                              <p:par>
                                <p:cTn id="38" presetID="22" presetClass="entr" presetSubtype="1" fill="hold"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up)">
                                      <p:cBhvr>
                                        <p:cTn id="40" dur="1500"/>
                                        <p:tgtEl>
                                          <p:spTgt spid="40"/>
                                        </p:tgtEl>
                                      </p:cBhvr>
                                    </p:animEffect>
                                  </p:childTnLst>
                                </p:cTn>
                              </p:par>
                            </p:childTnLst>
                          </p:cTn>
                        </p:par>
                        <p:par>
                          <p:cTn id="41" fill="hold">
                            <p:stCondLst>
                              <p:cond delay="7000"/>
                            </p:stCondLst>
                            <p:childTnLst>
                              <p:par>
                                <p:cTn id="42" presetID="14" presetClass="entr" presetSubtype="10"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randombar(horizontal)">
                                      <p:cBhvr>
                                        <p:cTn id="44" dur="500"/>
                                        <p:tgtEl>
                                          <p:spTgt spid="44"/>
                                        </p:tgtEl>
                                      </p:cBhvr>
                                    </p:animEffect>
                                  </p:childTnLst>
                                </p:cTn>
                              </p:par>
                            </p:childTnLst>
                          </p:cTn>
                        </p:par>
                        <p:par>
                          <p:cTn id="45" fill="hold">
                            <p:stCondLst>
                              <p:cond delay="7500"/>
                            </p:stCondLst>
                            <p:childTnLst>
                              <p:par>
                                <p:cTn id="46" presetID="42" presetClass="entr" presetSubtype="0"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1000"/>
                                        <p:tgtEl>
                                          <p:spTgt spid="21"/>
                                        </p:tgtEl>
                                      </p:cBhvr>
                                    </p:animEffect>
                                    <p:anim calcmode="lin" valueType="num">
                                      <p:cBhvr>
                                        <p:cTn id="49" dur="1000" fill="hold"/>
                                        <p:tgtEl>
                                          <p:spTgt spid="21"/>
                                        </p:tgtEl>
                                        <p:attrNameLst>
                                          <p:attrName>ppt_x</p:attrName>
                                        </p:attrNameLst>
                                      </p:cBhvr>
                                      <p:tavLst>
                                        <p:tav tm="0">
                                          <p:val>
                                            <p:strVal val="#ppt_x"/>
                                          </p:val>
                                        </p:tav>
                                        <p:tav tm="100000">
                                          <p:val>
                                            <p:strVal val="#ppt_x"/>
                                          </p:val>
                                        </p:tav>
                                      </p:tavLst>
                                    </p:anim>
                                    <p:anim calcmode="lin" valueType="num">
                                      <p:cBhvr>
                                        <p:cTn id="5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autoUpdateAnimBg="0"/>
      <p:bldP spid="7" grpId="0" animBg="1"/>
      <p:bldP spid="45" grpId="0" animBg="1"/>
      <p:bldP spid="4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库_文本框 7"/>
          <p:cNvSpPr txBox="1"/>
          <p:nvPr>
            <p:custDataLst>
              <p:tags r:id="rId1"/>
            </p:custDataLst>
          </p:nvPr>
        </p:nvSpPr>
        <p:spPr>
          <a:xfrm>
            <a:off x="1327169" y="500137"/>
            <a:ext cx="1826141" cy="584775"/>
          </a:xfrm>
          <a:prstGeom prst="rect">
            <a:avLst/>
          </a:prstGeom>
          <a:noFill/>
        </p:spPr>
        <p:txBody>
          <a:bodyPr wrap="none" rtlCol="0">
            <a:spAutoFit/>
          </a:bodyPr>
          <a:lstStyle/>
          <a:p>
            <a:r>
              <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rPr>
              <a:t>公司荣誉</a:t>
            </a:r>
            <a:endPar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endParaRPr>
          </a:p>
        </p:txBody>
      </p:sp>
      <p:sp>
        <p:nvSpPr>
          <p:cNvPr id="7" name="Oval 9"/>
          <p:cNvSpPr/>
          <p:nvPr/>
        </p:nvSpPr>
        <p:spPr>
          <a:xfrm>
            <a:off x="465976" y="418858"/>
            <a:ext cx="747334" cy="747333"/>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rPr>
              <a:t>4</a:t>
            </a:r>
            <a:endPar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endParaRPr>
          </a:p>
        </p:txBody>
      </p:sp>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65967" y="5513559"/>
            <a:ext cx="318916" cy="476794"/>
          </a:xfrm>
          <a:prstGeom prst="rect">
            <a:avLst/>
          </a:prstGeom>
        </p:spPr>
      </p:pic>
      <p:sp>
        <p:nvSpPr>
          <p:cNvPr id="19" name="任意多边形 26"/>
          <p:cNvSpPr/>
          <p:nvPr/>
        </p:nvSpPr>
        <p:spPr>
          <a:xfrm rot="5400000" flipH="1">
            <a:off x="3972112" y="2496142"/>
            <a:ext cx="6858000" cy="1865716"/>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1" fmla="*/ 0 w 12721389"/>
              <a:gd name="connsiteY0-2" fmla="*/ 532365 h 1078137"/>
              <a:gd name="connsiteX1-3" fmla="*/ 3593431 w 12721389"/>
              <a:gd name="connsiteY1-4" fmla="*/ 51102 h 1078137"/>
              <a:gd name="connsiteX2-5" fmla="*/ 7908758 w 12721389"/>
              <a:gd name="connsiteY2-6" fmla="*/ 1077797 h 1078137"/>
              <a:gd name="connsiteX3-7" fmla="*/ 11774905 w 12721389"/>
              <a:gd name="connsiteY3-8" fmla="*/ 163397 h 1078137"/>
              <a:gd name="connsiteX4-9" fmla="*/ 12721389 w 12721389"/>
              <a:gd name="connsiteY4-10" fmla="*/ 35060 h 1078137"/>
              <a:gd name="connsiteX0-11" fmla="*/ 0 w 12721389"/>
              <a:gd name="connsiteY0-12" fmla="*/ 503854 h 1049626"/>
              <a:gd name="connsiteX1-13" fmla="*/ 3593431 w 12721389"/>
              <a:gd name="connsiteY1-14" fmla="*/ 22591 h 1049626"/>
              <a:gd name="connsiteX2-15" fmla="*/ 7908758 w 12721389"/>
              <a:gd name="connsiteY2-16" fmla="*/ 1049286 h 1049626"/>
              <a:gd name="connsiteX3-17" fmla="*/ 11774905 w 12721389"/>
              <a:gd name="connsiteY3-18" fmla="*/ 134886 h 1049626"/>
              <a:gd name="connsiteX4-19" fmla="*/ 12721389 w 12721389"/>
              <a:gd name="connsiteY4-20" fmla="*/ 6549 h 1049626"/>
              <a:gd name="connsiteX0-21" fmla="*/ 0 w 12368463"/>
              <a:gd name="connsiteY0-22" fmla="*/ 498433 h 1044197"/>
              <a:gd name="connsiteX1-23" fmla="*/ 3593431 w 12368463"/>
              <a:gd name="connsiteY1-24" fmla="*/ 17170 h 1044197"/>
              <a:gd name="connsiteX2-25" fmla="*/ 7908758 w 12368463"/>
              <a:gd name="connsiteY2-26" fmla="*/ 1043865 h 1044197"/>
              <a:gd name="connsiteX3-27" fmla="*/ 11774905 w 12368463"/>
              <a:gd name="connsiteY3-28" fmla="*/ 129465 h 1044197"/>
              <a:gd name="connsiteX4-29" fmla="*/ 12368463 w 12368463"/>
              <a:gd name="connsiteY4-30" fmla="*/ 113423 h 1044197"/>
              <a:gd name="connsiteX0-31" fmla="*/ 0 w 12368463"/>
              <a:gd name="connsiteY0-32" fmla="*/ 498433 h 1044197"/>
              <a:gd name="connsiteX1-33" fmla="*/ 3593431 w 12368463"/>
              <a:gd name="connsiteY1-34" fmla="*/ 17170 h 1044197"/>
              <a:gd name="connsiteX2-35" fmla="*/ 7908758 w 12368463"/>
              <a:gd name="connsiteY2-36" fmla="*/ 1043865 h 1044197"/>
              <a:gd name="connsiteX3-37" fmla="*/ 11774905 w 12368463"/>
              <a:gd name="connsiteY3-38" fmla="*/ 129465 h 1044197"/>
              <a:gd name="connsiteX4-39" fmla="*/ 12368463 w 12368463"/>
              <a:gd name="connsiteY4-40" fmla="*/ 113423 h 1044197"/>
              <a:gd name="connsiteX0-41" fmla="*/ 0 w 12368463"/>
              <a:gd name="connsiteY0-42" fmla="*/ 498433 h 1045860"/>
              <a:gd name="connsiteX1-43" fmla="*/ 3593431 w 12368463"/>
              <a:gd name="connsiteY1-44" fmla="*/ 17170 h 1045860"/>
              <a:gd name="connsiteX2-45" fmla="*/ 7908758 w 12368463"/>
              <a:gd name="connsiteY2-46" fmla="*/ 1043865 h 1045860"/>
              <a:gd name="connsiteX3-47" fmla="*/ 11357810 w 12368463"/>
              <a:gd name="connsiteY3-48" fmla="*/ 273844 h 1045860"/>
              <a:gd name="connsiteX4-49" fmla="*/ 12368463 w 12368463"/>
              <a:gd name="connsiteY4-50" fmla="*/ 113423 h 1045860"/>
              <a:gd name="connsiteX0-51" fmla="*/ 0 w 12368463"/>
              <a:gd name="connsiteY0-52" fmla="*/ 503294 h 1146765"/>
              <a:gd name="connsiteX1-53" fmla="*/ 3593431 w 12368463"/>
              <a:gd name="connsiteY1-54" fmla="*/ 22031 h 1146765"/>
              <a:gd name="connsiteX2-55" fmla="*/ 8855242 w 12368463"/>
              <a:gd name="connsiteY2-56" fmla="*/ 1144979 h 1146765"/>
              <a:gd name="connsiteX3-57" fmla="*/ 11357810 w 12368463"/>
              <a:gd name="connsiteY3-58" fmla="*/ 278705 h 1146765"/>
              <a:gd name="connsiteX4-59" fmla="*/ 12368463 w 12368463"/>
              <a:gd name="connsiteY4-60" fmla="*/ 118284 h 1146765"/>
              <a:gd name="connsiteX0-61" fmla="*/ 0 w 12368463"/>
              <a:gd name="connsiteY0-62" fmla="*/ 503294 h 1157827"/>
              <a:gd name="connsiteX1-63" fmla="*/ 3593431 w 12368463"/>
              <a:gd name="connsiteY1-64" fmla="*/ 22031 h 1157827"/>
              <a:gd name="connsiteX2-65" fmla="*/ 8855242 w 12368463"/>
              <a:gd name="connsiteY2-66" fmla="*/ 1144979 h 1157827"/>
              <a:gd name="connsiteX3-67" fmla="*/ 11357810 w 12368463"/>
              <a:gd name="connsiteY3-68" fmla="*/ 599547 h 1157827"/>
              <a:gd name="connsiteX4-69" fmla="*/ 12368463 w 12368463"/>
              <a:gd name="connsiteY4-70" fmla="*/ 118284 h 1157827"/>
              <a:gd name="connsiteX0-71" fmla="*/ 0 w 12368463"/>
              <a:gd name="connsiteY0-72" fmla="*/ 503294 h 1161527"/>
              <a:gd name="connsiteX1-73" fmla="*/ 3593431 w 12368463"/>
              <a:gd name="connsiteY1-74" fmla="*/ 22031 h 1161527"/>
              <a:gd name="connsiteX2-75" fmla="*/ 8855242 w 12368463"/>
              <a:gd name="connsiteY2-76" fmla="*/ 1144979 h 1161527"/>
              <a:gd name="connsiteX3-77" fmla="*/ 11357810 w 12368463"/>
              <a:gd name="connsiteY3-78" fmla="*/ 599547 h 1161527"/>
              <a:gd name="connsiteX4-79" fmla="*/ 12368463 w 12368463"/>
              <a:gd name="connsiteY4-80" fmla="*/ 118284 h 1161527"/>
              <a:gd name="connsiteX0-81" fmla="*/ 0 w 12609094"/>
              <a:gd name="connsiteY0-82" fmla="*/ 503294 h 1157530"/>
              <a:gd name="connsiteX1-83" fmla="*/ 3593431 w 12609094"/>
              <a:gd name="connsiteY1-84" fmla="*/ 22031 h 1157530"/>
              <a:gd name="connsiteX2-85" fmla="*/ 8855242 w 12609094"/>
              <a:gd name="connsiteY2-86" fmla="*/ 1144979 h 1157530"/>
              <a:gd name="connsiteX3-87" fmla="*/ 11357810 w 12609094"/>
              <a:gd name="connsiteY3-88" fmla="*/ 599547 h 1157530"/>
              <a:gd name="connsiteX4-89" fmla="*/ 12609094 w 12609094"/>
              <a:gd name="connsiteY4-90" fmla="*/ 198494 h 1157530"/>
              <a:gd name="connsiteX0-91" fmla="*/ 0 w 12609094"/>
              <a:gd name="connsiteY0-92" fmla="*/ 503294 h 1157530"/>
              <a:gd name="connsiteX1-93" fmla="*/ 3593431 w 12609094"/>
              <a:gd name="connsiteY1-94" fmla="*/ 22031 h 1157530"/>
              <a:gd name="connsiteX2-95" fmla="*/ 8855242 w 12609094"/>
              <a:gd name="connsiteY2-96" fmla="*/ 1144979 h 1157530"/>
              <a:gd name="connsiteX3-97" fmla="*/ 11357810 w 12609094"/>
              <a:gd name="connsiteY3-98" fmla="*/ 599547 h 1157530"/>
              <a:gd name="connsiteX4-99" fmla="*/ 12609094 w 12609094"/>
              <a:gd name="connsiteY4-100" fmla="*/ 198494 h 1157530"/>
              <a:gd name="connsiteX0-101" fmla="*/ 0 w 12609094"/>
              <a:gd name="connsiteY0-102" fmla="*/ 503294 h 1157530"/>
              <a:gd name="connsiteX1-103" fmla="*/ 3593431 w 12609094"/>
              <a:gd name="connsiteY1-104" fmla="*/ 22031 h 1157530"/>
              <a:gd name="connsiteX2-105" fmla="*/ 8678779 w 12609094"/>
              <a:gd name="connsiteY2-106" fmla="*/ 1144979 h 1157530"/>
              <a:gd name="connsiteX3-107" fmla="*/ 11357810 w 12609094"/>
              <a:gd name="connsiteY3-108" fmla="*/ 599547 h 1157530"/>
              <a:gd name="connsiteX4-109" fmla="*/ 12609094 w 12609094"/>
              <a:gd name="connsiteY4-110" fmla="*/ 198494 h 1157530"/>
              <a:gd name="connsiteX0-111" fmla="*/ 0 w 12609094"/>
              <a:gd name="connsiteY0-112" fmla="*/ 503294 h 1145790"/>
              <a:gd name="connsiteX1-113" fmla="*/ 3593431 w 12609094"/>
              <a:gd name="connsiteY1-114" fmla="*/ 22031 h 1145790"/>
              <a:gd name="connsiteX2-115" fmla="*/ 8678779 w 12609094"/>
              <a:gd name="connsiteY2-116" fmla="*/ 1144979 h 1145790"/>
              <a:gd name="connsiteX3-117" fmla="*/ 12609094 w 12609094"/>
              <a:gd name="connsiteY3-118" fmla="*/ 198494 h 1145790"/>
              <a:gd name="connsiteX0-119" fmla="*/ 0 w 12609094"/>
              <a:gd name="connsiteY0-120" fmla="*/ 458098 h 1100219"/>
              <a:gd name="connsiteX1-121" fmla="*/ 4010526 w 12609094"/>
              <a:gd name="connsiteY1-122" fmla="*/ 24961 h 1100219"/>
              <a:gd name="connsiteX2-123" fmla="*/ 8678779 w 12609094"/>
              <a:gd name="connsiteY2-124" fmla="*/ 1099783 h 1100219"/>
              <a:gd name="connsiteX3-125" fmla="*/ 12609094 w 12609094"/>
              <a:gd name="connsiteY3-126" fmla="*/ 153298 h 1100219"/>
              <a:gd name="connsiteX0-127" fmla="*/ 0 w 12609094"/>
              <a:gd name="connsiteY0-128" fmla="*/ 459006 h 1117160"/>
              <a:gd name="connsiteX1-129" fmla="*/ 4010526 w 12609094"/>
              <a:gd name="connsiteY1-130" fmla="*/ 25869 h 1117160"/>
              <a:gd name="connsiteX2-131" fmla="*/ 8999621 w 12609094"/>
              <a:gd name="connsiteY2-132" fmla="*/ 1116733 h 1117160"/>
              <a:gd name="connsiteX3-133" fmla="*/ 12609094 w 12609094"/>
              <a:gd name="connsiteY3-134" fmla="*/ 154206 h 1117160"/>
              <a:gd name="connsiteX0-135" fmla="*/ 0 w 12288251"/>
              <a:gd name="connsiteY0-136" fmla="*/ 459006 h 1118949"/>
              <a:gd name="connsiteX1-137" fmla="*/ 4010526 w 12288251"/>
              <a:gd name="connsiteY1-138" fmla="*/ 25869 h 1118949"/>
              <a:gd name="connsiteX2-139" fmla="*/ 8999621 w 12288251"/>
              <a:gd name="connsiteY2-140" fmla="*/ 1116733 h 1118949"/>
              <a:gd name="connsiteX3-141" fmla="*/ 12288251 w 12288251"/>
              <a:gd name="connsiteY3-142" fmla="*/ 298585 h 1118949"/>
              <a:gd name="connsiteX0-143" fmla="*/ 0 w 12288251"/>
              <a:gd name="connsiteY0-144" fmla="*/ 459006 h 1119678"/>
              <a:gd name="connsiteX1-145" fmla="*/ 4010526 w 12288251"/>
              <a:gd name="connsiteY1-146" fmla="*/ 25869 h 1119678"/>
              <a:gd name="connsiteX2-147" fmla="*/ 8999621 w 12288251"/>
              <a:gd name="connsiteY2-148" fmla="*/ 1116733 h 1119678"/>
              <a:gd name="connsiteX3-149" fmla="*/ 12288251 w 12288251"/>
              <a:gd name="connsiteY3-150" fmla="*/ 298585 h 1119678"/>
              <a:gd name="connsiteX0-151" fmla="*/ 0 w 12336378"/>
              <a:gd name="connsiteY0-152" fmla="*/ 459006 h 1119678"/>
              <a:gd name="connsiteX1-153" fmla="*/ 4010526 w 12336378"/>
              <a:gd name="connsiteY1-154" fmla="*/ 25869 h 1119678"/>
              <a:gd name="connsiteX2-155" fmla="*/ 8999621 w 12336378"/>
              <a:gd name="connsiteY2-156" fmla="*/ 1116733 h 1119678"/>
              <a:gd name="connsiteX3-157" fmla="*/ 12336378 w 12336378"/>
              <a:gd name="connsiteY3-158" fmla="*/ 298585 h 1119678"/>
              <a:gd name="connsiteX0-159" fmla="*/ 0 w 12336378"/>
              <a:gd name="connsiteY0-160" fmla="*/ 459006 h 1119864"/>
              <a:gd name="connsiteX1-161" fmla="*/ 4010526 w 12336378"/>
              <a:gd name="connsiteY1-162" fmla="*/ 25869 h 1119864"/>
              <a:gd name="connsiteX2-163" fmla="*/ 8999621 w 12336378"/>
              <a:gd name="connsiteY2-164" fmla="*/ 1116733 h 1119864"/>
              <a:gd name="connsiteX3-165" fmla="*/ 12336378 w 12336378"/>
              <a:gd name="connsiteY3-166" fmla="*/ 298585 h 1119864"/>
              <a:gd name="connsiteX0-167" fmla="*/ 0 w 12336378"/>
              <a:gd name="connsiteY0-168" fmla="*/ 459920 h 1136723"/>
              <a:gd name="connsiteX1-169" fmla="*/ 4010526 w 12336378"/>
              <a:gd name="connsiteY1-170" fmla="*/ 26783 h 1136723"/>
              <a:gd name="connsiteX2-171" fmla="*/ 9160042 w 12336378"/>
              <a:gd name="connsiteY2-172" fmla="*/ 1133689 h 1136723"/>
              <a:gd name="connsiteX3-173" fmla="*/ 12336378 w 12336378"/>
              <a:gd name="connsiteY3-174" fmla="*/ 299499 h 1136723"/>
              <a:gd name="connsiteX0-175" fmla="*/ 0 w 12336378"/>
              <a:gd name="connsiteY0-176" fmla="*/ 489883 h 1167372"/>
              <a:gd name="connsiteX1-177" fmla="*/ 3930315 w 12336378"/>
              <a:gd name="connsiteY1-178" fmla="*/ 24662 h 1167372"/>
              <a:gd name="connsiteX2-179" fmla="*/ 9160042 w 12336378"/>
              <a:gd name="connsiteY2-180" fmla="*/ 1163652 h 1167372"/>
              <a:gd name="connsiteX3-181" fmla="*/ 12336378 w 12336378"/>
              <a:gd name="connsiteY3-182" fmla="*/ 329462 h 1167372"/>
              <a:gd name="connsiteX0-183" fmla="*/ 0 w 12336378"/>
              <a:gd name="connsiteY0-184" fmla="*/ 489883 h 1167372"/>
              <a:gd name="connsiteX1-185" fmla="*/ 3930315 w 12336378"/>
              <a:gd name="connsiteY1-186" fmla="*/ 24662 h 1167372"/>
              <a:gd name="connsiteX2-187" fmla="*/ 9160042 w 12336378"/>
              <a:gd name="connsiteY2-188" fmla="*/ 1163652 h 1167372"/>
              <a:gd name="connsiteX3-189" fmla="*/ 12336378 w 12336378"/>
              <a:gd name="connsiteY3-190" fmla="*/ 329462 h 1167372"/>
              <a:gd name="connsiteX0-191" fmla="*/ 0 w 12336378"/>
              <a:gd name="connsiteY0-192" fmla="*/ 489883 h 1166384"/>
              <a:gd name="connsiteX1-193" fmla="*/ 3930315 w 12336378"/>
              <a:gd name="connsiteY1-194" fmla="*/ 24662 h 1166384"/>
              <a:gd name="connsiteX2-195" fmla="*/ 9160042 w 12336378"/>
              <a:gd name="connsiteY2-196" fmla="*/ 1163652 h 1166384"/>
              <a:gd name="connsiteX3-197" fmla="*/ 12336378 w 12336378"/>
              <a:gd name="connsiteY3-198" fmla="*/ 329462 h 1166384"/>
              <a:gd name="connsiteX0-199" fmla="*/ 0 w 12256167"/>
              <a:gd name="connsiteY0-200" fmla="*/ 489883 h 1168885"/>
              <a:gd name="connsiteX1-201" fmla="*/ 3930315 w 12256167"/>
              <a:gd name="connsiteY1-202" fmla="*/ 24662 h 1168885"/>
              <a:gd name="connsiteX2-203" fmla="*/ 9160042 w 12256167"/>
              <a:gd name="connsiteY2-204" fmla="*/ 1163652 h 1168885"/>
              <a:gd name="connsiteX3-205" fmla="*/ 12256167 w 12256167"/>
              <a:gd name="connsiteY3-206" fmla="*/ 425715 h 1168885"/>
              <a:gd name="connsiteX0-207" fmla="*/ 0 w 12240125"/>
              <a:gd name="connsiteY0-208" fmla="*/ 238646 h 1254532"/>
              <a:gd name="connsiteX1-209" fmla="*/ 3914273 w 12240125"/>
              <a:gd name="connsiteY1-210" fmla="*/ 110309 h 1254532"/>
              <a:gd name="connsiteX2-211" fmla="*/ 9144000 w 12240125"/>
              <a:gd name="connsiteY2-212" fmla="*/ 1249299 h 1254532"/>
              <a:gd name="connsiteX3-213" fmla="*/ 12240125 w 12240125"/>
              <a:gd name="connsiteY3-214" fmla="*/ 511362 h 1254532"/>
              <a:gd name="connsiteX0-215" fmla="*/ 0 w 12240125"/>
              <a:gd name="connsiteY0-216" fmla="*/ 259219 h 1275890"/>
              <a:gd name="connsiteX1-217" fmla="*/ 3978441 w 12240125"/>
              <a:gd name="connsiteY1-218" fmla="*/ 98798 h 1275890"/>
              <a:gd name="connsiteX2-219" fmla="*/ 9144000 w 12240125"/>
              <a:gd name="connsiteY2-220" fmla="*/ 1269872 h 1275890"/>
              <a:gd name="connsiteX3-221" fmla="*/ 12240125 w 12240125"/>
              <a:gd name="connsiteY3-222" fmla="*/ 531935 h 1275890"/>
              <a:gd name="connsiteX0-223" fmla="*/ 0 w 12240125"/>
              <a:gd name="connsiteY0-224" fmla="*/ 259219 h 1271902"/>
              <a:gd name="connsiteX1-225" fmla="*/ 3978441 w 12240125"/>
              <a:gd name="connsiteY1-226" fmla="*/ 98798 h 1271902"/>
              <a:gd name="connsiteX2-227" fmla="*/ 9144000 w 12240125"/>
              <a:gd name="connsiteY2-228" fmla="*/ 1269872 h 1271902"/>
              <a:gd name="connsiteX3-229" fmla="*/ 12240125 w 12240125"/>
              <a:gd name="connsiteY3-230" fmla="*/ 531935 h 1271902"/>
              <a:gd name="connsiteX0-231" fmla="*/ 0 w 12240125"/>
              <a:gd name="connsiteY0-232" fmla="*/ 259219 h 1271902"/>
              <a:gd name="connsiteX1-233" fmla="*/ 3978441 w 12240125"/>
              <a:gd name="connsiteY1-234" fmla="*/ 98798 h 1271902"/>
              <a:gd name="connsiteX2-235" fmla="*/ 8999621 w 12240125"/>
              <a:gd name="connsiteY2-236" fmla="*/ 1269872 h 1271902"/>
              <a:gd name="connsiteX3-237" fmla="*/ 12240125 w 12240125"/>
              <a:gd name="connsiteY3-238" fmla="*/ 531935 h 1271902"/>
            </a:gdLst>
            <a:ahLst/>
            <a:cxnLst>
              <a:cxn ang="0">
                <a:pos x="connsiteX0-1" y="connsiteY0-2"/>
              </a:cxn>
              <a:cxn ang="0">
                <a:pos x="connsiteX1-3" y="connsiteY1-4"/>
              </a:cxn>
              <a:cxn ang="0">
                <a:pos x="connsiteX2-5" y="connsiteY2-6"/>
              </a:cxn>
              <a:cxn ang="0">
                <a:pos x="connsiteX3-7" y="connsiteY3-8"/>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ln w="12700">
            <a:solidFill>
              <a:srgbClr val="9B6C46"/>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矩形 23"/>
          <p:cNvSpPr/>
          <p:nvPr/>
        </p:nvSpPr>
        <p:spPr>
          <a:xfrm>
            <a:off x="3921139" y="1544625"/>
            <a:ext cx="1708160" cy="338554"/>
          </a:xfrm>
          <a:prstGeom prst="rect">
            <a:avLst/>
          </a:prstGeom>
          <a:noFill/>
        </p:spPr>
        <p:txBody>
          <a:bodyPr vert="horz" wrap="square" rtlCol="0">
            <a:spAutoFit/>
          </a:bodyPr>
          <a:lstStyle/>
          <a:p>
            <a:pPr algn="r" defTabSz="1066165"/>
            <a:r>
              <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添加标题</a:t>
            </a:r>
            <a:endPar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sp>
        <p:nvSpPr>
          <p:cNvPr id="25" name="TextBox 25"/>
          <p:cNvSpPr txBox="1">
            <a:spLocks noChangeArrowheads="1"/>
          </p:cNvSpPr>
          <p:nvPr/>
        </p:nvSpPr>
        <p:spPr bwMode="auto">
          <a:xfrm>
            <a:off x="2653620" y="1944355"/>
            <a:ext cx="2975679"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defTabSz="1219200" fontAlgn="base">
              <a:spcBef>
                <a:spcPct val="0"/>
              </a:spcBef>
              <a:spcAft>
                <a:spcPct val="0"/>
              </a:spcAft>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点击输入您的文字内容或复制粘贴具体文本、用简明扼要的文字说明此项内容，精准的词汇表达胜过长篇大论的文字表述</a:t>
            </a:r>
            <a:r>
              <a:rPr lang="en-US" altLang="zh-CN" sz="900" dirty="0">
                <a:solidFill>
                  <a:schemeClr val="bg1">
                    <a:lumMod val="50000"/>
                  </a:schemeClr>
                </a:solidFill>
                <a:latin typeface="微软雅黑" panose="020B0503020204020204" pitchFamily="34" charset="-122"/>
                <a:ea typeface="微软雅黑" panose="020B0503020204020204" pitchFamily="34" charset="-122"/>
              </a:rPr>
              <a:t>……</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TextBox 27"/>
          <p:cNvSpPr txBox="1">
            <a:spLocks noChangeArrowheads="1"/>
          </p:cNvSpPr>
          <p:nvPr/>
        </p:nvSpPr>
        <p:spPr bwMode="auto">
          <a:xfrm>
            <a:off x="3750089" y="3759797"/>
            <a:ext cx="2975679"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defTabSz="1219200" fontAlgn="base">
              <a:spcBef>
                <a:spcPct val="0"/>
              </a:spcBef>
              <a:spcAft>
                <a:spcPct val="0"/>
              </a:spcAft>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点击输入您的文字内容或复制粘贴具体文本、用简明扼要的文字说明此项内容，精准的词汇表达胜过长篇大论的文字表述</a:t>
            </a:r>
            <a:r>
              <a:rPr lang="en-US" altLang="zh-CN" sz="900" dirty="0">
                <a:solidFill>
                  <a:schemeClr val="bg1">
                    <a:lumMod val="50000"/>
                  </a:schemeClr>
                </a:solidFill>
                <a:latin typeface="微软雅黑" panose="020B0503020204020204" pitchFamily="34" charset="-122"/>
                <a:ea typeface="微软雅黑" panose="020B0503020204020204" pitchFamily="34" charset="-122"/>
              </a:rPr>
              <a:t>……</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TextBox 29"/>
          <p:cNvSpPr txBox="1">
            <a:spLocks noChangeArrowheads="1"/>
          </p:cNvSpPr>
          <p:nvPr/>
        </p:nvSpPr>
        <p:spPr bwMode="auto">
          <a:xfrm>
            <a:off x="4420114" y="5498041"/>
            <a:ext cx="2975679"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defTabSz="1219200" fontAlgn="base">
              <a:spcBef>
                <a:spcPct val="0"/>
              </a:spcBef>
              <a:spcAft>
                <a:spcPct val="0"/>
              </a:spcAft>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点击输入您的文字内容或复制粘贴具体文本、用简明扼要的文字说明此项内容，精准的词汇表达胜过长篇大论的文字表述</a:t>
            </a:r>
            <a:r>
              <a:rPr lang="en-US" altLang="zh-CN" sz="900" dirty="0">
                <a:solidFill>
                  <a:schemeClr val="bg1">
                    <a:lumMod val="50000"/>
                  </a:schemeClr>
                </a:solidFill>
                <a:latin typeface="微软雅黑" panose="020B0503020204020204" pitchFamily="34" charset="-122"/>
                <a:ea typeface="微软雅黑" panose="020B0503020204020204" pitchFamily="34" charset="-122"/>
              </a:rPr>
              <a:t>……</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5017608" y="3360906"/>
            <a:ext cx="1708160" cy="338554"/>
          </a:xfrm>
          <a:prstGeom prst="rect">
            <a:avLst/>
          </a:prstGeom>
          <a:noFill/>
        </p:spPr>
        <p:txBody>
          <a:bodyPr vert="horz" wrap="square" rtlCol="0">
            <a:spAutoFit/>
          </a:bodyPr>
          <a:lstStyle/>
          <a:p>
            <a:pPr algn="r" defTabSz="1066165"/>
            <a:r>
              <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添加标题</a:t>
            </a:r>
            <a:endPar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sp>
        <p:nvSpPr>
          <p:cNvPr id="39" name="矩形 38"/>
          <p:cNvSpPr/>
          <p:nvPr/>
        </p:nvSpPr>
        <p:spPr>
          <a:xfrm>
            <a:off x="5687633" y="5128709"/>
            <a:ext cx="1708160" cy="338554"/>
          </a:xfrm>
          <a:prstGeom prst="rect">
            <a:avLst/>
          </a:prstGeom>
          <a:noFill/>
        </p:spPr>
        <p:txBody>
          <a:bodyPr vert="horz" wrap="square" rtlCol="0">
            <a:spAutoFit/>
          </a:bodyPr>
          <a:lstStyle/>
          <a:p>
            <a:pPr algn="r" defTabSz="1066165"/>
            <a:r>
              <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添加标题</a:t>
            </a:r>
            <a:endPar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pic>
        <p:nvPicPr>
          <p:cNvPr id="40" name="图片 39"/>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rcRect l="14101" t="12367" r="7854" b="13913"/>
          <a:stretch>
            <a:fillRect/>
          </a:stretch>
        </p:blipFill>
        <p:spPr>
          <a:xfrm>
            <a:off x="7825409" y="-2249647"/>
            <a:ext cx="9448800" cy="9160656"/>
          </a:xfrm>
          <a:prstGeom prst="rect">
            <a:avLst/>
          </a:prstGeom>
        </p:spPr>
      </p:pic>
      <p:pic>
        <p:nvPicPr>
          <p:cNvPr id="42" name="图片 41"/>
          <p:cNvPicPr>
            <a:picLocks noChangeAspect="1"/>
          </p:cNvPicPr>
          <p:nvPr/>
        </p:nvPicPr>
        <p:blipFill rotWithShape="1">
          <a:blip r:embed="rId5">
            <a:extLst>
              <a:ext uri="{28A0092B-C50C-407E-A947-70E740481C1C}">
                <a14:useLocalDpi xmlns:a14="http://schemas.microsoft.com/office/drawing/2010/main" val="0"/>
              </a:ext>
            </a:extLst>
          </a:blip>
          <a:srcRect l="78863" t="34686" r="5154" b="15314"/>
          <a:stretch>
            <a:fillRect/>
          </a:stretch>
        </p:blipFill>
        <p:spPr>
          <a:xfrm>
            <a:off x="190832" y="3429001"/>
            <a:ext cx="1753972" cy="3429000"/>
          </a:xfrm>
          <a:prstGeom prst="rect">
            <a:avLst/>
          </a:prstGeom>
        </p:spPr>
      </p:pic>
      <p:grpSp>
        <p:nvGrpSpPr>
          <p:cNvPr id="43" name="组合 42"/>
          <p:cNvGrpSpPr/>
          <p:nvPr/>
        </p:nvGrpSpPr>
        <p:grpSpPr>
          <a:xfrm>
            <a:off x="6256222" y="1513517"/>
            <a:ext cx="519113" cy="519113"/>
            <a:chOff x="7400925" y="1009650"/>
            <a:chExt cx="692150" cy="692150"/>
          </a:xfrm>
          <a:effectLst>
            <a:outerShdw blurRad="50800" dist="38100" dir="2700000" algn="tl" rotWithShape="0">
              <a:prstClr val="black">
                <a:alpha val="40000"/>
              </a:prstClr>
            </a:outerShdw>
          </a:effectLst>
        </p:grpSpPr>
        <p:sp>
          <p:nvSpPr>
            <p:cNvPr id="44" name="椭圆 4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7400925" y="1009650"/>
              <a:ext cx="692150" cy="692150"/>
            </a:xfrm>
            <a:prstGeom prst="ellipse">
              <a:avLst/>
            </a:prstGeom>
            <a:gradFill>
              <a:gsLst>
                <a:gs pos="0">
                  <a:srgbClr val="9B6C46"/>
                </a:gs>
                <a:gs pos="46000">
                  <a:srgbClr val="F6D2AA"/>
                </a:gs>
                <a:gs pos="100000">
                  <a:srgbClr val="9B6C4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dirty="0"/>
            </a:p>
          </p:txBody>
        </p:sp>
        <p:sp>
          <p:nvSpPr>
            <p:cNvPr id="45"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bwMode="auto">
            <a:xfrm>
              <a:off x="7634288" y="1136650"/>
              <a:ext cx="230187" cy="439738"/>
            </a:xfrm>
            <a:custGeom>
              <a:avLst/>
              <a:gdLst>
                <a:gd name="T0" fmla="*/ 1003326 w 2665"/>
                <a:gd name="T1" fmla="*/ 573986 h 5058"/>
                <a:gd name="T2" fmla="*/ 429943 w 2665"/>
                <a:gd name="T3" fmla="*/ 0 h 5058"/>
                <a:gd name="T4" fmla="*/ 429943 w 2665"/>
                <a:gd name="T5" fmla="*/ 756652 h 5058"/>
                <a:gd name="T6" fmla="*/ 114827 w 2665"/>
                <a:gd name="T7" fmla="*/ 440658 h 5058"/>
                <a:gd name="T8" fmla="*/ 0 w 2665"/>
                <a:gd name="T9" fmla="*/ 555531 h 5058"/>
                <a:gd name="T10" fmla="*/ 395683 w 2665"/>
                <a:gd name="T11" fmla="*/ 952500 h 5058"/>
                <a:gd name="T12" fmla="*/ 0 w 2665"/>
                <a:gd name="T13" fmla="*/ 1349469 h 5058"/>
                <a:gd name="T14" fmla="*/ 114827 w 2665"/>
                <a:gd name="T15" fmla="*/ 1464342 h 5058"/>
                <a:gd name="T16" fmla="*/ 429943 w 2665"/>
                <a:gd name="T17" fmla="*/ 1149101 h 5058"/>
                <a:gd name="T18" fmla="*/ 429943 w 2665"/>
                <a:gd name="T19" fmla="*/ 1905000 h 5058"/>
                <a:gd name="T20" fmla="*/ 1003326 w 2665"/>
                <a:gd name="T21" fmla="*/ 1331767 h 5058"/>
                <a:gd name="T22" fmla="*/ 624961 w 2665"/>
                <a:gd name="T23" fmla="*/ 952500 h 5058"/>
                <a:gd name="T24" fmla="*/ 1003326 w 2665"/>
                <a:gd name="T25" fmla="*/ 573986 h 5058"/>
                <a:gd name="T26" fmla="*/ 774425 w 2665"/>
                <a:gd name="T27" fmla="*/ 574739 h 5058"/>
                <a:gd name="T28" fmla="*/ 591454 w 2665"/>
                <a:gd name="T29" fmla="*/ 757782 h 5058"/>
                <a:gd name="T30" fmla="*/ 591078 w 2665"/>
                <a:gd name="T31" fmla="*/ 391320 h 5058"/>
                <a:gd name="T32" fmla="*/ 774425 w 2665"/>
                <a:gd name="T33" fmla="*/ 574739 h 5058"/>
                <a:gd name="T34" fmla="*/ 774425 w 2665"/>
                <a:gd name="T35" fmla="*/ 1330261 h 5058"/>
                <a:gd name="T36" fmla="*/ 591078 w 2665"/>
                <a:gd name="T37" fmla="*/ 1513304 h 5058"/>
                <a:gd name="T38" fmla="*/ 591454 w 2665"/>
                <a:gd name="T39" fmla="*/ 1147218 h 5058"/>
                <a:gd name="T40" fmla="*/ 774425 w 2665"/>
                <a:gd name="T41" fmla="*/ 1330261 h 50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665" h="5058">
                  <a:moveTo>
                    <a:pt x="2665" y="1524"/>
                  </a:moveTo>
                  <a:lnTo>
                    <a:pt x="1142" y="0"/>
                  </a:lnTo>
                  <a:lnTo>
                    <a:pt x="1142" y="2009"/>
                  </a:lnTo>
                  <a:lnTo>
                    <a:pt x="305" y="1170"/>
                  </a:lnTo>
                  <a:lnTo>
                    <a:pt x="0" y="1475"/>
                  </a:lnTo>
                  <a:lnTo>
                    <a:pt x="1051" y="2529"/>
                  </a:lnTo>
                  <a:lnTo>
                    <a:pt x="0" y="3583"/>
                  </a:lnTo>
                  <a:lnTo>
                    <a:pt x="305" y="3888"/>
                  </a:lnTo>
                  <a:lnTo>
                    <a:pt x="1142" y="3051"/>
                  </a:lnTo>
                  <a:lnTo>
                    <a:pt x="1142" y="5058"/>
                  </a:lnTo>
                  <a:lnTo>
                    <a:pt x="2665" y="3536"/>
                  </a:lnTo>
                  <a:lnTo>
                    <a:pt x="1660" y="2529"/>
                  </a:lnTo>
                  <a:lnTo>
                    <a:pt x="2665" y="1524"/>
                  </a:lnTo>
                  <a:close/>
                  <a:moveTo>
                    <a:pt x="2057" y="1526"/>
                  </a:moveTo>
                  <a:lnTo>
                    <a:pt x="1571" y="2012"/>
                  </a:lnTo>
                  <a:lnTo>
                    <a:pt x="1570" y="1039"/>
                  </a:lnTo>
                  <a:lnTo>
                    <a:pt x="2057" y="1526"/>
                  </a:lnTo>
                  <a:close/>
                  <a:moveTo>
                    <a:pt x="2057" y="3532"/>
                  </a:moveTo>
                  <a:lnTo>
                    <a:pt x="1570" y="4018"/>
                  </a:lnTo>
                  <a:lnTo>
                    <a:pt x="1571" y="3046"/>
                  </a:lnTo>
                  <a:lnTo>
                    <a:pt x="2057" y="3532"/>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15">
                <a:solidFill>
                  <a:srgbClr val="FFFFFF"/>
                </a:solidFill>
              </a:endParaRPr>
            </a:p>
          </p:txBody>
        </p:sp>
      </p:grpSp>
      <p:grpSp>
        <p:nvGrpSpPr>
          <p:cNvPr id="46" name="组合 45"/>
          <p:cNvGrpSpPr/>
          <p:nvPr/>
        </p:nvGrpSpPr>
        <p:grpSpPr>
          <a:xfrm>
            <a:off x="7305166" y="3413446"/>
            <a:ext cx="519113" cy="519113"/>
            <a:chOff x="8101013" y="3016250"/>
            <a:chExt cx="692150" cy="692150"/>
          </a:xfrm>
          <a:effectLst>
            <a:outerShdw blurRad="50800" dist="38100" dir="2700000" algn="tl" rotWithShape="0">
              <a:prstClr val="black">
                <a:alpha val="40000"/>
              </a:prstClr>
            </a:outerShdw>
          </a:effectLst>
        </p:grpSpPr>
        <p:sp>
          <p:nvSpPr>
            <p:cNvPr id="50" name="椭圆 49"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8101013" y="3016250"/>
              <a:ext cx="692150" cy="692150"/>
            </a:xfrm>
            <a:prstGeom prst="ellipse">
              <a:avLst/>
            </a:prstGeom>
            <a:gradFill>
              <a:gsLst>
                <a:gs pos="0">
                  <a:srgbClr val="9B6C46"/>
                </a:gs>
                <a:gs pos="46000">
                  <a:srgbClr val="F6D2AA"/>
                </a:gs>
                <a:gs pos="100000">
                  <a:srgbClr val="9B6C4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dirty="0"/>
            </a:p>
          </p:txBody>
        </p:sp>
        <p:sp>
          <p:nvSpPr>
            <p:cNvPr id="51"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8313738" y="3219450"/>
              <a:ext cx="290512" cy="244475"/>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015">
                <a:solidFill>
                  <a:srgbClr val="FFFFFF"/>
                </a:solidFill>
              </a:endParaRPr>
            </a:p>
          </p:txBody>
        </p:sp>
      </p:grpSp>
      <p:grpSp>
        <p:nvGrpSpPr>
          <p:cNvPr id="52" name="组合 51"/>
          <p:cNvGrpSpPr/>
          <p:nvPr/>
        </p:nvGrpSpPr>
        <p:grpSpPr>
          <a:xfrm>
            <a:off x="8074413" y="5313375"/>
            <a:ext cx="519113" cy="519113"/>
            <a:chOff x="7858125" y="5094288"/>
            <a:chExt cx="692150" cy="692150"/>
          </a:xfrm>
          <a:effectLst>
            <a:outerShdw blurRad="50800" dist="38100" dir="2700000" algn="tl" rotWithShape="0">
              <a:prstClr val="black">
                <a:alpha val="40000"/>
              </a:prstClr>
            </a:outerShdw>
          </a:effectLst>
        </p:grpSpPr>
        <p:sp>
          <p:nvSpPr>
            <p:cNvPr id="53" name="椭圆 52"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7858125" y="5094288"/>
              <a:ext cx="692150" cy="692150"/>
            </a:xfrm>
            <a:prstGeom prst="ellipse">
              <a:avLst/>
            </a:prstGeom>
            <a:gradFill>
              <a:gsLst>
                <a:gs pos="0">
                  <a:srgbClr val="9B6C46"/>
                </a:gs>
                <a:gs pos="46000">
                  <a:srgbClr val="F6D2AA"/>
                </a:gs>
                <a:gs pos="100000">
                  <a:srgbClr val="9B6C4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dirty="0"/>
            </a:p>
          </p:txBody>
        </p:sp>
        <p:sp>
          <p:nvSpPr>
            <p:cNvPr id="54"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bwMode="auto">
            <a:xfrm>
              <a:off x="8016875" y="5265738"/>
              <a:ext cx="365125" cy="363537"/>
            </a:xfrm>
            <a:custGeom>
              <a:avLst/>
              <a:gdLst>
                <a:gd name="T0" fmla="*/ 2147483647 w 3896"/>
                <a:gd name="T1" fmla="*/ 2147483647 h 3896"/>
                <a:gd name="T2" fmla="*/ 0 w 3896"/>
                <a:gd name="T3" fmla="*/ 2147483647 h 3896"/>
                <a:gd name="T4" fmla="*/ 2147483647 w 3896"/>
                <a:gd name="T5" fmla="*/ 0 h 3896"/>
                <a:gd name="T6" fmla="*/ 2147483647 w 3896"/>
                <a:gd name="T7" fmla="*/ 2147483647 h 3896"/>
                <a:gd name="T8" fmla="*/ 2147483647 w 3896"/>
                <a:gd name="T9" fmla="*/ 2147483647 h 3896"/>
                <a:gd name="T10" fmla="*/ 2147483647 w 3896"/>
                <a:gd name="T11" fmla="*/ 2147483647 h 3896"/>
                <a:gd name="T12" fmla="*/ 2147483647 w 3896"/>
                <a:gd name="T13" fmla="*/ 2147483647 h 3896"/>
                <a:gd name="T14" fmla="*/ 2147483647 w 3896"/>
                <a:gd name="T15" fmla="*/ 2147483647 h 3896"/>
                <a:gd name="T16" fmla="*/ 2147483647 w 3896"/>
                <a:gd name="T17" fmla="*/ 2147483647 h 3896"/>
                <a:gd name="T18" fmla="*/ 2147483647 w 3896"/>
                <a:gd name="T19" fmla="*/ 2147483647 h 3896"/>
                <a:gd name="T20" fmla="*/ 2147483647 w 3896"/>
                <a:gd name="T21" fmla="*/ 2147483647 h 3896"/>
                <a:gd name="T22" fmla="*/ 2147483647 w 3896"/>
                <a:gd name="T23" fmla="*/ 2147483647 h 3896"/>
                <a:gd name="T24" fmla="*/ 2147483647 w 3896"/>
                <a:gd name="T25" fmla="*/ 2147483647 h 3896"/>
                <a:gd name="T26" fmla="*/ 2147483647 w 3896"/>
                <a:gd name="T27" fmla="*/ 2147483647 h 3896"/>
                <a:gd name="T28" fmla="*/ 2147483647 w 3896"/>
                <a:gd name="T29" fmla="*/ 2147483647 h 3896"/>
                <a:gd name="T30" fmla="*/ 2147483647 w 3896"/>
                <a:gd name="T31" fmla="*/ 2147483647 h 3896"/>
                <a:gd name="T32" fmla="*/ 2147483647 w 3896"/>
                <a:gd name="T33" fmla="*/ 2147483647 h 3896"/>
                <a:gd name="T34" fmla="*/ 2147483647 w 3896"/>
                <a:gd name="T35" fmla="*/ 2147483647 h 3896"/>
                <a:gd name="T36" fmla="*/ 2147483647 w 3896"/>
                <a:gd name="T37" fmla="*/ 2147483647 h 3896"/>
                <a:gd name="T38" fmla="*/ 2147483647 w 3896"/>
                <a:gd name="T39" fmla="*/ 2147483647 h 3896"/>
                <a:gd name="T40" fmla="*/ 2147483647 w 3896"/>
                <a:gd name="T41" fmla="*/ 2147483647 h 3896"/>
                <a:gd name="T42" fmla="*/ 2147483647 w 3896"/>
                <a:gd name="T43" fmla="*/ 2147483647 h 3896"/>
                <a:gd name="T44" fmla="*/ 2147483647 w 3896"/>
                <a:gd name="T45" fmla="*/ 2147483647 h 3896"/>
                <a:gd name="T46" fmla="*/ 2147483647 w 3896"/>
                <a:gd name="T47" fmla="*/ 2147483647 h 389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896" h="3896">
                  <a:moveTo>
                    <a:pt x="1948" y="3896"/>
                  </a:moveTo>
                  <a:cubicBezTo>
                    <a:pt x="872" y="3896"/>
                    <a:pt x="0" y="3024"/>
                    <a:pt x="0" y="1948"/>
                  </a:cubicBezTo>
                  <a:cubicBezTo>
                    <a:pt x="0" y="872"/>
                    <a:pt x="872" y="0"/>
                    <a:pt x="1948" y="0"/>
                  </a:cubicBezTo>
                  <a:cubicBezTo>
                    <a:pt x="3024" y="0"/>
                    <a:pt x="3896" y="872"/>
                    <a:pt x="3896" y="1948"/>
                  </a:cubicBezTo>
                  <a:cubicBezTo>
                    <a:pt x="3896" y="3024"/>
                    <a:pt x="3024" y="3896"/>
                    <a:pt x="1948" y="3896"/>
                  </a:cubicBezTo>
                  <a:close/>
                  <a:moveTo>
                    <a:pt x="3018" y="839"/>
                  </a:moveTo>
                  <a:cubicBezTo>
                    <a:pt x="2852" y="674"/>
                    <a:pt x="2687" y="839"/>
                    <a:pt x="2687" y="839"/>
                  </a:cubicBezTo>
                  <a:cubicBezTo>
                    <a:pt x="2108" y="1418"/>
                    <a:pt x="2108" y="1418"/>
                    <a:pt x="2108" y="1418"/>
                  </a:cubicBezTo>
                  <a:cubicBezTo>
                    <a:pt x="869" y="1170"/>
                    <a:pt x="869" y="1170"/>
                    <a:pt x="869" y="1170"/>
                  </a:cubicBezTo>
                  <a:cubicBezTo>
                    <a:pt x="703" y="1335"/>
                    <a:pt x="703" y="1335"/>
                    <a:pt x="703" y="1335"/>
                  </a:cubicBezTo>
                  <a:cubicBezTo>
                    <a:pt x="1695" y="1831"/>
                    <a:pt x="1695" y="1831"/>
                    <a:pt x="1695" y="1831"/>
                  </a:cubicBezTo>
                  <a:cubicBezTo>
                    <a:pt x="1232" y="2294"/>
                    <a:pt x="1232" y="2294"/>
                    <a:pt x="1232" y="2294"/>
                  </a:cubicBezTo>
                  <a:cubicBezTo>
                    <a:pt x="786" y="2245"/>
                    <a:pt x="786" y="2245"/>
                    <a:pt x="786" y="2245"/>
                  </a:cubicBezTo>
                  <a:cubicBezTo>
                    <a:pt x="621" y="2410"/>
                    <a:pt x="621" y="2410"/>
                    <a:pt x="621" y="2410"/>
                  </a:cubicBezTo>
                  <a:cubicBezTo>
                    <a:pt x="1199" y="2658"/>
                    <a:pt x="1199" y="2658"/>
                    <a:pt x="1199" y="2658"/>
                  </a:cubicBezTo>
                  <a:cubicBezTo>
                    <a:pt x="1447" y="3236"/>
                    <a:pt x="1447" y="3236"/>
                    <a:pt x="1447" y="3236"/>
                  </a:cubicBezTo>
                  <a:cubicBezTo>
                    <a:pt x="1612" y="3071"/>
                    <a:pt x="1612" y="3071"/>
                    <a:pt x="1612" y="3071"/>
                  </a:cubicBezTo>
                  <a:cubicBezTo>
                    <a:pt x="1563" y="2625"/>
                    <a:pt x="1563" y="2625"/>
                    <a:pt x="1563" y="2625"/>
                  </a:cubicBezTo>
                  <a:cubicBezTo>
                    <a:pt x="2026" y="2162"/>
                    <a:pt x="2026" y="2162"/>
                    <a:pt x="2026" y="2162"/>
                  </a:cubicBezTo>
                  <a:cubicBezTo>
                    <a:pt x="2522" y="3154"/>
                    <a:pt x="2522" y="3154"/>
                    <a:pt x="2522" y="3154"/>
                  </a:cubicBezTo>
                  <a:cubicBezTo>
                    <a:pt x="2687" y="2989"/>
                    <a:pt x="2687" y="2989"/>
                    <a:pt x="2687" y="2989"/>
                  </a:cubicBezTo>
                  <a:cubicBezTo>
                    <a:pt x="2439" y="1749"/>
                    <a:pt x="2439" y="1749"/>
                    <a:pt x="2439" y="1749"/>
                  </a:cubicBezTo>
                  <a:cubicBezTo>
                    <a:pt x="3018" y="1170"/>
                    <a:pt x="3018" y="1170"/>
                    <a:pt x="3018" y="1170"/>
                  </a:cubicBezTo>
                  <a:cubicBezTo>
                    <a:pt x="3018" y="1170"/>
                    <a:pt x="3183" y="1005"/>
                    <a:pt x="3018" y="8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p>
              <a:endParaRPr lang="zh-CN" altLang="en-US" sz="1015"/>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47"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1000"/>
                                        <p:tgtEl>
                                          <p:spTgt spid="40"/>
                                        </p:tgtEl>
                                      </p:cBhvr>
                                    </p:animEffect>
                                    <p:anim calcmode="lin" valueType="num">
                                      <p:cBhvr>
                                        <p:cTn id="16" dur="1000" fill="hold"/>
                                        <p:tgtEl>
                                          <p:spTgt spid="40"/>
                                        </p:tgtEl>
                                        <p:attrNameLst>
                                          <p:attrName>ppt_x</p:attrName>
                                        </p:attrNameLst>
                                      </p:cBhvr>
                                      <p:tavLst>
                                        <p:tav tm="0">
                                          <p:val>
                                            <p:strVal val="#ppt_x"/>
                                          </p:val>
                                        </p:tav>
                                        <p:tav tm="100000">
                                          <p:val>
                                            <p:strVal val="#ppt_x"/>
                                          </p:val>
                                        </p:tav>
                                      </p:tavLst>
                                    </p:anim>
                                    <p:anim calcmode="lin" valueType="num">
                                      <p:cBhvr>
                                        <p:cTn id="17" dur="1000" fill="hold"/>
                                        <p:tgtEl>
                                          <p:spTgt spid="40"/>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down)">
                                      <p:cBhvr>
                                        <p:cTn id="21" dur="1000"/>
                                        <p:tgtEl>
                                          <p:spTgt spid="19"/>
                                        </p:tgtEl>
                                      </p:cBhvr>
                                    </p:animEffect>
                                  </p:childTnLst>
                                </p:cTn>
                              </p:par>
                            </p:childTnLst>
                          </p:cTn>
                        </p:par>
                        <p:par>
                          <p:cTn id="22" fill="hold">
                            <p:stCondLst>
                              <p:cond delay="2500"/>
                            </p:stCondLst>
                            <p:childTnLst>
                              <p:par>
                                <p:cTn id="23" presetID="31" presetClass="entr" presetSubtype="0"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1000" fill="hold"/>
                                        <p:tgtEl>
                                          <p:spTgt spid="43"/>
                                        </p:tgtEl>
                                        <p:attrNameLst>
                                          <p:attrName>ppt_w</p:attrName>
                                        </p:attrNameLst>
                                      </p:cBhvr>
                                      <p:tavLst>
                                        <p:tav tm="0">
                                          <p:val>
                                            <p:fltVal val="0"/>
                                          </p:val>
                                        </p:tav>
                                        <p:tav tm="100000">
                                          <p:val>
                                            <p:strVal val="#ppt_w"/>
                                          </p:val>
                                        </p:tav>
                                      </p:tavLst>
                                    </p:anim>
                                    <p:anim calcmode="lin" valueType="num">
                                      <p:cBhvr>
                                        <p:cTn id="26" dur="1000" fill="hold"/>
                                        <p:tgtEl>
                                          <p:spTgt spid="43"/>
                                        </p:tgtEl>
                                        <p:attrNameLst>
                                          <p:attrName>ppt_h</p:attrName>
                                        </p:attrNameLst>
                                      </p:cBhvr>
                                      <p:tavLst>
                                        <p:tav tm="0">
                                          <p:val>
                                            <p:fltVal val="0"/>
                                          </p:val>
                                        </p:tav>
                                        <p:tav tm="100000">
                                          <p:val>
                                            <p:strVal val="#ppt_h"/>
                                          </p:val>
                                        </p:tav>
                                      </p:tavLst>
                                    </p:anim>
                                    <p:anim calcmode="lin" valueType="num">
                                      <p:cBhvr>
                                        <p:cTn id="27" dur="1000" fill="hold"/>
                                        <p:tgtEl>
                                          <p:spTgt spid="43"/>
                                        </p:tgtEl>
                                        <p:attrNameLst>
                                          <p:attrName>style.rotation</p:attrName>
                                        </p:attrNameLst>
                                      </p:cBhvr>
                                      <p:tavLst>
                                        <p:tav tm="0">
                                          <p:val>
                                            <p:fltVal val="90"/>
                                          </p:val>
                                        </p:tav>
                                        <p:tav tm="100000">
                                          <p:val>
                                            <p:fltVal val="0"/>
                                          </p:val>
                                        </p:tav>
                                      </p:tavLst>
                                    </p:anim>
                                    <p:animEffect transition="in" filter="fade">
                                      <p:cBhvr>
                                        <p:cTn id="28" dur="1000"/>
                                        <p:tgtEl>
                                          <p:spTgt spid="43"/>
                                        </p:tgtEl>
                                      </p:cBhvr>
                                    </p:animEffect>
                                  </p:childTnLst>
                                </p:cTn>
                              </p:par>
                              <p:par>
                                <p:cTn id="29" presetID="31" presetClass="entr" presetSubtype="0" fill="hold" nodeType="with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p:cTn id="31" dur="1000" fill="hold"/>
                                        <p:tgtEl>
                                          <p:spTgt spid="46"/>
                                        </p:tgtEl>
                                        <p:attrNameLst>
                                          <p:attrName>ppt_w</p:attrName>
                                        </p:attrNameLst>
                                      </p:cBhvr>
                                      <p:tavLst>
                                        <p:tav tm="0">
                                          <p:val>
                                            <p:fltVal val="0"/>
                                          </p:val>
                                        </p:tav>
                                        <p:tav tm="100000">
                                          <p:val>
                                            <p:strVal val="#ppt_w"/>
                                          </p:val>
                                        </p:tav>
                                      </p:tavLst>
                                    </p:anim>
                                    <p:anim calcmode="lin" valueType="num">
                                      <p:cBhvr>
                                        <p:cTn id="32" dur="1000" fill="hold"/>
                                        <p:tgtEl>
                                          <p:spTgt spid="46"/>
                                        </p:tgtEl>
                                        <p:attrNameLst>
                                          <p:attrName>ppt_h</p:attrName>
                                        </p:attrNameLst>
                                      </p:cBhvr>
                                      <p:tavLst>
                                        <p:tav tm="0">
                                          <p:val>
                                            <p:fltVal val="0"/>
                                          </p:val>
                                        </p:tav>
                                        <p:tav tm="100000">
                                          <p:val>
                                            <p:strVal val="#ppt_h"/>
                                          </p:val>
                                        </p:tav>
                                      </p:tavLst>
                                    </p:anim>
                                    <p:anim calcmode="lin" valueType="num">
                                      <p:cBhvr>
                                        <p:cTn id="33" dur="1000" fill="hold"/>
                                        <p:tgtEl>
                                          <p:spTgt spid="46"/>
                                        </p:tgtEl>
                                        <p:attrNameLst>
                                          <p:attrName>style.rotation</p:attrName>
                                        </p:attrNameLst>
                                      </p:cBhvr>
                                      <p:tavLst>
                                        <p:tav tm="0">
                                          <p:val>
                                            <p:fltVal val="90"/>
                                          </p:val>
                                        </p:tav>
                                        <p:tav tm="100000">
                                          <p:val>
                                            <p:fltVal val="0"/>
                                          </p:val>
                                        </p:tav>
                                      </p:tavLst>
                                    </p:anim>
                                    <p:animEffect transition="in" filter="fade">
                                      <p:cBhvr>
                                        <p:cTn id="34" dur="1000"/>
                                        <p:tgtEl>
                                          <p:spTgt spid="46"/>
                                        </p:tgtEl>
                                      </p:cBhvr>
                                    </p:animEffect>
                                  </p:childTnLst>
                                </p:cTn>
                              </p:par>
                              <p:par>
                                <p:cTn id="35" presetID="31" presetClass="entr" presetSubtype="0" fill="hold" nodeType="withEffect">
                                  <p:stCondLst>
                                    <p:cond delay="0"/>
                                  </p:stCondLst>
                                  <p:childTnLst>
                                    <p:set>
                                      <p:cBhvr>
                                        <p:cTn id="36" dur="1" fill="hold">
                                          <p:stCondLst>
                                            <p:cond delay="0"/>
                                          </p:stCondLst>
                                        </p:cTn>
                                        <p:tgtEl>
                                          <p:spTgt spid="52"/>
                                        </p:tgtEl>
                                        <p:attrNameLst>
                                          <p:attrName>style.visibility</p:attrName>
                                        </p:attrNameLst>
                                      </p:cBhvr>
                                      <p:to>
                                        <p:strVal val="visible"/>
                                      </p:to>
                                    </p:set>
                                    <p:anim calcmode="lin" valueType="num">
                                      <p:cBhvr>
                                        <p:cTn id="37" dur="1000" fill="hold"/>
                                        <p:tgtEl>
                                          <p:spTgt spid="52"/>
                                        </p:tgtEl>
                                        <p:attrNameLst>
                                          <p:attrName>ppt_w</p:attrName>
                                        </p:attrNameLst>
                                      </p:cBhvr>
                                      <p:tavLst>
                                        <p:tav tm="0">
                                          <p:val>
                                            <p:fltVal val="0"/>
                                          </p:val>
                                        </p:tav>
                                        <p:tav tm="100000">
                                          <p:val>
                                            <p:strVal val="#ppt_w"/>
                                          </p:val>
                                        </p:tav>
                                      </p:tavLst>
                                    </p:anim>
                                    <p:anim calcmode="lin" valueType="num">
                                      <p:cBhvr>
                                        <p:cTn id="38" dur="1000" fill="hold"/>
                                        <p:tgtEl>
                                          <p:spTgt spid="52"/>
                                        </p:tgtEl>
                                        <p:attrNameLst>
                                          <p:attrName>ppt_h</p:attrName>
                                        </p:attrNameLst>
                                      </p:cBhvr>
                                      <p:tavLst>
                                        <p:tav tm="0">
                                          <p:val>
                                            <p:fltVal val="0"/>
                                          </p:val>
                                        </p:tav>
                                        <p:tav tm="100000">
                                          <p:val>
                                            <p:strVal val="#ppt_h"/>
                                          </p:val>
                                        </p:tav>
                                      </p:tavLst>
                                    </p:anim>
                                    <p:anim calcmode="lin" valueType="num">
                                      <p:cBhvr>
                                        <p:cTn id="39" dur="1000" fill="hold"/>
                                        <p:tgtEl>
                                          <p:spTgt spid="52"/>
                                        </p:tgtEl>
                                        <p:attrNameLst>
                                          <p:attrName>style.rotation</p:attrName>
                                        </p:attrNameLst>
                                      </p:cBhvr>
                                      <p:tavLst>
                                        <p:tav tm="0">
                                          <p:val>
                                            <p:fltVal val="90"/>
                                          </p:val>
                                        </p:tav>
                                        <p:tav tm="100000">
                                          <p:val>
                                            <p:fltVal val="0"/>
                                          </p:val>
                                        </p:tav>
                                      </p:tavLst>
                                    </p:anim>
                                    <p:animEffect transition="in" filter="fade">
                                      <p:cBhvr>
                                        <p:cTn id="40" dur="1000"/>
                                        <p:tgtEl>
                                          <p:spTgt spid="52"/>
                                        </p:tgtEl>
                                      </p:cBhvr>
                                    </p:animEffect>
                                  </p:childTnLst>
                                </p:cTn>
                              </p:par>
                            </p:childTnLst>
                          </p:cTn>
                        </p:par>
                        <p:par>
                          <p:cTn id="41" fill="hold">
                            <p:stCondLst>
                              <p:cond delay="3500"/>
                            </p:stCondLst>
                            <p:childTnLst>
                              <p:par>
                                <p:cTn id="42" presetID="42" presetClass="entr" presetSubtype="0"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1000"/>
                                        <p:tgtEl>
                                          <p:spTgt spid="24"/>
                                        </p:tgtEl>
                                      </p:cBhvr>
                                    </p:animEffect>
                                    <p:anim calcmode="lin" valueType="num">
                                      <p:cBhvr>
                                        <p:cTn id="45" dur="1000" fill="hold"/>
                                        <p:tgtEl>
                                          <p:spTgt spid="24"/>
                                        </p:tgtEl>
                                        <p:attrNameLst>
                                          <p:attrName>ppt_x</p:attrName>
                                        </p:attrNameLst>
                                      </p:cBhvr>
                                      <p:tavLst>
                                        <p:tav tm="0">
                                          <p:val>
                                            <p:strVal val="#ppt_x"/>
                                          </p:val>
                                        </p:tav>
                                        <p:tav tm="100000">
                                          <p:val>
                                            <p:strVal val="#ppt_x"/>
                                          </p:val>
                                        </p:tav>
                                      </p:tavLst>
                                    </p:anim>
                                    <p:anim calcmode="lin" valueType="num">
                                      <p:cBhvr>
                                        <p:cTn id="46" dur="1000" fill="hold"/>
                                        <p:tgtEl>
                                          <p:spTgt spid="24"/>
                                        </p:tgtEl>
                                        <p:attrNameLst>
                                          <p:attrName>ppt_y</p:attrName>
                                        </p:attrNameLst>
                                      </p:cBhvr>
                                      <p:tavLst>
                                        <p:tav tm="0">
                                          <p:val>
                                            <p:strVal val="#ppt_y+.1"/>
                                          </p:val>
                                        </p:tav>
                                        <p:tav tm="100000">
                                          <p:val>
                                            <p:strVal val="#ppt_y"/>
                                          </p:val>
                                        </p:tav>
                                      </p:tavLst>
                                    </p:anim>
                                  </p:childTnLst>
                                </p:cTn>
                              </p:par>
                            </p:childTnLst>
                          </p:cTn>
                        </p:par>
                        <p:par>
                          <p:cTn id="47" fill="hold">
                            <p:stCondLst>
                              <p:cond delay="4500"/>
                            </p:stCondLst>
                            <p:childTnLst>
                              <p:par>
                                <p:cTn id="48" presetID="42" presetClass="entr" presetSubtype="0"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1000"/>
                                        <p:tgtEl>
                                          <p:spTgt spid="28"/>
                                        </p:tgtEl>
                                      </p:cBhvr>
                                    </p:animEffect>
                                    <p:anim calcmode="lin" valueType="num">
                                      <p:cBhvr>
                                        <p:cTn id="51" dur="1000" fill="hold"/>
                                        <p:tgtEl>
                                          <p:spTgt spid="28"/>
                                        </p:tgtEl>
                                        <p:attrNameLst>
                                          <p:attrName>ppt_x</p:attrName>
                                        </p:attrNameLst>
                                      </p:cBhvr>
                                      <p:tavLst>
                                        <p:tav tm="0">
                                          <p:val>
                                            <p:strVal val="#ppt_x"/>
                                          </p:val>
                                        </p:tav>
                                        <p:tav tm="100000">
                                          <p:val>
                                            <p:strVal val="#ppt_x"/>
                                          </p:val>
                                        </p:tav>
                                      </p:tavLst>
                                    </p:anim>
                                    <p:anim calcmode="lin" valueType="num">
                                      <p:cBhvr>
                                        <p:cTn id="52" dur="1000" fill="hold"/>
                                        <p:tgtEl>
                                          <p:spTgt spid="28"/>
                                        </p:tgtEl>
                                        <p:attrNameLst>
                                          <p:attrName>ppt_y</p:attrName>
                                        </p:attrNameLst>
                                      </p:cBhvr>
                                      <p:tavLst>
                                        <p:tav tm="0">
                                          <p:val>
                                            <p:strVal val="#ppt_y+.1"/>
                                          </p:val>
                                        </p:tav>
                                        <p:tav tm="100000">
                                          <p:val>
                                            <p:strVal val="#ppt_y"/>
                                          </p:val>
                                        </p:tav>
                                      </p:tavLst>
                                    </p:anim>
                                  </p:childTnLst>
                                </p:cTn>
                              </p:par>
                            </p:childTnLst>
                          </p:cTn>
                        </p:par>
                        <p:par>
                          <p:cTn id="53" fill="hold">
                            <p:stCondLst>
                              <p:cond delay="5500"/>
                            </p:stCondLst>
                            <p:childTnLst>
                              <p:par>
                                <p:cTn id="54" presetID="42" presetClass="entr" presetSubtype="0" fill="hold" grpId="0"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1000"/>
                                        <p:tgtEl>
                                          <p:spTgt spid="39"/>
                                        </p:tgtEl>
                                      </p:cBhvr>
                                    </p:animEffect>
                                    <p:anim calcmode="lin" valueType="num">
                                      <p:cBhvr>
                                        <p:cTn id="57" dur="1000" fill="hold"/>
                                        <p:tgtEl>
                                          <p:spTgt spid="39"/>
                                        </p:tgtEl>
                                        <p:attrNameLst>
                                          <p:attrName>ppt_x</p:attrName>
                                        </p:attrNameLst>
                                      </p:cBhvr>
                                      <p:tavLst>
                                        <p:tav tm="0">
                                          <p:val>
                                            <p:strVal val="#ppt_x"/>
                                          </p:val>
                                        </p:tav>
                                        <p:tav tm="100000">
                                          <p:val>
                                            <p:strVal val="#ppt_x"/>
                                          </p:val>
                                        </p:tav>
                                      </p:tavLst>
                                    </p:anim>
                                    <p:anim calcmode="lin" valueType="num">
                                      <p:cBhvr>
                                        <p:cTn id="58" dur="1000" fill="hold"/>
                                        <p:tgtEl>
                                          <p:spTgt spid="39"/>
                                        </p:tgtEl>
                                        <p:attrNameLst>
                                          <p:attrName>ppt_y</p:attrName>
                                        </p:attrNameLst>
                                      </p:cBhvr>
                                      <p:tavLst>
                                        <p:tav tm="0">
                                          <p:val>
                                            <p:strVal val="#ppt_y+.1"/>
                                          </p:val>
                                        </p:tav>
                                        <p:tav tm="100000">
                                          <p:val>
                                            <p:strVal val="#ppt_y"/>
                                          </p:val>
                                        </p:tav>
                                      </p:tavLst>
                                    </p:anim>
                                  </p:childTnLst>
                                </p:cTn>
                              </p:par>
                            </p:childTnLst>
                          </p:cTn>
                        </p:par>
                        <p:par>
                          <p:cTn id="59" fill="hold">
                            <p:stCondLst>
                              <p:cond delay="6500"/>
                            </p:stCondLst>
                            <p:childTnLst>
                              <p:par>
                                <p:cTn id="60" presetID="2" presetClass="entr" presetSubtype="2" decel="100000"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additive="base">
                                        <p:cTn id="62" dur="1500" fill="hold"/>
                                        <p:tgtEl>
                                          <p:spTgt spid="25"/>
                                        </p:tgtEl>
                                        <p:attrNameLst>
                                          <p:attrName>ppt_x</p:attrName>
                                        </p:attrNameLst>
                                      </p:cBhvr>
                                      <p:tavLst>
                                        <p:tav tm="0">
                                          <p:val>
                                            <p:strVal val="1+#ppt_w/2"/>
                                          </p:val>
                                        </p:tav>
                                        <p:tav tm="100000">
                                          <p:val>
                                            <p:strVal val="#ppt_x"/>
                                          </p:val>
                                        </p:tav>
                                      </p:tavLst>
                                    </p:anim>
                                    <p:anim calcmode="lin" valueType="num">
                                      <p:cBhvr additive="base">
                                        <p:cTn id="63" dur="1500" fill="hold"/>
                                        <p:tgtEl>
                                          <p:spTgt spid="25"/>
                                        </p:tgtEl>
                                        <p:attrNameLst>
                                          <p:attrName>ppt_y</p:attrName>
                                        </p:attrNameLst>
                                      </p:cBhvr>
                                      <p:tavLst>
                                        <p:tav tm="0">
                                          <p:val>
                                            <p:strVal val="#ppt_y"/>
                                          </p:val>
                                        </p:tav>
                                        <p:tav tm="100000">
                                          <p:val>
                                            <p:strVal val="#ppt_y"/>
                                          </p:val>
                                        </p:tav>
                                      </p:tavLst>
                                    </p:anim>
                                  </p:childTnLst>
                                </p:cTn>
                              </p:par>
                              <p:par>
                                <p:cTn id="64" presetID="2" presetClass="entr" presetSubtype="2" decel="10000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 calcmode="lin" valueType="num">
                                      <p:cBhvr additive="base">
                                        <p:cTn id="66" dur="1500" fill="hold"/>
                                        <p:tgtEl>
                                          <p:spTgt spid="26"/>
                                        </p:tgtEl>
                                        <p:attrNameLst>
                                          <p:attrName>ppt_x</p:attrName>
                                        </p:attrNameLst>
                                      </p:cBhvr>
                                      <p:tavLst>
                                        <p:tav tm="0">
                                          <p:val>
                                            <p:strVal val="1+#ppt_w/2"/>
                                          </p:val>
                                        </p:tav>
                                        <p:tav tm="100000">
                                          <p:val>
                                            <p:strVal val="#ppt_x"/>
                                          </p:val>
                                        </p:tav>
                                      </p:tavLst>
                                    </p:anim>
                                    <p:anim calcmode="lin" valueType="num">
                                      <p:cBhvr additive="base">
                                        <p:cTn id="67" dur="1500" fill="hold"/>
                                        <p:tgtEl>
                                          <p:spTgt spid="26"/>
                                        </p:tgtEl>
                                        <p:attrNameLst>
                                          <p:attrName>ppt_y</p:attrName>
                                        </p:attrNameLst>
                                      </p:cBhvr>
                                      <p:tavLst>
                                        <p:tav tm="0">
                                          <p:val>
                                            <p:strVal val="#ppt_y"/>
                                          </p:val>
                                        </p:tav>
                                        <p:tav tm="100000">
                                          <p:val>
                                            <p:strVal val="#ppt_y"/>
                                          </p:val>
                                        </p:tav>
                                      </p:tavLst>
                                    </p:anim>
                                  </p:childTnLst>
                                </p:cTn>
                              </p:par>
                              <p:par>
                                <p:cTn id="68" presetID="2" presetClass="entr" presetSubtype="2" decel="100000" fill="hold" grpId="0" nodeType="with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1500" fill="hold"/>
                                        <p:tgtEl>
                                          <p:spTgt spid="27"/>
                                        </p:tgtEl>
                                        <p:attrNameLst>
                                          <p:attrName>ppt_x</p:attrName>
                                        </p:attrNameLst>
                                      </p:cBhvr>
                                      <p:tavLst>
                                        <p:tav tm="0">
                                          <p:val>
                                            <p:strVal val="1+#ppt_w/2"/>
                                          </p:val>
                                        </p:tav>
                                        <p:tav tm="100000">
                                          <p:val>
                                            <p:strVal val="#ppt_x"/>
                                          </p:val>
                                        </p:tav>
                                      </p:tavLst>
                                    </p:anim>
                                    <p:anim calcmode="lin" valueType="num">
                                      <p:cBhvr additive="base">
                                        <p:cTn id="71" dur="1500" fill="hold"/>
                                        <p:tgtEl>
                                          <p:spTgt spid="27"/>
                                        </p:tgtEl>
                                        <p:attrNameLst>
                                          <p:attrName>ppt_y</p:attrName>
                                        </p:attrNameLst>
                                      </p:cBhvr>
                                      <p:tavLst>
                                        <p:tav tm="0">
                                          <p:val>
                                            <p:strVal val="#ppt_y"/>
                                          </p:val>
                                        </p:tav>
                                        <p:tav tm="100000">
                                          <p:val>
                                            <p:strVal val="#ppt_y"/>
                                          </p:val>
                                        </p:tav>
                                      </p:tavLst>
                                    </p:anim>
                                  </p:childTnLst>
                                </p:cTn>
                              </p:par>
                            </p:childTnLst>
                          </p:cTn>
                        </p:par>
                        <p:par>
                          <p:cTn id="72" fill="hold">
                            <p:stCondLst>
                              <p:cond delay="8000"/>
                            </p:stCondLst>
                            <p:childTnLst>
                              <p:par>
                                <p:cTn id="73" presetID="42" presetClass="entr" presetSubtype="0" fill="hold" nodeType="after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fade">
                                      <p:cBhvr>
                                        <p:cTn id="75" dur="1000"/>
                                        <p:tgtEl>
                                          <p:spTgt spid="42"/>
                                        </p:tgtEl>
                                      </p:cBhvr>
                                    </p:animEffect>
                                    <p:anim calcmode="lin" valueType="num">
                                      <p:cBhvr>
                                        <p:cTn id="76" dur="1000" fill="hold"/>
                                        <p:tgtEl>
                                          <p:spTgt spid="42"/>
                                        </p:tgtEl>
                                        <p:attrNameLst>
                                          <p:attrName>ppt_x</p:attrName>
                                        </p:attrNameLst>
                                      </p:cBhvr>
                                      <p:tavLst>
                                        <p:tav tm="0">
                                          <p:val>
                                            <p:strVal val="#ppt_x"/>
                                          </p:val>
                                        </p:tav>
                                        <p:tav tm="100000">
                                          <p:val>
                                            <p:strVal val="#ppt_x"/>
                                          </p:val>
                                        </p:tav>
                                      </p:tavLst>
                                    </p:anim>
                                    <p:anim calcmode="lin" valueType="num">
                                      <p:cBhvr>
                                        <p:cTn id="77" dur="1000" fill="hold"/>
                                        <p:tgtEl>
                                          <p:spTgt spid="42"/>
                                        </p:tgtEl>
                                        <p:attrNameLst>
                                          <p:attrName>ppt_y</p:attrName>
                                        </p:attrNameLst>
                                      </p:cBhvr>
                                      <p:tavLst>
                                        <p:tav tm="0">
                                          <p:val>
                                            <p:strVal val="#ppt_y+.1"/>
                                          </p:val>
                                        </p:tav>
                                        <p:tav tm="100000">
                                          <p:val>
                                            <p:strVal val="#ppt_y"/>
                                          </p:val>
                                        </p:tav>
                                      </p:tavLst>
                                    </p:anim>
                                  </p:childTnLst>
                                </p:cTn>
                              </p:par>
                            </p:childTnLst>
                          </p:cTn>
                        </p:par>
                        <p:par>
                          <p:cTn id="78" fill="hold">
                            <p:stCondLst>
                              <p:cond delay="9000"/>
                            </p:stCondLst>
                            <p:childTnLst>
                              <p:par>
                                <p:cTn id="79" presetID="14" presetClass="entr" presetSubtype="10" fill="hold" nodeType="after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randombar(horizontal)">
                                      <p:cBhvr>
                                        <p:cTn id="8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nimBg="1"/>
      <p:bldP spid="19" grpId="0" animBg="1"/>
      <p:bldP spid="24" grpId="0"/>
      <p:bldP spid="25" grpId="0"/>
      <p:bldP spid="26" grpId="0"/>
      <p:bldP spid="27" grpId="0"/>
      <p:bldP spid="28" grpId="0"/>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库_文本框 7"/>
          <p:cNvSpPr txBox="1"/>
          <p:nvPr>
            <p:custDataLst>
              <p:tags r:id="rId1"/>
            </p:custDataLst>
          </p:nvPr>
        </p:nvSpPr>
        <p:spPr>
          <a:xfrm>
            <a:off x="1327169" y="500137"/>
            <a:ext cx="1826141" cy="584775"/>
          </a:xfrm>
          <a:prstGeom prst="rect">
            <a:avLst/>
          </a:prstGeom>
          <a:noFill/>
        </p:spPr>
        <p:txBody>
          <a:bodyPr wrap="none" rtlCol="0">
            <a:spAutoFit/>
          </a:bodyPr>
          <a:lstStyle/>
          <a:p>
            <a:r>
              <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rPr>
              <a:t>企业文化</a:t>
            </a:r>
            <a:endParaRPr lang="zh-CN" altLang="en-US" sz="32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微软雅黑" panose="020B0503020204020204" pitchFamily="34" charset="-122"/>
              <a:ea typeface="微软雅黑" panose="020B0503020204020204" pitchFamily="34" charset="-122"/>
              <a:cs typeface="+mn-ea"/>
              <a:sym typeface="+mn-lt"/>
            </a:endParaRPr>
          </a:p>
        </p:txBody>
      </p:sp>
      <p:sp>
        <p:nvSpPr>
          <p:cNvPr id="7" name="Oval 9"/>
          <p:cNvSpPr/>
          <p:nvPr/>
        </p:nvSpPr>
        <p:spPr>
          <a:xfrm>
            <a:off x="465976" y="418858"/>
            <a:ext cx="747334" cy="747333"/>
          </a:xfrm>
          <a:prstGeom prst="ellipse">
            <a:avLst/>
          </a:prstGeom>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rPr>
              <a:t>5</a:t>
            </a:r>
            <a:endParaRPr lang="en-US" sz="3200" b="1" dirty="0">
              <a:solidFill>
                <a:schemeClr val="bg1"/>
              </a:solidFill>
              <a:effectLst>
                <a:innerShdw blurRad="63500" dist="50800" dir="13500000">
                  <a:prstClr val="black">
                    <a:alpha val="50000"/>
                  </a:prstClr>
                </a:innerShdw>
              </a:effectLst>
              <a:latin typeface="Arial Black" panose="020B0A04020102090204" pitchFamily="34" charset="0"/>
              <a:cs typeface="+mn-ea"/>
              <a:sym typeface="+mn-lt"/>
            </a:endParaRPr>
          </a:p>
        </p:txBody>
      </p:sp>
      <p:pic>
        <p:nvPicPr>
          <p:cNvPr id="21" name="图片 20"/>
          <p:cNvPicPr>
            <a:picLocks noChangeAspect="1"/>
          </p:cNvPicPr>
          <p:nvPr/>
        </p:nvPicPr>
        <p:blipFill rotWithShape="1">
          <a:blip r:embed="rId2">
            <a:extLst>
              <a:ext uri="{28A0092B-C50C-407E-A947-70E740481C1C}">
                <a14:useLocalDpi xmlns:a14="http://schemas.microsoft.com/office/drawing/2010/main" val="0"/>
              </a:ext>
            </a:extLst>
          </a:blip>
          <a:srcRect l="38546" t="17006" r="27820"/>
          <a:stretch>
            <a:fillRect/>
          </a:stretch>
        </p:blipFill>
        <p:spPr>
          <a:xfrm>
            <a:off x="4653187" y="1166191"/>
            <a:ext cx="3690731" cy="5691809"/>
          </a:xfrm>
          <a:prstGeom prst="rect">
            <a:avLst/>
          </a:prstGeom>
        </p:spPr>
      </p:pic>
      <p:sp>
        <p:nvSpPr>
          <p:cNvPr id="29" name="矩形 28"/>
          <p:cNvSpPr/>
          <p:nvPr/>
        </p:nvSpPr>
        <p:spPr>
          <a:xfrm>
            <a:off x="1381159" y="2953931"/>
            <a:ext cx="1990691" cy="501227"/>
          </a:xfrm>
          <a:prstGeom prst="rect">
            <a:avLst/>
          </a:prstGeom>
        </p:spPr>
        <p:txBody>
          <a:bodyPr wrap="square">
            <a:spAutoFit/>
          </a:bodyPr>
          <a:lstStyle/>
          <a:p>
            <a:pPr algn="ctr">
              <a:lnSpc>
                <a:spcPct val="150000"/>
              </a:lnSpc>
            </a:pPr>
            <a:r>
              <a:rPr lang="zh-CN" altLang="en-US" sz="935" dirty="0">
                <a:solidFill>
                  <a:schemeClr val="bg1">
                    <a:lumMod val="50000"/>
                  </a:schemeClr>
                </a:solidFill>
                <a:latin typeface="微软雅黑" panose="020B0503020204020204" pitchFamily="34" charset="-122"/>
                <a:ea typeface="微软雅黑" panose="020B0503020204020204" pitchFamily="34" charset="-122"/>
              </a:rPr>
              <a:t>君不见那绫罗绸缎，艳之韵之，芸芸众神赞，飘飘仙子舞。</a:t>
            </a:r>
            <a:endParaRPr lang="en-US" altLang="zh-CN" sz="93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TextBox 28"/>
          <p:cNvSpPr txBox="1"/>
          <p:nvPr/>
        </p:nvSpPr>
        <p:spPr>
          <a:xfrm>
            <a:off x="1740556" y="2472914"/>
            <a:ext cx="1011815" cy="338554"/>
          </a:xfrm>
          <a:prstGeom prst="rect">
            <a:avLst/>
          </a:prstGeom>
          <a:noFill/>
        </p:spPr>
        <p:txBody>
          <a:bodyPr wrap="none" rtlCol="0">
            <a:spAutoFit/>
          </a:bodyPr>
          <a:lstStyle/>
          <a:p>
            <a:r>
              <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段落标题</a:t>
            </a:r>
            <a:endPar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cxnSp>
        <p:nvCxnSpPr>
          <p:cNvPr id="31" name="直接连接符 30"/>
          <p:cNvCxnSpPr/>
          <p:nvPr/>
        </p:nvCxnSpPr>
        <p:spPr>
          <a:xfrm>
            <a:off x="1514948" y="2882699"/>
            <a:ext cx="1606243" cy="0"/>
          </a:xfrm>
          <a:prstGeom prst="line">
            <a:avLst/>
          </a:prstGeom>
          <a:ln>
            <a:solidFill>
              <a:srgbClr val="9B6C46"/>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1381159" y="4861604"/>
            <a:ext cx="1990691" cy="501227"/>
          </a:xfrm>
          <a:prstGeom prst="rect">
            <a:avLst/>
          </a:prstGeom>
        </p:spPr>
        <p:txBody>
          <a:bodyPr wrap="square">
            <a:spAutoFit/>
          </a:bodyPr>
          <a:lstStyle/>
          <a:p>
            <a:pPr algn="ctr">
              <a:lnSpc>
                <a:spcPct val="150000"/>
              </a:lnSpc>
            </a:pPr>
            <a:r>
              <a:rPr lang="zh-CN" altLang="en-US" sz="935" dirty="0">
                <a:solidFill>
                  <a:schemeClr val="bg1">
                    <a:lumMod val="50000"/>
                  </a:schemeClr>
                </a:solidFill>
                <a:latin typeface="微软雅黑" panose="020B0503020204020204" pitchFamily="34" charset="-122"/>
                <a:ea typeface="微软雅黑" panose="020B0503020204020204" pitchFamily="34" charset="-122"/>
              </a:rPr>
              <a:t>君不见那绫罗绸缎，艳之韵之，芸芸众神赞，飘飘仙子舞。</a:t>
            </a:r>
            <a:endParaRPr lang="en-US" altLang="zh-CN" sz="93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TextBox 28"/>
          <p:cNvSpPr txBox="1"/>
          <p:nvPr/>
        </p:nvSpPr>
        <p:spPr>
          <a:xfrm>
            <a:off x="1740556" y="4380587"/>
            <a:ext cx="1011815" cy="338554"/>
          </a:xfrm>
          <a:prstGeom prst="rect">
            <a:avLst/>
          </a:prstGeom>
          <a:noFill/>
        </p:spPr>
        <p:txBody>
          <a:bodyPr wrap="none" rtlCol="0">
            <a:spAutoFit/>
          </a:bodyPr>
          <a:lstStyle/>
          <a:p>
            <a:r>
              <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段落标题</a:t>
            </a:r>
            <a:endPar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a:off x="1514948" y="4790372"/>
            <a:ext cx="1606243" cy="0"/>
          </a:xfrm>
          <a:prstGeom prst="line">
            <a:avLst/>
          </a:prstGeom>
          <a:ln>
            <a:solidFill>
              <a:srgbClr val="9B6C46"/>
            </a:solidFill>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9070808" y="2953931"/>
            <a:ext cx="1990691" cy="501227"/>
          </a:xfrm>
          <a:prstGeom prst="rect">
            <a:avLst/>
          </a:prstGeom>
        </p:spPr>
        <p:txBody>
          <a:bodyPr wrap="square">
            <a:spAutoFit/>
          </a:bodyPr>
          <a:lstStyle/>
          <a:p>
            <a:pPr algn="ctr">
              <a:lnSpc>
                <a:spcPct val="150000"/>
              </a:lnSpc>
            </a:pPr>
            <a:r>
              <a:rPr lang="zh-CN" altLang="en-US" sz="935" dirty="0">
                <a:solidFill>
                  <a:schemeClr val="bg1">
                    <a:lumMod val="50000"/>
                  </a:schemeClr>
                </a:solidFill>
                <a:latin typeface="微软雅黑" panose="020B0503020204020204" pitchFamily="34" charset="-122"/>
                <a:ea typeface="微软雅黑" panose="020B0503020204020204" pitchFamily="34" charset="-122"/>
              </a:rPr>
              <a:t>君不见那绫罗绸缎，艳之韵之，芸芸众神赞，飘飘仙子舞。</a:t>
            </a:r>
            <a:endParaRPr lang="en-US" altLang="zh-CN" sz="93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TextBox 28"/>
          <p:cNvSpPr txBox="1"/>
          <p:nvPr/>
        </p:nvSpPr>
        <p:spPr>
          <a:xfrm>
            <a:off x="9430205" y="2472914"/>
            <a:ext cx="1011815" cy="338554"/>
          </a:xfrm>
          <a:prstGeom prst="rect">
            <a:avLst/>
          </a:prstGeom>
          <a:noFill/>
        </p:spPr>
        <p:txBody>
          <a:bodyPr wrap="none" rtlCol="0">
            <a:spAutoFit/>
          </a:bodyPr>
          <a:lstStyle/>
          <a:p>
            <a:r>
              <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段落标题</a:t>
            </a:r>
            <a:endPar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cxnSp>
        <p:nvCxnSpPr>
          <p:cNvPr id="37" name="直接连接符 36"/>
          <p:cNvCxnSpPr/>
          <p:nvPr/>
        </p:nvCxnSpPr>
        <p:spPr>
          <a:xfrm>
            <a:off x="9204597" y="2882699"/>
            <a:ext cx="1606243" cy="0"/>
          </a:xfrm>
          <a:prstGeom prst="line">
            <a:avLst/>
          </a:prstGeom>
          <a:ln>
            <a:solidFill>
              <a:srgbClr val="9B6C46"/>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9070808" y="4861604"/>
            <a:ext cx="1990691" cy="501227"/>
          </a:xfrm>
          <a:prstGeom prst="rect">
            <a:avLst/>
          </a:prstGeom>
        </p:spPr>
        <p:txBody>
          <a:bodyPr wrap="square">
            <a:spAutoFit/>
          </a:bodyPr>
          <a:lstStyle/>
          <a:p>
            <a:pPr algn="ctr">
              <a:lnSpc>
                <a:spcPct val="150000"/>
              </a:lnSpc>
            </a:pPr>
            <a:r>
              <a:rPr lang="zh-CN" altLang="en-US" sz="935" dirty="0">
                <a:solidFill>
                  <a:schemeClr val="bg1">
                    <a:lumMod val="50000"/>
                  </a:schemeClr>
                </a:solidFill>
                <a:latin typeface="微软雅黑" panose="020B0503020204020204" pitchFamily="34" charset="-122"/>
                <a:ea typeface="微软雅黑" panose="020B0503020204020204" pitchFamily="34" charset="-122"/>
              </a:rPr>
              <a:t>君不见那绫罗绸缎，艳之韵之，芸芸众神赞，飘飘仙子舞。</a:t>
            </a:r>
            <a:endParaRPr lang="en-US" altLang="zh-CN" sz="93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TextBox 28"/>
          <p:cNvSpPr txBox="1"/>
          <p:nvPr/>
        </p:nvSpPr>
        <p:spPr>
          <a:xfrm>
            <a:off x="9430205" y="4380587"/>
            <a:ext cx="1011815" cy="338554"/>
          </a:xfrm>
          <a:prstGeom prst="rect">
            <a:avLst/>
          </a:prstGeom>
          <a:noFill/>
        </p:spPr>
        <p:txBody>
          <a:bodyPr wrap="none" rtlCol="0">
            <a:spAutoFit/>
          </a:bodyPr>
          <a:lstStyle/>
          <a:p>
            <a:r>
              <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rPr>
              <a:t>段落标题</a:t>
            </a:r>
            <a:endParaRPr lang="zh-CN" altLang="en-US" sz="16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a:off x="9204597" y="4790372"/>
            <a:ext cx="1606243" cy="0"/>
          </a:xfrm>
          <a:prstGeom prst="line">
            <a:avLst/>
          </a:prstGeom>
          <a:ln>
            <a:solidFill>
              <a:srgbClr val="9B6C46"/>
            </a:solidFill>
          </a:ln>
        </p:spPr>
        <p:style>
          <a:lnRef idx="1">
            <a:schemeClr val="accent1"/>
          </a:lnRef>
          <a:fillRef idx="0">
            <a:schemeClr val="accent1"/>
          </a:fillRef>
          <a:effectRef idx="0">
            <a:schemeClr val="accent1"/>
          </a:effectRef>
          <a:fontRef idx="minor">
            <a:schemeClr val="tx1"/>
          </a:fontRef>
        </p:style>
      </p:cxnSp>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8512" y="6017997"/>
            <a:ext cx="318916" cy="476794"/>
          </a:xfrm>
          <a:prstGeom prst="rect">
            <a:avLst/>
          </a:prstGeom>
        </p:spPr>
      </p:pic>
      <p:pic>
        <p:nvPicPr>
          <p:cNvPr id="18" name="图片 17"/>
          <p:cNvPicPr>
            <a:picLocks noChangeAspect="1"/>
          </p:cNvPicPr>
          <p:nvPr/>
        </p:nvPicPr>
        <p:blipFill rotWithShape="1">
          <a:blip r:embed="rId4">
            <a:extLst>
              <a:ext uri="{28A0092B-C50C-407E-A947-70E740481C1C}">
                <a14:useLocalDpi xmlns:a14="http://schemas.microsoft.com/office/drawing/2010/main" val="0"/>
              </a:ext>
            </a:extLst>
          </a:blip>
          <a:srcRect r="80060" b="34809"/>
          <a:stretch>
            <a:fillRect/>
          </a:stretch>
        </p:blipFill>
        <p:spPr>
          <a:xfrm>
            <a:off x="3527058" y="5278886"/>
            <a:ext cx="1143363" cy="82584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14" presetClass="entr" presetSubtype="10" fill="hold" nodeType="after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randombar(horizontal)">
                                          <p:cBhvr>
                                            <p:cTn id="22" dur="500"/>
                                            <p:tgtEl>
                                              <p:spTgt spid="49"/>
                                            </p:tgtEl>
                                          </p:cBhvr>
                                        </p:animEffect>
                                      </p:childTnLst>
                                    </p:cTn>
                                  </p:par>
                                </p:childTnLst>
                              </p:cTn>
                            </p:par>
                            <p:par>
                              <p:cTn id="23" fill="hold">
                                <p:stCondLst>
                                  <p:cond delay="3000"/>
                                </p:stCondLst>
                                <p:childTnLst>
                                  <p:par>
                                    <p:cTn id="24" presetID="2" presetClass="entr" presetSubtype="4" fill="hold" grpId="0" nodeType="afterEffect" p14:presetBounceEnd="62000">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14:bounceEnd="62000">
                                          <p:cBhvr additive="base">
                                            <p:cTn id="26" dur="2000" fill="hold"/>
                                            <p:tgtEl>
                                              <p:spTgt spid="29"/>
                                            </p:tgtEl>
                                            <p:attrNameLst>
                                              <p:attrName>ppt_x</p:attrName>
                                            </p:attrNameLst>
                                          </p:cBhvr>
                                          <p:tavLst>
                                            <p:tav tm="0">
                                              <p:val>
                                                <p:strVal val="#ppt_x"/>
                                              </p:val>
                                            </p:tav>
                                            <p:tav tm="100000">
                                              <p:val>
                                                <p:strVal val="#ppt_x"/>
                                              </p:val>
                                            </p:tav>
                                          </p:tavLst>
                                        </p:anim>
                                        <p:anim calcmode="lin" valueType="num" p14:bounceEnd="62000">
                                          <p:cBhvr additive="base">
                                            <p:cTn id="27" dur="2000" fill="hold"/>
                                            <p:tgtEl>
                                              <p:spTgt spid="29"/>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14:presetBounceEnd="62000">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14:bounceEnd="62000">
                                          <p:cBhvr additive="base">
                                            <p:cTn id="30" dur="2000" fill="hold"/>
                                            <p:tgtEl>
                                              <p:spTgt spid="30"/>
                                            </p:tgtEl>
                                            <p:attrNameLst>
                                              <p:attrName>ppt_x</p:attrName>
                                            </p:attrNameLst>
                                          </p:cBhvr>
                                          <p:tavLst>
                                            <p:tav tm="0">
                                              <p:val>
                                                <p:strVal val="#ppt_x"/>
                                              </p:val>
                                            </p:tav>
                                            <p:tav tm="100000">
                                              <p:val>
                                                <p:strVal val="#ppt_x"/>
                                              </p:val>
                                            </p:tav>
                                          </p:tavLst>
                                        </p:anim>
                                        <p:anim calcmode="lin" valueType="num" p14:bounceEnd="62000">
                                          <p:cBhvr additive="base">
                                            <p:cTn id="31" dur="2000" fill="hold"/>
                                            <p:tgtEl>
                                              <p:spTgt spid="30"/>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14:presetBounceEnd="62000">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14:bounceEnd="62000">
                                          <p:cBhvr additive="base">
                                            <p:cTn id="34" dur="2000" fill="hold"/>
                                            <p:tgtEl>
                                              <p:spTgt spid="31"/>
                                            </p:tgtEl>
                                            <p:attrNameLst>
                                              <p:attrName>ppt_x</p:attrName>
                                            </p:attrNameLst>
                                          </p:cBhvr>
                                          <p:tavLst>
                                            <p:tav tm="0">
                                              <p:val>
                                                <p:strVal val="#ppt_x"/>
                                              </p:val>
                                            </p:tav>
                                            <p:tav tm="100000">
                                              <p:val>
                                                <p:strVal val="#ppt_x"/>
                                              </p:val>
                                            </p:tav>
                                          </p:tavLst>
                                        </p:anim>
                                        <p:anim calcmode="lin" valueType="num" p14:bounceEnd="62000">
                                          <p:cBhvr additive="base">
                                            <p:cTn id="35" dur="2000" fill="hold"/>
                                            <p:tgtEl>
                                              <p:spTgt spid="31"/>
                                            </p:tgtEl>
                                            <p:attrNameLst>
                                              <p:attrName>ppt_y</p:attrName>
                                            </p:attrNameLst>
                                          </p:cBhvr>
                                          <p:tavLst>
                                            <p:tav tm="0">
                                              <p:val>
                                                <p:strVal val="1+#ppt_h/2"/>
                                              </p:val>
                                            </p:tav>
                                            <p:tav tm="100000">
                                              <p:val>
                                                <p:strVal val="#ppt_y"/>
                                              </p:val>
                                            </p:tav>
                                          </p:tavLst>
                                        </p:anim>
                                      </p:childTnLst>
                                    </p:cTn>
                                  </p:par>
                                </p:childTnLst>
                              </p:cTn>
                            </p:par>
                            <p:par>
                              <p:cTn id="36" fill="hold">
                                <p:stCondLst>
                                  <p:cond delay="5000"/>
                                </p:stCondLst>
                                <p:childTnLst>
                                  <p:par>
                                    <p:cTn id="37" presetID="2" presetClass="entr" presetSubtype="4" fill="hold" grpId="0" nodeType="afterEffect" p14:presetBounceEnd="62000">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14:bounceEnd="62000">
                                          <p:cBhvr additive="base">
                                            <p:cTn id="39" dur="2000" fill="hold"/>
                                            <p:tgtEl>
                                              <p:spTgt spid="32"/>
                                            </p:tgtEl>
                                            <p:attrNameLst>
                                              <p:attrName>ppt_x</p:attrName>
                                            </p:attrNameLst>
                                          </p:cBhvr>
                                          <p:tavLst>
                                            <p:tav tm="0">
                                              <p:val>
                                                <p:strVal val="#ppt_x"/>
                                              </p:val>
                                            </p:tav>
                                            <p:tav tm="100000">
                                              <p:val>
                                                <p:strVal val="#ppt_x"/>
                                              </p:val>
                                            </p:tav>
                                          </p:tavLst>
                                        </p:anim>
                                        <p:anim calcmode="lin" valueType="num" p14:bounceEnd="62000">
                                          <p:cBhvr additive="base">
                                            <p:cTn id="40" dur="2000" fill="hold"/>
                                            <p:tgtEl>
                                              <p:spTgt spid="3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14:presetBounceEnd="62000">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14:bounceEnd="62000">
                                          <p:cBhvr additive="base">
                                            <p:cTn id="43" dur="2000" fill="hold"/>
                                            <p:tgtEl>
                                              <p:spTgt spid="33"/>
                                            </p:tgtEl>
                                            <p:attrNameLst>
                                              <p:attrName>ppt_x</p:attrName>
                                            </p:attrNameLst>
                                          </p:cBhvr>
                                          <p:tavLst>
                                            <p:tav tm="0">
                                              <p:val>
                                                <p:strVal val="#ppt_x"/>
                                              </p:val>
                                            </p:tav>
                                            <p:tav tm="100000">
                                              <p:val>
                                                <p:strVal val="#ppt_x"/>
                                              </p:val>
                                            </p:tav>
                                          </p:tavLst>
                                        </p:anim>
                                        <p:anim calcmode="lin" valueType="num" p14:bounceEnd="62000">
                                          <p:cBhvr additive="base">
                                            <p:cTn id="44" dur="2000" fill="hold"/>
                                            <p:tgtEl>
                                              <p:spTgt spid="33"/>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14:presetBounceEnd="62000">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14:bounceEnd="62000">
                                          <p:cBhvr additive="base">
                                            <p:cTn id="47" dur="2000" fill="hold"/>
                                            <p:tgtEl>
                                              <p:spTgt spid="34"/>
                                            </p:tgtEl>
                                            <p:attrNameLst>
                                              <p:attrName>ppt_x</p:attrName>
                                            </p:attrNameLst>
                                          </p:cBhvr>
                                          <p:tavLst>
                                            <p:tav tm="0">
                                              <p:val>
                                                <p:strVal val="#ppt_x"/>
                                              </p:val>
                                            </p:tav>
                                            <p:tav tm="100000">
                                              <p:val>
                                                <p:strVal val="#ppt_x"/>
                                              </p:val>
                                            </p:tav>
                                          </p:tavLst>
                                        </p:anim>
                                        <p:anim calcmode="lin" valueType="num" p14:bounceEnd="62000">
                                          <p:cBhvr additive="base">
                                            <p:cTn id="48" dur="2000" fill="hold"/>
                                            <p:tgtEl>
                                              <p:spTgt spid="34"/>
                                            </p:tgtEl>
                                            <p:attrNameLst>
                                              <p:attrName>ppt_y</p:attrName>
                                            </p:attrNameLst>
                                          </p:cBhvr>
                                          <p:tavLst>
                                            <p:tav tm="0">
                                              <p:val>
                                                <p:strVal val="1+#ppt_h/2"/>
                                              </p:val>
                                            </p:tav>
                                            <p:tav tm="100000">
                                              <p:val>
                                                <p:strVal val="#ppt_y"/>
                                              </p:val>
                                            </p:tav>
                                          </p:tavLst>
                                        </p:anim>
                                      </p:childTnLst>
                                    </p:cTn>
                                  </p:par>
                                </p:childTnLst>
                              </p:cTn>
                            </p:par>
                            <p:par>
                              <p:cTn id="49" fill="hold">
                                <p:stCondLst>
                                  <p:cond delay="7000"/>
                                </p:stCondLst>
                                <p:childTnLst>
                                  <p:par>
                                    <p:cTn id="50" presetID="2" presetClass="entr" presetSubtype="4" fill="hold" grpId="0" nodeType="afterEffect" p14:presetBounceEnd="62000">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14:bounceEnd="62000">
                                          <p:cBhvr additive="base">
                                            <p:cTn id="52" dur="2000" fill="hold"/>
                                            <p:tgtEl>
                                              <p:spTgt spid="35"/>
                                            </p:tgtEl>
                                            <p:attrNameLst>
                                              <p:attrName>ppt_x</p:attrName>
                                            </p:attrNameLst>
                                          </p:cBhvr>
                                          <p:tavLst>
                                            <p:tav tm="0">
                                              <p:val>
                                                <p:strVal val="#ppt_x"/>
                                              </p:val>
                                            </p:tav>
                                            <p:tav tm="100000">
                                              <p:val>
                                                <p:strVal val="#ppt_x"/>
                                              </p:val>
                                            </p:tav>
                                          </p:tavLst>
                                        </p:anim>
                                        <p:anim calcmode="lin" valueType="num" p14:bounceEnd="62000">
                                          <p:cBhvr additive="base">
                                            <p:cTn id="53" dur="2000" fill="hold"/>
                                            <p:tgtEl>
                                              <p:spTgt spid="35"/>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14:presetBounceEnd="62000">
                                      <p:stCondLst>
                                        <p:cond delay="0"/>
                                      </p:stCondLst>
                                      <p:childTnLst>
                                        <p:set>
                                          <p:cBhvr>
                                            <p:cTn id="55" dur="1" fill="hold">
                                              <p:stCondLst>
                                                <p:cond delay="0"/>
                                              </p:stCondLst>
                                            </p:cTn>
                                            <p:tgtEl>
                                              <p:spTgt spid="36"/>
                                            </p:tgtEl>
                                            <p:attrNameLst>
                                              <p:attrName>style.visibility</p:attrName>
                                            </p:attrNameLst>
                                          </p:cBhvr>
                                          <p:to>
                                            <p:strVal val="visible"/>
                                          </p:to>
                                        </p:set>
                                        <p:anim calcmode="lin" valueType="num" p14:bounceEnd="62000">
                                          <p:cBhvr additive="base">
                                            <p:cTn id="56" dur="20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57" dur="2000" fill="hold"/>
                                            <p:tgtEl>
                                              <p:spTgt spid="36"/>
                                            </p:tgtEl>
                                            <p:attrNameLst>
                                              <p:attrName>ppt_y</p:attrName>
                                            </p:attrNameLst>
                                          </p:cBhvr>
                                          <p:tavLst>
                                            <p:tav tm="0">
                                              <p:val>
                                                <p:strVal val="1+#ppt_h/2"/>
                                              </p:val>
                                            </p:tav>
                                            <p:tav tm="100000">
                                              <p:val>
                                                <p:strVal val="#ppt_y"/>
                                              </p:val>
                                            </p:tav>
                                          </p:tavLst>
                                        </p:anim>
                                      </p:childTnLst>
                                    </p:cTn>
                                  </p:par>
                                  <p:par>
                                    <p:cTn id="58" presetID="2" presetClass="entr" presetSubtype="4" fill="hold" nodeType="withEffect" p14:presetBounceEnd="62000">
                                      <p:stCondLst>
                                        <p:cond delay="0"/>
                                      </p:stCondLst>
                                      <p:childTnLst>
                                        <p:set>
                                          <p:cBhvr>
                                            <p:cTn id="59" dur="1" fill="hold">
                                              <p:stCondLst>
                                                <p:cond delay="0"/>
                                              </p:stCondLst>
                                            </p:cTn>
                                            <p:tgtEl>
                                              <p:spTgt spid="37"/>
                                            </p:tgtEl>
                                            <p:attrNameLst>
                                              <p:attrName>style.visibility</p:attrName>
                                            </p:attrNameLst>
                                          </p:cBhvr>
                                          <p:to>
                                            <p:strVal val="visible"/>
                                          </p:to>
                                        </p:set>
                                        <p:anim calcmode="lin" valueType="num" p14:bounceEnd="62000">
                                          <p:cBhvr additive="base">
                                            <p:cTn id="60" dur="2000" fill="hold"/>
                                            <p:tgtEl>
                                              <p:spTgt spid="37"/>
                                            </p:tgtEl>
                                            <p:attrNameLst>
                                              <p:attrName>ppt_x</p:attrName>
                                            </p:attrNameLst>
                                          </p:cBhvr>
                                          <p:tavLst>
                                            <p:tav tm="0">
                                              <p:val>
                                                <p:strVal val="#ppt_x"/>
                                              </p:val>
                                            </p:tav>
                                            <p:tav tm="100000">
                                              <p:val>
                                                <p:strVal val="#ppt_x"/>
                                              </p:val>
                                            </p:tav>
                                          </p:tavLst>
                                        </p:anim>
                                        <p:anim calcmode="lin" valueType="num" p14:bounceEnd="62000">
                                          <p:cBhvr additive="base">
                                            <p:cTn id="61" dur="2000" fill="hold"/>
                                            <p:tgtEl>
                                              <p:spTgt spid="37"/>
                                            </p:tgtEl>
                                            <p:attrNameLst>
                                              <p:attrName>ppt_y</p:attrName>
                                            </p:attrNameLst>
                                          </p:cBhvr>
                                          <p:tavLst>
                                            <p:tav tm="0">
                                              <p:val>
                                                <p:strVal val="1+#ppt_h/2"/>
                                              </p:val>
                                            </p:tav>
                                            <p:tav tm="100000">
                                              <p:val>
                                                <p:strVal val="#ppt_y"/>
                                              </p:val>
                                            </p:tav>
                                          </p:tavLst>
                                        </p:anim>
                                      </p:childTnLst>
                                    </p:cTn>
                                  </p:par>
                                </p:childTnLst>
                              </p:cTn>
                            </p:par>
                            <p:par>
                              <p:cTn id="62" fill="hold">
                                <p:stCondLst>
                                  <p:cond delay="9000"/>
                                </p:stCondLst>
                                <p:childTnLst>
                                  <p:par>
                                    <p:cTn id="63" presetID="2" presetClass="entr" presetSubtype="4" fill="hold" grpId="0" nodeType="afterEffect" p14:presetBounceEnd="62000">
                                      <p:stCondLst>
                                        <p:cond delay="0"/>
                                      </p:stCondLst>
                                      <p:childTnLst>
                                        <p:set>
                                          <p:cBhvr>
                                            <p:cTn id="64" dur="1" fill="hold">
                                              <p:stCondLst>
                                                <p:cond delay="0"/>
                                              </p:stCondLst>
                                            </p:cTn>
                                            <p:tgtEl>
                                              <p:spTgt spid="38"/>
                                            </p:tgtEl>
                                            <p:attrNameLst>
                                              <p:attrName>style.visibility</p:attrName>
                                            </p:attrNameLst>
                                          </p:cBhvr>
                                          <p:to>
                                            <p:strVal val="visible"/>
                                          </p:to>
                                        </p:set>
                                        <p:anim calcmode="lin" valueType="num" p14:bounceEnd="62000">
                                          <p:cBhvr additive="base">
                                            <p:cTn id="65" dur="2000" fill="hold"/>
                                            <p:tgtEl>
                                              <p:spTgt spid="38"/>
                                            </p:tgtEl>
                                            <p:attrNameLst>
                                              <p:attrName>ppt_x</p:attrName>
                                            </p:attrNameLst>
                                          </p:cBhvr>
                                          <p:tavLst>
                                            <p:tav tm="0">
                                              <p:val>
                                                <p:strVal val="#ppt_x"/>
                                              </p:val>
                                            </p:tav>
                                            <p:tav tm="100000">
                                              <p:val>
                                                <p:strVal val="#ppt_x"/>
                                              </p:val>
                                            </p:tav>
                                          </p:tavLst>
                                        </p:anim>
                                        <p:anim calcmode="lin" valueType="num" p14:bounceEnd="62000">
                                          <p:cBhvr additive="base">
                                            <p:cTn id="66" dur="2000" fill="hold"/>
                                            <p:tgtEl>
                                              <p:spTgt spid="38"/>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14:presetBounceEnd="62000">
                                      <p:stCondLst>
                                        <p:cond delay="0"/>
                                      </p:stCondLst>
                                      <p:childTnLst>
                                        <p:set>
                                          <p:cBhvr>
                                            <p:cTn id="68" dur="1" fill="hold">
                                              <p:stCondLst>
                                                <p:cond delay="0"/>
                                              </p:stCondLst>
                                            </p:cTn>
                                            <p:tgtEl>
                                              <p:spTgt spid="47"/>
                                            </p:tgtEl>
                                            <p:attrNameLst>
                                              <p:attrName>style.visibility</p:attrName>
                                            </p:attrNameLst>
                                          </p:cBhvr>
                                          <p:to>
                                            <p:strVal val="visible"/>
                                          </p:to>
                                        </p:set>
                                        <p:anim calcmode="lin" valueType="num" p14:bounceEnd="62000">
                                          <p:cBhvr additive="base">
                                            <p:cTn id="69" dur="2000" fill="hold"/>
                                            <p:tgtEl>
                                              <p:spTgt spid="47"/>
                                            </p:tgtEl>
                                            <p:attrNameLst>
                                              <p:attrName>ppt_x</p:attrName>
                                            </p:attrNameLst>
                                          </p:cBhvr>
                                          <p:tavLst>
                                            <p:tav tm="0">
                                              <p:val>
                                                <p:strVal val="#ppt_x"/>
                                              </p:val>
                                            </p:tav>
                                            <p:tav tm="100000">
                                              <p:val>
                                                <p:strVal val="#ppt_x"/>
                                              </p:val>
                                            </p:tav>
                                          </p:tavLst>
                                        </p:anim>
                                        <p:anim calcmode="lin" valueType="num" p14:bounceEnd="62000">
                                          <p:cBhvr additive="base">
                                            <p:cTn id="70" dur="2000" fill="hold"/>
                                            <p:tgtEl>
                                              <p:spTgt spid="47"/>
                                            </p:tgtEl>
                                            <p:attrNameLst>
                                              <p:attrName>ppt_y</p:attrName>
                                            </p:attrNameLst>
                                          </p:cBhvr>
                                          <p:tavLst>
                                            <p:tav tm="0">
                                              <p:val>
                                                <p:strVal val="1+#ppt_h/2"/>
                                              </p:val>
                                            </p:tav>
                                            <p:tav tm="100000">
                                              <p:val>
                                                <p:strVal val="#ppt_y"/>
                                              </p:val>
                                            </p:tav>
                                          </p:tavLst>
                                        </p:anim>
                                      </p:childTnLst>
                                    </p:cTn>
                                  </p:par>
                                  <p:par>
                                    <p:cTn id="71" presetID="2" presetClass="entr" presetSubtype="4" fill="hold" nodeType="withEffect" p14:presetBounceEnd="62000">
                                      <p:stCondLst>
                                        <p:cond delay="0"/>
                                      </p:stCondLst>
                                      <p:childTnLst>
                                        <p:set>
                                          <p:cBhvr>
                                            <p:cTn id="72" dur="1" fill="hold">
                                              <p:stCondLst>
                                                <p:cond delay="0"/>
                                              </p:stCondLst>
                                            </p:cTn>
                                            <p:tgtEl>
                                              <p:spTgt spid="48"/>
                                            </p:tgtEl>
                                            <p:attrNameLst>
                                              <p:attrName>style.visibility</p:attrName>
                                            </p:attrNameLst>
                                          </p:cBhvr>
                                          <p:to>
                                            <p:strVal val="visible"/>
                                          </p:to>
                                        </p:set>
                                        <p:anim calcmode="lin" valueType="num" p14:bounceEnd="62000">
                                          <p:cBhvr additive="base">
                                            <p:cTn id="73" dur="2000" fill="hold"/>
                                            <p:tgtEl>
                                              <p:spTgt spid="48"/>
                                            </p:tgtEl>
                                            <p:attrNameLst>
                                              <p:attrName>ppt_x</p:attrName>
                                            </p:attrNameLst>
                                          </p:cBhvr>
                                          <p:tavLst>
                                            <p:tav tm="0">
                                              <p:val>
                                                <p:strVal val="#ppt_x"/>
                                              </p:val>
                                            </p:tav>
                                            <p:tav tm="100000">
                                              <p:val>
                                                <p:strVal val="#ppt_x"/>
                                              </p:val>
                                            </p:tav>
                                          </p:tavLst>
                                        </p:anim>
                                        <p:anim calcmode="lin" valueType="num" p14:bounceEnd="62000">
                                          <p:cBhvr additive="base">
                                            <p:cTn id="74" dur="2000" fill="hold"/>
                                            <p:tgtEl>
                                              <p:spTgt spid="48"/>
                                            </p:tgtEl>
                                            <p:attrNameLst>
                                              <p:attrName>ppt_y</p:attrName>
                                            </p:attrNameLst>
                                          </p:cBhvr>
                                          <p:tavLst>
                                            <p:tav tm="0">
                                              <p:val>
                                                <p:strVal val="1+#ppt_h/2"/>
                                              </p:val>
                                            </p:tav>
                                            <p:tav tm="100000">
                                              <p:val>
                                                <p:strVal val="#ppt_y"/>
                                              </p:val>
                                            </p:tav>
                                          </p:tavLst>
                                        </p:anim>
                                      </p:childTnLst>
                                    </p:cTn>
                                  </p:par>
                                </p:childTnLst>
                              </p:cTn>
                            </p:par>
                            <p:par>
                              <p:cTn id="75" fill="hold">
                                <p:stCondLst>
                                  <p:cond delay="11000"/>
                                </p:stCondLst>
                                <p:childTnLst>
                                  <p:par>
                                    <p:cTn id="76" presetID="42" presetClass="entr" presetSubtype="0" fill="hold" nodeType="after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1000"/>
                                            <p:tgtEl>
                                              <p:spTgt spid="18"/>
                                            </p:tgtEl>
                                          </p:cBhvr>
                                        </p:animEffect>
                                        <p:anim calcmode="lin" valueType="num">
                                          <p:cBhvr>
                                            <p:cTn id="79" dur="1000" fill="hold"/>
                                            <p:tgtEl>
                                              <p:spTgt spid="18"/>
                                            </p:tgtEl>
                                            <p:attrNameLst>
                                              <p:attrName>ppt_x</p:attrName>
                                            </p:attrNameLst>
                                          </p:cBhvr>
                                          <p:tavLst>
                                            <p:tav tm="0">
                                              <p:val>
                                                <p:strVal val="#ppt_x"/>
                                              </p:val>
                                            </p:tav>
                                            <p:tav tm="100000">
                                              <p:val>
                                                <p:strVal val="#ppt_x"/>
                                              </p:val>
                                            </p:tav>
                                          </p:tavLst>
                                        </p:anim>
                                        <p:anim calcmode="lin" valueType="num">
                                          <p:cBhvr>
                                            <p:cTn id="8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nimBg="1"/>
          <p:bldP spid="29" grpId="0"/>
          <p:bldP spid="30" grpId="0"/>
          <p:bldP spid="32" grpId="0"/>
          <p:bldP spid="33" grpId="0"/>
          <p:bldP spid="35" grpId="0"/>
          <p:bldP spid="36" grpId="0"/>
          <p:bldP spid="38" grpId="0"/>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14" presetClass="entr" presetSubtype="10" fill="hold" nodeType="after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randombar(horizontal)">
                                          <p:cBhvr>
                                            <p:cTn id="22" dur="500"/>
                                            <p:tgtEl>
                                              <p:spTgt spid="49"/>
                                            </p:tgtEl>
                                          </p:cBhvr>
                                        </p:animEffect>
                                      </p:childTnLst>
                                    </p:cTn>
                                  </p:par>
                                </p:childTnLst>
                              </p:cTn>
                            </p:par>
                            <p:par>
                              <p:cTn id="23" fill="hold">
                                <p:stCondLst>
                                  <p:cond delay="3000"/>
                                </p:stCondLst>
                                <p:childTnLst>
                                  <p:par>
                                    <p:cTn id="24" presetID="2" presetClass="entr" presetSubtype="4"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2000" fill="hold"/>
                                            <p:tgtEl>
                                              <p:spTgt spid="29"/>
                                            </p:tgtEl>
                                            <p:attrNameLst>
                                              <p:attrName>ppt_x</p:attrName>
                                            </p:attrNameLst>
                                          </p:cBhvr>
                                          <p:tavLst>
                                            <p:tav tm="0">
                                              <p:val>
                                                <p:strVal val="#ppt_x"/>
                                              </p:val>
                                            </p:tav>
                                            <p:tav tm="100000">
                                              <p:val>
                                                <p:strVal val="#ppt_x"/>
                                              </p:val>
                                            </p:tav>
                                          </p:tavLst>
                                        </p:anim>
                                        <p:anim calcmode="lin" valueType="num">
                                          <p:cBhvr additive="base">
                                            <p:cTn id="27" dur="2000" fill="hold"/>
                                            <p:tgtEl>
                                              <p:spTgt spid="29"/>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cBhvr additive="base">
                                            <p:cTn id="30" dur="2000" fill="hold"/>
                                            <p:tgtEl>
                                              <p:spTgt spid="30"/>
                                            </p:tgtEl>
                                            <p:attrNameLst>
                                              <p:attrName>ppt_x</p:attrName>
                                            </p:attrNameLst>
                                          </p:cBhvr>
                                          <p:tavLst>
                                            <p:tav tm="0">
                                              <p:val>
                                                <p:strVal val="#ppt_x"/>
                                              </p:val>
                                            </p:tav>
                                            <p:tav tm="100000">
                                              <p:val>
                                                <p:strVal val="#ppt_x"/>
                                              </p:val>
                                            </p:tav>
                                          </p:tavLst>
                                        </p:anim>
                                        <p:anim calcmode="lin" valueType="num">
                                          <p:cBhvr additive="base">
                                            <p:cTn id="31" dur="2000" fill="hold"/>
                                            <p:tgtEl>
                                              <p:spTgt spid="30"/>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2000" fill="hold"/>
                                            <p:tgtEl>
                                              <p:spTgt spid="31"/>
                                            </p:tgtEl>
                                            <p:attrNameLst>
                                              <p:attrName>ppt_x</p:attrName>
                                            </p:attrNameLst>
                                          </p:cBhvr>
                                          <p:tavLst>
                                            <p:tav tm="0">
                                              <p:val>
                                                <p:strVal val="#ppt_x"/>
                                              </p:val>
                                            </p:tav>
                                            <p:tav tm="100000">
                                              <p:val>
                                                <p:strVal val="#ppt_x"/>
                                              </p:val>
                                            </p:tav>
                                          </p:tavLst>
                                        </p:anim>
                                        <p:anim calcmode="lin" valueType="num">
                                          <p:cBhvr additive="base">
                                            <p:cTn id="35" dur="2000" fill="hold"/>
                                            <p:tgtEl>
                                              <p:spTgt spid="31"/>
                                            </p:tgtEl>
                                            <p:attrNameLst>
                                              <p:attrName>ppt_y</p:attrName>
                                            </p:attrNameLst>
                                          </p:cBhvr>
                                          <p:tavLst>
                                            <p:tav tm="0">
                                              <p:val>
                                                <p:strVal val="1+#ppt_h/2"/>
                                              </p:val>
                                            </p:tav>
                                            <p:tav tm="100000">
                                              <p:val>
                                                <p:strVal val="#ppt_y"/>
                                              </p:val>
                                            </p:tav>
                                          </p:tavLst>
                                        </p:anim>
                                      </p:childTnLst>
                                    </p:cTn>
                                  </p:par>
                                </p:childTnLst>
                              </p:cTn>
                            </p:par>
                            <p:par>
                              <p:cTn id="36" fill="hold">
                                <p:stCondLst>
                                  <p:cond delay="5000"/>
                                </p:stCondLst>
                                <p:childTnLst>
                                  <p:par>
                                    <p:cTn id="37" presetID="2" presetClass="entr" presetSubtype="4"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2000" fill="hold"/>
                                            <p:tgtEl>
                                              <p:spTgt spid="32"/>
                                            </p:tgtEl>
                                            <p:attrNameLst>
                                              <p:attrName>ppt_x</p:attrName>
                                            </p:attrNameLst>
                                          </p:cBhvr>
                                          <p:tavLst>
                                            <p:tav tm="0">
                                              <p:val>
                                                <p:strVal val="#ppt_x"/>
                                              </p:val>
                                            </p:tav>
                                            <p:tav tm="100000">
                                              <p:val>
                                                <p:strVal val="#ppt_x"/>
                                              </p:val>
                                            </p:tav>
                                          </p:tavLst>
                                        </p:anim>
                                        <p:anim calcmode="lin" valueType="num">
                                          <p:cBhvr additive="base">
                                            <p:cTn id="40" dur="2000" fill="hold"/>
                                            <p:tgtEl>
                                              <p:spTgt spid="3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2000" fill="hold"/>
                                            <p:tgtEl>
                                              <p:spTgt spid="33"/>
                                            </p:tgtEl>
                                            <p:attrNameLst>
                                              <p:attrName>ppt_x</p:attrName>
                                            </p:attrNameLst>
                                          </p:cBhvr>
                                          <p:tavLst>
                                            <p:tav tm="0">
                                              <p:val>
                                                <p:strVal val="#ppt_x"/>
                                              </p:val>
                                            </p:tav>
                                            <p:tav tm="100000">
                                              <p:val>
                                                <p:strVal val="#ppt_x"/>
                                              </p:val>
                                            </p:tav>
                                          </p:tavLst>
                                        </p:anim>
                                        <p:anim calcmode="lin" valueType="num">
                                          <p:cBhvr additive="base">
                                            <p:cTn id="44" dur="2000" fill="hold"/>
                                            <p:tgtEl>
                                              <p:spTgt spid="33"/>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2000" fill="hold"/>
                                            <p:tgtEl>
                                              <p:spTgt spid="34"/>
                                            </p:tgtEl>
                                            <p:attrNameLst>
                                              <p:attrName>ppt_x</p:attrName>
                                            </p:attrNameLst>
                                          </p:cBhvr>
                                          <p:tavLst>
                                            <p:tav tm="0">
                                              <p:val>
                                                <p:strVal val="#ppt_x"/>
                                              </p:val>
                                            </p:tav>
                                            <p:tav tm="100000">
                                              <p:val>
                                                <p:strVal val="#ppt_x"/>
                                              </p:val>
                                            </p:tav>
                                          </p:tavLst>
                                        </p:anim>
                                        <p:anim calcmode="lin" valueType="num">
                                          <p:cBhvr additive="base">
                                            <p:cTn id="48" dur="2000" fill="hold"/>
                                            <p:tgtEl>
                                              <p:spTgt spid="34"/>
                                            </p:tgtEl>
                                            <p:attrNameLst>
                                              <p:attrName>ppt_y</p:attrName>
                                            </p:attrNameLst>
                                          </p:cBhvr>
                                          <p:tavLst>
                                            <p:tav tm="0">
                                              <p:val>
                                                <p:strVal val="1+#ppt_h/2"/>
                                              </p:val>
                                            </p:tav>
                                            <p:tav tm="100000">
                                              <p:val>
                                                <p:strVal val="#ppt_y"/>
                                              </p:val>
                                            </p:tav>
                                          </p:tavLst>
                                        </p:anim>
                                      </p:childTnLst>
                                    </p:cTn>
                                  </p:par>
                                </p:childTnLst>
                              </p:cTn>
                            </p:par>
                            <p:par>
                              <p:cTn id="49" fill="hold">
                                <p:stCondLst>
                                  <p:cond delay="7000"/>
                                </p:stCondLst>
                                <p:childTnLst>
                                  <p:par>
                                    <p:cTn id="50" presetID="2" presetClass="entr" presetSubtype="4"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2000" fill="hold"/>
                                            <p:tgtEl>
                                              <p:spTgt spid="35"/>
                                            </p:tgtEl>
                                            <p:attrNameLst>
                                              <p:attrName>ppt_x</p:attrName>
                                            </p:attrNameLst>
                                          </p:cBhvr>
                                          <p:tavLst>
                                            <p:tav tm="0">
                                              <p:val>
                                                <p:strVal val="#ppt_x"/>
                                              </p:val>
                                            </p:tav>
                                            <p:tav tm="100000">
                                              <p:val>
                                                <p:strVal val="#ppt_x"/>
                                              </p:val>
                                            </p:tav>
                                          </p:tavLst>
                                        </p:anim>
                                        <p:anim calcmode="lin" valueType="num">
                                          <p:cBhvr additive="base">
                                            <p:cTn id="53" dur="2000" fill="hold"/>
                                            <p:tgtEl>
                                              <p:spTgt spid="35"/>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36"/>
                                            </p:tgtEl>
                                            <p:attrNameLst>
                                              <p:attrName>style.visibility</p:attrName>
                                            </p:attrNameLst>
                                          </p:cBhvr>
                                          <p:to>
                                            <p:strVal val="visible"/>
                                          </p:to>
                                        </p:set>
                                        <p:anim calcmode="lin" valueType="num">
                                          <p:cBhvr additive="base">
                                            <p:cTn id="56" dur="2000" fill="hold"/>
                                            <p:tgtEl>
                                              <p:spTgt spid="36"/>
                                            </p:tgtEl>
                                            <p:attrNameLst>
                                              <p:attrName>ppt_x</p:attrName>
                                            </p:attrNameLst>
                                          </p:cBhvr>
                                          <p:tavLst>
                                            <p:tav tm="0">
                                              <p:val>
                                                <p:strVal val="#ppt_x"/>
                                              </p:val>
                                            </p:tav>
                                            <p:tav tm="100000">
                                              <p:val>
                                                <p:strVal val="#ppt_x"/>
                                              </p:val>
                                            </p:tav>
                                          </p:tavLst>
                                        </p:anim>
                                        <p:anim calcmode="lin" valueType="num">
                                          <p:cBhvr additive="base">
                                            <p:cTn id="57" dur="2000" fill="hold"/>
                                            <p:tgtEl>
                                              <p:spTgt spid="36"/>
                                            </p:tgtEl>
                                            <p:attrNameLst>
                                              <p:attrName>ppt_y</p:attrName>
                                            </p:attrNameLst>
                                          </p:cBhvr>
                                          <p:tavLst>
                                            <p:tav tm="0">
                                              <p:val>
                                                <p:strVal val="1+#ppt_h/2"/>
                                              </p:val>
                                            </p:tav>
                                            <p:tav tm="100000">
                                              <p:val>
                                                <p:strVal val="#ppt_y"/>
                                              </p:val>
                                            </p:tav>
                                          </p:tavLst>
                                        </p:anim>
                                      </p:childTnLst>
                                    </p:cTn>
                                  </p:par>
                                  <p:par>
                                    <p:cTn id="58" presetID="2" presetClass="entr" presetSubtype="4" fill="hold" nodeType="withEffect">
                                      <p:stCondLst>
                                        <p:cond delay="0"/>
                                      </p:stCondLst>
                                      <p:childTnLst>
                                        <p:set>
                                          <p:cBhvr>
                                            <p:cTn id="59" dur="1" fill="hold">
                                              <p:stCondLst>
                                                <p:cond delay="0"/>
                                              </p:stCondLst>
                                            </p:cTn>
                                            <p:tgtEl>
                                              <p:spTgt spid="37"/>
                                            </p:tgtEl>
                                            <p:attrNameLst>
                                              <p:attrName>style.visibility</p:attrName>
                                            </p:attrNameLst>
                                          </p:cBhvr>
                                          <p:to>
                                            <p:strVal val="visible"/>
                                          </p:to>
                                        </p:set>
                                        <p:anim calcmode="lin" valueType="num">
                                          <p:cBhvr additive="base">
                                            <p:cTn id="60" dur="2000" fill="hold"/>
                                            <p:tgtEl>
                                              <p:spTgt spid="37"/>
                                            </p:tgtEl>
                                            <p:attrNameLst>
                                              <p:attrName>ppt_x</p:attrName>
                                            </p:attrNameLst>
                                          </p:cBhvr>
                                          <p:tavLst>
                                            <p:tav tm="0">
                                              <p:val>
                                                <p:strVal val="#ppt_x"/>
                                              </p:val>
                                            </p:tav>
                                            <p:tav tm="100000">
                                              <p:val>
                                                <p:strVal val="#ppt_x"/>
                                              </p:val>
                                            </p:tav>
                                          </p:tavLst>
                                        </p:anim>
                                        <p:anim calcmode="lin" valueType="num">
                                          <p:cBhvr additive="base">
                                            <p:cTn id="61" dur="2000" fill="hold"/>
                                            <p:tgtEl>
                                              <p:spTgt spid="37"/>
                                            </p:tgtEl>
                                            <p:attrNameLst>
                                              <p:attrName>ppt_y</p:attrName>
                                            </p:attrNameLst>
                                          </p:cBhvr>
                                          <p:tavLst>
                                            <p:tav tm="0">
                                              <p:val>
                                                <p:strVal val="1+#ppt_h/2"/>
                                              </p:val>
                                            </p:tav>
                                            <p:tav tm="100000">
                                              <p:val>
                                                <p:strVal val="#ppt_y"/>
                                              </p:val>
                                            </p:tav>
                                          </p:tavLst>
                                        </p:anim>
                                      </p:childTnLst>
                                    </p:cTn>
                                  </p:par>
                                </p:childTnLst>
                              </p:cTn>
                            </p:par>
                            <p:par>
                              <p:cTn id="62" fill="hold">
                                <p:stCondLst>
                                  <p:cond delay="9000"/>
                                </p:stCondLst>
                                <p:childTnLst>
                                  <p:par>
                                    <p:cTn id="63" presetID="2" presetClass="entr" presetSubtype="4" fill="hold" grpId="0" nodeType="afterEffect">
                                      <p:stCondLst>
                                        <p:cond delay="0"/>
                                      </p:stCondLst>
                                      <p:childTnLst>
                                        <p:set>
                                          <p:cBhvr>
                                            <p:cTn id="64" dur="1" fill="hold">
                                              <p:stCondLst>
                                                <p:cond delay="0"/>
                                              </p:stCondLst>
                                            </p:cTn>
                                            <p:tgtEl>
                                              <p:spTgt spid="38"/>
                                            </p:tgtEl>
                                            <p:attrNameLst>
                                              <p:attrName>style.visibility</p:attrName>
                                            </p:attrNameLst>
                                          </p:cBhvr>
                                          <p:to>
                                            <p:strVal val="visible"/>
                                          </p:to>
                                        </p:set>
                                        <p:anim calcmode="lin" valueType="num">
                                          <p:cBhvr additive="base">
                                            <p:cTn id="65" dur="2000" fill="hold"/>
                                            <p:tgtEl>
                                              <p:spTgt spid="38"/>
                                            </p:tgtEl>
                                            <p:attrNameLst>
                                              <p:attrName>ppt_x</p:attrName>
                                            </p:attrNameLst>
                                          </p:cBhvr>
                                          <p:tavLst>
                                            <p:tav tm="0">
                                              <p:val>
                                                <p:strVal val="#ppt_x"/>
                                              </p:val>
                                            </p:tav>
                                            <p:tav tm="100000">
                                              <p:val>
                                                <p:strVal val="#ppt_x"/>
                                              </p:val>
                                            </p:tav>
                                          </p:tavLst>
                                        </p:anim>
                                        <p:anim calcmode="lin" valueType="num">
                                          <p:cBhvr additive="base">
                                            <p:cTn id="66" dur="2000" fill="hold"/>
                                            <p:tgtEl>
                                              <p:spTgt spid="38"/>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47"/>
                                            </p:tgtEl>
                                            <p:attrNameLst>
                                              <p:attrName>style.visibility</p:attrName>
                                            </p:attrNameLst>
                                          </p:cBhvr>
                                          <p:to>
                                            <p:strVal val="visible"/>
                                          </p:to>
                                        </p:set>
                                        <p:anim calcmode="lin" valueType="num">
                                          <p:cBhvr additive="base">
                                            <p:cTn id="69" dur="2000" fill="hold"/>
                                            <p:tgtEl>
                                              <p:spTgt spid="47"/>
                                            </p:tgtEl>
                                            <p:attrNameLst>
                                              <p:attrName>ppt_x</p:attrName>
                                            </p:attrNameLst>
                                          </p:cBhvr>
                                          <p:tavLst>
                                            <p:tav tm="0">
                                              <p:val>
                                                <p:strVal val="#ppt_x"/>
                                              </p:val>
                                            </p:tav>
                                            <p:tav tm="100000">
                                              <p:val>
                                                <p:strVal val="#ppt_x"/>
                                              </p:val>
                                            </p:tav>
                                          </p:tavLst>
                                        </p:anim>
                                        <p:anim calcmode="lin" valueType="num">
                                          <p:cBhvr additive="base">
                                            <p:cTn id="70" dur="2000" fill="hold"/>
                                            <p:tgtEl>
                                              <p:spTgt spid="47"/>
                                            </p:tgtEl>
                                            <p:attrNameLst>
                                              <p:attrName>ppt_y</p:attrName>
                                            </p:attrNameLst>
                                          </p:cBhvr>
                                          <p:tavLst>
                                            <p:tav tm="0">
                                              <p:val>
                                                <p:strVal val="1+#ppt_h/2"/>
                                              </p:val>
                                            </p:tav>
                                            <p:tav tm="100000">
                                              <p:val>
                                                <p:strVal val="#ppt_y"/>
                                              </p:val>
                                            </p:tav>
                                          </p:tavLst>
                                        </p:anim>
                                      </p:childTnLst>
                                    </p:cTn>
                                  </p:par>
                                  <p:par>
                                    <p:cTn id="71" presetID="2" presetClass="entr" presetSubtype="4" fill="hold" nodeType="withEffect">
                                      <p:stCondLst>
                                        <p:cond delay="0"/>
                                      </p:stCondLst>
                                      <p:childTnLst>
                                        <p:set>
                                          <p:cBhvr>
                                            <p:cTn id="72" dur="1" fill="hold">
                                              <p:stCondLst>
                                                <p:cond delay="0"/>
                                              </p:stCondLst>
                                            </p:cTn>
                                            <p:tgtEl>
                                              <p:spTgt spid="48"/>
                                            </p:tgtEl>
                                            <p:attrNameLst>
                                              <p:attrName>style.visibility</p:attrName>
                                            </p:attrNameLst>
                                          </p:cBhvr>
                                          <p:to>
                                            <p:strVal val="visible"/>
                                          </p:to>
                                        </p:set>
                                        <p:anim calcmode="lin" valueType="num">
                                          <p:cBhvr additive="base">
                                            <p:cTn id="73" dur="2000" fill="hold"/>
                                            <p:tgtEl>
                                              <p:spTgt spid="48"/>
                                            </p:tgtEl>
                                            <p:attrNameLst>
                                              <p:attrName>ppt_x</p:attrName>
                                            </p:attrNameLst>
                                          </p:cBhvr>
                                          <p:tavLst>
                                            <p:tav tm="0">
                                              <p:val>
                                                <p:strVal val="#ppt_x"/>
                                              </p:val>
                                            </p:tav>
                                            <p:tav tm="100000">
                                              <p:val>
                                                <p:strVal val="#ppt_x"/>
                                              </p:val>
                                            </p:tav>
                                          </p:tavLst>
                                        </p:anim>
                                        <p:anim calcmode="lin" valueType="num">
                                          <p:cBhvr additive="base">
                                            <p:cTn id="74" dur="2000" fill="hold"/>
                                            <p:tgtEl>
                                              <p:spTgt spid="48"/>
                                            </p:tgtEl>
                                            <p:attrNameLst>
                                              <p:attrName>ppt_y</p:attrName>
                                            </p:attrNameLst>
                                          </p:cBhvr>
                                          <p:tavLst>
                                            <p:tav tm="0">
                                              <p:val>
                                                <p:strVal val="1+#ppt_h/2"/>
                                              </p:val>
                                            </p:tav>
                                            <p:tav tm="100000">
                                              <p:val>
                                                <p:strVal val="#ppt_y"/>
                                              </p:val>
                                            </p:tav>
                                          </p:tavLst>
                                        </p:anim>
                                      </p:childTnLst>
                                    </p:cTn>
                                  </p:par>
                                </p:childTnLst>
                              </p:cTn>
                            </p:par>
                            <p:par>
                              <p:cTn id="75" fill="hold">
                                <p:stCondLst>
                                  <p:cond delay="11000"/>
                                </p:stCondLst>
                                <p:childTnLst>
                                  <p:par>
                                    <p:cTn id="76" presetID="42" presetClass="entr" presetSubtype="0" fill="hold" nodeType="after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1000"/>
                                            <p:tgtEl>
                                              <p:spTgt spid="18"/>
                                            </p:tgtEl>
                                          </p:cBhvr>
                                        </p:animEffect>
                                        <p:anim calcmode="lin" valueType="num">
                                          <p:cBhvr>
                                            <p:cTn id="79" dur="1000" fill="hold"/>
                                            <p:tgtEl>
                                              <p:spTgt spid="18"/>
                                            </p:tgtEl>
                                            <p:attrNameLst>
                                              <p:attrName>ppt_x</p:attrName>
                                            </p:attrNameLst>
                                          </p:cBhvr>
                                          <p:tavLst>
                                            <p:tav tm="0">
                                              <p:val>
                                                <p:strVal val="#ppt_x"/>
                                              </p:val>
                                            </p:tav>
                                            <p:tav tm="100000">
                                              <p:val>
                                                <p:strVal val="#ppt_x"/>
                                              </p:val>
                                            </p:tav>
                                          </p:tavLst>
                                        </p:anim>
                                        <p:anim calcmode="lin" valueType="num">
                                          <p:cBhvr>
                                            <p:cTn id="8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nimBg="1"/>
          <p:bldP spid="29" grpId="0"/>
          <p:bldP spid="30" grpId="0"/>
          <p:bldP spid="32" grpId="0"/>
          <p:bldP spid="33" grpId="0"/>
          <p:bldP spid="35" grpId="0"/>
          <p:bldP spid="36" grpId="0"/>
          <p:bldP spid="38" grpId="0"/>
          <p:bldP spid="47"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936154" y="853035"/>
            <a:ext cx="1126435" cy="429986"/>
          </a:xfrm>
          <a:prstGeom prst="rect">
            <a:avLst/>
          </a:prstGeom>
        </p:spPr>
      </p:pic>
      <p:sp>
        <p:nvSpPr>
          <p:cNvPr id="17" name="椭圆 16"/>
          <p:cNvSpPr/>
          <p:nvPr/>
        </p:nvSpPr>
        <p:spPr>
          <a:xfrm flipH="1">
            <a:off x="4874535" y="521420"/>
            <a:ext cx="3774253" cy="3774253"/>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57150">
            <a:gradFill>
              <a:gsLst>
                <a:gs pos="0">
                  <a:srgbClr val="9B6C46"/>
                </a:gs>
                <a:gs pos="100000">
                  <a:srgbClr val="F6D2AA"/>
                </a:gs>
              </a:gsLst>
              <a:lin ang="5400000" scaled="1"/>
            </a:gradFill>
          </a:ln>
          <a:effectLst>
            <a:outerShdw blurRad="381000" dist="3810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p:cNvSpPr txBox="1"/>
          <p:nvPr/>
        </p:nvSpPr>
        <p:spPr>
          <a:xfrm>
            <a:off x="5384509" y="2017592"/>
            <a:ext cx="985320" cy="2092881"/>
          </a:xfrm>
          <a:prstGeom prst="rect">
            <a:avLst/>
          </a:prstGeom>
          <a:noFill/>
        </p:spPr>
        <p:txBody>
          <a:bodyPr wrap="square" rtlCol="0">
            <a:spAutoFit/>
          </a:bodyPr>
          <a:lstStyle/>
          <a:p>
            <a:r>
              <a:rPr lang="zh-CN" altLang="en-US" sz="13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rPr>
              <a:t>贰</a:t>
            </a:r>
            <a:endParaRPr lang="zh-CN" altLang="en-US" sz="13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bg1">
                    <a:lumMod val="50000"/>
                    <a:alpha val="50000"/>
                  </a:schemeClr>
                </a:innerShdw>
              </a:effectLst>
              <a:latin typeface="方正吕建德字体" panose="02010600010101010101" pitchFamily="2" charset="-122"/>
              <a:ea typeface="方正吕建德字体" panose="02010600010101010101" pitchFamily="2" charset="-122"/>
            </a:endParaRPr>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75481" t="26355"/>
          <a:stretch>
            <a:fillRect/>
          </a:stretch>
        </p:blipFill>
        <p:spPr>
          <a:xfrm>
            <a:off x="1601247" y="1807384"/>
            <a:ext cx="2690554" cy="5050615"/>
          </a:xfrm>
          <a:prstGeom prst="rect">
            <a:avLst/>
          </a:prstGeom>
        </p:spPr>
      </p:pic>
      <p:sp>
        <p:nvSpPr>
          <p:cNvPr id="12" name="文本框 11"/>
          <p:cNvSpPr txBox="1"/>
          <p:nvPr/>
        </p:nvSpPr>
        <p:spPr>
          <a:xfrm rot="16200000">
            <a:off x="965647" y="5163953"/>
            <a:ext cx="2400657" cy="293697"/>
          </a:xfrm>
          <a:prstGeom prst="rect">
            <a:avLst/>
          </a:prstGeom>
          <a:noFill/>
        </p:spPr>
        <p:txBody>
          <a:bodyPr vert="eaVert" wrap="square" rtlCol="0">
            <a:spAutoFit/>
          </a:bodyPr>
          <a:lstStyle/>
          <a:p>
            <a:pPr algn="ctr"/>
            <a:r>
              <a:rPr lang="en-US" altLang="zh-CN" b="1" dirty="0">
                <a:gradFill flip="none" rotWithShape="1">
                  <a:gsLst>
                    <a:gs pos="0">
                      <a:srgbClr val="DFAB75">
                        <a:shade val="30000"/>
                        <a:satMod val="115000"/>
                      </a:srgbClr>
                    </a:gs>
                    <a:gs pos="50000">
                      <a:srgbClr val="DFAB75">
                        <a:shade val="67500"/>
                        <a:satMod val="115000"/>
                      </a:srgbClr>
                    </a:gs>
                    <a:gs pos="100000">
                      <a:srgbClr val="DFAB75">
                        <a:shade val="100000"/>
                        <a:satMod val="115000"/>
                      </a:srgbClr>
                    </a:gs>
                  </a:gsLst>
                  <a:lin ang="13500000" scaled="1"/>
                  <a:tileRect/>
                </a:gradFill>
                <a:effectLst>
                  <a:innerShdw blurRad="63500" dist="50800" dir="13500000">
                    <a:schemeClr val="bg1">
                      <a:lumMod val="50000"/>
                      <a:alpha val="50000"/>
                    </a:schemeClr>
                  </a:innerShdw>
                </a:effectLst>
                <a:latin typeface="Arial" panose="020B0604020202020204" pitchFamily="34" charset="0"/>
                <a:ea typeface="微软雅黑" panose="020B0503020204020204" pitchFamily="34" charset="-122"/>
                <a:cs typeface="Arial" panose="020B0604020202020204" pitchFamily="34" charset="0"/>
              </a:rPr>
              <a:t>PART</a:t>
            </a:r>
            <a:endParaRPr lang="en-US" altLang="zh-CN" b="1" dirty="0">
              <a:gradFill flip="none" rotWithShape="1">
                <a:gsLst>
                  <a:gs pos="0">
                    <a:srgbClr val="DFAB75">
                      <a:shade val="30000"/>
                      <a:satMod val="115000"/>
                    </a:srgbClr>
                  </a:gs>
                  <a:gs pos="50000">
                    <a:srgbClr val="DFAB75">
                      <a:shade val="67500"/>
                      <a:satMod val="115000"/>
                    </a:srgbClr>
                  </a:gs>
                  <a:gs pos="100000">
                    <a:srgbClr val="DFAB75">
                      <a:shade val="100000"/>
                      <a:satMod val="115000"/>
                    </a:srgbClr>
                  </a:gs>
                </a:gsLst>
                <a:lin ang="13500000" scaled="1"/>
                <a:tileRect/>
              </a:gradFill>
              <a:effectLst>
                <a:innerShdw blurRad="63500" dist="50800" dir="13500000">
                  <a:schemeClr val="bg1">
                    <a:lumMod val="50000"/>
                    <a:alpha val="50000"/>
                  </a:schemeClr>
                </a:innerShdw>
              </a:effectLst>
              <a:latin typeface="Arial" panose="020B0604020202020204" pitchFamily="34" charset="0"/>
              <a:ea typeface="微软雅黑" panose="020B0503020204020204" pitchFamily="34" charset="-122"/>
              <a:cs typeface="Arial" panose="020B0604020202020204" pitchFamily="34" charset="0"/>
            </a:endParaRPr>
          </a:p>
          <a:p>
            <a:pPr algn="ctr"/>
            <a:endParaRPr lang="en-US" altLang="zh-CN" b="1" dirty="0">
              <a:gradFill flip="none" rotWithShape="1">
                <a:gsLst>
                  <a:gs pos="0">
                    <a:srgbClr val="DFAB75">
                      <a:shade val="30000"/>
                      <a:satMod val="115000"/>
                    </a:srgbClr>
                  </a:gs>
                  <a:gs pos="50000">
                    <a:srgbClr val="DFAB75">
                      <a:shade val="67500"/>
                      <a:satMod val="115000"/>
                    </a:srgbClr>
                  </a:gs>
                  <a:gs pos="100000">
                    <a:srgbClr val="DFAB75">
                      <a:shade val="100000"/>
                      <a:satMod val="115000"/>
                    </a:srgbClr>
                  </a:gs>
                </a:gsLst>
                <a:lin ang="13500000" scaled="1"/>
                <a:tileRect/>
              </a:gradFill>
              <a:effectLst>
                <a:innerShdw blurRad="63500" dist="50800" dir="13500000">
                  <a:schemeClr val="bg1">
                    <a:lumMod val="50000"/>
                    <a:alpha val="50000"/>
                  </a:schemeClr>
                </a:innerShdw>
              </a:effectLst>
              <a:latin typeface="Arial" panose="020B0604020202020204" pitchFamily="34" charset="0"/>
              <a:ea typeface="微软雅黑" panose="020B0503020204020204" pitchFamily="34" charset="-122"/>
              <a:cs typeface="Arial" panose="020B0604020202020204" pitchFamily="34" charset="0"/>
            </a:endParaRPr>
          </a:p>
          <a:p>
            <a:pPr algn="ctr"/>
            <a:r>
              <a:rPr lang="en-US" altLang="zh-CN" b="1" dirty="0">
                <a:gradFill flip="none" rotWithShape="1">
                  <a:gsLst>
                    <a:gs pos="0">
                      <a:srgbClr val="DFAB75">
                        <a:shade val="30000"/>
                        <a:satMod val="115000"/>
                      </a:srgbClr>
                    </a:gs>
                    <a:gs pos="50000">
                      <a:srgbClr val="DFAB75">
                        <a:shade val="67500"/>
                        <a:satMod val="115000"/>
                      </a:srgbClr>
                    </a:gs>
                    <a:gs pos="100000">
                      <a:srgbClr val="DFAB75">
                        <a:shade val="100000"/>
                        <a:satMod val="115000"/>
                      </a:srgbClr>
                    </a:gs>
                  </a:gsLst>
                  <a:lin ang="13500000" scaled="1"/>
                  <a:tileRect/>
                </a:gradFill>
                <a:effectLst>
                  <a:innerShdw blurRad="63500" dist="50800" dir="13500000">
                    <a:schemeClr val="bg1">
                      <a:lumMod val="50000"/>
                      <a:alpha val="50000"/>
                    </a:schemeClr>
                  </a:innerShdw>
                </a:effectLst>
                <a:latin typeface="Arial" panose="020B0604020202020204" pitchFamily="34" charset="0"/>
                <a:ea typeface="微软雅黑" panose="020B0503020204020204" pitchFamily="34" charset="-122"/>
                <a:cs typeface="Arial" panose="020B0604020202020204" pitchFamily="34" charset="0"/>
              </a:rPr>
              <a:t>TWO</a:t>
            </a:r>
            <a:endParaRPr lang="en-US" altLang="zh-CN" b="1" dirty="0">
              <a:gradFill flip="none" rotWithShape="1">
                <a:gsLst>
                  <a:gs pos="0">
                    <a:srgbClr val="DFAB75">
                      <a:shade val="30000"/>
                      <a:satMod val="115000"/>
                    </a:srgbClr>
                  </a:gs>
                  <a:gs pos="50000">
                    <a:srgbClr val="DFAB75">
                      <a:shade val="67500"/>
                      <a:satMod val="115000"/>
                    </a:srgbClr>
                  </a:gs>
                  <a:gs pos="100000">
                    <a:srgbClr val="DFAB75">
                      <a:shade val="100000"/>
                      <a:satMod val="115000"/>
                    </a:srgbClr>
                  </a:gs>
                </a:gsLst>
                <a:lin ang="13500000" scaled="1"/>
                <a:tileRect/>
              </a:gradFill>
              <a:effectLst>
                <a:innerShdw blurRad="63500" dist="50800" dir="13500000">
                  <a:schemeClr val="bg1">
                    <a:lumMod val="50000"/>
                    <a:alpha val="50000"/>
                  </a:schemeClr>
                </a:innerShdw>
              </a:effectLst>
              <a:latin typeface="Arial" panose="020B0604020202020204" pitchFamily="34" charset="0"/>
              <a:ea typeface="微软雅黑" panose="020B0503020204020204" pitchFamily="34" charset="-122"/>
              <a:cs typeface="Arial" panose="020B0604020202020204" pitchFamily="34" charset="0"/>
            </a:endParaRPr>
          </a:p>
        </p:txBody>
      </p:sp>
      <p:sp>
        <p:nvSpPr>
          <p:cNvPr id="11" name="PA_文本框 22"/>
          <p:cNvSpPr txBox="1"/>
          <p:nvPr>
            <p:custDataLst>
              <p:tags r:id="rId4"/>
            </p:custDataLst>
          </p:nvPr>
        </p:nvSpPr>
        <p:spPr>
          <a:xfrm>
            <a:off x="2623229" y="4774309"/>
            <a:ext cx="8276864" cy="1015663"/>
          </a:xfrm>
          <a:prstGeom prst="rect">
            <a:avLst/>
          </a:prstGeom>
          <a:noFill/>
          <a:effectLst/>
        </p:spPr>
        <p:txBody>
          <a:bodyPr wrap="square" rtlCol="0">
            <a:spAutoFit/>
          </a:bodyPr>
          <a:lstStyle/>
          <a:p>
            <a:pPr algn="ctr"/>
            <a:r>
              <a:rPr lang="zh-CN" altLang="en-US" sz="60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业务及市场</a:t>
            </a:r>
            <a:endParaRPr lang="zh-CN" altLang="en-US" sz="6000" b="1"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555902" y="3276296"/>
            <a:ext cx="1126435" cy="429986"/>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57842" y="4057276"/>
            <a:ext cx="318916" cy="476794"/>
          </a:xfrm>
          <a:prstGeom prst="rect">
            <a:avLst/>
          </a:prstGeom>
        </p:spPr>
      </p:pic>
      <p:pic>
        <p:nvPicPr>
          <p:cNvPr id="16" name="图片 15"/>
          <p:cNvPicPr>
            <a:picLocks noChangeAspect="1"/>
          </p:cNvPicPr>
          <p:nvPr/>
        </p:nvPicPr>
        <p:blipFill rotWithShape="1">
          <a:blip r:embed="rId6">
            <a:extLst>
              <a:ext uri="{28A0092B-C50C-407E-A947-70E740481C1C}">
                <a14:useLocalDpi xmlns:a14="http://schemas.microsoft.com/office/drawing/2010/main" val="0"/>
              </a:ext>
            </a:extLst>
          </a:blip>
          <a:srcRect r="80060" b="34809"/>
          <a:stretch>
            <a:fillRect/>
          </a:stretch>
        </p:blipFill>
        <p:spPr>
          <a:xfrm>
            <a:off x="6696417" y="3384117"/>
            <a:ext cx="1143363" cy="82584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par>
                          <p:cTn id="15" fill="hold">
                            <p:stCondLst>
                              <p:cond delay="1000"/>
                            </p:stCondLst>
                            <p:childTnLst>
                              <p:par>
                                <p:cTn id="16" presetID="53" presetClass="entr" presetSubtype="16" fill="hold" grpId="0" nodeType="afterEffect">
                                  <p:stCondLst>
                                    <p:cond delay="0"/>
                                  </p:stCondLst>
                                  <p:iterate type="lt">
                                    <p:tmPct val="15000"/>
                                  </p:iterate>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par>
                          <p:cTn id="21" fill="hold">
                            <p:stCondLst>
                              <p:cond delay="800"/>
                            </p:stCondLst>
                            <p:childTnLst>
                              <p:par>
                                <p:cTn id="22" presetID="42"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1800"/>
                            </p:stCondLst>
                            <p:childTnLst>
                              <p:par>
                                <p:cTn id="28" presetID="53" presetClass="entr" presetSubtype="16" fill="hold" grpId="0" nodeType="afterEffect">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Effect transition="in" filter="fade">
                                      <p:cBhvr>
                                        <p:cTn id="32" dur="500"/>
                                        <p:tgtEl>
                                          <p:spTgt spid="12"/>
                                        </p:tgtEl>
                                      </p:cBhvr>
                                    </p:animEffect>
                                  </p:childTnLst>
                                </p:cTn>
                              </p:par>
                              <p:par>
                                <p:cTn id="33" presetID="2" presetClass="entr" presetSubtype="2"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1000" fill="hold"/>
                                        <p:tgtEl>
                                          <p:spTgt spid="14"/>
                                        </p:tgtEl>
                                        <p:attrNameLst>
                                          <p:attrName>ppt_x</p:attrName>
                                        </p:attrNameLst>
                                      </p:cBhvr>
                                      <p:tavLst>
                                        <p:tav tm="0">
                                          <p:val>
                                            <p:strVal val="1+#ppt_w/2"/>
                                          </p:val>
                                        </p:tav>
                                        <p:tav tm="100000">
                                          <p:val>
                                            <p:strVal val="#ppt_x"/>
                                          </p:val>
                                        </p:tav>
                                      </p:tavLst>
                                    </p:anim>
                                    <p:anim calcmode="lin" valueType="num">
                                      <p:cBhvr additive="base">
                                        <p:cTn id="36" dur="1000" fill="hold"/>
                                        <p:tgtEl>
                                          <p:spTgt spid="14"/>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1000" fill="hold"/>
                                        <p:tgtEl>
                                          <p:spTgt spid="15"/>
                                        </p:tgtEl>
                                        <p:attrNameLst>
                                          <p:attrName>ppt_x</p:attrName>
                                        </p:attrNameLst>
                                      </p:cBhvr>
                                      <p:tavLst>
                                        <p:tav tm="0">
                                          <p:val>
                                            <p:strVal val="1+#ppt_w/2"/>
                                          </p:val>
                                        </p:tav>
                                        <p:tav tm="100000">
                                          <p:val>
                                            <p:strVal val="#ppt_x"/>
                                          </p:val>
                                        </p:tav>
                                      </p:tavLst>
                                    </p:anim>
                                    <p:anim calcmode="lin" valueType="num">
                                      <p:cBhvr additive="base">
                                        <p:cTn id="40" dur="1000" fill="hold"/>
                                        <p:tgtEl>
                                          <p:spTgt spid="15"/>
                                        </p:tgtEl>
                                        <p:attrNameLst>
                                          <p:attrName>ppt_y</p:attrName>
                                        </p:attrNameLst>
                                      </p:cBhvr>
                                      <p:tavLst>
                                        <p:tav tm="0">
                                          <p:val>
                                            <p:strVal val="#ppt_y"/>
                                          </p:val>
                                        </p:tav>
                                        <p:tav tm="100000">
                                          <p:val>
                                            <p:strVal val="#ppt_y"/>
                                          </p:val>
                                        </p:tav>
                                      </p:tavLst>
                                    </p:anim>
                                  </p:childTnLst>
                                </p:cTn>
                              </p:par>
                            </p:childTnLst>
                          </p:cTn>
                        </p:par>
                        <p:par>
                          <p:cTn id="41" fill="hold">
                            <p:stCondLst>
                              <p:cond delay="2799"/>
                            </p:stCondLst>
                            <p:childTnLst>
                              <p:par>
                                <p:cTn id="42" presetID="14" presetClass="entr" presetSubtype="10" fill="hold"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randombar(horizontal)">
                                      <p:cBhvr>
                                        <p:cTn id="44" dur="500"/>
                                        <p:tgtEl>
                                          <p:spTgt spid="10"/>
                                        </p:tgtEl>
                                      </p:cBhvr>
                                    </p:animEffect>
                                  </p:childTnLst>
                                </p:cTn>
                              </p:par>
                            </p:childTnLst>
                          </p:cTn>
                        </p:par>
                        <p:par>
                          <p:cTn id="45" fill="hold">
                            <p:stCondLst>
                              <p:cond delay="3299"/>
                            </p:stCondLst>
                            <p:childTnLst>
                              <p:par>
                                <p:cTn id="46" presetID="42" presetClass="entr" presetSubtype="0"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anim calcmode="lin" valueType="num">
                                      <p:cBhvr>
                                        <p:cTn id="49" dur="1000" fill="hold"/>
                                        <p:tgtEl>
                                          <p:spTgt spid="16"/>
                                        </p:tgtEl>
                                        <p:attrNameLst>
                                          <p:attrName>ppt_x</p:attrName>
                                        </p:attrNameLst>
                                      </p:cBhvr>
                                      <p:tavLst>
                                        <p:tav tm="0">
                                          <p:val>
                                            <p:strVal val="#ppt_x"/>
                                          </p:val>
                                        </p:tav>
                                        <p:tav tm="100000">
                                          <p:val>
                                            <p:strVal val="#ppt_x"/>
                                          </p:val>
                                        </p:tav>
                                      </p:tavLst>
                                    </p:anim>
                                    <p:anim calcmode="lin" valueType="num">
                                      <p:cBhvr>
                                        <p:cTn id="5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7" grpId="0"/>
      <p:bldP spid="12" grpId="0"/>
      <p:bldP spid="11" grpId="0"/>
    </p:bldLs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PA" val="v4.0.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PA" val="v4.0.0"/>
</p:tagLst>
</file>

<file path=ppt/tags/tag13.xml><?xml version="1.0" encoding="utf-8"?>
<p:tagLst xmlns:p="http://schemas.openxmlformats.org/presentationml/2006/main">
  <p:tag name="PA" val="v4.0.0"/>
</p:tagLst>
</file>

<file path=ppt/tags/tag14.xml><?xml version="1.0" encoding="utf-8"?>
<p:tagLst xmlns:p="http://schemas.openxmlformats.org/presentationml/2006/main">
  <p:tag name="MH" val="20160408160713"/>
  <p:tag name="MH_LIBRARY" val="GRAPHIC"/>
  <p:tag name="MH_TYPE" val="SubTitle"/>
  <p:tag name="MH_ORDER" val="1"/>
</p:tagLst>
</file>

<file path=ppt/tags/tag15.xml><?xml version="1.0" encoding="utf-8"?>
<p:tagLst xmlns:p="http://schemas.openxmlformats.org/presentationml/2006/main">
  <p:tag name="MH" val="20160408160713"/>
  <p:tag name="MH_LIBRARY" val="GRAPHIC"/>
  <p:tag name="MH_TYPE" val="SubTitle"/>
  <p:tag name="MH_ORDER" val="1"/>
</p:tagLst>
</file>

<file path=ppt/tags/tag16.xml><?xml version="1.0" encoding="utf-8"?>
<p:tagLst xmlns:p="http://schemas.openxmlformats.org/presentationml/2006/main">
  <p:tag name="MH" val="20160408160713"/>
  <p:tag name="MH_LIBRARY" val="GRAPHIC"/>
  <p:tag name="MH_TYPE" val="SubTitle"/>
  <p:tag name="MH_ORDER" val="1"/>
</p:tagLst>
</file>

<file path=ppt/tags/tag17.xml><?xml version="1.0" encoding="utf-8"?>
<p:tagLst xmlns:p="http://schemas.openxmlformats.org/presentationml/2006/main">
  <p:tag name="MH" val="20160408160713"/>
  <p:tag name="MH_LIBRARY" val="GRAPHIC"/>
  <p:tag name="MH_TYPE" val="SubTitle"/>
  <p:tag name="MH_ORDER" val="1"/>
</p:tagLst>
</file>

<file path=ppt/tags/tag18.xml><?xml version="1.0" encoding="utf-8"?>
<p:tagLst xmlns:p="http://schemas.openxmlformats.org/presentationml/2006/main">
  <p:tag name="PA" val="v4.0.0"/>
</p:tagLst>
</file>

<file path=ppt/tags/tag19.xml><?xml version="1.0" encoding="utf-8"?>
<p:tagLst xmlns:p="http://schemas.openxmlformats.org/presentationml/2006/main">
  <p:tag name="PA" val="v4.0.0"/>
</p:tagLst>
</file>

<file path=ppt/tags/tag2.xml><?xml version="1.0" encoding="utf-8"?>
<p:tagLst xmlns:p="http://schemas.openxmlformats.org/presentationml/2006/main">
  <p:tag name="PA" val="v4.0.0"/>
</p:tagLst>
</file>

<file path=ppt/tags/tag20.xml><?xml version="1.0" encoding="utf-8"?>
<p:tagLst xmlns:p="http://schemas.openxmlformats.org/presentationml/2006/main">
  <p:tag name="PA" val="v4.0.0"/>
</p:tagLst>
</file>

<file path=ppt/tags/tag21.xml><?xml version="1.0" encoding="utf-8"?>
<p:tagLst xmlns:p="http://schemas.openxmlformats.org/presentationml/2006/main">
  <p:tag name="PA" val="v4.0.0"/>
</p:tagLst>
</file>

<file path=ppt/tags/tag22.xml><?xml version="1.0" encoding="utf-8"?>
<p:tagLst xmlns:p="http://schemas.openxmlformats.org/presentationml/2006/main">
  <p:tag name="PA" val="v4.0.0"/>
</p:tagLst>
</file>

<file path=ppt/tags/tag23.xml><?xml version="1.0" encoding="utf-8"?>
<p:tagLst xmlns:p="http://schemas.openxmlformats.org/presentationml/2006/main">
  <p:tag name="MH" val="20160408160713"/>
  <p:tag name="MH_LIBRARY" val="GRAPHIC"/>
  <p:tag name="MH_TYPE" val="SubTitle"/>
  <p:tag name="MH_ORDER" val="1"/>
</p:tagLst>
</file>

<file path=ppt/tags/tag24.xml><?xml version="1.0" encoding="utf-8"?>
<p:tagLst xmlns:p="http://schemas.openxmlformats.org/presentationml/2006/main">
  <p:tag name="MH" val="20160408160713"/>
  <p:tag name="MH_LIBRARY" val="GRAPHIC"/>
  <p:tag name="MH_TYPE" val="SubTitle"/>
  <p:tag name="MH_ORDER" val="1"/>
</p:tagLst>
</file>

<file path=ppt/tags/tag25.xml><?xml version="1.0" encoding="utf-8"?>
<p:tagLst xmlns:p="http://schemas.openxmlformats.org/presentationml/2006/main">
  <p:tag name="MH" val="20160408160713"/>
  <p:tag name="MH_LIBRARY" val="GRAPHIC"/>
  <p:tag name="MH_TYPE" val="SubTitle"/>
  <p:tag name="MH_ORDER" val="1"/>
</p:tagLst>
</file>

<file path=ppt/tags/tag26.xml><?xml version="1.0" encoding="utf-8"?>
<p:tagLst xmlns:p="http://schemas.openxmlformats.org/presentationml/2006/main">
  <p:tag name="MH" val="20160408160713"/>
  <p:tag name="MH_LIBRARY" val="GRAPHIC"/>
  <p:tag name="MH_TYPE" val="SubTitle"/>
  <p:tag name="MH_ORDER" val="1"/>
</p:tagLst>
</file>

<file path=ppt/tags/tag27.xml><?xml version="1.0" encoding="utf-8"?>
<p:tagLst xmlns:p="http://schemas.openxmlformats.org/presentationml/2006/main">
  <p:tag name="PA" val="v4.0.0"/>
</p:tagLst>
</file>

<file path=ppt/tags/tag28.xml><?xml version="1.0" encoding="utf-8"?>
<p:tagLst xmlns:p="http://schemas.openxmlformats.org/presentationml/2006/main">
  <p:tag name="PA" val="v4.0.0"/>
</p:tagLst>
</file>

<file path=ppt/tags/tag29.xml><?xml version="1.0" encoding="utf-8"?>
<p:tagLst xmlns:p="http://schemas.openxmlformats.org/presentationml/2006/main">
  <p:tag name="MH" val="20160408160713"/>
  <p:tag name="MH_LIBRARY" val="GRAPHIC"/>
  <p:tag name="MH_TYPE" val="SubTitle"/>
  <p:tag name="MH_ORDER" val="1"/>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MH" val="20160408160713"/>
  <p:tag name="MH_LIBRARY" val="GRAPHIC"/>
  <p:tag name="MH_TYPE" val="SubTitle"/>
  <p:tag name="MH_ORDER" val="1"/>
</p:tagLst>
</file>

<file path=ppt/tags/tag31.xml><?xml version="1.0" encoding="utf-8"?>
<p:tagLst xmlns:p="http://schemas.openxmlformats.org/presentationml/2006/main">
  <p:tag name="PA" val="v4.0.0"/>
</p:tagLst>
</file>

<file path=ppt/tags/tag32.xml><?xml version="1.0" encoding="utf-8"?>
<p:tagLst xmlns:p="http://schemas.openxmlformats.org/presentationml/2006/main">
  <p:tag name="PA" val="v4.0.0"/>
</p:tagLst>
</file>

<file path=ppt/tags/tag33.xml><?xml version="1.0" encoding="utf-8"?>
<p:tagLst xmlns:p="http://schemas.openxmlformats.org/presentationml/2006/main">
  <p:tag name="PA" val="v4.0.0"/>
</p:tagLst>
</file>

<file path=ppt/tags/tag34.xml><?xml version="1.0" encoding="utf-8"?>
<p:tagLst xmlns:p="http://schemas.openxmlformats.org/presentationml/2006/main">
  <p:tag name="PA" val="v4.0.0"/>
</p:tagLst>
</file>

<file path=ppt/tags/tag35.xml><?xml version="1.0" encoding="utf-8"?>
<p:tagLst xmlns:p="http://schemas.openxmlformats.org/presentationml/2006/main">
  <p:tag name="MH" val="20160408160713"/>
  <p:tag name="MH_LIBRARY" val="GRAPHIC"/>
  <p:tag name="MH_TYPE" val="SubTitle"/>
  <p:tag name="MH_ORDER" val="1"/>
</p:tagLst>
</file>

<file path=ppt/tags/tag36.xml><?xml version="1.0" encoding="utf-8"?>
<p:tagLst xmlns:p="http://schemas.openxmlformats.org/presentationml/2006/main">
  <p:tag name="MH" val="20160408160713"/>
  <p:tag name="MH_LIBRARY" val="GRAPHIC"/>
  <p:tag name="MH_TYPE" val="SubTitle"/>
  <p:tag name="MH_ORDER" val="1"/>
</p:tagLst>
</file>

<file path=ppt/tags/tag37.xml><?xml version="1.0" encoding="utf-8"?>
<p:tagLst xmlns:p="http://schemas.openxmlformats.org/presentationml/2006/main">
  <p:tag name="MH" val="20160408160713"/>
  <p:tag name="MH_LIBRARY" val="GRAPHIC"/>
  <p:tag name="MH_TYPE" val="SubTitle"/>
  <p:tag name="MH_ORDER" val="1"/>
</p:tagLst>
</file>

<file path=ppt/tags/tag38.xml><?xml version="1.0" encoding="utf-8"?>
<p:tagLst xmlns:p="http://schemas.openxmlformats.org/presentationml/2006/main">
  <p:tag name="MH" val="20160408160713"/>
  <p:tag name="MH_LIBRARY" val="GRAPHIC"/>
  <p:tag name="MH_TYPE" val="SubTitle"/>
  <p:tag name="MH_ORDER" val="1"/>
</p:tagLst>
</file>

<file path=ppt/tags/tag39.xml><?xml version="1.0" encoding="utf-8"?>
<p:tagLst xmlns:p="http://schemas.openxmlformats.org/presentationml/2006/main">
  <p:tag name="PA" val="v4.0.0"/>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PA" val="v4.0.0"/>
</p:tagLst>
</file>

<file path=ppt/tags/tag41.xml><?xml version="1.0" encoding="utf-8"?>
<p:tagLst xmlns:p="http://schemas.openxmlformats.org/presentationml/2006/main">
  <p:tag name="PA" val="v4.0.0"/>
</p:tagLst>
</file>

<file path=ppt/tags/tag42.xml><?xml version="1.0" encoding="utf-8"?>
<p:tagLst xmlns:p="http://schemas.openxmlformats.org/presentationml/2006/main">
  <p:tag name="PA" val="v4.0.0"/>
</p:tagLst>
</file>

<file path=ppt/tags/tag5.xml><?xml version="1.0" encoding="utf-8"?>
<p:tagLst xmlns:p="http://schemas.openxmlformats.org/presentationml/2006/main">
  <p:tag name="PA" val="v4.0.0"/>
</p:tagLst>
</file>

<file path=ppt/tags/tag6.xml><?xml version="1.0" encoding="utf-8"?>
<p:tagLst xmlns:p="http://schemas.openxmlformats.org/presentationml/2006/main">
  <p:tag name="PA" val="v4.0.0"/>
</p:tagLst>
</file>

<file path=ppt/tags/tag7.xml><?xml version="1.0" encoding="utf-8"?>
<p:tagLst xmlns:p="http://schemas.openxmlformats.org/presentationml/2006/main">
  <p:tag name="PA" val="v4.0.0"/>
</p:tagLst>
</file>

<file path=ppt/tags/tag8.xml><?xml version="1.0" encoding="utf-8"?>
<p:tagLst xmlns:p="http://schemas.openxmlformats.org/presentationml/2006/main">
  <p:tag name="PA" val="v4.0.0"/>
</p:tagLst>
</file>

<file path=ppt/tags/tag9.xml><?xml version="1.0" encoding="utf-8"?>
<p:tagLst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Herries">
    <a:dk1>
      <a:sysClr val="windowText" lastClr="000000"/>
    </a:dk1>
    <a:lt1>
      <a:sysClr val="window" lastClr="FFFFFF"/>
    </a:lt1>
    <a:dk2>
      <a:srgbClr val="44546A"/>
    </a:dk2>
    <a:lt2>
      <a:srgbClr val="E7E6E6"/>
    </a:lt2>
    <a:accent1>
      <a:srgbClr val="F64747"/>
    </a:accent1>
    <a:accent2>
      <a:srgbClr val="41C380"/>
    </a:accent2>
    <a:accent3>
      <a:srgbClr val="A5A5A5"/>
    </a:accent3>
    <a:accent4>
      <a:srgbClr val="FFC000"/>
    </a:accent4>
    <a:accent5>
      <a:srgbClr val="4472C4"/>
    </a:accent5>
    <a:accent6>
      <a:srgbClr val="70AD47"/>
    </a:accent6>
    <a:hlink>
      <a:srgbClr val="0563C1"/>
    </a:hlink>
    <a:folHlink>
      <a:srgbClr val="954F72"/>
    </a:folHlink>
  </a:clrScheme>
  <a:fontScheme name="Duka">
    <a:majorFont>
      <a:latin typeface="Montserrat"/>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3882</Words>
  <Application>WPS 演示</Application>
  <PresentationFormat>宽屏</PresentationFormat>
  <Paragraphs>557</Paragraphs>
  <Slides>27</Slides>
  <Notes>28</Notes>
  <HiddenSlides>0</HiddenSlides>
  <MMClips>1</MMClips>
  <ScaleCrop>false</ScaleCrop>
  <HeadingPairs>
    <vt:vector size="6" baseType="variant">
      <vt:variant>
        <vt:lpstr>已用的字体</vt:lpstr>
      </vt:variant>
      <vt:variant>
        <vt:i4>34</vt:i4>
      </vt:variant>
      <vt:variant>
        <vt:lpstr>主题</vt:lpstr>
      </vt:variant>
      <vt:variant>
        <vt:i4>1</vt:i4>
      </vt:variant>
      <vt:variant>
        <vt:lpstr>幻灯片标题</vt:lpstr>
      </vt:variant>
      <vt:variant>
        <vt:i4>27</vt:i4>
      </vt:variant>
    </vt:vector>
  </HeadingPairs>
  <TitlesOfParts>
    <vt:vector size="62" baseType="lpstr">
      <vt:lpstr>Arial</vt:lpstr>
      <vt:lpstr>宋体</vt:lpstr>
      <vt:lpstr>Wingdings</vt:lpstr>
      <vt:lpstr>微软雅黑</vt:lpstr>
      <vt:lpstr>方正吕建德字体</vt:lpstr>
      <vt:lpstr>Arial Black</vt:lpstr>
      <vt:lpstr>Baoli SC</vt:lpstr>
      <vt:lpstr>Impact</vt:lpstr>
      <vt:lpstr>华文行楷</vt:lpstr>
      <vt:lpstr>Calibri</vt:lpstr>
      <vt:lpstr>文悦古典明朝体 (非商业使用) W5</vt:lpstr>
      <vt:lpstr>Arial Unicode MS</vt:lpstr>
      <vt:lpstr>等线</vt:lpstr>
      <vt:lpstr>Roboto Thin</vt:lpstr>
      <vt:lpstr>华文楷体</vt:lpstr>
      <vt:lpstr>Calibri</vt:lpstr>
      <vt:lpstr>Roboto Light</vt:lpstr>
      <vt:lpstr>Source Sans Pro</vt:lpstr>
      <vt:lpstr>Agency FB</vt:lpstr>
      <vt:lpstr>微软雅黑 Light</vt:lpstr>
      <vt:lpstr>Segoe UI Light</vt:lpstr>
      <vt:lpstr>Gill Sans</vt:lpstr>
      <vt:lpstr>造字工房形黑（非商用）细体</vt:lpstr>
      <vt:lpstr>Lato Regular</vt:lpstr>
      <vt:lpstr>Open Sans</vt:lpstr>
      <vt:lpstr>Montserrat</vt:lpstr>
      <vt:lpstr>GeosansLight</vt:lpstr>
      <vt:lpstr>楷体</vt:lpstr>
      <vt:lpstr>鯨海酔侯</vt:lpstr>
      <vt:lpstr>Times New Roman</vt:lpstr>
      <vt:lpstr>黑体</vt:lpstr>
      <vt:lpstr>义启紫水晶体</vt:lpstr>
      <vt:lpstr>Segoe Print</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曼曼</cp:lastModifiedBy>
  <cp:revision>2</cp:revision>
  <dcterms:created xsi:type="dcterms:W3CDTF">2018-11-27T05:13:24Z</dcterms:created>
  <dcterms:modified xsi:type="dcterms:W3CDTF">2018-11-27T05:14:12Z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